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AE78-D6B2-4DB7-800B-97BF258B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A7B0-A11A-445F-8B49-557146304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AAC3-7EF7-4B7C-B345-73747895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224D-4A5D-4A43-B8E0-3D18F701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B659-BEEA-47A3-89E6-8F2BDA80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514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2FD0-79E1-4446-9D00-EAE0C8A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6B24E-419B-4C8D-8DBD-0787FC95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D383-D15C-4B6C-8FEE-0382766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7125-8BA4-4E49-9C35-A88495A4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2306-78AE-453F-A701-8E60FC6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2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A063-76A4-44A7-9DE9-98B7BFF0E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B5F8-5A0C-4C4C-8FB6-CC359943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428F-256E-4641-B851-E28B173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087F-15B9-438C-80E7-E09213C4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EFF2-B5CD-4B76-92D7-1F2AB526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3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513-F6C3-48B6-AA9C-F7E1EEB0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14AF-6422-4E7F-A87F-FF8AF960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F5E3-BA1C-44BE-A6CB-A5F47D0B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A972-5C98-4FD5-8FA3-9BF7178F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4142-A6E9-4609-87B5-AFDF755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4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BB57-FFA9-4E97-BC14-8FCEE6E9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FB36E-AF08-44C6-8AC1-7B030944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408E-D0F0-4240-A16E-DC6CAD7A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4866-ED75-4BFF-9574-4D4E1792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13E7-92C2-4131-A00A-C391E8B7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6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9003-7975-4AF0-BE3A-CC0C5B3B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B57C-1147-4373-80AC-522BDC6F0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DEB1E-C437-4C51-83FA-EA11D5F0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C8AFF-FEA4-4042-B3E2-46059AC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888A-FAA4-4B95-939E-4A9F6273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059C-9503-4905-9EEF-A8649FC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7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15C0-C1FD-4315-BAFD-2F8CA371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EB89-11D6-4F3B-BC34-17F14B88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B3A7E-163B-4175-88CE-35483FE6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17F46-3650-4275-A5CE-894FB34ED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6422-9972-4160-A88D-136E3034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E463-2BA3-443A-BC68-B6A7971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93CA-7A3B-495F-92A4-77CE23FD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ADE3E-1730-4560-99E6-67771E3D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7D3A-9F58-4A03-AB7E-6F5DF525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470BF-5F9E-44FF-B4EF-3B56BE08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FC68-854E-48DB-AAB0-37BAFEE1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6118-AFAE-4BCA-B44D-C5A9D71B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3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9144-A302-454F-86A5-6677C0DD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735EB-4DCE-41BF-A176-DE9DA3A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436D4-9FAA-4F26-BC62-DED08588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070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C071-F795-4C27-8AC5-D9A9B4EC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487B-0BBC-417C-A793-23AFEAAE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9620-6819-4BE4-9864-0C1D956F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90B3-21BC-432D-901E-550A803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1064-5E84-47B1-AFB6-F68457AE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D046-C56F-4FE4-B954-86B71DAA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9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5AF2-BC33-49E9-B6F5-76BAD37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1589-1505-4F66-9E56-02FF07A8A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690AC-9875-4288-8205-25926E34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F6880-E86A-4FAD-B433-BC96A611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CA55-A143-4F30-9134-C1968BC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A0EE-CBFF-4075-B2B0-5ADD658A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83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F899C-5834-4C61-BD35-CCB7F67A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C54D-FCA0-4E99-BF78-5AEDE0A3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B07B-8BAF-4D48-BC0F-763E1E12C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3FCB-5784-4DE9-8C15-3BE96EC39262}" type="datetimeFigureOut">
              <a:rPr lang="pt-PT" smtClean="0"/>
              <a:t>28/04/2023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CCF3-3D6A-41B3-995C-3EB820693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E36A-0C72-4065-836C-5486C9134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17B1-F90B-4FE9-BAA7-DF0CF62E33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2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A64-8CD9-45CA-9AD8-DC238DD5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estático - GNS3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20ADF8-9B7C-4230-A105-1140C0E0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5" y="1690688"/>
            <a:ext cx="8347710" cy="462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54203-CA8D-40E2-AE64-150C7BAE1288}"/>
              </a:ext>
            </a:extLst>
          </p:cNvPr>
          <p:cNvSpPr txBox="1"/>
          <p:nvPr/>
        </p:nvSpPr>
        <p:spPr>
          <a:xfrm>
            <a:off x="4266265" y="3759937"/>
            <a:ext cx="102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10.0.1.0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FFBF5-3642-4650-9AD8-1129E1C26C52}"/>
              </a:ext>
            </a:extLst>
          </p:cNvPr>
          <p:cNvSpPr txBox="1"/>
          <p:nvPr/>
        </p:nvSpPr>
        <p:spPr>
          <a:xfrm>
            <a:off x="6801776" y="3636070"/>
            <a:ext cx="102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10.0.2.0</a:t>
            </a:r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ED587-7AA1-D9F3-B35D-25A2D242CFDD}"/>
              </a:ext>
            </a:extLst>
          </p:cNvPr>
          <p:cNvSpPr txBox="1"/>
          <p:nvPr/>
        </p:nvSpPr>
        <p:spPr>
          <a:xfrm>
            <a:off x="1278295" y="4612133"/>
            <a:ext cx="142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192.168.15.0</a:t>
            </a:r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5E0E4-C6E0-FC5A-F335-9F1767419A59}"/>
              </a:ext>
            </a:extLst>
          </p:cNvPr>
          <p:cNvSpPr txBox="1"/>
          <p:nvPr/>
        </p:nvSpPr>
        <p:spPr>
          <a:xfrm>
            <a:off x="4664522" y="5557635"/>
            <a:ext cx="142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192.168.20.0</a:t>
            </a:r>
            <a:endParaRPr lang="pt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53091-46FE-1182-1214-3EA6038AF200}"/>
              </a:ext>
            </a:extLst>
          </p:cNvPr>
          <p:cNvSpPr txBox="1"/>
          <p:nvPr/>
        </p:nvSpPr>
        <p:spPr>
          <a:xfrm>
            <a:off x="4994989" y="1517930"/>
            <a:ext cx="142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192.168.10.0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5E142-F20D-128D-0276-5305E445334E}"/>
              </a:ext>
            </a:extLst>
          </p:cNvPr>
          <p:cNvSpPr txBox="1"/>
          <p:nvPr/>
        </p:nvSpPr>
        <p:spPr>
          <a:xfrm>
            <a:off x="8382001" y="3575271"/>
            <a:ext cx="142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192.168.25.0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4D03E-9204-17E9-B94A-0EFDF4272646}"/>
              </a:ext>
            </a:extLst>
          </p:cNvPr>
          <p:cNvSpPr txBox="1"/>
          <p:nvPr/>
        </p:nvSpPr>
        <p:spPr>
          <a:xfrm>
            <a:off x="7971455" y="5954509"/>
            <a:ext cx="142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192.168.30.0</a:t>
            </a:r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6EB8B-FCE1-66B6-9BF3-3637BF265417}"/>
              </a:ext>
            </a:extLst>
          </p:cNvPr>
          <p:cNvSpPr/>
          <p:nvPr/>
        </p:nvSpPr>
        <p:spPr>
          <a:xfrm rot="18543678">
            <a:off x="4351596" y="3709192"/>
            <a:ext cx="1732735" cy="945828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F302C0-BF0E-02E0-6C62-3F7EDD78DF17}"/>
              </a:ext>
            </a:extLst>
          </p:cNvPr>
          <p:cNvSpPr/>
          <p:nvPr/>
        </p:nvSpPr>
        <p:spPr>
          <a:xfrm rot="18110754">
            <a:off x="3696043" y="4969197"/>
            <a:ext cx="2081234" cy="152089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813833-CA22-9F9F-5201-F193A5BBA174}"/>
              </a:ext>
            </a:extLst>
          </p:cNvPr>
          <p:cNvSpPr/>
          <p:nvPr/>
        </p:nvSpPr>
        <p:spPr>
          <a:xfrm>
            <a:off x="1288692" y="4150253"/>
            <a:ext cx="3458365" cy="152089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B7CC49-3E24-257A-4EBF-779B0EA585A5}"/>
              </a:ext>
            </a:extLst>
          </p:cNvPr>
          <p:cNvSpPr/>
          <p:nvPr/>
        </p:nvSpPr>
        <p:spPr>
          <a:xfrm rot="2015247">
            <a:off x="5715273" y="3594360"/>
            <a:ext cx="2013342" cy="945828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FAB08A-66D0-6B25-E9F4-2AA53D3F970B}"/>
              </a:ext>
            </a:extLst>
          </p:cNvPr>
          <p:cNvSpPr/>
          <p:nvPr/>
        </p:nvSpPr>
        <p:spPr>
          <a:xfrm rot="16200000">
            <a:off x="4542180" y="1623478"/>
            <a:ext cx="2061865" cy="1424754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951DA-00A5-08B4-8D82-4E85CB16AEB0}"/>
              </a:ext>
            </a:extLst>
          </p:cNvPr>
          <p:cNvSpPr/>
          <p:nvPr/>
        </p:nvSpPr>
        <p:spPr>
          <a:xfrm rot="20219738">
            <a:off x="7871250" y="3520736"/>
            <a:ext cx="2061865" cy="1424754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200C5-3F0E-BA30-343F-083122E158F7}"/>
              </a:ext>
            </a:extLst>
          </p:cNvPr>
          <p:cNvSpPr/>
          <p:nvPr/>
        </p:nvSpPr>
        <p:spPr>
          <a:xfrm rot="2714603">
            <a:off x="7513046" y="4829508"/>
            <a:ext cx="2061865" cy="1424754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47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2AB5-8D2D-4AFE-B08F-4AC9FE6E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Configurações R1 e 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9705-6853-4B06-AEC1-6663DB6A7697}"/>
              </a:ext>
            </a:extLst>
          </p:cNvPr>
          <p:cNvSpPr txBox="1"/>
          <p:nvPr/>
        </p:nvSpPr>
        <p:spPr>
          <a:xfrm>
            <a:off x="6321642" y="887135"/>
            <a:ext cx="495965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R1#config t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</a:t>
            </a:r>
            <a:r>
              <a:rPr lang="pt-PT" sz="1400" dirty="0"/>
              <a:t>)#int fas0/0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)#ip </a:t>
            </a:r>
            <a:r>
              <a:rPr lang="pt-PT" sz="1400" dirty="0" err="1"/>
              <a:t>add</a:t>
            </a:r>
            <a:r>
              <a:rPr lang="pt-PT" sz="1400" dirty="0"/>
              <a:t> 192.168.10.1 255.255.255.0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)#no </a:t>
            </a:r>
            <a:r>
              <a:rPr lang="pt-PT" sz="1400" dirty="0" err="1"/>
              <a:t>shutdown</a:t>
            </a:r>
            <a:endParaRPr lang="pt-PT" sz="1400" dirty="0"/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)#end</a:t>
            </a:r>
          </a:p>
          <a:p>
            <a:r>
              <a:rPr lang="pt-PT" sz="1400" dirty="0"/>
              <a:t>R1#copy </a:t>
            </a:r>
            <a:r>
              <a:rPr lang="pt-PT" sz="1400" dirty="0" err="1"/>
              <a:t>running-config</a:t>
            </a:r>
            <a:r>
              <a:rPr lang="pt-PT" sz="1400" dirty="0"/>
              <a:t> </a:t>
            </a:r>
            <a:r>
              <a:rPr lang="pt-PT" sz="1400" dirty="0" err="1"/>
              <a:t>startup-config</a:t>
            </a:r>
            <a:endParaRPr lang="pt-PT" sz="1400" dirty="0"/>
          </a:p>
          <a:p>
            <a:r>
              <a:rPr lang="pt-PT" sz="1400" dirty="0"/>
              <a:t>R1#config t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</a:t>
            </a:r>
            <a:r>
              <a:rPr lang="pt-PT" sz="1400" dirty="0"/>
              <a:t>)#int serial 0/0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)#ip </a:t>
            </a:r>
            <a:r>
              <a:rPr lang="pt-PT" sz="1400" dirty="0" err="1"/>
              <a:t>add</a:t>
            </a:r>
            <a:r>
              <a:rPr lang="pt-PT" sz="1400" dirty="0"/>
              <a:t> 10.0.1.2 255.255.255.0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)#no </a:t>
            </a:r>
            <a:r>
              <a:rPr lang="pt-PT" sz="1400" dirty="0" err="1"/>
              <a:t>shutdown</a:t>
            </a:r>
            <a:endParaRPr lang="pt-PT" sz="1400" dirty="0"/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)#end</a:t>
            </a:r>
          </a:p>
          <a:p>
            <a:r>
              <a:rPr lang="pt-PT" sz="1400" dirty="0"/>
              <a:t>R1#copy </a:t>
            </a:r>
            <a:r>
              <a:rPr lang="pt-PT" sz="1400" dirty="0" err="1"/>
              <a:t>running-config</a:t>
            </a:r>
            <a:r>
              <a:rPr lang="pt-PT" sz="1400" dirty="0"/>
              <a:t> </a:t>
            </a:r>
            <a:r>
              <a:rPr lang="pt-PT" sz="1400" dirty="0" err="1"/>
              <a:t>startup-config</a:t>
            </a:r>
            <a:endParaRPr lang="pt-PT" sz="1400" dirty="0"/>
          </a:p>
          <a:p>
            <a:r>
              <a:rPr lang="pt-PT" sz="1400" dirty="0"/>
              <a:t>R1#config t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</a:t>
            </a:r>
            <a:r>
              <a:rPr lang="pt-PT" sz="1400" dirty="0"/>
              <a:t>)#int serial 0/1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)#ip </a:t>
            </a:r>
            <a:r>
              <a:rPr lang="pt-PT" sz="1400" dirty="0" err="1"/>
              <a:t>add</a:t>
            </a:r>
            <a:r>
              <a:rPr lang="pt-PT" sz="1400" dirty="0"/>
              <a:t> 10.0.2.1 255.255.255.0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)#no </a:t>
            </a:r>
            <a:r>
              <a:rPr lang="pt-PT" sz="1400" dirty="0" err="1"/>
              <a:t>shutdown</a:t>
            </a:r>
            <a:endParaRPr lang="pt-PT" sz="1400" dirty="0"/>
          </a:p>
          <a:p>
            <a:r>
              <a:rPr lang="pt-PT" sz="1400" dirty="0"/>
              <a:t>R1(</a:t>
            </a:r>
            <a:r>
              <a:rPr lang="pt-PT" sz="1400" dirty="0" err="1"/>
              <a:t>config-if</a:t>
            </a:r>
            <a:r>
              <a:rPr lang="pt-PT" sz="1400" dirty="0"/>
              <a:t>)#end</a:t>
            </a:r>
          </a:p>
          <a:p>
            <a:r>
              <a:rPr lang="pt-PT" sz="1400" dirty="0"/>
              <a:t>R1#copy </a:t>
            </a:r>
            <a:r>
              <a:rPr lang="pt-PT" sz="1400" dirty="0" err="1"/>
              <a:t>running-config</a:t>
            </a:r>
            <a:r>
              <a:rPr lang="pt-PT" sz="1400" dirty="0"/>
              <a:t> </a:t>
            </a:r>
            <a:r>
              <a:rPr lang="pt-PT" sz="1400" dirty="0" err="1"/>
              <a:t>startup-config</a:t>
            </a:r>
            <a:endParaRPr lang="pt-PT" sz="1400" dirty="0"/>
          </a:p>
          <a:p>
            <a:r>
              <a:rPr lang="pt-PT" sz="1400" dirty="0"/>
              <a:t>R1#config t</a:t>
            </a:r>
          </a:p>
          <a:p>
            <a:r>
              <a:rPr lang="pt-PT" sz="1400" b="1" dirty="0"/>
              <a:t>R1(</a:t>
            </a:r>
            <a:r>
              <a:rPr lang="pt-PT" sz="1400" b="1" dirty="0" err="1"/>
              <a:t>config</a:t>
            </a:r>
            <a:r>
              <a:rPr lang="pt-PT" sz="1400" b="1" dirty="0"/>
              <a:t>)#ip </a:t>
            </a:r>
            <a:r>
              <a:rPr lang="pt-PT" sz="1400" b="1" dirty="0" err="1"/>
              <a:t>route</a:t>
            </a:r>
            <a:r>
              <a:rPr lang="pt-PT" sz="1400" b="1" dirty="0"/>
              <a:t> 192.168.15.0 255.255.255.0 10.0.1.1</a:t>
            </a:r>
          </a:p>
          <a:p>
            <a:r>
              <a:rPr lang="pt-PT" sz="1400" b="1" dirty="0"/>
              <a:t>R1(</a:t>
            </a:r>
            <a:r>
              <a:rPr lang="pt-PT" sz="1400" b="1" dirty="0" err="1"/>
              <a:t>config</a:t>
            </a:r>
            <a:r>
              <a:rPr lang="pt-PT" sz="1400" b="1" dirty="0"/>
              <a:t>)#ip </a:t>
            </a:r>
            <a:r>
              <a:rPr lang="pt-PT" sz="1400" b="1" dirty="0" err="1"/>
              <a:t>route</a:t>
            </a:r>
            <a:r>
              <a:rPr lang="pt-PT" sz="1400" b="1" dirty="0"/>
              <a:t> 192.168.20.0 255.255.255.0 10.0.1.1</a:t>
            </a:r>
          </a:p>
          <a:p>
            <a:r>
              <a:rPr lang="pt-PT" sz="1400" b="1" dirty="0"/>
              <a:t>R1(</a:t>
            </a:r>
            <a:r>
              <a:rPr lang="pt-PT" sz="1400" b="1" dirty="0" err="1"/>
              <a:t>config</a:t>
            </a:r>
            <a:r>
              <a:rPr lang="pt-PT" sz="1400" b="1" dirty="0"/>
              <a:t>)#ip </a:t>
            </a:r>
            <a:r>
              <a:rPr lang="pt-PT" sz="1400" b="1" dirty="0" err="1"/>
              <a:t>route</a:t>
            </a:r>
            <a:r>
              <a:rPr lang="pt-PT" sz="1400" b="1" dirty="0"/>
              <a:t> 192.168.25.0 255.255.255.0 10.0.2.2</a:t>
            </a:r>
          </a:p>
          <a:p>
            <a:r>
              <a:rPr lang="pt-PT" sz="1400" b="1" dirty="0"/>
              <a:t>R1(</a:t>
            </a:r>
            <a:r>
              <a:rPr lang="pt-PT" sz="1400" b="1" dirty="0" err="1"/>
              <a:t>config</a:t>
            </a:r>
            <a:r>
              <a:rPr lang="pt-PT" sz="1400" b="1" dirty="0"/>
              <a:t>)#ip </a:t>
            </a:r>
            <a:r>
              <a:rPr lang="pt-PT" sz="1400" b="1" dirty="0" err="1"/>
              <a:t>route</a:t>
            </a:r>
            <a:r>
              <a:rPr lang="pt-PT" sz="1400" b="1" dirty="0"/>
              <a:t> 192.168.30.0 255.255.255.0 10.0.2.2</a:t>
            </a:r>
          </a:p>
          <a:p>
            <a:r>
              <a:rPr lang="pt-PT" sz="1400" dirty="0"/>
              <a:t>R1(</a:t>
            </a:r>
            <a:r>
              <a:rPr lang="pt-PT" sz="1400" dirty="0" err="1"/>
              <a:t>config</a:t>
            </a:r>
            <a:r>
              <a:rPr lang="pt-PT" sz="1400" dirty="0"/>
              <a:t>)#end</a:t>
            </a:r>
          </a:p>
          <a:p>
            <a:r>
              <a:rPr lang="pt-PT" sz="1400" dirty="0"/>
              <a:t>R1#copy </a:t>
            </a:r>
            <a:r>
              <a:rPr lang="pt-PT" sz="1400" dirty="0" err="1"/>
              <a:t>running-config</a:t>
            </a:r>
            <a:r>
              <a:rPr lang="pt-PT" sz="1400" dirty="0"/>
              <a:t> </a:t>
            </a:r>
            <a:r>
              <a:rPr lang="pt-PT" sz="1400" dirty="0" err="1"/>
              <a:t>startup-config</a:t>
            </a:r>
            <a:endParaRPr lang="pt-PT" sz="1400" dirty="0"/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00AB-5935-43AF-B408-7769A21CB5FE}"/>
              </a:ext>
            </a:extLst>
          </p:cNvPr>
          <p:cNvSpPr txBox="1"/>
          <p:nvPr/>
        </p:nvSpPr>
        <p:spPr>
          <a:xfrm>
            <a:off x="910701" y="1383012"/>
            <a:ext cx="49596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R2#config t</a:t>
            </a:r>
          </a:p>
          <a:p>
            <a:r>
              <a:rPr lang="en-US" sz="1400" dirty="0"/>
              <a:t>R2(config)#int fast0/0</a:t>
            </a:r>
          </a:p>
          <a:p>
            <a:r>
              <a:rPr lang="en-US" sz="1400" dirty="0"/>
              <a:t>R2(config-if)#ip add 192.168.15.1 255.255.255.0</a:t>
            </a:r>
          </a:p>
          <a:p>
            <a:r>
              <a:rPr lang="en-US" sz="1400" dirty="0"/>
              <a:t>R2(config-if)#no shutdown</a:t>
            </a:r>
          </a:p>
          <a:p>
            <a:r>
              <a:rPr lang="en-US" sz="1400" dirty="0"/>
              <a:t>R2(config-if)#end</a:t>
            </a:r>
          </a:p>
          <a:p>
            <a:r>
              <a:rPr lang="en-US" sz="1400" dirty="0"/>
              <a:t>R2#copy running-config startup-config</a:t>
            </a:r>
          </a:p>
          <a:p>
            <a:r>
              <a:rPr lang="en-US" sz="1400" dirty="0"/>
              <a:t>R2#config t</a:t>
            </a:r>
          </a:p>
          <a:p>
            <a:r>
              <a:rPr lang="en-US" sz="1400" dirty="0"/>
              <a:t>R2(config)#int fast0/1</a:t>
            </a:r>
          </a:p>
          <a:p>
            <a:r>
              <a:rPr lang="en-US" sz="1400" dirty="0"/>
              <a:t>R2(config-if)#ip add 192.168.20.1 255.255.255.0</a:t>
            </a:r>
          </a:p>
          <a:p>
            <a:r>
              <a:rPr lang="en-US" sz="1400" dirty="0"/>
              <a:t>R2(config-if)#no shutdown</a:t>
            </a:r>
          </a:p>
          <a:p>
            <a:r>
              <a:rPr lang="en-US" sz="1400" dirty="0"/>
              <a:t>R2(config-if)#end</a:t>
            </a:r>
          </a:p>
          <a:p>
            <a:r>
              <a:rPr lang="en-US" sz="1400" dirty="0"/>
              <a:t>R2#copy running-config startup-config</a:t>
            </a:r>
          </a:p>
          <a:p>
            <a:r>
              <a:rPr lang="en-US" sz="1400" dirty="0"/>
              <a:t>R2#config t</a:t>
            </a:r>
          </a:p>
          <a:p>
            <a:r>
              <a:rPr lang="en-US" sz="1400" dirty="0"/>
              <a:t>R2(config)#int serial 0/0</a:t>
            </a:r>
          </a:p>
          <a:p>
            <a:r>
              <a:rPr lang="en-US" sz="1400" dirty="0"/>
              <a:t>R2(config-if)#ip add 10.0.1.1 255.255.255.0</a:t>
            </a:r>
          </a:p>
          <a:p>
            <a:r>
              <a:rPr lang="en-US" sz="1400" dirty="0"/>
              <a:t>R2(config-if)#no shutdown</a:t>
            </a:r>
          </a:p>
          <a:p>
            <a:r>
              <a:rPr lang="en-US" sz="1400" dirty="0"/>
              <a:t>R2(config-if)#end</a:t>
            </a:r>
          </a:p>
          <a:p>
            <a:r>
              <a:rPr lang="en-US" sz="1400" dirty="0"/>
              <a:t>R2#copy running-config startup-config</a:t>
            </a:r>
          </a:p>
          <a:p>
            <a:r>
              <a:rPr lang="en-US" sz="1400" dirty="0"/>
              <a:t>R2#config t</a:t>
            </a:r>
          </a:p>
          <a:p>
            <a:r>
              <a:rPr lang="en-US" sz="1400" b="1" dirty="0"/>
              <a:t>R2(config)#ip route 192.168.10.0 255.255.255.0 10.0.1.2</a:t>
            </a:r>
          </a:p>
          <a:p>
            <a:r>
              <a:rPr lang="en-US" sz="1400" b="1" dirty="0"/>
              <a:t>R2(config)#ip route 192.168.25.0 255.255.255.0 10.0.1.2</a:t>
            </a:r>
          </a:p>
          <a:p>
            <a:r>
              <a:rPr lang="en-US" sz="1400" b="1" dirty="0"/>
              <a:t>R2(config)#ip route 192.168.30.0 255.255.255.0 10.0.1.2</a:t>
            </a:r>
          </a:p>
          <a:p>
            <a:r>
              <a:rPr lang="en-US" sz="1400" dirty="0"/>
              <a:t>R2(config)#end</a:t>
            </a:r>
          </a:p>
          <a:p>
            <a:r>
              <a:rPr lang="en-US" sz="1400" dirty="0"/>
              <a:t>R2#copy running-config startup-config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2921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224BBE-BFE5-49AF-AB90-B91F38E9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Configurações 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17D83-8888-47DC-A648-0BE06BAB4A09}"/>
              </a:ext>
            </a:extLst>
          </p:cNvPr>
          <p:cNvSpPr txBox="1"/>
          <p:nvPr/>
        </p:nvSpPr>
        <p:spPr>
          <a:xfrm>
            <a:off x="5238566" y="1109076"/>
            <a:ext cx="49596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R3#config t</a:t>
            </a:r>
          </a:p>
          <a:p>
            <a:r>
              <a:rPr lang="en-US" sz="1400" dirty="0"/>
              <a:t>R3(config)#int fast0/0</a:t>
            </a:r>
          </a:p>
          <a:p>
            <a:r>
              <a:rPr lang="en-US" sz="1400" dirty="0"/>
              <a:t>R3(config-if)#ip add 192.168.25.1 255.255.255.0</a:t>
            </a:r>
          </a:p>
          <a:p>
            <a:r>
              <a:rPr lang="en-US" sz="1400" dirty="0"/>
              <a:t>R3(config-if)#no shutdown</a:t>
            </a:r>
          </a:p>
          <a:p>
            <a:r>
              <a:rPr lang="en-US" sz="1400" dirty="0"/>
              <a:t>R3(config-if)#end</a:t>
            </a:r>
          </a:p>
          <a:p>
            <a:r>
              <a:rPr lang="en-US" sz="1400" dirty="0"/>
              <a:t>R3#copy running-config startup-config</a:t>
            </a:r>
          </a:p>
          <a:p>
            <a:r>
              <a:rPr lang="en-US" sz="1400" dirty="0"/>
              <a:t>R3#config t</a:t>
            </a:r>
          </a:p>
          <a:p>
            <a:r>
              <a:rPr lang="en-US" sz="1400" dirty="0"/>
              <a:t>R3(config)#int fast0/1</a:t>
            </a:r>
          </a:p>
          <a:p>
            <a:r>
              <a:rPr lang="en-US" sz="1400" dirty="0"/>
              <a:t>R3(config-if)#ip add 192.168.30.1 255.255.255.0</a:t>
            </a:r>
          </a:p>
          <a:p>
            <a:r>
              <a:rPr lang="en-US" sz="1400" dirty="0"/>
              <a:t>R3(config-if)#no shutdown</a:t>
            </a:r>
          </a:p>
          <a:p>
            <a:r>
              <a:rPr lang="en-US" sz="1400" dirty="0"/>
              <a:t>R3(config-if)#end</a:t>
            </a:r>
          </a:p>
          <a:p>
            <a:r>
              <a:rPr lang="en-US" sz="1400" dirty="0"/>
              <a:t>R3#copy running-config startup-config</a:t>
            </a:r>
          </a:p>
          <a:p>
            <a:r>
              <a:rPr lang="en-US" sz="1400" dirty="0"/>
              <a:t>R3#config t</a:t>
            </a:r>
          </a:p>
          <a:p>
            <a:r>
              <a:rPr lang="en-US" sz="1400" dirty="0"/>
              <a:t>R3(config)#int serial 0/0</a:t>
            </a:r>
          </a:p>
          <a:p>
            <a:r>
              <a:rPr lang="en-US" sz="1400" dirty="0"/>
              <a:t>R3(config-if)#ip add 10.0.2.2 255.255.255.0</a:t>
            </a:r>
          </a:p>
          <a:p>
            <a:r>
              <a:rPr lang="en-US" sz="1400" dirty="0"/>
              <a:t>R3(config-if)#no shutdown</a:t>
            </a:r>
          </a:p>
          <a:p>
            <a:r>
              <a:rPr lang="en-US" sz="1400" dirty="0"/>
              <a:t>R3(config-if)#end</a:t>
            </a:r>
          </a:p>
          <a:p>
            <a:r>
              <a:rPr lang="en-US" sz="1400" dirty="0"/>
              <a:t>R3#copy running-config startup-config</a:t>
            </a:r>
          </a:p>
          <a:p>
            <a:r>
              <a:rPr lang="en-US" sz="1400" dirty="0"/>
              <a:t>R3#config t</a:t>
            </a:r>
          </a:p>
          <a:p>
            <a:r>
              <a:rPr lang="en-US" sz="1400" b="1" dirty="0"/>
              <a:t>R3(config)#ip route 192.168.10.0 255.255.255.0 10.0.2.1</a:t>
            </a:r>
          </a:p>
          <a:p>
            <a:r>
              <a:rPr lang="en-US" sz="1400" b="1" dirty="0"/>
              <a:t>R3(config)#ip route 192.168.15.0 255.255.255.0 10.0.2.1</a:t>
            </a:r>
          </a:p>
          <a:p>
            <a:r>
              <a:rPr lang="en-US" sz="1400" b="1" dirty="0"/>
              <a:t>R3(config)#ip route 192.168.20.0 255.255.255.0 10.0.2.1</a:t>
            </a:r>
          </a:p>
          <a:p>
            <a:r>
              <a:rPr lang="en-US" sz="1400" dirty="0"/>
              <a:t>R3(config)#end</a:t>
            </a:r>
          </a:p>
          <a:p>
            <a:r>
              <a:rPr lang="en-US" sz="1400" dirty="0"/>
              <a:t>R3#copy running-config startup-config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17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F3B4B-1509-4EE9-87A5-C32E1D94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Configurações </a:t>
            </a:r>
            <a:r>
              <a:rPr lang="pt-PT" dirty="0" err="1"/>
              <a:t>PCs</a:t>
            </a:r>
            <a:r>
              <a:rPr lang="pt-PT" dirty="0"/>
              <a:t> e Testes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47E610E-DE78-479A-93BC-EC6D545C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8" y="1813167"/>
            <a:ext cx="5882162" cy="453978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023A6D7-421F-4598-B8E3-94F2D2E7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65" y="2208030"/>
            <a:ext cx="6097560" cy="45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12367C-0E19-45C7-8D92-3D0F2224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45" y="1623276"/>
            <a:ext cx="6639942" cy="46444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9F1131-2FDB-4CAA-B69F-900E328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Configurações </a:t>
            </a:r>
            <a:r>
              <a:rPr lang="pt-PT" dirty="0" err="1"/>
              <a:t>PCs</a:t>
            </a:r>
            <a:r>
              <a:rPr lang="pt-PT" dirty="0"/>
              <a:t> e Testes</a:t>
            </a:r>
          </a:p>
        </p:txBody>
      </p:sp>
    </p:spTree>
    <p:extLst>
      <p:ext uri="{BB962C8B-B14F-4D97-AF65-F5344CB8AC3E}">
        <p14:creationId xmlns:p14="http://schemas.microsoft.com/office/powerpoint/2010/main" val="310829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BDF3C2-DE2C-4C62-B68D-947F43D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" y="2325950"/>
            <a:ext cx="5721578" cy="40778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897C54-1B20-4F6C-91F1-446FE7214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06" y="1776040"/>
            <a:ext cx="5653977" cy="46277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77AF344-FA9F-4AD7-BE91-9A7270D2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Configurações </a:t>
            </a:r>
            <a:r>
              <a:rPr lang="pt-PT" dirty="0" err="1"/>
              <a:t>PCs</a:t>
            </a:r>
            <a:r>
              <a:rPr lang="pt-PT" dirty="0"/>
              <a:t> e Testes</a:t>
            </a:r>
          </a:p>
        </p:txBody>
      </p:sp>
    </p:spTree>
    <p:extLst>
      <p:ext uri="{BB962C8B-B14F-4D97-AF65-F5344CB8AC3E}">
        <p14:creationId xmlns:p14="http://schemas.microsoft.com/office/powerpoint/2010/main" val="119216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475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Routing estático - GNS3</vt:lpstr>
      <vt:lpstr>Configurações R1 e R2</vt:lpstr>
      <vt:lpstr>Configurações R3</vt:lpstr>
      <vt:lpstr>Configurações PCs e Testes</vt:lpstr>
      <vt:lpstr>Configurações PCs e Testes</vt:lpstr>
      <vt:lpstr>Configurações PCs e Testes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estático - GNS3</dc:title>
  <dc:creator>Luis Pires</dc:creator>
  <cp:lastModifiedBy>Luis Pires</cp:lastModifiedBy>
  <cp:revision>7</cp:revision>
  <dcterms:created xsi:type="dcterms:W3CDTF">2020-10-29T19:04:27Z</dcterms:created>
  <dcterms:modified xsi:type="dcterms:W3CDTF">2023-04-28T14:21:40Z</dcterms:modified>
</cp:coreProperties>
</file>