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4BA3-57EF-4AC1-8BC5-27C2C230E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899C3-915F-4485-B712-360E76820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4002-EE6B-46F7-8F71-5DB01703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5BFA-5F64-4E03-95EE-CC340F4F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6398-6BF7-4629-ADEB-A8ADE126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77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D5BE-367F-432C-8368-EBF35F52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4C868-8367-4812-A467-552DF7095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5AB5-A289-480B-83C1-916669C3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D98D-6939-4A56-B1A6-DF1712F9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04020-688D-48F4-BE8A-4935F0AD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45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B4796-9E8E-4431-AAEE-432AB269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77F29-F14E-4609-8C61-F1D186B2B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5666-E9AF-425C-9F9A-3E82A472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976C-8E92-4914-AFAD-177E090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0282-444C-4C3B-8232-45389FE9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438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CE6F-8B88-4A1F-842B-D8C811BB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6C05-0C6E-48AC-8F28-5CAB8804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7D72-C8AB-4614-AE37-F730AFB2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AF39-8546-4813-913E-0523F6BE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74B0-7656-42AC-B70B-A6A28274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35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E06D-301F-4F4D-B6F9-78E74610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1E5DB-23C6-4168-915A-55C4CB15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2A2D-04B5-44F3-920D-B565D542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DDE2-92CA-420D-8D65-812B7CC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CF8C-8CF5-4FF8-95BE-DDF246EC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572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8FF0-B272-496A-A049-0553C810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FCB6-11F8-48D6-ACA5-315B4F375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3A707-CF6B-46E3-AD1E-C2298975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3C22F-98FB-4E6B-ABDC-7FAD2F0A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E251-4698-479A-B7FB-0321F1CC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DD4DD-8262-4223-93DD-841FF86C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28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87A3-68F3-4540-B45D-DDF77410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D5E05-DC37-4401-BF5D-A50CD9B3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DACFC-E4CD-413A-AD89-5423E5179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82311-4538-4803-B62E-E28BD1B93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88D5F-8A61-4EEC-8C7D-203522C3B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56DF7-DB40-45E0-96B4-0127A676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9D2C9-CB6F-47A5-8884-B095283C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101DF-06C2-46A1-9B98-0845B52A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976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4F7B-DC7A-4A4A-8EE4-C3F4F4BC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612F1-2996-4E1D-B341-89C21CAD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D26B9-0C91-4BA5-8830-83CEC166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62512-73F6-4835-9DA2-CB81C208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569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3F7B5-08C4-4BB9-A99A-90A199F4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935AB-2186-412F-9244-874F356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67801-F41B-4EC9-9754-7895D814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230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DADA-874B-4AD5-B3C2-3E5A438B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466E-0BAC-41EC-B946-CB20B850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2F63C-0082-4FFD-BCE9-17DEC0134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FD628-BD84-437F-A38B-FA210962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E9E09-69F3-411C-9171-3A911011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B43D-4716-4B2A-96D9-724158C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15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8124-6515-4415-A3E2-17EF02E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FD7B5-4C67-4F63-A88E-72456C0D1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CAF18-CD39-49D6-B1D5-6585FE1A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AB964-B10C-49F4-80FD-B6922F9D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4F538-1654-47D8-B365-F74A0404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F2CA9-8BCE-44A4-A24C-A6536F5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05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4C44C-A9C6-43E2-BBDE-F1F1B83C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CE89A-FC2B-45D1-A2F3-8F18F832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8584-5A76-42B7-BF9E-E906CFACB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4AF7-58FA-4FF6-9521-B06281395962}" type="datetimeFigureOut">
              <a:rPr lang="pt-PT" smtClean="0"/>
              <a:t>03/05/2022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7936-32B9-43E4-9098-01A3575AD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1E60-892B-47E4-A793-7865FAB9D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8B68-2E26-4BEA-A804-790003E1382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260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716E89B-367B-4DFA-BA08-338C8BA5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20106"/>
            <a:ext cx="5294716" cy="121778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ece of paper with writing&#10;&#10;Description automatically generated with medium confidence">
            <a:extLst>
              <a:ext uri="{FF2B5EF4-FFF2-40B4-BE49-F238E27FC236}">
                <a16:creationId xmlns:a16="http://schemas.microsoft.com/office/drawing/2014/main" id="{A4C51821-64C5-44AA-8870-912663B3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31" y="643467"/>
            <a:ext cx="43732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AE7E7-E9E0-4217-A023-7D3BB860E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77" y="171208"/>
            <a:ext cx="5313247" cy="63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3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DBD2B-D616-4A88-A760-930B7E25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59817"/>
            <a:ext cx="5294716" cy="113836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B85CAAA-DD1E-4E2B-A7F4-458EC637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93" y="643467"/>
            <a:ext cx="38579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9ED78-9AD5-4A10-A1BE-DA3AB490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77" y="486869"/>
            <a:ext cx="5818073" cy="60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1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Pires</dc:creator>
  <cp:lastModifiedBy>Luis Pires</cp:lastModifiedBy>
  <cp:revision>1</cp:revision>
  <dcterms:created xsi:type="dcterms:W3CDTF">2022-05-03T08:22:51Z</dcterms:created>
  <dcterms:modified xsi:type="dcterms:W3CDTF">2022-05-03T08:47:48Z</dcterms:modified>
</cp:coreProperties>
</file>