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 Pires" initials="LP" lastIdx="1" clrIdx="0">
    <p:extLst>
      <p:ext uri="{19B8F6BF-5375-455C-9EA6-DF929625EA0E}">
        <p15:presenceInfo xmlns:p15="http://schemas.microsoft.com/office/powerpoint/2012/main" userId="Luis Pir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2219-8348-4271-9442-B23C6EA63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0BD94-BBAF-4F74-8C3B-FC81D2532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EC2FA-17EA-40D4-B0EA-DE95FCA0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F72A-FAA2-4EAD-B0D0-E7B0D1CDECB6}" type="datetimeFigureOut">
              <a:rPr lang="pt-PT" smtClean="0"/>
              <a:t>30/04/2021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B89FE-C27C-43C7-B7E2-8F858443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333D0-8F60-4773-BA1B-3FED5140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6108-0116-4A2F-BC82-9A986869AC2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181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6B6C-7165-40DB-A503-4482EED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3007A-278A-4ECB-896C-1B08D5EEC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DDC3D-36D0-40F8-953F-8A0558CC4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F72A-FAA2-4EAD-B0D0-E7B0D1CDECB6}" type="datetimeFigureOut">
              <a:rPr lang="pt-PT" smtClean="0"/>
              <a:t>30/04/2021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9B898-BD2D-4ECA-BAD7-9308E807D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5409F-47B4-4E7F-B680-3A56DD4A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6108-0116-4A2F-BC82-9A986869AC2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457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B60E7B-0829-4C7D-8EFF-FAC8AC88E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ACD56-F059-4F13-8333-C69542FCA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AFA3D-6ED6-4E95-AD7F-4932E871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F72A-FAA2-4EAD-B0D0-E7B0D1CDECB6}" type="datetimeFigureOut">
              <a:rPr lang="pt-PT" smtClean="0"/>
              <a:t>30/04/2021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10198-29B9-4DD1-8744-5556C601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4447F-D6A9-4E8B-9F38-FDA7EC6E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6108-0116-4A2F-BC82-9A986869AC2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68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46F4-9AF3-4B23-87E7-27914B4F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F2232-7CB5-4849-B1BB-13AE4C961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EBD63-1858-4981-9562-579E55E95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F72A-FAA2-4EAD-B0D0-E7B0D1CDECB6}" type="datetimeFigureOut">
              <a:rPr lang="pt-PT" smtClean="0"/>
              <a:t>30/04/2021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681EF-247B-4E97-90D6-BF2A6D86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19481-D4F5-49C9-AAEB-D86DBBA5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6108-0116-4A2F-BC82-9A986869AC2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451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E35E-78D0-4D19-9392-74524B4C0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E8CEF-9D47-4B13-AAC9-7F8A4BABE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3559B-175E-4BDC-9434-7766A198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F72A-FAA2-4EAD-B0D0-E7B0D1CDECB6}" type="datetimeFigureOut">
              <a:rPr lang="pt-PT" smtClean="0"/>
              <a:t>30/04/2021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90381-63DD-4AD1-914D-FE38EC327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EF8B3-6F48-47FE-9247-C1E13EE0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6108-0116-4A2F-BC82-9A986869AC2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232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D1F6-B246-4DD3-B031-053B01F6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EED37-E635-452C-8A71-B3F0445E0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363DC-FE89-4E8F-A1E2-9EA2AA637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28E41-27E5-4966-AD92-9F987BE0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F72A-FAA2-4EAD-B0D0-E7B0D1CDECB6}" type="datetimeFigureOut">
              <a:rPr lang="pt-PT" smtClean="0"/>
              <a:t>30/04/2021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6973D-6BCC-4A00-9866-7B622D9AD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E71AD-491F-4A85-97E1-9E09D5F9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6108-0116-4A2F-BC82-9A986869AC2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356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AAE9-3FEC-4454-A345-40FF2F4E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35AD1-4C28-496D-B0EC-D1AE47D30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08D01-7B09-4498-8522-8853BC2AD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D9C84-B052-42F0-AA3F-F40A36E27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75C6F-28E7-4BE8-A0F1-8C971EB44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ECEAB5-C7D5-442F-96DB-2E573A27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F72A-FAA2-4EAD-B0D0-E7B0D1CDECB6}" type="datetimeFigureOut">
              <a:rPr lang="pt-PT" smtClean="0"/>
              <a:t>30/04/2021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296BE-4F07-4DCE-868E-7EC57C09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AC1DD-3F9C-4D75-B3E6-822DE990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6108-0116-4A2F-BC82-9A986869AC2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659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3A8F-37A9-4B84-9FDE-99F38139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FC915-EE54-4752-8D41-26BE41C6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F72A-FAA2-4EAD-B0D0-E7B0D1CDECB6}" type="datetimeFigureOut">
              <a:rPr lang="pt-PT" smtClean="0"/>
              <a:t>30/04/2021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F97FC-B80C-4729-AE61-907C2727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AA5EF-E600-4376-A23D-53B86B2B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6108-0116-4A2F-BC82-9A986869AC2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372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E072BE-C58B-4ABB-A3A6-5B167655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F72A-FAA2-4EAD-B0D0-E7B0D1CDECB6}" type="datetimeFigureOut">
              <a:rPr lang="pt-PT" smtClean="0"/>
              <a:t>30/04/2021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68F97-E38D-4DB4-BA08-80385686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BA7E6-5BFB-40F3-969C-87BF960F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6108-0116-4A2F-BC82-9A986869AC2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971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44F5-F654-4605-8FDA-99705FC5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0458-BA69-492D-895C-5385BE513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4EFC3-8E40-4D82-B3DE-4D696751D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5ECCD-42DE-4C3C-BC0E-BBE596F4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F72A-FAA2-4EAD-B0D0-E7B0D1CDECB6}" type="datetimeFigureOut">
              <a:rPr lang="pt-PT" smtClean="0"/>
              <a:t>30/04/2021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7991A-2544-42BC-89D6-6E12E1AD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C5BFC-3D8C-4187-9743-87B7E73D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6108-0116-4A2F-BC82-9A986869AC2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426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D74D-8632-4661-AD96-977E5111D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A9B93-BCCE-4D0E-9CE4-705F1C74D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73EFA-4097-4455-B795-FFA410553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9760B-6B4C-4B45-A76B-C82302DE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F72A-FAA2-4EAD-B0D0-E7B0D1CDECB6}" type="datetimeFigureOut">
              <a:rPr lang="pt-PT" smtClean="0"/>
              <a:t>30/04/2021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1D78D-88DE-441A-9CE7-6DAE179F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071B8-672C-4533-8393-A03D5BD6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6108-0116-4A2F-BC82-9A986869AC2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909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3DC12-64EE-43B0-AEDC-63206FD01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0F72C-5AD3-448D-90F5-3B2C0D6A7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FAE4C-9C37-4D2A-9DB0-158506C5E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7F72A-FAA2-4EAD-B0D0-E7B0D1CDECB6}" type="datetimeFigureOut">
              <a:rPr lang="pt-PT" smtClean="0"/>
              <a:t>30/04/2021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63D34-7516-42BA-BDE7-6B0164972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9444F-8C1E-4C46-80EF-118C3A693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56108-0116-4A2F-BC82-9A986869AC2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929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D1B981-C590-4ABF-BED2-E08569B33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474" y="1852612"/>
            <a:ext cx="6115050" cy="3152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CB69BD-6EF9-40B2-B8D5-F6B032592049}"/>
              </a:ext>
            </a:extLst>
          </p:cNvPr>
          <p:cNvSpPr txBox="1"/>
          <p:nvPr/>
        </p:nvSpPr>
        <p:spPr>
          <a:xfrm>
            <a:off x="3876582" y="643350"/>
            <a:ext cx="4438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IN FIRST OUT (FIFO)</a:t>
            </a:r>
            <a:endParaRPr lang="pt-PT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6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AB6A5C-E230-4581-9E30-9EFE7BB20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90712"/>
            <a:ext cx="6248400" cy="3076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08493C-E963-4A68-B39A-11CB460D4384}"/>
              </a:ext>
            </a:extLst>
          </p:cNvPr>
          <p:cNvSpPr txBox="1"/>
          <p:nvPr/>
        </p:nvSpPr>
        <p:spPr>
          <a:xfrm>
            <a:off x="3814438" y="634473"/>
            <a:ext cx="4438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Priority Queuing – PQ</a:t>
            </a:r>
            <a:endParaRPr lang="pt-PT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8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FA3408-BE99-47F0-88BF-A45C874FC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032" y="1568758"/>
            <a:ext cx="6362700" cy="3276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0E9C31-CB8D-4311-86B7-8FFAC75C44F0}"/>
              </a:ext>
            </a:extLst>
          </p:cNvPr>
          <p:cNvSpPr txBox="1"/>
          <p:nvPr/>
        </p:nvSpPr>
        <p:spPr>
          <a:xfrm>
            <a:off x="2524032" y="634473"/>
            <a:ext cx="7223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Based Queuing – CBQ/Round Robin</a:t>
            </a:r>
            <a:endParaRPr lang="pt-PT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76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EF3F39-F58F-4B4F-B2BB-0735CDFB1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1909762"/>
            <a:ext cx="6353175" cy="3038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28CEED-66BA-4216-9228-45BF760BCB1B}"/>
              </a:ext>
            </a:extLst>
          </p:cNvPr>
          <p:cNvSpPr txBox="1"/>
          <p:nvPr/>
        </p:nvSpPr>
        <p:spPr>
          <a:xfrm>
            <a:off x="2524032" y="634473"/>
            <a:ext cx="7223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err="1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Weighted</a:t>
            </a:r>
            <a:r>
              <a:rPr lang="pt-PT" sz="32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Fair </a:t>
            </a:r>
            <a:r>
              <a:rPr lang="pt-PT" sz="3200" dirty="0" err="1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Queuing</a:t>
            </a:r>
            <a:r>
              <a:rPr lang="pt-PT" sz="32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–(WFQ)</a:t>
            </a:r>
            <a:endParaRPr lang="pt-PT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052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25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Pires</dc:creator>
  <cp:lastModifiedBy>Luis Pires</cp:lastModifiedBy>
  <cp:revision>5</cp:revision>
  <dcterms:created xsi:type="dcterms:W3CDTF">2021-04-30T14:48:43Z</dcterms:created>
  <dcterms:modified xsi:type="dcterms:W3CDTF">2021-04-30T15:33:36Z</dcterms:modified>
</cp:coreProperties>
</file>