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1A4B-E49B-45AF-9A52-72BDD295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CD4E6-8D60-45DE-8BB1-9DB7C158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47AD-D1FA-4CCA-8707-6053C2FD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A599-CA0C-4CEE-ABCB-4F863758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EB91-F9BD-4653-9F34-751AAA6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4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AC3-CFD5-4B96-A7A3-37BDBF97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DAE65-6DDF-4BCD-A25B-3C89EF64A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6092-D20A-451F-BB6E-180B5738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F0BD-BEA6-47BF-AA73-965D8124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13C7-034F-42DC-8238-B36B73A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9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E4F7D-459F-4662-909D-DE52E061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B9FFB-C763-4412-9C2C-A307B6BE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8AE2-0706-49B5-B282-1B0A163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A6C9-7ED8-4657-A7A7-13CB566E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F327-8502-4913-95E3-3E8B8A1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85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DFE8-7571-4F7F-9FA5-35BF79DC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1035-D542-4CDD-84C3-91C26513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C60BC-33F1-4832-A614-87CF740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CA26-E656-4B91-A108-2E7BA1A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D65F-FD2E-41B8-AAE5-AB0CF16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83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3901-4963-40F2-B816-18ECAD0A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91A7-5FB4-493B-AE95-6B52493F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858B-3B20-45F0-93E5-F824032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033-37A9-453C-8BAE-08738855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9C83-ED66-495B-A560-C41119A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2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820-1EFB-4BF8-9538-0CCE54C3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50D4-AB7F-4AFA-931B-F0DD8914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BB4F2-B6E7-48B0-A3B2-523B3DDF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4070-C4D3-463D-A001-2D827C6B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FE96-825D-426D-9F43-0E81CBE3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4E4F-4C22-4B4F-BA25-C52D6FC1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3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9571-20B5-4A9C-8A37-E886FD49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C623-E16D-4566-848F-D14804E5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0019-EF62-45E3-B3FB-0E7A1CA8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F3513-2507-4A57-8E67-1C320C1B1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3054B-684D-40E6-8592-1D2A91D2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60234-2A0E-4C50-90FF-9FE9EEE9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190F7-1EFB-4DE7-9461-DC66860E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09DF3-7BCC-4B33-9B67-5DFEFB79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5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5FC-E45D-49E7-BAA7-1AE262B3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51561-421F-47E6-B354-F03BF8B7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18C68-A130-479D-8182-6595575F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DC8AC-F8A1-4C57-95CE-D0B3D87B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AD869-7D93-435F-A54A-FFF5B033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6B38D-A50E-4CD9-AF76-CE2482DB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D0D59-DF42-44C4-BA1F-1A96DCB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5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51A-24F3-422E-97A2-92941F7E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8B18-4D21-4590-91FF-39F40FFA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1028B-C5F2-465F-963B-DFF9E88F1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4589-89F7-4724-81BE-EED8D408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3E9B5-853F-425A-A027-23F53164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7630-0C97-4D5D-8728-28FA9CB1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1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CA3C-3B96-4557-983D-6692F43B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6E4BF-60DD-4EE6-B663-3F0C4F25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EF06B-4EC6-4165-BDA6-220462A0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B5B3-DBDB-49DB-8E42-6297BE37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EE4D0-F237-42BD-9E17-7298B0E8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593F-FF91-418E-BD12-0DB7202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68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36018-741D-4308-9069-21678B38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1A5B-FC78-4C57-A410-A62B59CC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33A0-FE3C-4511-8C53-CED0795C5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F24D-9159-4D37-B95F-7E85AE576662}" type="datetimeFigureOut">
              <a:rPr lang="pt-PT" smtClean="0"/>
              <a:t>28/04/2020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4E65-F7B2-43AB-8830-899F6274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7721-29D9-47D9-95AD-B74A77278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BB90-EB40-4753-AEE5-761F6E7C133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24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BE08B-652C-47F7-AB10-A321916C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67884"/>
            <a:ext cx="5294716" cy="15222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D7BBEEA-C5E6-4397-9685-45E02B8E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97979"/>
            <a:ext cx="5294715" cy="24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FAC4-FAC8-4AF2-B28A-8921B6F3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51649"/>
            <a:ext cx="5294716" cy="2554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061D2E-4829-48C9-9080-84AB2F48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99427"/>
            <a:ext cx="5294715" cy="28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2DDC1-ACEC-4BBF-9099-F07FD240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1" y="643467"/>
            <a:ext cx="62772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1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FB70A-3802-46CA-A845-7CB88F69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16" y="643467"/>
            <a:ext cx="46657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Pires</dc:creator>
  <cp:lastModifiedBy>Luis Pires</cp:lastModifiedBy>
  <cp:revision>1</cp:revision>
  <dcterms:created xsi:type="dcterms:W3CDTF">2020-04-28T17:32:48Z</dcterms:created>
  <dcterms:modified xsi:type="dcterms:W3CDTF">2020-04-28T17:33:20Z</dcterms:modified>
</cp:coreProperties>
</file>