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media1.m4a" ContentType="audio/unknown"/>
  <Override PartName="/ppt/media/media2.m4a" ContentType="audio/unknown"/>
  <Override PartName="/ppt/media/media3.m4a" ContentType="audio/unknown"/>
  <Override PartName="/ppt/media/media4.m4a" ContentType="audio/unknown"/>
  <Override PartName="/ppt/media/media5.m4a" ContentType="audio/unknown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Texto do título</a:t>
            </a:r>
          </a:p>
        </p:txBody>
      </p:sp>
      <p:sp>
        <p:nvSpPr>
          <p:cNvPr id="12" name="Nível um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Nível um</a:t>
            </a:r>
          </a:p>
          <a:p>
            <a:pPr lvl="1"/>
            <a:r>
              <a:t>Nível dois</a:t>
            </a:r>
          </a:p>
          <a:p>
            <a:pPr lvl="2"/>
            <a:r>
              <a:t>Nível três</a:t>
            </a:r>
          </a:p>
          <a:p>
            <a:pPr lvl="3"/>
            <a:r>
              <a:t>Nível quatro</a:t>
            </a:r>
          </a:p>
          <a:p>
            <a:pPr lvl="4"/>
            <a:r>
              <a:t>Nível cinco</a:t>
            </a:r>
          </a:p>
        </p:txBody>
      </p:sp>
      <p:sp>
        <p:nvSpPr>
          <p:cNvPr id="13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Manuel Macieira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–Manuel Macieira</a:t>
            </a:r>
          </a:p>
        </p:txBody>
      </p:sp>
      <p:sp>
        <p:nvSpPr>
          <p:cNvPr id="94" name="“Digite aqui uma citação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“Digite aqui uma citação.” </a:t>
            </a:r>
          </a:p>
        </p:txBody>
      </p:sp>
      <p:sp>
        <p:nvSpPr>
          <p:cNvPr id="95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graf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m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grafia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m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exto do título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Texto do título</a:t>
            </a:r>
          </a:p>
        </p:txBody>
      </p:sp>
      <p:sp>
        <p:nvSpPr>
          <p:cNvPr id="22" name="Nível um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Nível um</a:t>
            </a:r>
          </a:p>
          <a:p>
            <a:pPr lvl="1"/>
            <a:r>
              <a:t>Nível dois</a:t>
            </a:r>
          </a:p>
          <a:p>
            <a:pPr lvl="2"/>
            <a:r>
              <a:t>Nível três</a:t>
            </a:r>
          </a:p>
          <a:p>
            <a:pPr lvl="3"/>
            <a:r>
              <a:t>Nível quatro</a:t>
            </a:r>
          </a:p>
          <a:p>
            <a:pPr lvl="4"/>
            <a:r>
              <a:t>Nível cinco</a:t>
            </a:r>
          </a:p>
        </p:txBody>
      </p:sp>
      <p:sp>
        <p:nvSpPr>
          <p:cNvPr id="23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- ce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o do título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31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grafia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m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exto do título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Texto do título</a:t>
            </a:r>
          </a:p>
        </p:txBody>
      </p:sp>
      <p:sp>
        <p:nvSpPr>
          <p:cNvPr id="40" name="Nível um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Nível um</a:t>
            </a:r>
          </a:p>
          <a:p>
            <a:pPr lvl="1"/>
            <a:r>
              <a:t>Nível dois</a:t>
            </a:r>
          </a:p>
          <a:p>
            <a:pPr lvl="2"/>
            <a:r>
              <a:t>Nível três</a:t>
            </a:r>
          </a:p>
          <a:p>
            <a:pPr lvl="3"/>
            <a:r>
              <a:t>Nível quatro</a:t>
            </a:r>
          </a:p>
          <a:p>
            <a:pPr lvl="4"/>
            <a:r>
              <a:t>Nível cinco</a:t>
            </a:r>
          </a:p>
        </p:txBody>
      </p:sp>
      <p:sp>
        <p:nvSpPr>
          <p:cNvPr id="41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- to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o do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49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alín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o do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57" name="Nível u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Nível um</a:t>
            </a:r>
          </a:p>
          <a:p>
            <a:pPr lvl="1"/>
            <a:r>
              <a:t>Nível dois</a:t>
            </a:r>
          </a:p>
          <a:p>
            <a:pPr lvl="2"/>
            <a:r>
              <a:t>Nível três</a:t>
            </a:r>
          </a:p>
          <a:p>
            <a:pPr lvl="3"/>
            <a:r>
              <a:t>Nível quatro</a:t>
            </a:r>
          </a:p>
          <a:p>
            <a:pPr lvl="4"/>
            <a:r>
              <a:t>Nível cinco</a:t>
            </a:r>
          </a:p>
        </p:txBody>
      </p:sp>
      <p:sp>
        <p:nvSpPr>
          <p:cNvPr id="58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alíneas e fotograf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m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exto do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67" name="Nível um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Nível um</a:t>
            </a:r>
          </a:p>
          <a:p>
            <a:pPr lvl="1"/>
            <a:r>
              <a:t>Nível dois</a:t>
            </a:r>
          </a:p>
          <a:p>
            <a:pPr lvl="2"/>
            <a:r>
              <a:t>Nível três</a:t>
            </a:r>
          </a:p>
          <a:p>
            <a:pPr lvl="3"/>
            <a:r>
              <a:t>Nível quatro</a:t>
            </a:r>
          </a:p>
          <a:p>
            <a:pPr lvl="4"/>
            <a:r>
              <a:t>Nível cinco</a:t>
            </a:r>
          </a:p>
        </p:txBody>
      </p:sp>
      <p:sp>
        <p:nvSpPr>
          <p:cNvPr id="68" name="Número do diapositivo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rc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ível um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Nível um</a:t>
            </a:r>
          </a:p>
          <a:p>
            <a:pPr lvl="1"/>
            <a:r>
              <a:t>Nível dois</a:t>
            </a:r>
          </a:p>
          <a:p>
            <a:pPr lvl="2"/>
            <a:r>
              <a:t>Nível três</a:t>
            </a:r>
          </a:p>
          <a:p>
            <a:pPr lvl="3"/>
            <a:r>
              <a:t>Nível quatro</a:t>
            </a:r>
          </a:p>
          <a:p>
            <a:pPr lvl="4"/>
            <a:r>
              <a:t>Nível cinco</a:t>
            </a:r>
          </a:p>
        </p:txBody>
      </p:sp>
      <p:sp>
        <p:nvSpPr>
          <p:cNvPr id="76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grafia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m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m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m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Texto do título</a:t>
            </a:r>
          </a:p>
        </p:txBody>
      </p:sp>
      <p:sp>
        <p:nvSpPr>
          <p:cNvPr id="3" name="Nível um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Nível um</a:t>
            </a:r>
          </a:p>
          <a:p>
            <a:pPr lvl="1"/>
            <a:r>
              <a:t>Nível dois</a:t>
            </a:r>
          </a:p>
          <a:p>
            <a:pPr lvl="2"/>
            <a:r>
              <a:t>Nível três</a:t>
            </a:r>
          </a:p>
          <a:p>
            <a:pPr lvl="3"/>
            <a:r>
              <a:t>Nível quatro</a:t>
            </a:r>
          </a:p>
          <a:p>
            <a:pPr lvl="4"/>
            <a:r>
              <a:t>Nível cinco</a:t>
            </a:r>
          </a:p>
        </p:txBody>
      </p:sp>
      <p:sp>
        <p:nvSpPr>
          <p:cNvPr id="4" name="Número do diapositivo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audio" Target="../media/media1.m4a"/><Relationship Id="rId4" Type="http://schemas.microsoft.com/office/2007/relationships/media" Target="../media/media1.m4a"/><Relationship Id="rId5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audio" Target="../media/media2.m4a"/><Relationship Id="rId4" Type="http://schemas.microsoft.com/office/2007/relationships/media" Target="../media/media2.m4a"/><Relationship Id="rId5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audio" Target="../media/media3.m4a"/><Relationship Id="rId5" Type="http://schemas.microsoft.com/office/2007/relationships/media" Target="../media/media3.m4a"/><Relationship Id="rId6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audio" Target="../media/media4.m4a"/><Relationship Id="rId5" Type="http://schemas.microsoft.com/office/2007/relationships/media" Target="../media/media4.m4a"/><Relationship Id="rId6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audio" Target="../media/media5.m4a"/><Relationship Id="rId5" Type="http://schemas.microsoft.com/office/2007/relationships/media" Target="../media/media5.m4a"/><Relationship Id="rId6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LearningIA…"/>
          <p:cNvSpPr txBox="1"/>
          <p:nvPr>
            <p:ph type="ctrTitle"/>
          </p:nvPr>
        </p:nvSpPr>
        <p:spPr>
          <a:xfrm>
            <a:off x="736600" y="2041624"/>
            <a:ext cx="10464800" cy="2882157"/>
          </a:xfrm>
          <a:prstGeom prst="rect">
            <a:avLst/>
          </a:prstGeom>
        </p:spPr>
        <p:txBody>
          <a:bodyPr/>
          <a:lstStyle/>
          <a:p>
            <a:pPr defTabSz="262889">
              <a:defRPr sz="3600"/>
            </a:pPr>
            <a:r>
              <a:t>LearningIA</a:t>
            </a:r>
          </a:p>
          <a:p>
            <a:pPr defTabSz="262889">
              <a:defRPr sz="3600"/>
            </a:pPr>
          </a:p>
          <a:p>
            <a:pPr defTabSz="262889">
              <a:defRPr sz="3600"/>
            </a:pPr>
            <a:r>
              <a:t>Fábio da Costa- 50036877</a:t>
            </a:r>
          </a:p>
          <a:p>
            <a:pPr defTabSz="262889">
              <a:defRPr sz="3600"/>
            </a:pPr>
          </a:p>
          <a:p>
            <a:pPr defTabSz="262889">
              <a:defRPr sz="3600"/>
            </a:pPr>
            <a:r>
              <a:t>Engenharia Informática</a:t>
            </a:r>
          </a:p>
        </p:txBody>
      </p:sp>
      <p:pic>
        <p:nvPicPr>
          <p:cNvPr id="120" name="Imagem" descr="Imag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3079" y="348458"/>
            <a:ext cx="4158640" cy="11881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Gravação de áudio.m4a" descr="Gravação de áudio.m4a"/>
          <p:cNvPicPr>
            <a:picLocks noChangeAspect="0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5">
            <a:extLst/>
          </a:blip>
          <a:stretch>
            <a:fillRect/>
          </a:stretch>
        </p:blipFill>
        <p:spPr>
          <a:xfrm>
            <a:off x="6172200" y="4679950"/>
            <a:ext cx="571500" cy="571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click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078321" fill="hold"/>
                                        <p:tgtEl>
                                          <p:spTgt spid="1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audio isNarration="0">
              <p:cMediaNode mute="0" showWhenStopped="0" numSld="1" vol="100000">
                <p:cTn id="7" fill="hold" display="0">
                  <p:stCondLst>
                    <p:cond delay="indefinite"/>
                  </p:stCondLst>
                </p:cTn>
                <p:tgtEl>
                  <p:spTgt spid="121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LearningIA"/>
          <p:cNvSpPr txBox="1"/>
          <p:nvPr>
            <p:ph type="ctrTitle"/>
          </p:nvPr>
        </p:nvSpPr>
        <p:spPr>
          <a:xfrm>
            <a:off x="1473200" y="1987301"/>
            <a:ext cx="10058400" cy="1479799"/>
          </a:xfrm>
          <a:prstGeom prst="rect">
            <a:avLst/>
          </a:prstGeom>
        </p:spPr>
        <p:txBody>
          <a:bodyPr/>
          <a:lstStyle/>
          <a:p>
            <a:pPr/>
            <a:r>
              <a:t>LearningIA</a:t>
            </a:r>
          </a:p>
        </p:txBody>
      </p:sp>
      <p:sp>
        <p:nvSpPr>
          <p:cNvPr id="124" name="Compreensão de técnicas de algoritmos de Inteligência Artificial…"/>
          <p:cNvSpPr txBox="1"/>
          <p:nvPr>
            <p:ph type="subTitle" sz="quarter" idx="1"/>
          </p:nvPr>
        </p:nvSpPr>
        <p:spPr>
          <a:xfrm>
            <a:off x="1384300" y="4914900"/>
            <a:ext cx="10464800" cy="1746945"/>
          </a:xfrm>
          <a:prstGeom prst="rect">
            <a:avLst/>
          </a:prstGeom>
        </p:spPr>
        <p:txBody>
          <a:bodyPr/>
          <a:lstStyle/>
          <a:p>
            <a:pPr marL="293370" indent="-293370" algn="just" defTabSz="385572">
              <a:spcBef>
                <a:spcPts val="2700"/>
              </a:spcBef>
              <a:buSzPct val="145000"/>
              <a:buChar char="•"/>
              <a:defRPr sz="2112"/>
            </a:pPr>
            <a:r>
              <a:t>Compreensão de técnicas de algoritmos de Inteligência Artificial</a:t>
            </a:r>
          </a:p>
          <a:p>
            <a:pPr marL="293370" indent="-293370" algn="just" defTabSz="385572">
              <a:spcBef>
                <a:spcPts val="2700"/>
              </a:spcBef>
              <a:buSzPct val="145000"/>
              <a:buChar char="•"/>
              <a:defRPr sz="2112"/>
            </a:pPr>
            <a:r>
              <a:t>Aplicação dos algoritmos para a resolução de problemas</a:t>
            </a:r>
          </a:p>
          <a:p>
            <a:pPr marL="293370" indent="-293370" algn="just" defTabSz="385572">
              <a:spcBef>
                <a:spcPts val="2700"/>
              </a:spcBef>
              <a:buSzPct val="145000"/>
              <a:buChar char="•"/>
              <a:defRPr sz="2112"/>
            </a:pPr>
            <a:r>
              <a:t>Parametrização dos algoritmos apresentados</a:t>
            </a:r>
          </a:p>
        </p:txBody>
      </p:sp>
      <p:pic>
        <p:nvPicPr>
          <p:cNvPr id="125" name="Imagem" descr="Imag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3079" y="348458"/>
            <a:ext cx="4158640" cy="11881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Gravação de áudio.m4a" descr="Gravação de áudio.m4a"/>
          <p:cNvPicPr>
            <a:picLocks noChangeAspect="0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5">
            <a:extLst/>
          </a:blip>
          <a:stretch>
            <a:fillRect/>
          </a:stretch>
        </p:blipFill>
        <p:spPr>
          <a:xfrm>
            <a:off x="6172200" y="5530850"/>
            <a:ext cx="571500" cy="571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click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466666" fill="hold"/>
                                        <p:tgtEl>
                                          <p:spTgt spid="1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audio isNarration="0">
              <p:cMediaNode mute="0" showWhenStopped="0" numSld="1" vol="100000">
                <p:cTn id="7" fill="hold" display="0">
                  <p:stCondLst>
                    <p:cond delay="indefinite"/>
                  </p:stCondLst>
                </p:cTn>
                <p:tgtEl>
                  <p:spTgt spid="12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Mockups"/>
          <p:cNvSpPr txBox="1"/>
          <p:nvPr>
            <p:ph type="ctrTitle"/>
          </p:nvPr>
        </p:nvSpPr>
        <p:spPr>
          <a:xfrm>
            <a:off x="635000" y="1554956"/>
            <a:ext cx="10464800" cy="1188245"/>
          </a:xfrm>
          <a:prstGeom prst="rect">
            <a:avLst/>
          </a:prstGeom>
        </p:spPr>
        <p:txBody>
          <a:bodyPr/>
          <a:lstStyle>
            <a:lvl1pPr defTabSz="525779">
              <a:defRPr sz="7200"/>
            </a:lvl1pPr>
          </a:lstStyle>
          <a:p>
            <a:pPr/>
            <a:r>
              <a:t>Mockups</a:t>
            </a:r>
          </a:p>
        </p:txBody>
      </p:sp>
      <p:pic>
        <p:nvPicPr>
          <p:cNvPr id="129" name="Imagem" descr="Imag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3079" y="348458"/>
            <a:ext cx="4158640" cy="118818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2" name="Galeria de imagens"/>
          <p:cNvGrpSpPr/>
          <p:nvPr/>
        </p:nvGrpSpPr>
        <p:grpSpPr>
          <a:xfrm>
            <a:off x="2048842" y="2957041"/>
            <a:ext cx="8475316" cy="6508007"/>
            <a:chOff x="0" y="0"/>
            <a:chExt cx="8475315" cy="6508005"/>
          </a:xfrm>
        </p:grpSpPr>
        <p:pic>
          <p:nvPicPr>
            <p:cNvPr id="130" name="Captura de ecrã 2020-03-22, às 23.15.58.png" descr="Captura de ecrã 2020-03-22, às 23.15.58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700" t="0" r="700" b="0"/>
            <a:stretch>
              <a:fillRect/>
            </a:stretch>
          </p:blipFill>
          <p:spPr>
            <a:xfrm>
              <a:off x="0" y="0"/>
              <a:ext cx="8475316" cy="59692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1" name="Página Principal"/>
            <p:cNvSpPr/>
            <p:nvPr/>
          </p:nvSpPr>
          <p:spPr>
            <a:xfrm>
              <a:off x="0" y="6045473"/>
              <a:ext cx="8475316" cy="4625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Página Principal</a:t>
              </a:r>
            </a:p>
          </p:txBody>
        </p:sp>
      </p:grpSp>
      <p:pic>
        <p:nvPicPr>
          <p:cNvPr id="133" name="Gravação de áudio.m4a" descr="Gravação de áudio.m4a"/>
          <p:cNvPicPr>
            <a:picLocks noChangeAspect="0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6">
            <a:extLst/>
          </a:blip>
          <a:stretch>
            <a:fillRect/>
          </a:stretch>
        </p:blipFill>
        <p:spPr>
          <a:xfrm>
            <a:off x="6172200" y="5530850"/>
            <a:ext cx="571500" cy="571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click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903333" fill="hold"/>
                                        <p:tgtEl>
                                          <p:spTgt spid="1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audio isNarration="0">
              <p:cMediaNode mute="0" showWhenStopped="0" numSld="1" vol="100000">
                <p:cTn id="7" fill="hold" display="0">
                  <p:stCondLst>
                    <p:cond delay="indefinite"/>
                  </p:stCondLst>
                </p:cTn>
                <p:tgtEl>
                  <p:spTgt spid="13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Imagem" descr="Imag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3079" y="348458"/>
            <a:ext cx="4158640" cy="118818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8" name="Galeria de imagens"/>
          <p:cNvGrpSpPr/>
          <p:nvPr/>
        </p:nvGrpSpPr>
        <p:grpSpPr>
          <a:xfrm>
            <a:off x="1689025" y="1985516"/>
            <a:ext cx="9626750" cy="7233345"/>
            <a:chOff x="0" y="0"/>
            <a:chExt cx="9626748" cy="7233344"/>
          </a:xfrm>
        </p:grpSpPr>
        <p:pic>
          <p:nvPicPr>
            <p:cNvPr id="136" name="Captura de ecrã 2020-03-22, às 23.16.14.png" descr="Captura de ecrã 2020-03-22, às 23.16.14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69" t="0" r="69" b="0"/>
            <a:stretch>
              <a:fillRect/>
            </a:stretch>
          </p:blipFill>
          <p:spPr>
            <a:xfrm>
              <a:off x="0" y="0"/>
              <a:ext cx="9626749" cy="66946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7" name="Página Algoritmos Genéticos"/>
            <p:cNvSpPr/>
            <p:nvPr/>
          </p:nvSpPr>
          <p:spPr>
            <a:xfrm>
              <a:off x="0" y="6770812"/>
              <a:ext cx="9626749" cy="4625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Página Algoritmos Genéticos</a:t>
              </a:r>
            </a:p>
          </p:txBody>
        </p:sp>
      </p:grpSp>
      <p:pic>
        <p:nvPicPr>
          <p:cNvPr id="139" name="Gravação de áudio.m4a" descr="Gravação de áudio.m4a"/>
          <p:cNvPicPr>
            <a:picLocks noChangeAspect="0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6">
            <a:extLst/>
          </a:blip>
          <a:stretch>
            <a:fillRect/>
          </a:stretch>
        </p:blipFill>
        <p:spPr>
          <a:xfrm>
            <a:off x="6172200" y="5530850"/>
            <a:ext cx="571500" cy="571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click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244988" fill="hold"/>
                                        <p:tgtEl>
                                          <p:spTgt spid="1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audio isNarration="0">
              <p:cMediaNode mute="0" showWhenStopped="0" numSld="1" vol="100000">
                <p:cTn id="7" fill="hold" display="0">
                  <p:stCondLst>
                    <p:cond delay="indefinite"/>
                  </p:stCondLst>
                </p:cTn>
                <p:tgtEl>
                  <p:spTgt spid="139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no de Trabalho"/>
          <p:cNvSpPr txBox="1"/>
          <p:nvPr>
            <p:ph type="ctrTitle"/>
          </p:nvPr>
        </p:nvSpPr>
        <p:spPr>
          <a:xfrm>
            <a:off x="852537" y="1818133"/>
            <a:ext cx="10412363" cy="1536999"/>
          </a:xfrm>
          <a:prstGeom prst="rect">
            <a:avLst/>
          </a:prstGeom>
        </p:spPr>
        <p:txBody>
          <a:bodyPr/>
          <a:lstStyle/>
          <a:p>
            <a:pPr/>
            <a:r>
              <a:t>Plano de Trabalho</a:t>
            </a:r>
          </a:p>
        </p:txBody>
      </p:sp>
      <p:pic>
        <p:nvPicPr>
          <p:cNvPr id="142" name="Imagem" descr="Imag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3079" y="348458"/>
            <a:ext cx="4158640" cy="118818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Galeria de imagens"/>
          <p:cNvGrpSpPr/>
          <p:nvPr/>
        </p:nvGrpSpPr>
        <p:grpSpPr>
          <a:xfrm>
            <a:off x="433164" y="3413521"/>
            <a:ext cx="12138472" cy="6555483"/>
            <a:chOff x="0" y="0"/>
            <a:chExt cx="12138471" cy="6555482"/>
          </a:xfrm>
        </p:grpSpPr>
        <p:pic>
          <p:nvPicPr>
            <p:cNvPr id="143" name="Captura de ecrã 2020-03-23, às 23.06.21.png" descr="Captura de ecrã 2020-03-23, às 23.06.21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169" r="0" b="169"/>
            <a:stretch>
              <a:fillRect/>
            </a:stretch>
          </p:blipFill>
          <p:spPr>
            <a:xfrm>
              <a:off x="0" y="0"/>
              <a:ext cx="12138472" cy="60167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4" name="Digite para introduzir uma legenda."/>
            <p:cNvSpPr/>
            <p:nvPr/>
          </p:nvSpPr>
          <p:spPr>
            <a:xfrm>
              <a:off x="0" y="6092949"/>
              <a:ext cx="12138472" cy="4625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Digite para introduzir uma legenda.</a:t>
              </a:r>
            </a:p>
          </p:txBody>
        </p:sp>
      </p:grpSp>
      <p:pic>
        <p:nvPicPr>
          <p:cNvPr id="146" name="Gravação de áudio.m4a" descr="Gravação de áudio.m4a"/>
          <p:cNvPicPr>
            <a:picLocks noChangeAspect="0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6">
            <a:extLst/>
          </a:blip>
          <a:stretch>
            <a:fillRect/>
          </a:stretch>
        </p:blipFill>
        <p:spPr>
          <a:xfrm>
            <a:off x="6172200" y="5530850"/>
            <a:ext cx="571500" cy="571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click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956666" fill="hold"/>
                                        <p:tgtEl>
                                          <p:spTgt spid="1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audio isNarration="0">
              <p:cMediaNode mute="0" showWhenStopped="0" numSld="1" vol="100000">
                <p:cTn id="7" fill="hold" display="0">
                  <p:stCondLst>
                    <p:cond delay="indefinite"/>
                  </p:stCondLst>
                </p:cTn>
                <p:tgtEl>
                  <p:spTgt spid="146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