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sldIdLst>
    <p:sldId id="479" r:id="rId5"/>
    <p:sldId id="480" r:id="rId6"/>
    <p:sldId id="257" r:id="rId7"/>
    <p:sldId id="482" r:id="rId8"/>
    <p:sldId id="483" r:id="rId9"/>
    <p:sldId id="484" r:id="rId10"/>
    <p:sldId id="485" r:id="rId11"/>
    <p:sldId id="486" r:id="rId12"/>
    <p:sldId id="487" r:id="rId13"/>
    <p:sldId id="488" r:id="rId14"/>
    <p:sldId id="489" r:id="rId15"/>
    <p:sldId id="535" r:id="rId16"/>
    <p:sldId id="491" r:id="rId17"/>
    <p:sldId id="492" r:id="rId18"/>
    <p:sldId id="533" r:id="rId19"/>
    <p:sldId id="537" r:id="rId20"/>
    <p:sldId id="538" r:id="rId21"/>
    <p:sldId id="540" r:id="rId2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667319-5ECD-4759-B70F-BCAF778F4460}" v="133" dt="2024-10-06T19:45:37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2"/>
    <p:restoredTop sz="86667" autoAdjust="0"/>
  </p:normalViewPr>
  <p:slideViewPr>
    <p:cSldViewPr snapToGrid="0" snapToObjects="1">
      <p:cViewPr varScale="1">
        <p:scale>
          <a:sx n="92" d="100"/>
          <a:sy n="92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 Das" userId="1677f597-0326-4964-8c1a-5b798954924a" providerId="ADAL" clId="{44FF5CE4-D5F8-4AD6-88C2-4CA246444C74}"/>
    <pc:docChg chg="modSld">
      <pc:chgData name="Ann Das" userId="1677f597-0326-4964-8c1a-5b798954924a" providerId="ADAL" clId="{44FF5CE4-D5F8-4AD6-88C2-4CA246444C74}" dt="2024-09-16T23:22:35.189" v="1" actId="207"/>
      <pc:docMkLst>
        <pc:docMk/>
      </pc:docMkLst>
      <pc:sldChg chg="modSp mod">
        <pc:chgData name="Ann Das" userId="1677f597-0326-4964-8c1a-5b798954924a" providerId="ADAL" clId="{44FF5CE4-D5F8-4AD6-88C2-4CA246444C74}" dt="2024-09-16T23:22:35.189" v="1" actId="207"/>
        <pc:sldMkLst>
          <pc:docMk/>
          <pc:sldMk cId="1700576986" sldId="533"/>
        </pc:sldMkLst>
        <pc:spChg chg="mod">
          <ac:chgData name="Ann Das" userId="1677f597-0326-4964-8c1a-5b798954924a" providerId="ADAL" clId="{44FF5CE4-D5F8-4AD6-88C2-4CA246444C74}" dt="2024-09-16T23:22:35.189" v="1" actId="207"/>
          <ac:spMkLst>
            <pc:docMk/>
            <pc:sldMk cId="1700576986" sldId="533"/>
            <ac:spMk id="3" creationId="{AA70E403-92D2-7A46-A220-B51190303265}"/>
          </ac:spMkLst>
        </pc:spChg>
      </pc:sldChg>
    </pc:docChg>
  </pc:docChgLst>
  <pc:docChgLst>
    <pc:chgData name="Ann Das" userId="1677f597-0326-4964-8c1a-5b798954924a" providerId="ADAL" clId="{2F667319-5ECD-4759-B70F-BCAF778F4460}"/>
    <pc:docChg chg="undo custSel addSld delSld modSld">
      <pc:chgData name="Ann Das" userId="1677f597-0326-4964-8c1a-5b798954924a" providerId="ADAL" clId="{2F667319-5ECD-4759-B70F-BCAF778F4460}" dt="2024-10-06T19:58:54.340" v="2606" actId="20577"/>
      <pc:docMkLst>
        <pc:docMk/>
      </pc:docMkLst>
      <pc:sldChg chg="modSp add mod">
        <pc:chgData name="Ann Das" userId="1677f597-0326-4964-8c1a-5b798954924a" providerId="ADAL" clId="{2F667319-5ECD-4759-B70F-BCAF778F4460}" dt="2024-10-06T19:08:12.790" v="138" actId="207"/>
        <pc:sldMkLst>
          <pc:docMk/>
          <pc:sldMk cId="0" sldId="257"/>
        </pc:sldMkLst>
        <pc:spChg chg="mod">
          <ac:chgData name="Ann Das" userId="1677f597-0326-4964-8c1a-5b798954924a" providerId="ADAL" clId="{2F667319-5ECD-4759-B70F-BCAF778F4460}" dt="2024-10-06T19:07:36.518" v="134" actId="14100"/>
          <ac:spMkLst>
            <pc:docMk/>
            <pc:sldMk cId="0" sldId="257"/>
            <ac:spMk id="5" creationId="{00000000-0000-0000-0000-000000000000}"/>
          </ac:spMkLst>
        </pc:spChg>
        <pc:spChg chg="mod">
          <ac:chgData name="Ann Das" userId="1677f597-0326-4964-8c1a-5b798954924a" providerId="ADAL" clId="{2F667319-5ECD-4759-B70F-BCAF778F4460}" dt="2024-10-06T19:08:12.790" v="138" actId="207"/>
          <ac:spMkLst>
            <pc:docMk/>
            <pc:sldMk cId="0" sldId="257"/>
            <ac:spMk id="59" creationId="{00000000-0000-0000-0000-000000000000}"/>
          </ac:spMkLst>
        </pc:spChg>
        <pc:spChg chg="mod">
          <ac:chgData name="Ann Das" userId="1677f597-0326-4964-8c1a-5b798954924a" providerId="ADAL" clId="{2F667319-5ECD-4759-B70F-BCAF778F4460}" dt="2024-10-06T19:07:58.047" v="136" actId="207"/>
          <ac:spMkLst>
            <pc:docMk/>
            <pc:sldMk cId="0" sldId="257"/>
            <ac:spMk id="75" creationId="{00000000-0000-0000-0000-000000000000}"/>
          </ac:spMkLst>
        </pc:spChg>
        <pc:grpChg chg="mod">
          <ac:chgData name="Ann Das" userId="1677f597-0326-4964-8c1a-5b798954924a" providerId="ADAL" clId="{2F667319-5ECD-4759-B70F-BCAF778F4460}" dt="2024-10-06T19:07:52.654" v="135" actId="1076"/>
          <ac:grpSpMkLst>
            <pc:docMk/>
            <pc:sldMk cId="0" sldId="257"/>
            <ac:grpSpMk id="6" creationId="{00000000-0000-0000-0000-000000000000}"/>
          </ac:grpSpMkLst>
        </pc:grpChg>
      </pc:sldChg>
      <pc:sldChg chg="addSp modSp mod setBg">
        <pc:chgData name="Ann Das" userId="1677f597-0326-4964-8c1a-5b798954924a" providerId="ADAL" clId="{2F667319-5ECD-4759-B70F-BCAF778F4460}" dt="2024-10-06T19:05:27.190" v="121"/>
        <pc:sldMkLst>
          <pc:docMk/>
          <pc:sldMk cId="2688750118" sldId="479"/>
        </pc:sldMkLst>
        <pc:spChg chg="mod ord">
          <ac:chgData name="Ann Das" userId="1677f597-0326-4964-8c1a-5b798954924a" providerId="ADAL" clId="{2F667319-5ECD-4759-B70F-BCAF778F4460}" dt="2024-10-06T19:04:44.193" v="92" actId="26606"/>
          <ac:spMkLst>
            <pc:docMk/>
            <pc:sldMk cId="2688750118" sldId="479"/>
            <ac:spMk id="2" creationId="{C39AFA74-A0F0-6D49-B265-31C6D1132F01}"/>
          </ac:spMkLst>
        </pc:spChg>
        <pc:spChg chg="add">
          <ac:chgData name="Ann Das" userId="1677f597-0326-4964-8c1a-5b798954924a" providerId="ADAL" clId="{2F667319-5ECD-4759-B70F-BCAF778F4460}" dt="2024-10-06T19:04:44.193" v="92" actId="26606"/>
          <ac:spMkLst>
            <pc:docMk/>
            <pc:sldMk cId="2688750118" sldId="479"/>
            <ac:spMk id="4103" creationId="{4D60F200-5EB0-B223-2439-C96C67F0FEE1}"/>
          </ac:spMkLst>
        </pc:spChg>
        <pc:spChg chg="add">
          <ac:chgData name="Ann Das" userId="1677f597-0326-4964-8c1a-5b798954924a" providerId="ADAL" clId="{2F667319-5ECD-4759-B70F-BCAF778F4460}" dt="2024-10-06T19:04:44.193" v="92" actId="26606"/>
          <ac:spMkLst>
            <pc:docMk/>
            <pc:sldMk cId="2688750118" sldId="479"/>
            <ac:spMk id="4105" creationId="{A6567EA8-C72D-4B9B-D23F-6B2E9F9C9F47}"/>
          </ac:spMkLst>
        </pc:spChg>
        <pc:spChg chg="add">
          <ac:chgData name="Ann Das" userId="1677f597-0326-4964-8c1a-5b798954924a" providerId="ADAL" clId="{2F667319-5ECD-4759-B70F-BCAF778F4460}" dt="2024-10-06T19:04:44.193" v="92" actId="26606"/>
          <ac:spMkLst>
            <pc:docMk/>
            <pc:sldMk cId="2688750118" sldId="479"/>
            <ac:spMk id="4107" creationId="{FEFBFA78-9360-1E01-5448-6D5AE0A32601}"/>
          </ac:spMkLst>
        </pc:spChg>
        <pc:spChg chg="add">
          <ac:chgData name="Ann Das" userId="1677f597-0326-4964-8c1a-5b798954924a" providerId="ADAL" clId="{2F667319-5ECD-4759-B70F-BCAF778F4460}" dt="2024-10-06T19:04:44.193" v="92" actId="26606"/>
          <ac:spMkLst>
            <pc:docMk/>
            <pc:sldMk cId="2688750118" sldId="479"/>
            <ac:spMk id="4109" creationId="{1740453C-744F-DB3A-47EC-15EACE1DC117}"/>
          </ac:spMkLst>
        </pc:spChg>
        <pc:spChg chg="add">
          <ac:chgData name="Ann Das" userId="1677f597-0326-4964-8c1a-5b798954924a" providerId="ADAL" clId="{2F667319-5ECD-4759-B70F-BCAF778F4460}" dt="2024-10-06T19:04:44.193" v="92" actId="26606"/>
          <ac:spMkLst>
            <pc:docMk/>
            <pc:sldMk cId="2688750118" sldId="479"/>
            <ac:spMk id="4111" creationId="{B6924B03-77BD-EAE3-2854-43363FF8E6BB}"/>
          </ac:spMkLst>
        </pc:spChg>
        <pc:picChg chg="add mod">
          <ac:chgData name="Ann Das" userId="1677f597-0326-4964-8c1a-5b798954924a" providerId="ADAL" clId="{2F667319-5ECD-4759-B70F-BCAF778F4460}" dt="2024-10-06T19:05:27.190" v="121"/>
          <ac:picMkLst>
            <pc:docMk/>
            <pc:sldMk cId="2688750118" sldId="479"/>
            <ac:picMk id="4098" creationId="{10543739-AC19-229C-2B1C-8908624AE08B}"/>
          </ac:picMkLst>
        </pc:picChg>
      </pc:sldChg>
      <pc:sldChg chg="addSp modSp mod setBg">
        <pc:chgData name="Ann Das" userId="1677f597-0326-4964-8c1a-5b798954924a" providerId="ADAL" clId="{2F667319-5ECD-4759-B70F-BCAF778F4460}" dt="2024-10-06T19:24:18.021" v="328" actId="1076"/>
        <pc:sldMkLst>
          <pc:docMk/>
          <pc:sldMk cId="3523191635" sldId="480"/>
        </pc:sldMkLst>
        <pc:spChg chg="mod">
          <ac:chgData name="Ann Das" userId="1677f597-0326-4964-8c1a-5b798954924a" providerId="ADAL" clId="{2F667319-5ECD-4759-B70F-BCAF778F4460}" dt="2024-10-06T19:24:18.021" v="328" actId="1076"/>
          <ac:spMkLst>
            <pc:docMk/>
            <pc:sldMk cId="3523191635" sldId="480"/>
            <ac:spMk id="3" creationId="{370436B4-A9FC-6624-2313-AE255B4AC055}"/>
          </ac:spMkLst>
        </pc:spChg>
        <pc:spChg chg="add mod">
          <ac:chgData name="Ann Das" userId="1677f597-0326-4964-8c1a-5b798954924a" providerId="ADAL" clId="{2F667319-5ECD-4759-B70F-BCAF778F4460}" dt="2024-10-06T19:24:07.128" v="325" actId="255"/>
          <ac:spMkLst>
            <pc:docMk/>
            <pc:sldMk cId="3523191635" sldId="480"/>
            <ac:spMk id="6" creationId="{96CEA129-7168-0F76-8333-E468106C2B06}"/>
          </ac:spMkLst>
        </pc:spChg>
        <pc:picChg chg="mod">
          <ac:chgData name="Ann Das" userId="1677f597-0326-4964-8c1a-5b798954924a" providerId="ADAL" clId="{2F667319-5ECD-4759-B70F-BCAF778F4460}" dt="2024-10-06T19:24:13.979" v="327" actId="14100"/>
          <ac:picMkLst>
            <pc:docMk/>
            <pc:sldMk cId="3523191635" sldId="480"/>
            <ac:picMk id="2" creationId="{A30DC279-65A2-480D-0A62-02EE2079DAEF}"/>
          </ac:picMkLst>
        </pc:picChg>
      </pc:sldChg>
      <pc:sldChg chg="modSp del mod">
        <pc:chgData name="Ann Das" userId="1677f597-0326-4964-8c1a-5b798954924a" providerId="ADAL" clId="{2F667319-5ECD-4759-B70F-BCAF778F4460}" dt="2024-10-06T19:08:02.129" v="137" actId="47"/>
        <pc:sldMkLst>
          <pc:docMk/>
          <pc:sldMk cId="4001950149" sldId="481"/>
        </pc:sldMkLst>
        <pc:spChg chg="mod">
          <ac:chgData name="Ann Das" userId="1677f597-0326-4964-8c1a-5b798954924a" providerId="ADAL" clId="{2F667319-5ECD-4759-B70F-BCAF778F4460}" dt="2024-10-06T19:06:59.054" v="125" actId="21"/>
          <ac:spMkLst>
            <pc:docMk/>
            <pc:sldMk cId="4001950149" sldId="481"/>
            <ac:spMk id="3" creationId="{D23EF346-EE93-824F-B7A8-A52B1D3A9219}"/>
          </ac:spMkLst>
        </pc:spChg>
      </pc:sldChg>
      <pc:sldChg chg="modSp mod">
        <pc:chgData name="Ann Das" userId="1677f597-0326-4964-8c1a-5b798954924a" providerId="ADAL" clId="{2F667319-5ECD-4759-B70F-BCAF778F4460}" dt="2024-10-06T19:08:50.820" v="150" actId="20577"/>
        <pc:sldMkLst>
          <pc:docMk/>
          <pc:sldMk cId="3977540567" sldId="482"/>
        </pc:sldMkLst>
        <pc:spChg chg="mod">
          <ac:chgData name="Ann Das" userId="1677f597-0326-4964-8c1a-5b798954924a" providerId="ADAL" clId="{2F667319-5ECD-4759-B70F-BCAF778F4460}" dt="2024-10-06T19:08:48.108" v="149" actId="20577"/>
          <ac:spMkLst>
            <pc:docMk/>
            <pc:sldMk cId="3977540567" sldId="482"/>
            <ac:spMk id="4" creationId="{F5275B8E-F39F-D692-6265-0AE7F984D7FA}"/>
          </ac:spMkLst>
        </pc:spChg>
        <pc:spChg chg="mod">
          <ac:chgData name="Ann Das" userId="1677f597-0326-4964-8c1a-5b798954924a" providerId="ADAL" clId="{2F667319-5ECD-4759-B70F-BCAF778F4460}" dt="2024-10-06T19:08:41.450" v="145" actId="20577"/>
          <ac:spMkLst>
            <pc:docMk/>
            <pc:sldMk cId="3977540567" sldId="482"/>
            <ac:spMk id="5" creationId="{B89F6C2D-9F6A-245D-284B-C4B6102DB956}"/>
          </ac:spMkLst>
        </pc:spChg>
        <pc:spChg chg="mod">
          <ac:chgData name="Ann Das" userId="1677f597-0326-4964-8c1a-5b798954924a" providerId="ADAL" clId="{2F667319-5ECD-4759-B70F-BCAF778F4460}" dt="2024-10-06T19:08:50.820" v="150" actId="20577"/>
          <ac:spMkLst>
            <pc:docMk/>
            <pc:sldMk cId="3977540567" sldId="482"/>
            <ac:spMk id="6" creationId="{0944554A-2380-703E-940C-196908D3584D}"/>
          </ac:spMkLst>
        </pc:spChg>
      </pc:sldChg>
      <pc:sldChg chg="addSp delSp">
        <pc:chgData name="Ann Das" userId="1677f597-0326-4964-8c1a-5b798954924a" providerId="ADAL" clId="{2F667319-5ECD-4759-B70F-BCAF778F4460}" dt="2024-10-06T19:09:56.477" v="152" actId="478"/>
        <pc:sldMkLst>
          <pc:docMk/>
          <pc:sldMk cId="2574936399" sldId="483"/>
        </pc:sldMkLst>
        <pc:spChg chg="add del">
          <ac:chgData name="Ann Das" userId="1677f597-0326-4964-8c1a-5b798954924a" providerId="ADAL" clId="{2F667319-5ECD-4759-B70F-BCAF778F4460}" dt="2024-10-06T19:09:56.477" v="152" actId="478"/>
          <ac:spMkLst>
            <pc:docMk/>
            <pc:sldMk cId="2574936399" sldId="483"/>
            <ac:spMk id="5" creationId="{6DA7E9AB-2843-4E5C-98C4-20BF9A101DD9}"/>
          </ac:spMkLst>
        </pc:spChg>
      </pc:sldChg>
      <pc:sldChg chg="modSp mod modAnim">
        <pc:chgData name="Ann Das" userId="1677f597-0326-4964-8c1a-5b798954924a" providerId="ADAL" clId="{2F667319-5ECD-4759-B70F-BCAF778F4460}" dt="2024-10-06T19:12:30.128" v="162"/>
        <pc:sldMkLst>
          <pc:docMk/>
          <pc:sldMk cId="1647882225" sldId="484"/>
        </pc:sldMkLst>
        <pc:spChg chg="mod">
          <ac:chgData name="Ann Das" userId="1677f597-0326-4964-8c1a-5b798954924a" providerId="ADAL" clId="{2F667319-5ECD-4759-B70F-BCAF778F4460}" dt="2024-10-06T18:52:05.105" v="1" actId="207"/>
          <ac:spMkLst>
            <pc:docMk/>
            <pc:sldMk cId="1647882225" sldId="484"/>
            <ac:spMk id="3" creationId="{70E9807E-5E00-0243-A462-18FA55957DBB}"/>
          </ac:spMkLst>
        </pc:spChg>
      </pc:sldChg>
      <pc:sldChg chg="modSp mod modAnim">
        <pc:chgData name="Ann Das" userId="1677f597-0326-4964-8c1a-5b798954924a" providerId="ADAL" clId="{2F667319-5ECD-4759-B70F-BCAF778F4460}" dt="2024-10-06T19:12:54.994" v="164"/>
        <pc:sldMkLst>
          <pc:docMk/>
          <pc:sldMk cId="543040940" sldId="485"/>
        </pc:sldMkLst>
        <pc:spChg chg="mod">
          <ac:chgData name="Ann Das" userId="1677f597-0326-4964-8c1a-5b798954924a" providerId="ADAL" clId="{2F667319-5ECD-4759-B70F-BCAF778F4460}" dt="2024-10-06T18:52:15.863" v="4" actId="207"/>
          <ac:spMkLst>
            <pc:docMk/>
            <pc:sldMk cId="543040940" sldId="485"/>
            <ac:spMk id="3" creationId="{42D9E9AF-BA76-5747-B115-7B6B48BD9409}"/>
          </ac:spMkLst>
        </pc:spChg>
      </pc:sldChg>
      <pc:sldChg chg="addSp modSp mod setBg modAnim">
        <pc:chgData name="Ann Das" userId="1677f597-0326-4964-8c1a-5b798954924a" providerId="ADAL" clId="{2F667319-5ECD-4759-B70F-BCAF778F4460}" dt="2024-10-06T19:13:42.054" v="166" actId="26606"/>
        <pc:sldMkLst>
          <pc:docMk/>
          <pc:sldMk cId="3838637999" sldId="486"/>
        </pc:sldMkLst>
        <pc:spChg chg="mod">
          <ac:chgData name="Ann Das" userId="1677f597-0326-4964-8c1a-5b798954924a" providerId="ADAL" clId="{2F667319-5ECD-4759-B70F-BCAF778F4460}" dt="2024-10-06T19:13:42.054" v="166" actId="26606"/>
          <ac:spMkLst>
            <pc:docMk/>
            <pc:sldMk cId="3838637999" sldId="486"/>
            <ac:spMk id="2" creationId="{0DFEAB7B-0895-B145-AF1A-884E7DD4D6FC}"/>
          </ac:spMkLst>
        </pc:spChg>
        <pc:spChg chg="mod">
          <ac:chgData name="Ann Das" userId="1677f597-0326-4964-8c1a-5b798954924a" providerId="ADAL" clId="{2F667319-5ECD-4759-B70F-BCAF778F4460}" dt="2024-10-06T19:13:42.054" v="166" actId="26606"/>
          <ac:spMkLst>
            <pc:docMk/>
            <pc:sldMk cId="3838637999" sldId="486"/>
            <ac:spMk id="3" creationId="{5217057F-B797-7E44-AAF3-06717B4CA942}"/>
          </ac:spMkLst>
        </pc:spChg>
        <pc:spChg chg="add">
          <ac:chgData name="Ann Das" userId="1677f597-0326-4964-8c1a-5b798954924a" providerId="ADAL" clId="{2F667319-5ECD-4759-B70F-BCAF778F4460}" dt="2024-10-06T19:13:42.054" v="166" actId="26606"/>
          <ac:spMkLst>
            <pc:docMk/>
            <pc:sldMk cId="3838637999" sldId="486"/>
            <ac:spMk id="8199" creationId="{04C21BAE-6866-4C7A-A7EC-C1B2E572D5BE}"/>
          </ac:spMkLst>
        </pc:spChg>
        <pc:spChg chg="add">
          <ac:chgData name="Ann Das" userId="1677f597-0326-4964-8c1a-5b798954924a" providerId="ADAL" clId="{2F667319-5ECD-4759-B70F-BCAF778F4460}" dt="2024-10-06T19:13:42.054" v="166" actId="26606"/>
          <ac:spMkLst>
            <pc:docMk/>
            <pc:sldMk cId="3838637999" sldId="486"/>
            <ac:spMk id="8201" creationId="{7E7D0C94-08B4-48AE-8813-CC4D60294F42}"/>
          </ac:spMkLst>
        </pc:spChg>
        <pc:spChg chg="add">
          <ac:chgData name="Ann Das" userId="1677f597-0326-4964-8c1a-5b798954924a" providerId="ADAL" clId="{2F667319-5ECD-4759-B70F-BCAF778F4460}" dt="2024-10-06T19:13:42.054" v="166" actId="26606"/>
          <ac:spMkLst>
            <pc:docMk/>
            <pc:sldMk cId="3838637999" sldId="486"/>
            <ac:spMk id="8203" creationId="{F0C518C2-0AA4-470C-87B9-9CBF428FBA25}"/>
          </ac:spMkLst>
        </pc:spChg>
        <pc:picChg chg="add mod ord">
          <ac:chgData name="Ann Das" userId="1677f597-0326-4964-8c1a-5b798954924a" providerId="ADAL" clId="{2F667319-5ECD-4759-B70F-BCAF778F4460}" dt="2024-10-06T19:13:42.054" v="166" actId="26606"/>
          <ac:picMkLst>
            <pc:docMk/>
            <pc:sldMk cId="3838637999" sldId="486"/>
            <ac:picMk id="8194" creationId="{2D26A0D5-EB20-E74A-2A94-68981FA79CBD}"/>
          </ac:picMkLst>
        </pc:picChg>
      </pc:sldChg>
      <pc:sldChg chg="addSp modSp mod">
        <pc:chgData name="Ann Das" userId="1677f597-0326-4964-8c1a-5b798954924a" providerId="ADAL" clId="{2F667319-5ECD-4759-B70F-BCAF778F4460}" dt="2024-10-06T19:14:43.281" v="172" actId="1076"/>
        <pc:sldMkLst>
          <pc:docMk/>
          <pc:sldMk cId="4278493398" sldId="487"/>
        </pc:sldMkLst>
        <pc:spChg chg="mod">
          <ac:chgData name="Ann Das" userId="1677f597-0326-4964-8c1a-5b798954924a" providerId="ADAL" clId="{2F667319-5ECD-4759-B70F-BCAF778F4460}" dt="2024-10-06T19:14:34.820" v="170" actId="207"/>
          <ac:spMkLst>
            <pc:docMk/>
            <pc:sldMk cId="4278493398" sldId="487"/>
            <ac:spMk id="3" creationId="{D287515B-291F-DB4F-A333-CE8E44F294A2}"/>
          </ac:spMkLst>
        </pc:spChg>
        <pc:picChg chg="add mod">
          <ac:chgData name="Ann Das" userId="1677f597-0326-4964-8c1a-5b798954924a" providerId="ADAL" clId="{2F667319-5ECD-4759-B70F-BCAF778F4460}" dt="2024-10-06T19:14:43.281" v="172" actId="1076"/>
          <ac:picMkLst>
            <pc:docMk/>
            <pc:sldMk cId="4278493398" sldId="487"/>
            <ac:picMk id="4" creationId="{4DD3842E-55F3-9E55-7AC4-0B4E17403608}"/>
          </ac:picMkLst>
        </pc:picChg>
      </pc:sldChg>
      <pc:sldChg chg="addSp modSp mod">
        <pc:chgData name="Ann Das" userId="1677f597-0326-4964-8c1a-5b798954924a" providerId="ADAL" clId="{2F667319-5ECD-4759-B70F-BCAF778F4460}" dt="2024-10-06T19:16:00.556" v="203" actId="113"/>
        <pc:sldMkLst>
          <pc:docMk/>
          <pc:sldMk cId="875236541" sldId="488"/>
        </pc:sldMkLst>
        <pc:spChg chg="mod">
          <ac:chgData name="Ann Das" userId="1677f597-0326-4964-8c1a-5b798954924a" providerId="ADAL" clId="{2F667319-5ECD-4759-B70F-BCAF778F4460}" dt="2024-10-06T19:16:00.556" v="203" actId="113"/>
          <ac:spMkLst>
            <pc:docMk/>
            <pc:sldMk cId="875236541" sldId="488"/>
            <ac:spMk id="3" creationId="{636775B5-912E-6446-AA35-BA5DD51712EF}"/>
          </ac:spMkLst>
        </pc:spChg>
        <pc:picChg chg="add mod">
          <ac:chgData name="Ann Das" userId="1677f597-0326-4964-8c1a-5b798954924a" providerId="ADAL" clId="{2F667319-5ECD-4759-B70F-BCAF778F4460}" dt="2024-10-06T19:14:55.350" v="174" actId="1076"/>
          <ac:picMkLst>
            <pc:docMk/>
            <pc:sldMk cId="875236541" sldId="488"/>
            <ac:picMk id="4" creationId="{E111B776-AB4C-7AA2-6AE1-5017A378117F}"/>
          </ac:picMkLst>
        </pc:picChg>
        <pc:picChg chg="add mod">
          <ac:chgData name="Ann Das" userId="1677f597-0326-4964-8c1a-5b798954924a" providerId="ADAL" clId="{2F667319-5ECD-4759-B70F-BCAF778F4460}" dt="2024-10-06T19:15:13.593" v="177" actId="1076"/>
          <ac:picMkLst>
            <pc:docMk/>
            <pc:sldMk cId="875236541" sldId="488"/>
            <ac:picMk id="5" creationId="{243022E5-3A11-FD57-B81E-3E2562A27FDF}"/>
          </ac:picMkLst>
        </pc:picChg>
      </pc:sldChg>
      <pc:sldChg chg="addSp delSp modSp mod setBg">
        <pc:chgData name="Ann Das" userId="1677f597-0326-4964-8c1a-5b798954924a" providerId="ADAL" clId="{2F667319-5ECD-4759-B70F-BCAF778F4460}" dt="2024-10-06T19:03:46.566" v="83" actId="207"/>
        <pc:sldMkLst>
          <pc:docMk/>
          <pc:sldMk cId="1569779359" sldId="489"/>
        </pc:sldMkLst>
        <pc:spChg chg="mod">
          <ac:chgData name="Ann Das" userId="1677f597-0326-4964-8c1a-5b798954924a" providerId="ADAL" clId="{2F667319-5ECD-4759-B70F-BCAF778F4460}" dt="2024-10-06T19:02:55.963" v="72" actId="14100"/>
          <ac:spMkLst>
            <pc:docMk/>
            <pc:sldMk cId="1569779359" sldId="489"/>
            <ac:spMk id="2" creationId="{5AB174E6-5CAE-334F-972C-64F3C6032C50}"/>
          </ac:spMkLst>
        </pc:spChg>
        <pc:spChg chg="mod">
          <ac:chgData name="Ann Das" userId="1677f597-0326-4964-8c1a-5b798954924a" providerId="ADAL" clId="{2F667319-5ECD-4759-B70F-BCAF778F4460}" dt="2024-10-06T19:03:46.566" v="83" actId="207"/>
          <ac:spMkLst>
            <pc:docMk/>
            <pc:sldMk cId="1569779359" sldId="489"/>
            <ac:spMk id="3" creationId="{296A525B-5F33-334F-A2E2-89749811CDBB}"/>
          </ac:spMkLst>
        </pc:spChg>
        <pc:spChg chg="add">
          <ac:chgData name="Ann Das" userId="1677f597-0326-4964-8c1a-5b798954924a" providerId="ADAL" clId="{2F667319-5ECD-4759-B70F-BCAF778F4460}" dt="2024-10-06T19:02:49.577" v="71" actId="26606"/>
          <ac:spMkLst>
            <pc:docMk/>
            <pc:sldMk cId="1569779359" sldId="489"/>
            <ac:spMk id="3084" creationId="{DF8BC164-E230-753F-2C7E-B4EE7BA77CF1}"/>
          </ac:spMkLst>
        </pc:spChg>
        <pc:grpChg chg="add del">
          <ac:chgData name="Ann Das" userId="1677f597-0326-4964-8c1a-5b798954924a" providerId="ADAL" clId="{2F667319-5ECD-4759-B70F-BCAF778F4460}" dt="2024-10-06T19:02:49.577" v="70" actId="26606"/>
          <ac:grpSpMkLst>
            <pc:docMk/>
            <pc:sldMk cId="1569779359" sldId="489"/>
            <ac:grpSpMk id="3079" creationId="{C54A2A4D-19EF-3552-F383-6AD9587C8AFC}"/>
          </ac:grpSpMkLst>
        </pc:grpChg>
        <pc:picChg chg="add mod">
          <ac:chgData name="Ann Das" userId="1677f597-0326-4964-8c1a-5b798954924a" providerId="ADAL" clId="{2F667319-5ECD-4759-B70F-BCAF778F4460}" dt="2024-10-06T19:02:49.577" v="71" actId="26606"/>
          <ac:picMkLst>
            <pc:docMk/>
            <pc:sldMk cId="1569779359" sldId="489"/>
            <ac:picMk id="3074" creationId="{87C20663-7D43-F0B8-7728-1510FB94CFEB}"/>
          </ac:picMkLst>
        </pc:picChg>
        <pc:cxnChg chg="add">
          <ac:chgData name="Ann Das" userId="1677f597-0326-4964-8c1a-5b798954924a" providerId="ADAL" clId="{2F667319-5ECD-4759-B70F-BCAF778F4460}" dt="2024-10-06T19:02:49.577" v="71" actId="26606"/>
          <ac:cxnSpMkLst>
            <pc:docMk/>
            <pc:sldMk cId="1569779359" sldId="489"/>
            <ac:cxnSpMk id="3083" creationId="{FC23E3B9-5ABF-58B3-E2B0-E9A5DAA90037}"/>
          </ac:cxnSpMkLst>
        </pc:cxnChg>
      </pc:sldChg>
      <pc:sldChg chg="modSp del mod">
        <pc:chgData name="Ann Das" userId="1677f597-0326-4964-8c1a-5b798954924a" providerId="ADAL" clId="{2F667319-5ECD-4759-B70F-BCAF778F4460}" dt="2024-10-06T19:03:33.350" v="81" actId="47"/>
        <pc:sldMkLst>
          <pc:docMk/>
          <pc:sldMk cId="2586063273" sldId="490"/>
        </pc:sldMkLst>
        <pc:spChg chg="mod">
          <ac:chgData name="Ann Das" userId="1677f597-0326-4964-8c1a-5b798954924a" providerId="ADAL" clId="{2F667319-5ECD-4759-B70F-BCAF778F4460}" dt="2024-10-06T19:03:22.624" v="78" actId="21"/>
          <ac:spMkLst>
            <pc:docMk/>
            <pc:sldMk cId="2586063273" sldId="490"/>
            <ac:spMk id="3" creationId="{6FB07F5E-900A-A34B-99E1-9FE7E32BAE1B}"/>
          </ac:spMkLst>
        </pc:spChg>
      </pc:sldChg>
      <pc:sldChg chg="addSp delSp modSp mod setBg">
        <pc:chgData name="Ann Das" userId="1677f597-0326-4964-8c1a-5b798954924a" providerId="ADAL" clId="{2F667319-5ECD-4759-B70F-BCAF778F4460}" dt="2024-10-06T18:55:10.146" v="13" actId="26606"/>
        <pc:sldMkLst>
          <pc:docMk/>
          <pc:sldMk cId="1664723187" sldId="491"/>
        </pc:sldMkLst>
        <pc:spChg chg="mod">
          <ac:chgData name="Ann Das" userId="1677f597-0326-4964-8c1a-5b798954924a" providerId="ADAL" clId="{2F667319-5ECD-4759-B70F-BCAF778F4460}" dt="2024-10-06T18:55:10.146" v="13" actId="26606"/>
          <ac:spMkLst>
            <pc:docMk/>
            <pc:sldMk cId="1664723187" sldId="491"/>
            <ac:spMk id="2" creationId="{C4498A9D-51D0-4549-8ADD-501ACE37FD39}"/>
          </ac:spMkLst>
        </pc:spChg>
        <pc:spChg chg="mod">
          <ac:chgData name="Ann Das" userId="1677f597-0326-4964-8c1a-5b798954924a" providerId="ADAL" clId="{2F667319-5ECD-4759-B70F-BCAF778F4460}" dt="2024-10-06T18:55:10.146" v="13" actId="26606"/>
          <ac:spMkLst>
            <pc:docMk/>
            <pc:sldMk cId="1664723187" sldId="491"/>
            <ac:spMk id="3" creationId="{27BCE4B5-733D-EE46-AF34-565B8EDD1EB2}"/>
          </ac:spMkLst>
        </pc:spChg>
        <pc:spChg chg="add del">
          <ac:chgData name="Ann Das" userId="1677f597-0326-4964-8c1a-5b798954924a" providerId="ADAL" clId="{2F667319-5ECD-4759-B70F-BCAF778F4460}" dt="2024-10-06T18:55:08.173" v="10" actId="26606"/>
          <ac:spMkLst>
            <pc:docMk/>
            <pc:sldMk cId="1664723187" sldId="491"/>
            <ac:spMk id="10" creationId="{12609869-9E80-471B-A487-A53288E0E791}"/>
          </ac:spMkLst>
        </pc:spChg>
        <pc:spChg chg="add del">
          <ac:chgData name="Ann Das" userId="1677f597-0326-4964-8c1a-5b798954924a" providerId="ADAL" clId="{2F667319-5ECD-4759-B70F-BCAF778F4460}" dt="2024-10-06T18:55:08.173" v="10" actId="26606"/>
          <ac:spMkLst>
            <pc:docMk/>
            <pc:sldMk cId="1664723187" sldId="491"/>
            <ac:spMk id="12" creationId="{7004738A-9D34-43E8-97D2-CA0EED4F8BE0}"/>
          </ac:spMkLst>
        </pc:spChg>
        <pc:spChg chg="add del">
          <ac:chgData name="Ann Das" userId="1677f597-0326-4964-8c1a-5b798954924a" providerId="ADAL" clId="{2F667319-5ECD-4759-B70F-BCAF778F4460}" dt="2024-10-06T18:55:08.173" v="10" actId="26606"/>
          <ac:spMkLst>
            <pc:docMk/>
            <pc:sldMk cId="1664723187" sldId="491"/>
            <ac:spMk id="14" creationId="{B8B8D07F-F13E-443E-BA68-2D26672D76B9}"/>
          </ac:spMkLst>
        </pc:spChg>
        <pc:spChg chg="add del">
          <ac:chgData name="Ann Das" userId="1677f597-0326-4964-8c1a-5b798954924a" providerId="ADAL" clId="{2F667319-5ECD-4759-B70F-BCAF778F4460}" dt="2024-10-06T18:55:08.173" v="10" actId="26606"/>
          <ac:spMkLst>
            <pc:docMk/>
            <pc:sldMk cId="1664723187" sldId="491"/>
            <ac:spMk id="16" creationId="{2813A4FA-24A5-41ED-A534-3807D1B2F344}"/>
          </ac:spMkLst>
        </pc:spChg>
        <pc:spChg chg="add del">
          <ac:chgData name="Ann Das" userId="1677f597-0326-4964-8c1a-5b798954924a" providerId="ADAL" clId="{2F667319-5ECD-4759-B70F-BCAF778F4460}" dt="2024-10-06T18:55:08.173" v="10" actId="26606"/>
          <ac:spMkLst>
            <pc:docMk/>
            <pc:sldMk cId="1664723187" sldId="491"/>
            <ac:spMk id="18" creationId="{C3944F27-CA70-4E84-A51A-E6BF89558979}"/>
          </ac:spMkLst>
        </pc:spChg>
        <pc:spChg chg="add del">
          <ac:chgData name="Ann Das" userId="1677f597-0326-4964-8c1a-5b798954924a" providerId="ADAL" clId="{2F667319-5ECD-4759-B70F-BCAF778F4460}" dt="2024-10-06T18:55:10.108" v="12" actId="26606"/>
          <ac:spMkLst>
            <pc:docMk/>
            <pc:sldMk cId="1664723187" sldId="491"/>
            <ac:spMk id="25" creationId="{1E020063-2385-44AC-BD67-258E1F0B9FCE}"/>
          </ac:spMkLst>
        </pc:spChg>
        <pc:spChg chg="add del">
          <ac:chgData name="Ann Das" userId="1677f597-0326-4964-8c1a-5b798954924a" providerId="ADAL" clId="{2F667319-5ECD-4759-B70F-BCAF778F4460}" dt="2024-10-06T18:55:10.108" v="12" actId="26606"/>
          <ac:spMkLst>
            <pc:docMk/>
            <pc:sldMk cId="1664723187" sldId="491"/>
            <ac:spMk id="26" creationId="{7E014A0B-5338-4077-AFE9-A90D04D4492B}"/>
          </ac:spMkLst>
        </pc:spChg>
        <pc:spChg chg="add">
          <ac:chgData name="Ann Das" userId="1677f597-0326-4964-8c1a-5b798954924a" providerId="ADAL" clId="{2F667319-5ECD-4759-B70F-BCAF778F4460}" dt="2024-10-06T18:55:10.146" v="13" actId="26606"/>
          <ac:spMkLst>
            <pc:docMk/>
            <pc:sldMk cId="1664723187" sldId="491"/>
            <ac:spMk id="31" creationId="{7FF47CB7-972F-479F-A36D-9E72D26EC8DA}"/>
          </ac:spMkLst>
        </pc:spChg>
        <pc:spChg chg="add">
          <ac:chgData name="Ann Das" userId="1677f597-0326-4964-8c1a-5b798954924a" providerId="ADAL" clId="{2F667319-5ECD-4759-B70F-BCAF778F4460}" dt="2024-10-06T18:55:10.146" v="13" actId="26606"/>
          <ac:spMkLst>
            <pc:docMk/>
            <pc:sldMk cId="1664723187" sldId="491"/>
            <ac:spMk id="32" creationId="{0D153B68-5844-490D-8E67-F616D6D721CA}"/>
          </ac:spMkLst>
        </pc:spChg>
        <pc:spChg chg="add">
          <ac:chgData name="Ann Das" userId="1677f597-0326-4964-8c1a-5b798954924a" providerId="ADAL" clId="{2F667319-5ECD-4759-B70F-BCAF778F4460}" dt="2024-10-06T18:55:10.146" v="13" actId="26606"/>
          <ac:spMkLst>
            <pc:docMk/>
            <pc:sldMk cId="1664723187" sldId="491"/>
            <ac:spMk id="33" creationId="{9A0D773F-7A7D-4DBB-9DEA-86BB8B8F4BC8}"/>
          </ac:spMkLst>
        </pc:spChg>
        <pc:grpChg chg="add del">
          <ac:chgData name="Ann Das" userId="1677f597-0326-4964-8c1a-5b798954924a" providerId="ADAL" clId="{2F667319-5ECD-4759-B70F-BCAF778F4460}" dt="2024-10-06T18:55:10.108" v="12" actId="26606"/>
          <ac:grpSpMkLst>
            <pc:docMk/>
            <pc:sldMk cId="1664723187" sldId="491"/>
            <ac:grpSpMk id="20" creationId="{466920E5-8640-4C24-A775-8647637094A7}"/>
          </ac:grpSpMkLst>
        </pc:grpChg>
        <pc:grpChg chg="add del">
          <ac:chgData name="Ann Das" userId="1677f597-0326-4964-8c1a-5b798954924a" providerId="ADAL" clId="{2F667319-5ECD-4759-B70F-BCAF778F4460}" dt="2024-10-06T18:55:10.108" v="12" actId="26606"/>
          <ac:grpSpMkLst>
            <pc:docMk/>
            <pc:sldMk cId="1664723187" sldId="491"/>
            <ac:grpSpMk id="27" creationId="{78127680-150F-4A90-9950-F66392578116}"/>
          </ac:grpSpMkLst>
        </pc:grpChg>
        <pc:picChg chg="add mod">
          <ac:chgData name="Ann Das" userId="1677f597-0326-4964-8c1a-5b798954924a" providerId="ADAL" clId="{2F667319-5ECD-4759-B70F-BCAF778F4460}" dt="2024-10-06T18:55:10.146" v="13" actId="26606"/>
          <ac:picMkLst>
            <pc:docMk/>
            <pc:sldMk cId="1664723187" sldId="491"/>
            <ac:picMk id="5" creationId="{AF4F26B1-BB9E-3EDD-CFB9-474B72379ED9}"/>
          </ac:picMkLst>
        </pc:picChg>
      </pc:sldChg>
      <pc:sldChg chg="addSp delSp modSp mod setBg delDesignElem">
        <pc:chgData name="Ann Das" userId="1677f597-0326-4964-8c1a-5b798954924a" providerId="ADAL" clId="{2F667319-5ECD-4759-B70F-BCAF778F4460}" dt="2024-10-06T18:57:20.387" v="32" actId="20577"/>
        <pc:sldMkLst>
          <pc:docMk/>
          <pc:sldMk cId="1042384100" sldId="492"/>
        </pc:sldMkLst>
        <pc:spChg chg="mod">
          <ac:chgData name="Ann Das" userId="1677f597-0326-4964-8c1a-5b798954924a" providerId="ADAL" clId="{2F667319-5ECD-4759-B70F-BCAF778F4460}" dt="2024-10-06T18:56:40.858" v="25" actId="26606"/>
          <ac:spMkLst>
            <pc:docMk/>
            <pc:sldMk cId="1042384100" sldId="492"/>
            <ac:spMk id="2" creationId="{BBE82E21-6187-7D40-A347-585963FB05D1}"/>
          </ac:spMkLst>
        </pc:spChg>
        <pc:spChg chg="mod">
          <ac:chgData name="Ann Das" userId="1677f597-0326-4964-8c1a-5b798954924a" providerId="ADAL" clId="{2F667319-5ECD-4759-B70F-BCAF778F4460}" dt="2024-10-06T18:57:20.387" v="32" actId="20577"/>
          <ac:spMkLst>
            <pc:docMk/>
            <pc:sldMk cId="1042384100" sldId="492"/>
            <ac:spMk id="3" creationId="{BB29A0D9-E98F-3E49-ADFC-88230EB578B9}"/>
          </ac:spMkLst>
        </pc:spChg>
        <pc:spChg chg="add del">
          <ac:chgData name="Ann Das" userId="1677f597-0326-4964-8c1a-5b798954924a" providerId="ADAL" clId="{2F667319-5ECD-4759-B70F-BCAF778F4460}" dt="2024-10-06T18:56:24.487" v="16" actId="26606"/>
          <ac:spMkLst>
            <pc:docMk/>
            <pc:sldMk cId="1042384100" sldId="492"/>
            <ac:spMk id="1031" creationId="{04812C46-200A-4DEB-A05E-3ED6C68C2387}"/>
          </ac:spMkLst>
        </pc:spChg>
        <pc:spChg chg="add del">
          <ac:chgData name="Ann Das" userId="1677f597-0326-4964-8c1a-5b798954924a" providerId="ADAL" clId="{2F667319-5ECD-4759-B70F-BCAF778F4460}" dt="2024-10-06T18:56:24.487" v="16" actId="26606"/>
          <ac:spMkLst>
            <pc:docMk/>
            <pc:sldMk cId="1042384100" sldId="492"/>
            <ac:spMk id="1033" creationId="{D1EA859B-E555-4109-94F3-6700E046E008}"/>
          </ac:spMkLst>
        </pc:spChg>
        <pc:spChg chg="add del">
          <ac:chgData name="Ann Das" userId="1677f597-0326-4964-8c1a-5b798954924a" providerId="ADAL" clId="{2F667319-5ECD-4759-B70F-BCAF778F4460}" dt="2024-10-06T18:56:26.062" v="18" actId="26606"/>
          <ac:spMkLst>
            <pc:docMk/>
            <pc:sldMk cId="1042384100" sldId="492"/>
            <ac:spMk id="1035" creationId="{9427AF5F-9A0E-42B7-A252-FD64C9885F9C}"/>
          </ac:spMkLst>
        </pc:spChg>
        <pc:spChg chg="add del">
          <ac:chgData name="Ann Das" userId="1677f597-0326-4964-8c1a-5b798954924a" providerId="ADAL" clId="{2F667319-5ECD-4759-B70F-BCAF778F4460}" dt="2024-10-06T18:56:34.090" v="20" actId="26606"/>
          <ac:spMkLst>
            <pc:docMk/>
            <pc:sldMk cId="1042384100" sldId="492"/>
            <ac:spMk id="1037" creationId="{D1D34770-47A8-402C-AF23-2B653F2D88C1}"/>
          </ac:spMkLst>
        </pc:spChg>
        <pc:spChg chg="add del">
          <ac:chgData name="Ann Das" userId="1677f597-0326-4964-8c1a-5b798954924a" providerId="ADAL" clId="{2F667319-5ECD-4759-B70F-BCAF778F4460}" dt="2024-10-06T18:56:37.314" v="22" actId="26606"/>
          <ac:spMkLst>
            <pc:docMk/>
            <pc:sldMk cId="1042384100" sldId="492"/>
            <ac:spMk id="1039" creationId="{99192C51-B764-4A9B-9587-5EF8B628B8D9}"/>
          </ac:spMkLst>
        </pc:spChg>
        <pc:spChg chg="add del">
          <ac:chgData name="Ann Das" userId="1677f597-0326-4964-8c1a-5b798954924a" providerId="ADAL" clId="{2F667319-5ECD-4759-B70F-BCAF778F4460}" dt="2024-10-06T18:56:40.854" v="24" actId="26606"/>
          <ac:spMkLst>
            <pc:docMk/>
            <pc:sldMk cId="1042384100" sldId="492"/>
            <ac:spMk id="1041" creationId="{9427AF5F-9A0E-42B7-A252-FD64C9885F9C}"/>
          </ac:spMkLst>
        </pc:spChg>
        <pc:spChg chg="add del">
          <ac:chgData name="Ann Das" userId="1677f597-0326-4964-8c1a-5b798954924a" providerId="ADAL" clId="{2F667319-5ECD-4759-B70F-BCAF778F4460}" dt="2024-10-06T18:57:09.908" v="31"/>
          <ac:spMkLst>
            <pc:docMk/>
            <pc:sldMk cId="1042384100" sldId="492"/>
            <ac:spMk id="1043" creationId="{D1D34770-47A8-402C-AF23-2B653F2D88C1}"/>
          </ac:spMkLst>
        </pc:spChg>
        <pc:picChg chg="add mod ord">
          <ac:chgData name="Ann Das" userId="1677f597-0326-4964-8c1a-5b798954924a" providerId="ADAL" clId="{2F667319-5ECD-4759-B70F-BCAF778F4460}" dt="2024-10-06T18:56:40.858" v="25" actId="26606"/>
          <ac:picMkLst>
            <pc:docMk/>
            <pc:sldMk cId="1042384100" sldId="492"/>
            <ac:picMk id="1026" creationId="{90FB0C73-89B8-8C14-79F8-41ED10B7442E}"/>
          </ac:picMkLst>
        </pc:picChg>
      </pc:sldChg>
      <pc:sldChg chg="addSp delSp modSp mod">
        <pc:chgData name="Ann Das" userId="1677f597-0326-4964-8c1a-5b798954924a" providerId="ADAL" clId="{2F667319-5ECD-4759-B70F-BCAF778F4460}" dt="2024-10-06T18:59:07.599" v="48" actId="1076"/>
        <pc:sldMkLst>
          <pc:docMk/>
          <pc:sldMk cId="1700576986" sldId="533"/>
        </pc:sldMkLst>
        <pc:spChg chg="mod">
          <ac:chgData name="Ann Das" userId="1677f597-0326-4964-8c1a-5b798954924a" providerId="ADAL" clId="{2F667319-5ECD-4759-B70F-BCAF778F4460}" dt="2024-10-06T18:59:02.067" v="45" actId="14100"/>
          <ac:spMkLst>
            <pc:docMk/>
            <pc:sldMk cId="1700576986" sldId="533"/>
            <ac:spMk id="3" creationId="{AA70E403-92D2-7A46-A220-B51190303265}"/>
          </ac:spMkLst>
        </pc:spChg>
        <pc:picChg chg="add mod">
          <ac:chgData name="Ann Das" userId="1677f597-0326-4964-8c1a-5b798954924a" providerId="ADAL" clId="{2F667319-5ECD-4759-B70F-BCAF778F4460}" dt="2024-10-06T18:59:07.599" v="48" actId="1076"/>
          <ac:picMkLst>
            <pc:docMk/>
            <pc:sldMk cId="1700576986" sldId="533"/>
            <ac:picMk id="5" creationId="{8F936C29-862D-AC1B-4525-7AA320CA9711}"/>
          </ac:picMkLst>
        </pc:picChg>
        <pc:picChg chg="add del mod">
          <ac:chgData name="Ann Das" userId="1677f597-0326-4964-8c1a-5b798954924a" providerId="ADAL" clId="{2F667319-5ECD-4759-B70F-BCAF778F4460}" dt="2024-10-06T18:58:51.274" v="41" actId="21"/>
          <ac:picMkLst>
            <pc:docMk/>
            <pc:sldMk cId="1700576986" sldId="533"/>
            <ac:picMk id="2050" creationId="{8F936C29-862D-AC1B-4525-7AA320CA9711}"/>
          </ac:picMkLst>
        </pc:picChg>
      </pc:sldChg>
      <pc:sldChg chg="delSp modSp add del mod setBg delDesignElem">
        <pc:chgData name="Ann Das" userId="1677f597-0326-4964-8c1a-5b798954924a" providerId="ADAL" clId="{2F667319-5ECD-4759-B70F-BCAF778F4460}" dt="2024-10-06T19:04:06.560" v="90" actId="47"/>
        <pc:sldMkLst>
          <pc:docMk/>
          <pc:sldMk cId="3960460202" sldId="534"/>
        </pc:sldMkLst>
        <pc:spChg chg="mod">
          <ac:chgData name="Ann Das" userId="1677f597-0326-4964-8c1a-5b798954924a" providerId="ADAL" clId="{2F667319-5ECD-4759-B70F-BCAF778F4460}" dt="2024-10-06T19:04:01.010" v="88" actId="21"/>
          <ac:spMkLst>
            <pc:docMk/>
            <pc:sldMk cId="3960460202" sldId="534"/>
            <ac:spMk id="3" creationId="{296A525B-5F33-334F-A2E2-89749811CDBB}"/>
          </ac:spMkLst>
        </pc:spChg>
        <pc:spChg chg="del">
          <ac:chgData name="Ann Das" userId="1677f597-0326-4964-8c1a-5b798954924a" providerId="ADAL" clId="{2F667319-5ECD-4759-B70F-BCAF778F4460}" dt="2024-10-06T19:03:16.110" v="77"/>
          <ac:spMkLst>
            <pc:docMk/>
            <pc:sldMk cId="3960460202" sldId="534"/>
            <ac:spMk id="3084" creationId="{DF8BC164-E230-753F-2C7E-B4EE7BA77CF1}"/>
          </ac:spMkLst>
        </pc:spChg>
        <pc:cxnChg chg="del">
          <ac:chgData name="Ann Das" userId="1677f597-0326-4964-8c1a-5b798954924a" providerId="ADAL" clId="{2F667319-5ECD-4759-B70F-BCAF778F4460}" dt="2024-10-06T19:03:16.110" v="77"/>
          <ac:cxnSpMkLst>
            <pc:docMk/>
            <pc:sldMk cId="3960460202" sldId="534"/>
            <ac:cxnSpMk id="3083" creationId="{FC23E3B9-5ABF-58B3-E2B0-E9A5DAA90037}"/>
          </ac:cxnSpMkLst>
        </pc:cxnChg>
      </pc:sldChg>
      <pc:sldChg chg="addSp delSp add del setBg delDesignElem">
        <pc:chgData name="Ann Das" userId="1677f597-0326-4964-8c1a-5b798954924a" providerId="ADAL" clId="{2F667319-5ECD-4759-B70F-BCAF778F4460}" dt="2024-10-06T19:03:56.914" v="86"/>
        <pc:sldMkLst>
          <pc:docMk/>
          <pc:sldMk cId="3884317704" sldId="535"/>
        </pc:sldMkLst>
        <pc:spChg chg="add del">
          <ac:chgData name="Ann Das" userId="1677f597-0326-4964-8c1a-5b798954924a" providerId="ADAL" clId="{2F667319-5ECD-4759-B70F-BCAF778F4460}" dt="2024-10-06T19:03:56.914" v="86"/>
          <ac:spMkLst>
            <pc:docMk/>
            <pc:sldMk cId="3884317704" sldId="535"/>
            <ac:spMk id="3084" creationId="{DF8BC164-E230-753F-2C7E-B4EE7BA77CF1}"/>
          </ac:spMkLst>
        </pc:spChg>
        <pc:cxnChg chg="add del">
          <ac:chgData name="Ann Das" userId="1677f597-0326-4964-8c1a-5b798954924a" providerId="ADAL" clId="{2F667319-5ECD-4759-B70F-BCAF778F4460}" dt="2024-10-06T19:03:56.914" v="86"/>
          <ac:cxnSpMkLst>
            <pc:docMk/>
            <pc:sldMk cId="3884317704" sldId="535"/>
            <ac:cxnSpMk id="3083" creationId="{FC23E3B9-5ABF-58B3-E2B0-E9A5DAA90037}"/>
          </ac:cxnSpMkLst>
        </pc:cxnChg>
      </pc:sldChg>
      <pc:sldChg chg="modSp add mod">
        <pc:chgData name="Ann Das" userId="1677f597-0326-4964-8c1a-5b798954924a" providerId="ADAL" clId="{2F667319-5ECD-4759-B70F-BCAF778F4460}" dt="2024-10-06T19:04:04.323" v="89"/>
        <pc:sldMkLst>
          <pc:docMk/>
          <pc:sldMk cId="4009459958" sldId="535"/>
        </pc:sldMkLst>
        <pc:spChg chg="mod">
          <ac:chgData name="Ann Das" userId="1677f597-0326-4964-8c1a-5b798954924a" providerId="ADAL" clId="{2F667319-5ECD-4759-B70F-BCAF778F4460}" dt="2024-10-06T19:04:04.323" v="89"/>
          <ac:spMkLst>
            <pc:docMk/>
            <pc:sldMk cId="4009459958" sldId="535"/>
            <ac:spMk id="3" creationId="{296A525B-5F33-334F-A2E2-89749811CDBB}"/>
          </ac:spMkLst>
        </pc:spChg>
      </pc:sldChg>
      <pc:sldChg chg="addSp delSp modSp new del mod setBg">
        <pc:chgData name="Ann Das" userId="1677f597-0326-4964-8c1a-5b798954924a" providerId="ADAL" clId="{2F667319-5ECD-4759-B70F-BCAF778F4460}" dt="2024-10-06T19:20:50.078" v="266" actId="47"/>
        <pc:sldMkLst>
          <pc:docMk/>
          <pc:sldMk cId="1793646877" sldId="536"/>
        </pc:sldMkLst>
        <pc:spChg chg="add del">
          <ac:chgData name="Ann Das" userId="1677f597-0326-4964-8c1a-5b798954924a" providerId="ADAL" clId="{2F667319-5ECD-4759-B70F-BCAF778F4460}" dt="2024-10-06T19:19:51.070" v="216" actId="26606"/>
          <ac:spMkLst>
            <pc:docMk/>
            <pc:sldMk cId="1793646877" sldId="536"/>
            <ac:spMk id="2" creationId="{10FC83ED-2C80-2046-FC85-42BB507D48C7}"/>
          </ac:spMkLst>
        </pc:spChg>
        <pc:spChg chg="add del">
          <ac:chgData name="Ann Das" userId="1677f597-0326-4964-8c1a-5b798954924a" providerId="ADAL" clId="{2F667319-5ECD-4759-B70F-BCAF778F4460}" dt="2024-10-06T19:19:51.070" v="216" actId="26606"/>
          <ac:spMkLst>
            <pc:docMk/>
            <pc:sldMk cId="1793646877" sldId="536"/>
            <ac:spMk id="3" creationId="{99331AB8-C4B5-B65C-BD20-B540598DAC1B}"/>
          </ac:spMkLst>
        </pc:spChg>
        <pc:spChg chg="add del">
          <ac:chgData name="Ann Das" userId="1677f597-0326-4964-8c1a-5b798954924a" providerId="ADAL" clId="{2F667319-5ECD-4759-B70F-BCAF778F4460}" dt="2024-10-06T19:19:38.227" v="211" actId="26606"/>
          <ac:spMkLst>
            <pc:docMk/>
            <pc:sldMk cId="1793646877" sldId="536"/>
            <ac:spMk id="9223" creationId="{32BC26D8-82FB-445E-AA49-62A77D7C1EE0}"/>
          </ac:spMkLst>
        </pc:spChg>
        <pc:spChg chg="add del">
          <ac:chgData name="Ann Das" userId="1677f597-0326-4964-8c1a-5b798954924a" providerId="ADAL" clId="{2F667319-5ECD-4759-B70F-BCAF778F4460}" dt="2024-10-06T19:19:38.227" v="211" actId="26606"/>
          <ac:spMkLst>
            <pc:docMk/>
            <pc:sldMk cId="1793646877" sldId="536"/>
            <ac:spMk id="9225" creationId="{CB44330D-EA18-4254-AA95-EB49948539B8}"/>
          </ac:spMkLst>
        </pc:spChg>
        <pc:spChg chg="add del">
          <ac:chgData name="Ann Das" userId="1677f597-0326-4964-8c1a-5b798954924a" providerId="ADAL" clId="{2F667319-5ECD-4759-B70F-BCAF778F4460}" dt="2024-10-06T19:19:43.890" v="213" actId="26606"/>
          <ac:spMkLst>
            <pc:docMk/>
            <pc:sldMk cId="1793646877" sldId="536"/>
            <ac:spMk id="9227" creationId="{EBB17A8D-9B05-F73E-604D-3FF58B8A170E}"/>
          </ac:spMkLst>
        </pc:spChg>
        <pc:spChg chg="add del">
          <ac:chgData name="Ann Das" userId="1677f597-0326-4964-8c1a-5b798954924a" providerId="ADAL" clId="{2F667319-5ECD-4759-B70F-BCAF778F4460}" dt="2024-10-06T19:19:51.070" v="215" actId="26606"/>
          <ac:spMkLst>
            <pc:docMk/>
            <pc:sldMk cId="1793646877" sldId="536"/>
            <ac:spMk id="9230" creationId="{FE29D509-65D8-0297-0BE0-870D888D4A2F}"/>
          </ac:spMkLst>
        </pc:spChg>
        <pc:spChg chg="add">
          <ac:chgData name="Ann Das" userId="1677f597-0326-4964-8c1a-5b798954924a" providerId="ADAL" clId="{2F667319-5ECD-4759-B70F-BCAF778F4460}" dt="2024-10-06T19:19:51.070" v="216" actId="26606"/>
          <ac:spMkLst>
            <pc:docMk/>
            <pc:sldMk cId="1793646877" sldId="536"/>
            <ac:spMk id="9233" creationId="{42A4FC2C-047E-45A5-965D-8E1E3BF09BC6}"/>
          </ac:spMkLst>
        </pc:spChg>
        <pc:picChg chg="add mod">
          <ac:chgData name="Ann Das" userId="1677f597-0326-4964-8c1a-5b798954924a" providerId="ADAL" clId="{2F667319-5ECD-4759-B70F-BCAF778F4460}" dt="2024-10-06T19:19:51.070" v="216" actId="26606"/>
          <ac:picMkLst>
            <pc:docMk/>
            <pc:sldMk cId="1793646877" sldId="536"/>
            <ac:picMk id="9218" creationId="{D9462A59-E3B9-FCE2-FDE1-2CB32199041A}"/>
          </ac:picMkLst>
        </pc:picChg>
        <pc:cxnChg chg="add del">
          <ac:chgData name="Ann Das" userId="1677f597-0326-4964-8c1a-5b798954924a" providerId="ADAL" clId="{2F667319-5ECD-4759-B70F-BCAF778F4460}" dt="2024-10-06T19:19:43.890" v="213" actId="26606"/>
          <ac:cxnSpMkLst>
            <pc:docMk/>
            <pc:sldMk cId="1793646877" sldId="536"/>
            <ac:cxnSpMk id="9228" creationId="{08671CFF-13CE-4046-6B91-44F30DCCF2E7}"/>
          </ac:cxnSpMkLst>
        </pc:cxnChg>
        <pc:cxnChg chg="add del">
          <ac:chgData name="Ann Das" userId="1677f597-0326-4964-8c1a-5b798954924a" providerId="ADAL" clId="{2F667319-5ECD-4759-B70F-BCAF778F4460}" dt="2024-10-06T19:19:51.070" v="215" actId="26606"/>
          <ac:cxnSpMkLst>
            <pc:docMk/>
            <pc:sldMk cId="1793646877" sldId="536"/>
            <ac:cxnSpMk id="9231" creationId="{08671CFF-13CE-4046-6B91-44F30DCCF2E7}"/>
          </ac:cxnSpMkLst>
        </pc:cxnChg>
      </pc:sldChg>
      <pc:sldChg chg="addSp delSp modSp new mod setBg modNotesTx">
        <pc:chgData name="Ann Das" userId="1677f597-0326-4964-8c1a-5b798954924a" providerId="ADAL" clId="{2F667319-5ECD-4759-B70F-BCAF778F4460}" dt="2024-10-06T19:23:18.643" v="305" actId="20577"/>
        <pc:sldMkLst>
          <pc:docMk/>
          <pc:sldMk cId="2927247542" sldId="537"/>
        </pc:sldMkLst>
        <pc:spChg chg="mod ord">
          <ac:chgData name="Ann Das" userId="1677f597-0326-4964-8c1a-5b798954924a" providerId="ADAL" clId="{2F667319-5ECD-4759-B70F-BCAF778F4460}" dt="2024-10-06T19:20:41.833" v="265" actId="26606"/>
          <ac:spMkLst>
            <pc:docMk/>
            <pc:sldMk cId="2927247542" sldId="537"/>
            <ac:spMk id="2" creationId="{1E60CC82-C49F-2E0F-7CE2-E7FCF15B6456}"/>
          </ac:spMkLst>
        </pc:spChg>
        <pc:spChg chg="del">
          <ac:chgData name="Ann Das" userId="1677f597-0326-4964-8c1a-5b798954924a" providerId="ADAL" clId="{2F667319-5ECD-4759-B70F-BCAF778F4460}" dt="2024-10-06T19:20:41.833" v="265" actId="26606"/>
          <ac:spMkLst>
            <pc:docMk/>
            <pc:sldMk cId="2927247542" sldId="537"/>
            <ac:spMk id="3" creationId="{B2B94728-C645-71BB-28C0-2EFC1F5EEA4B}"/>
          </ac:spMkLst>
        </pc:spChg>
        <pc:spChg chg="add">
          <ac:chgData name="Ann Das" userId="1677f597-0326-4964-8c1a-5b798954924a" providerId="ADAL" clId="{2F667319-5ECD-4759-B70F-BCAF778F4460}" dt="2024-10-06T19:20:41.833" v="265" actId="26606"/>
          <ac:spMkLst>
            <pc:docMk/>
            <pc:sldMk cId="2927247542" sldId="537"/>
            <ac:spMk id="10247" creationId="{37C89E4B-3C9F-44B9-8B86-D9E3D112D8EC}"/>
          </ac:spMkLst>
        </pc:spChg>
        <pc:picChg chg="add mod">
          <ac:chgData name="Ann Das" userId="1677f597-0326-4964-8c1a-5b798954924a" providerId="ADAL" clId="{2F667319-5ECD-4759-B70F-BCAF778F4460}" dt="2024-10-06T19:20:41.833" v="265" actId="26606"/>
          <ac:picMkLst>
            <pc:docMk/>
            <pc:sldMk cId="2927247542" sldId="537"/>
            <ac:picMk id="10242" creationId="{E370DA41-0D5F-D896-8BD2-03926E2B3CBC}"/>
          </ac:picMkLst>
        </pc:picChg>
        <pc:cxnChg chg="add">
          <ac:chgData name="Ann Das" userId="1677f597-0326-4964-8c1a-5b798954924a" providerId="ADAL" clId="{2F667319-5ECD-4759-B70F-BCAF778F4460}" dt="2024-10-06T19:20:41.833" v="265" actId="26606"/>
          <ac:cxnSpMkLst>
            <pc:docMk/>
            <pc:sldMk cId="2927247542" sldId="537"/>
            <ac:cxnSpMk id="10249" creationId="{AA2EAA10-076F-46BD-8F0F-B9A2FB77A85C}"/>
          </ac:cxnSpMkLst>
        </pc:cxnChg>
        <pc:cxnChg chg="add">
          <ac:chgData name="Ann Das" userId="1677f597-0326-4964-8c1a-5b798954924a" providerId="ADAL" clId="{2F667319-5ECD-4759-B70F-BCAF778F4460}" dt="2024-10-06T19:20:41.833" v="265" actId="26606"/>
          <ac:cxnSpMkLst>
            <pc:docMk/>
            <pc:sldMk cId="2927247542" sldId="537"/>
            <ac:cxnSpMk id="10251" creationId="{D891E407-403B-4764-86C9-33A56D3BCAA3}"/>
          </ac:cxnSpMkLst>
        </pc:cxnChg>
      </pc:sldChg>
      <pc:sldChg chg="addSp modSp new mod modNotesTx">
        <pc:chgData name="Ann Das" userId="1677f597-0326-4964-8c1a-5b798954924a" providerId="ADAL" clId="{2F667319-5ECD-4759-B70F-BCAF778F4460}" dt="2024-10-06T19:58:54.340" v="2606" actId="20577"/>
        <pc:sldMkLst>
          <pc:docMk/>
          <pc:sldMk cId="57255756" sldId="538"/>
        </pc:sldMkLst>
        <pc:spChg chg="mod">
          <ac:chgData name="Ann Das" userId="1677f597-0326-4964-8c1a-5b798954924a" providerId="ADAL" clId="{2F667319-5ECD-4759-B70F-BCAF778F4460}" dt="2024-10-06T19:31:47.248" v="453" actId="20577"/>
          <ac:spMkLst>
            <pc:docMk/>
            <pc:sldMk cId="57255756" sldId="538"/>
            <ac:spMk id="2" creationId="{CED7CC4A-0406-F359-4C52-070D9F5C8E54}"/>
          </ac:spMkLst>
        </pc:spChg>
        <pc:spChg chg="mod">
          <ac:chgData name="Ann Das" userId="1677f597-0326-4964-8c1a-5b798954924a" providerId="ADAL" clId="{2F667319-5ECD-4759-B70F-BCAF778F4460}" dt="2024-10-06T19:58:54.340" v="2606" actId="20577"/>
          <ac:spMkLst>
            <pc:docMk/>
            <pc:sldMk cId="57255756" sldId="538"/>
            <ac:spMk id="3" creationId="{4D636232-BA28-0AE6-CF2F-DF28FD72556D}"/>
          </ac:spMkLst>
        </pc:spChg>
        <pc:spChg chg="add">
          <ac:chgData name="Ann Das" userId="1677f597-0326-4964-8c1a-5b798954924a" providerId="ADAL" clId="{2F667319-5ECD-4759-B70F-BCAF778F4460}" dt="2024-10-06T19:31:49.786" v="454"/>
          <ac:spMkLst>
            <pc:docMk/>
            <pc:sldMk cId="57255756" sldId="538"/>
            <ac:spMk id="4" creationId="{4F9E4EDF-E2EE-1F54-A309-AAE660BC341A}"/>
          </ac:spMkLst>
        </pc:spChg>
        <pc:spChg chg="add">
          <ac:chgData name="Ann Das" userId="1677f597-0326-4964-8c1a-5b798954924a" providerId="ADAL" clId="{2F667319-5ECD-4759-B70F-BCAF778F4460}" dt="2024-10-06T19:31:53.130" v="455"/>
          <ac:spMkLst>
            <pc:docMk/>
            <pc:sldMk cId="57255756" sldId="538"/>
            <ac:spMk id="5" creationId="{92F71D98-AF01-DFB2-FD5C-601AA12DCBDF}"/>
          </ac:spMkLst>
        </pc:spChg>
        <pc:spChg chg="add">
          <ac:chgData name="Ann Das" userId="1677f597-0326-4964-8c1a-5b798954924a" providerId="ADAL" clId="{2F667319-5ECD-4759-B70F-BCAF778F4460}" dt="2024-10-06T19:32:01.406" v="457"/>
          <ac:spMkLst>
            <pc:docMk/>
            <pc:sldMk cId="57255756" sldId="538"/>
            <ac:spMk id="6" creationId="{6D5E6CA9-2530-C7E6-7CFA-5ADCE4E917C2}"/>
          </ac:spMkLst>
        </pc:spChg>
        <pc:picChg chg="add mod">
          <ac:chgData name="Ann Das" userId="1677f597-0326-4964-8c1a-5b798954924a" providerId="ADAL" clId="{2F667319-5ECD-4759-B70F-BCAF778F4460}" dt="2024-10-06T19:42:39.378" v="1663" actId="167"/>
          <ac:picMkLst>
            <pc:docMk/>
            <pc:sldMk cId="57255756" sldId="538"/>
            <ac:picMk id="11269" creationId="{5508475D-DF34-FDFF-82CE-E0A41EF5A06A}"/>
          </ac:picMkLst>
        </pc:picChg>
      </pc:sldChg>
      <pc:sldChg chg="modSp new del mod">
        <pc:chgData name="Ann Das" userId="1677f597-0326-4964-8c1a-5b798954924a" providerId="ADAL" clId="{2F667319-5ECD-4759-B70F-BCAF778F4460}" dt="2024-10-06T19:45:39.202" v="1713" actId="47"/>
        <pc:sldMkLst>
          <pc:docMk/>
          <pc:sldMk cId="4223237767" sldId="539"/>
        </pc:sldMkLst>
        <pc:spChg chg="mod">
          <ac:chgData name="Ann Das" userId="1677f597-0326-4964-8c1a-5b798954924a" providerId="ADAL" clId="{2F667319-5ECD-4759-B70F-BCAF778F4460}" dt="2024-10-06T19:45:33.847" v="1711" actId="20577"/>
          <ac:spMkLst>
            <pc:docMk/>
            <pc:sldMk cId="4223237767" sldId="539"/>
            <ac:spMk id="2" creationId="{71A23C3A-E50D-357E-87A4-E01995C277B8}"/>
          </ac:spMkLst>
        </pc:spChg>
      </pc:sldChg>
      <pc:sldChg chg="modSp add mod modShow">
        <pc:chgData name="Ann Das" userId="1677f597-0326-4964-8c1a-5b798954924a" providerId="ADAL" clId="{2F667319-5ECD-4759-B70F-BCAF778F4460}" dt="2024-10-06T19:58:25.197" v="2574" actId="108"/>
        <pc:sldMkLst>
          <pc:docMk/>
          <pc:sldMk cId="211709240" sldId="540"/>
        </pc:sldMkLst>
        <pc:spChg chg="mod">
          <ac:chgData name="Ann Das" userId="1677f597-0326-4964-8c1a-5b798954924a" providerId="ADAL" clId="{2F667319-5ECD-4759-B70F-BCAF778F4460}" dt="2024-10-06T19:45:43.769" v="1723" actId="20577"/>
          <ac:spMkLst>
            <pc:docMk/>
            <pc:sldMk cId="211709240" sldId="540"/>
            <ac:spMk id="2" creationId="{CED7CC4A-0406-F359-4C52-070D9F5C8E54}"/>
          </ac:spMkLst>
        </pc:spChg>
        <pc:spChg chg="mod">
          <ac:chgData name="Ann Das" userId="1677f597-0326-4964-8c1a-5b798954924a" providerId="ADAL" clId="{2F667319-5ECD-4759-B70F-BCAF778F4460}" dt="2024-10-06T19:58:25.197" v="2574" actId="108"/>
          <ac:spMkLst>
            <pc:docMk/>
            <pc:sldMk cId="211709240" sldId="540"/>
            <ac:spMk id="3" creationId="{4D636232-BA28-0AE6-CF2F-DF28FD72556D}"/>
          </ac:spMkLst>
        </pc:spChg>
      </pc:sldChg>
      <pc:sldChg chg="add del">
        <pc:chgData name="Ann Das" userId="1677f597-0326-4964-8c1a-5b798954924a" providerId="ADAL" clId="{2F667319-5ECD-4759-B70F-BCAF778F4460}" dt="2024-10-06T19:19:17.875" v="205" actId="47"/>
        <pc:sldMkLst>
          <pc:docMk/>
          <pc:sldMk cId="3840546379" sldId="54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98B90-0CF2-4323-A3DF-B45B640F94BD}" type="datetimeFigureOut">
              <a:rPr lang="nl-BE" smtClean="0"/>
              <a:t>15/10/2024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05CE9-68D4-4F37-9436-A64F9726CE8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6907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Eventueel bevragen via </a:t>
            </a:r>
            <a:r>
              <a:rPr lang="nl-BE" dirty="0" err="1"/>
              <a:t>menti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05CE9-68D4-4F37-9436-A64F9726CE81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6111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nl-BE" sz="1200" dirty="0"/>
              <a:t>Wat moet aan bod komen: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1200" dirty="0"/>
              <a:t>Installatie en upgrade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1200" dirty="0"/>
              <a:t>Configuratie en maatwerk versus standaardoplossingen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1200" dirty="0"/>
              <a:t>Testen en testgegevens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1200" dirty="0"/>
              <a:t>Documentatie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1200" dirty="0"/>
              <a:t>Interfaces en integratie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1200" dirty="0"/>
              <a:t>Rollen en </a:t>
            </a:r>
            <a:r>
              <a:rPr lang="nl-BE" sz="1200" dirty="0" err="1"/>
              <a:t>authorisaties</a:t>
            </a:r>
            <a:endParaRPr lang="nl-BE" sz="1200" dirty="0"/>
          </a:p>
          <a:p>
            <a:pPr marL="457200" indent="-457200">
              <a:buFont typeface="+mj-lt"/>
              <a:buAutoNum type="arabicPeriod"/>
            </a:pPr>
            <a:r>
              <a:rPr lang="nl-BE" sz="1200" dirty="0"/>
              <a:t>Team en Rollenverdeling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05CE9-68D4-4F37-9436-A64F9726CE81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046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05CE9-68D4-4F37-9436-A64F9726CE81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5648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93785-827D-9F47-8E1E-88270F50C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D371539-F620-184D-9FCB-21D7ACC8B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7436706-E362-754B-BC17-AA2E0847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8F8D-4270-A64D-9D76-5750DE07B562}" type="datetimeFigureOut">
              <a:rPr lang="nl-BE" smtClean="0"/>
              <a:t>15/10/2024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D7EDAE7-2310-934B-9406-242EF11F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3725BE-7793-4348-9508-910B7160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C89E-12CC-2847-8DBE-2502CCBD994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778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084253-62EA-AD4A-A439-D28F9693C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9B7B6C-0948-9347-AA1B-869798B6C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C7F6E42-2EDC-2449-A3CE-63BBE160D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8F8D-4270-A64D-9D76-5750DE07B562}" type="datetimeFigureOut">
              <a:rPr lang="nl-BE" smtClean="0"/>
              <a:t>15/10/2024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D36D6B0-2556-8240-8D9F-9DE6EC2B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B7ECDFF-EF06-5C4F-8108-6B8FD892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C89E-12CC-2847-8DBE-2502CCBD994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E50AB13-C75E-814B-BD23-AAD805AA2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FE26715-61D0-3045-8C64-5C0CE8922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EB5E6D-1D0B-6C48-A303-C8D79754C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8F8D-4270-A64D-9D76-5750DE07B562}" type="datetimeFigureOut">
              <a:rPr lang="nl-BE" smtClean="0"/>
              <a:t>15/10/2024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F84297-D3FF-E944-9609-ADAC33FA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E9FC918-4DAF-4446-B90F-BE32342B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C89E-12CC-2847-8DBE-2502CCBD994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066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6D87B-10D8-7049-A34F-5BDB571F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17CD92-7D67-B245-A79D-4C61272EE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7F2F3A5-C48A-1943-AC0E-E2CDEDB1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8F8D-4270-A64D-9D76-5750DE07B562}" type="datetimeFigureOut">
              <a:rPr lang="nl-BE" smtClean="0"/>
              <a:t>15/10/2024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8F382D5-6E65-0049-A1E9-BD21D4F30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7074BCD-0F99-8B4A-9113-FF781589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C89E-12CC-2847-8DBE-2502CCBD994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93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6C03B1-837F-2541-92D0-DB0427417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25849EA-A923-CC4C-8EB4-CB3C2E00F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5E52F2C-9C46-9C4A-BF97-C0D5F109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8F8D-4270-A64D-9D76-5750DE07B562}" type="datetimeFigureOut">
              <a:rPr lang="nl-BE" smtClean="0"/>
              <a:t>15/10/2024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3B3F47E-BA00-6F48-AB88-AB84DED7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401A479-CBB8-994A-B4C0-A3876236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C89E-12CC-2847-8DBE-2502CCBD994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023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B1EFB-0083-A947-87FC-62056F0F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C8C051-A461-B544-9B58-0CB3256F6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FCC56A1-A517-6D42-95CB-4C441227F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8F7C0D6-A581-D448-B424-4FBEA0ED6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8F8D-4270-A64D-9D76-5750DE07B562}" type="datetimeFigureOut">
              <a:rPr lang="nl-BE" smtClean="0"/>
              <a:t>15/10/2024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02B600C-D440-7248-ADC4-6E1B03882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A334F03-1664-AD40-BF4C-B92E69A1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C89E-12CC-2847-8DBE-2502CCBD994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86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1613A9-A82A-6B40-8F89-D674A81E6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804E1CB-5CA6-D040-B654-77793782C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4D70B72-754B-3C44-90D9-F111DBFDA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741C19A-C18B-C34F-9AED-B584233EA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202F1AA-8275-F348-A3FB-0E8F4A212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09641D0-F5D3-D946-8F39-373F28AC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8F8D-4270-A64D-9D76-5750DE07B562}" type="datetimeFigureOut">
              <a:rPr lang="nl-BE" smtClean="0"/>
              <a:t>15/10/2024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41FCAD1-8A5C-094A-A01C-43FC8DD9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4CF79DE-5951-CC4E-8E19-7798F1D8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C89E-12CC-2847-8DBE-2502CCBD994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731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F4ED57-F66C-FB4C-9DD0-7A98D7E4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73EA5F7-5482-1D48-800D-13EE2BBA5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8F8D-4270-A64D-9D76-5750DE07B562}" type="datetimeFigureOut">
              <a:rPr lang="nl-BE" smtClean="0"/>
              <a:t>15/10/2024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DA567B6-9F45-BC42-B1C7-CC6832A4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8C15776-B97A-2049-8F7A-97A14B29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C89E-12CC-2847-8DBE-2502CCBD994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324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0DB2BED-78DB-604A-A73E-F3C937F2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8F8D-4270-A64D-9D76-5750DE07B562}" type="datetimeFigureOut">
              <a:rPr lang="nl-BE" smtClean="0"/>
              <a:t>15/10/2024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5D952C2-A104-B248-929C-DA1955E6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3BEFCB-C004-704B-BC8D-62C00CED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C89E-12CC-2847-8DBE-2502CCBD994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460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1677CD-F4AD-5544-BA89-FA79D6643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488930-A213-C94D-B148-57D18DB7C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58B98AC-765C-3546-B1FB-0D163ED43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63CF92E-8898-AB42-B910-6DC255219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8F8D-4270-A64D-9D76-5750DE07B562}" type="datetimeFigureOut">
              <a:rPr lang="nl-BE" smtClean="0"/>
              <a:t>15/10/2024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34A85F3-64C2-8146-BB31-47EFE0E3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E439211-2F8B-C744-BF8E-3355E1A2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C89E-12CC-2847-8DBE-2502CCBD994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84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2CF45-3C06-B740-92C1-BC698907A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DEB9642-E532-854F-9016-8E8248EBF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A0CCA9A-4F9D-2145-ABAC-54DDAA5F5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F10EC04-7F4B-2042-8893-C8022213F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8F8D-4270-A64D-9D76-5750DE07B562}" type="datetimeFigureOut">
              <a:rPr lang="nl-BE" smtClean="0"/>
              <a:t>15/10/2024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A1D1FA9-1CF5-5E4B-9800-CE751DB98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BED10C1-F71E-F74C-A93E-BAD6BC3F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C89E-12CC-2847-8DBE-2502CCBD994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295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1911894-5EEE-A446-9194-76742A8CA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CA852EE-35BD-8F4B-BB31-656C0398E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C7D9B04-8718-E445-A411-907EFA7EED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18F8D-4270-A64D-9D76-5750DE07B562}" type="datetimeFigureOut">
              <a:rPr lang="nl-BE" smtClean="0"/>
              <a:t>15/10/2024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B91E039-3836-2D46-A624-0D4736D0D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DFF7FDE-1B0C-4F48-9D32-27471EA5F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BC89E-12CC-2847-8DBE-2502CCBD994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90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ow to Effectively Build a Team of Different Level Specialist">
            <a:extLst>
              <a:ext uri="{FF2B5EF4-FFF2-40B4-BE49-F238E27FC236}">
                <a16:creationId xmlns:a16="http://schemas.microsoft.com/office/drawing/2014/main" id="{10543739-AC19-229C-2B1C-8908624AE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61" r="1" b="1"/>
          <a:stretch/>
        </p:blipFill>
        <p:spPr bwMode="auto">
          <a:xfrm>
            <a:off x="-3447" y="-1"/>
            <a:ext cx="12195447" cy="687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Rectangle 4102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9414" y="-733991"/>
            <a:ext cx="3020876" cy="12206596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6" y="0"/>
            <a:ext cx="2843402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38704" y="21736"/>
            <a:ext cx="3152862" cy="6858008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7" y="5288433"/>
            <a:ext cx="12199706" cy="159131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4596" y="2224929"/>
            <a:ext cx="3866773" cy="54428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9AFA74-A0F0-6D49-B265-31C6D1132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028" y="4121944"/>
            <a:ext cx="7927785" cy="1620665"/>
          </a:xfrm>
        </p:spPr>
        <p:txBody>
          <a:bodyPr>
            <a:normAutofit/>
          </a:bodyPr>
          <a:lstStyle/>
          <a:p>
            <a:pPr algn="l"/>
            <a:r>
              <a:rPr lang="nl-BE" sz="4000">
                <a:solidFill>
                  <a:srgbClr val="FFFFFF"/>
                </a:solidFill>
              </a:rPr>
              <a:t>Hoofdstuk 10: Hoe gaan we de oplossing realiseren? #implementatie</a:t>
            </a:r>
          </a:p>
        </p:txBody>
      </p:sp>
    </p:spTree>
    <p:extLst>
      <p:ext uri="{BB962C8B-B14F-4D97-AF65-F5344CB8AC3E}">
        <p14:creationId xmlns:p14="http://schemas.microsoft.com/office/powerpoint/2010/main" val="2688750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9E7E01-43DC-A943-B891-C038AD8E8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Deliverables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6775B5-912E-6446-AA35-BA5DD5171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756" y="1825625"/>
            <a:ext cx="5194998" cy="4351338"/>
          </a:xfrm>
        </p:spPr>
        <p:txBody>
          <a:bodyPr/>
          <a:lstStyle/>
          <a:p>
            <a:r>
              <a:rPr lang="nl-BE" dirty="0"/>
              <a:t>In de bouwfase is er één deliverable: </a:t>
            </a:r>
            <a:r>
              <a:rPr lang="nl-BE" b="1" dirty="0"/>
              <a:t>de werkende oplossing</a:t>
            </a:r>
          </a:p>
          <a:p>
            <a:r>
              <a:rPr lang="nl-BE" dirty="0"/>
              <a:t>Bij grote projecten of bij een agile ontwikkelstrategie wordt de oplossing wel opgedeeld in meerdere deeloplossingen</a:t>
            </a:r>
          </a:p>
          <a:p>
            <a:pPr marL="457200" lvl="1" indent="0">
              <a:buNone/>
            </a:pPr>
            <a:endParaRPr lang="nl-BE" dirty="0"/>
          </a:p>
        </p:txBody>
      </p:sp>
      <p:pic>
        <p:nvPicPr>
          <p:cNvPr id="4" name="Afbeelding 3" descr="Afbeelding met tekst, kantoorartikelen&#10;&#10;Automatisch gegenereerde beschrijving">
            <a:extLst>
              <a:ext uri="{FF2B5EF4-FFF2-40B4-BE49-F238E27FC236}">
                <a16:creationId xmlns:a16="http://schemas.microsoft.com/office/drawing/2014/main" id="{E111B776-AB4C-7AA2-6AE1-5017A3781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950" y="229731"/>
            <a:ext cx="1968902" cy="1460957"/>
          </a:xfrm>
          <a:prstGeom prst="rect">
            <a:avLst/>
          </a:prstGeom>
        </p:spPr>
      </p:pic>
      <p:pic>
        <p:nvPicPr>
          <p:cNvPr id="5" name="Picture 2" descr="How to Run a Compelling Kick-Off Meeting [+Free Sample Agenda]">
            <a:extLst>
              <a:ext uri="{FF2B5EF4-FFF2-40B4-BE49-F238E27FC236}">
                <a16:creationId xmlns:a16="http://schemas.microsoft.com/office/drawing/2014/main" id="{243022E5-3A11-FD57-B81E-3E2562A27F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3" r="19490" b="1"/>
          <a:stretch/>
        </p:blipFill>
        <p:spPr bwMode="auto">
          <a:xfrm>
            <a:off x="919199" y="1690688"/>
            <a:ext cx="3913340" cy="4020700"/>
          </a:xfrm>
          <a:custGeom>
            <a:avLst/>
            <a:gdLst/>
            <a:ahLst/>
            <a:cxnLst/>
            <a:rect l="l" t="t" r="r" b="b"/>
            <a:pathLst>
              <a:path w="5259715" h="5404012">
                <a:moveTo>
                  <a:pt x="2399894" y="435"/>
                </a:moveTo>
                <a:cubicBezTo>
                  <a:pt x="2943658" y="-13023"/>
                  <a:pt x="3728490" y="288758"/>
                  <a:pt x="4147141" y="517466"/>
                </a:cubicBezTo>
                <a:cubicBezTo>
                  <a:pt x="4565793" y="746173"/>
                  <a:pt x="4730383" y="950413"/>
                  <a:pt x="4911806" y="1372681"/>
                </a:cubicBezTo>
                <a:cubicBezTo>
                  <a:pt x="5093230" y="1794950"/>
                  <a:pt x="5337667" y="2458051"/>
                  <a:pt x="5235686" y="3051079"/>
                </a:cubicBezTo>
                <a:cubicBezTo>
                  <a:pt x="5133705" y="3644106"/>
                  <a:pt x="4702264" y="4591451"/>
                  <a:pt x="4299920" y="4930844"/>
                </a:cubicBezTo>
                <a:cubicBezTo>
                  <a:pt x="3897575" y="5270237"/>
                  <a:pt x="2995921" y="5464440"/>
                  <a:pt x="2368153" y="5387112"/>
                </a:cubicBezTo>
                <a:cubicBezTo>
                  <a:pt x="1740385" y="5309785"/>
                  <a:pt x="905559" y="5028315"/>
                  <a:pt x="533308" y="4466883"/>
                </a:cubicBezTo>
                <a:cubicBezTo>
                  <a:pt x="161057" y="3905452"/>
                  <a:pt x="-204932" y="3091976"/>
                  <a:pt x="134652" y="2018526"/>
                </a:cubicBezTo>
                <a:cubicBezTo>
                  <a:pt x="234804" y="1669603"/>
                  <a:pt x="575722" y="913155"/>
                  <a:pt x="884557" y="598212"/>
                </a:cubicBezTo>
                <a:cubicBezTo>
                  <a:pt x="1193392" y="283270"/>
                  <a:pt x="1835810" y="121563"/>
                  <a:pt x="2399894" y="43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236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B174E6-5CAE-334F-972C-64F3C6032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266"/>
            <a:ext cx="5791199" cy="720032"/>
          </a:xfrm>
        </p:spPr>
        <p:txBody>
          <a:bodyPr anchor="t">
            <a:normAutofit/>
          </a:bodyPr>
          <a:lstStyle/>
          <a:p>
            <a:r>
              <a:rPr lang="nl-BE" sz="3200" dirty="0"/>
              <a:t>Afhankelijkheden</a:t>
            </a:r>
          </a:p>
        </p:txBody>
      </p:sp>
      <p:cxnSp>
        <p:nvCxnSpPr>
          <p:cNvPr id="3083" name="Straight Connector 3078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6A525B-5F33-334F-A2E2-89749811C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125418"/>
            <a:ext cx="5791199" cy="4028694"/>
          </a:xfrm>
        </p:spPr>
        <p:txBody>
          <a:bodyPr>
            <a:noAutofit/>
          </a:bodyPr>
          <a:lstStyle/>
          <a:p>
            <a:r>
              <a:rPr lang="nl-BE" sz="1800" dirty="0">
                <a:solidFill>
                  <a:srgbClr val="0070C0"/>
                </a:solidFill>
              </a:rPr>
              <a:t>In principe </a:t>
            </a:r>
            <a:r>
              <a:rPr lang="nl-BE" sz="1800" dirty="0"/>
              <a:t>hebben de ontwikkelaars </a:t>
            </a:r>
            <a:r>
              <a:rPr lang="nl-BE" sz="1800" dirty="0">
                <a:solidFill>
                  <a:srgbClr val="0070C0"/>
                </a:solidFill>
              </a:rPr>
              <a:t>voldoende aan de functionele en technische specificaties </a:t>
            </a:r>
            <a:r>
              <a:rPr lang="nl-BE" sz="1800" dirty="0"/>
              <a:t>van de analysefase</a:t>
            </a:r>
          </a:p>
          <a:p>
            <a:pPr lvl="1"/>
            <a:r>
              <a:rPr lang="nl-BE" sz="1800" dirty="0"/>
              <a:t>In de praktijk moeten vaak nog onduidelijkheden/wijzigingen uitgeklaard worden</a:t>
            </a:r>
          </a:p>
          <a:p>
            <a:pPr lvl="1"/>
            <a:r>
              <a:rPr lang="nl-BE" sz="1800" dirty="0"/>
              <a:t>Bepaalde topics blijken soms niet voldoende te zijn doorgesproken</a:t>
            </a:r>
          </a:p>
          <a:p>
            <a:pPr lvl="1"/>
            <a:r>
              <a:rPr lang="nl-BE" sz="1800" dirty="0"/>
              <a:t>Er waren nog onzekerheden tijdens de analysefase waarvoor er veronderstellingen werden gedaan</a:t>
            </a:r>
          </a:p>
          <a:p>
            <a:pPr lvl="1"/>
            <a:r>
              <a:rPr lang="nl-BE" sz="1800" dirty="0"/>
              <a:t>Wanneer er een langere periode zit tussen analyse en implementatie blijkt achteraf niet altijd alles nog geldig te zijn</a:t>
            </a:r>
          </a:p>
        </p:txBody>
      </p:sp>
      <p:sp>
        <p:nvSpPr>
          <p:cNvPr id="3084" name="Rectangle 3080">
            <a:extLst>
              <a:ext uri="{FF2B5EF4-FFF2-40B4-BE49-F238E27FC236}">
                <a16:creationId xmlns:a16="http://schemas.microsoft.com/office/drawing/2014/main" id="{DF8BC164-E230-753F-2C7E-B4EE7BA7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8086" y="0"/>
            <a:ext cx="4803913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plementatie - NetCare">
            <a:extLst>
              <a:ext uri="{FF2B5EF4-FFF2-40B4-BE49-F238E27FC236}">
                <a16:creationId xmlns:a16="http://schemas.microsoft.com/office/drawing/2014/main" id="{87C20663-7D43-F0B8-7728-1510FB94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4191" y="2459729"/>
            <a:ext cx="3452192" cy="193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779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B174E6-5CAE-334F-972C-64F3C6032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266"/>
            <a:ext cx="5791199" cy="720032"/>
          </a:xfrm>
        </p:spPr>
        <p:txBody>
          <a:bodyPr anchor="t">
            <a:normAutofit/>
          </a:bodyPr>
          <a:lstStyle/>
          <a:p>
            <a:r>
              <a:rPr lang="nl-BE" sz="3200" dirty="0"/>
              <a:t>Afhankelijkheden</a:t>
            </a:r>
          </a:p>
        </p:txBody>
      </p:sp>
      <p:cxnSp>
        <p:nvCxnSpPr>
          <p:cNvPr id="3083" name="Straight Connector 3078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6A525B-5F33-334F-A2E2-89749811C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125418"/>
            <a:ext cx="5791199" cy="4028694"/>
          </a:xfrm>
        </p:spPr>
        <p:txBody>
          <a:bodyPr>
            <a:noAutofit/>
          </a:bodyPr>
          <a:lstStyle/>
          <a:p>
            <a:r>
              <a:rPr lang="nl-BE" sz="2000" dirty="0"/>
              <a:t>De bouwfase is uiteraard ook </a:t>
            </a:r>
            <a:r>
              <a:rPr lang="nl-BE" sz="2000" dirty="0">
                <a:solidFill>
                  <a:srgbClr val="0070C0"/>
                </a:solidFill>
              </a:rPr>
              <a:t>bepalend voor de latere fases </a:t>
            </a:r>
            <a:r>
              <a:rPr lang="nl-BE" sz="2000" dirty="0"/>
              <a:t>in het project (</a:t>
            </a:r>
            <a:r>
              <a:rPr lang="nl-BE" sz="2000" dirty="0" err="1"/>
              <a:t>testing</a:t>
            </a:r>
            <a:r>
              <a:rPr lang="nl-BE" sz="2000" dirty="0"/>
              <a:t>, turnover)</a:t>
            </a:r>
          </a:p>
          <a:p>
            <a:r>
              <a:rPr lang="nl-BE" sz="2000" dirty="0"/>
              <a:t>Traditioneel werd de bouwfase als de belangrijkste fase aanzien en werd er ook het grootste budget in geïnvesteerd, vaak ten nadele van andere fases</a:t>
            </a:r>
          </a:p>
          <a:p>
            <a:pPr lvl="1"/>
            <a:r>
              <a:rPr lang="nl-BE" sz="2000" dirty="0"/>
              <a:t>Tegenwoordig ziet men meer en meer het belang van een goede voorbereiding en </a:t>
            </a:r>
            <a:r>
              <a:rPr lang="nl-BE" sz="2000" dirty="0" err="1"/>
              <a:t>testing</a:t>
            </a:r>
            <a:endParaRPr lang="nl-BE" sz="2000" dirty="0"/>
          </a:p>
          <a:p>
            <a:pPr lvl="1"/>
            <a:r>
              <a:rPr lang="nl-BE" sz="2000" dirty="0"/>
              <a:t>Jammer genoeg zal er bij een budgetprobleem steeds eerder gesnoeid worden in de </a:t>
            </a:r>
            <a:r>
              <a:rPr lang="nl-BE" sz="2000" dirty="0" err="1"/>
              <a:t>kwaliteitsverhogende</a:t>
            </a:r>
            <a:r>
              <a:rPr lang="nl-BE" sz="2000" dirty="0"/>
              <a:t> fases (triple </a:t>
            </a:r>
            <a:r>
              <a:rPr lang="nl-BE" sz="2000" dirty="0" err="1"/>
              <a:t>constraint</a:t>
            </a:r>
            <a:r>
              <a:rPr lang="nl-BE" sz="2000" dirty="0"/>
              <a:t>)</a:t>
            </a:r>
          </a:p>
        </p:txBody>
      </p:sp>
      <p:sp>
        <p:nvSpPr>
          <p:cNvPr id="3084" name="Rectangle 3080">
            <a:extLst>
              <a:ext uri="{FF2B5EF4-FFF2-40B4-BE49-F238E27FC236}">
                <a16:creationId xmlns:a16="http://schemas.microsoft.com/office/drawing/2014/main" id="{DF8BC164-E230-753F-2C7E-B4EE7BA7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8086" y="0"/>
            <a:ext cx="4803913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Implementatie - NetCare">
            <a:extLst>
              <a:ext uri="{FF2B5EF4-FFF2-40B4-BE49-F238E27FC236}">
                <a16:creationId xmlns:a16="http://schemas.microsoft.com/office/drawing/2014/main" id="{87C20663-7D43-F0B8-7728-1510FB94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4191" y="2459729"/>
            <a:ext cx="3452192" cy="193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459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498A9D-51D0-4549-8ADD-501ACE37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nl-BE"/>
              <a:t>Aandachtspunten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BCE4B5-733D-EE46-AF34-565B8EDD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nl-BE" sz="1700"/>
              <a:t>Let op met het inzetten van (enkel) juniorprofielen</a:t>
            </a:r>
          </a:p>
          <a:p>
            <a:pPr lvl="1"/>
            <a:r>
              <a:rPr lang="nl-BE" sz="1700"/>
              <a:t>Juniorprofielen kunnen kostenbesparend zijn, maar komen de kwaliteit vaak niet ten goede</a:t>
            </a:r>
          </a:p>
          <a:p>
            <a:pPr lvl="1"/>
            <a:r>
              <a:rPr lang="nl-BE" sz="1700"/>
              <a:t>Een goede mix van juniors, mediors en seniors is de beste keuze</a:t>
            </a:r>
          </a:p>
          <a:p>
            <a:pPr lvl="1"/>
            <a:endParaRPr lang="nl-BE" sz="1700"/>
          </a:p>
          <a:p>
            <a:r>
              <a:rPr lang="nl-BE" sz="1700"/>
              <a:t>Wees alert voor continuïteit in het projectteam</a:t>
            </a:r>
          </a:p>
          <a:p>
            <a:pPr lvl="1"/>
            <a:r>
              <a:rPr lang="nl-BE" sz="1700"/>
              <a:t>IT-sector kent groot verloop</a:t>
            </a:r>
          </a:p>
          <a:p>
            <a:pPr lvl="1"/>
            <a:r>
              <a:rPr lang="nl-BE" sz="1700"/>
              <a:t>Iedereen is vervangbaar, maar specifieke kennis van het project moet steeds overgedragen worden en dat kost tijd/geld</a:t>
            </a:r>
          </a:p>
          <a:p>
            <a:pPr lvl="1"/>
            <a:r>
              <a:rPr lang="nl-BE" sz="1700"/>
              <a:t>Spendeer dus tijd aan motivatie, werkdruk, persoonlijke onwikkeling (intrinsieke motivators)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F4F26B1-BB9E-3EDD-CFB9-474B72379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2524564"/>
            <a:ext cx="4788505" cy="3076614"/>
          </a:xfrm>
          <a:prstGeom prst="rect">
            <a:avLst/>
          </a:prstGeom>
        </p:spPr>
      </p:pic>
      <p:sp>
        <p:nvSpPr>
          <p:cNvPr id="33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23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82E21-6187-7D40-A347-585963FB0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nl-BE" sz="4000"/>
              <a:t>Aandachtspunten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29A0D9-E98F-3E49-ADFC-88230EB57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9" y="2405067"/>
            <a:ext cx="6287327" cy="3729034"/>
          </a:xfrm>
        </p:spPr>
        <p:txBody>
          <a:bodyPr>
            <a:normAutofit/>
          </a:bodyPr>
          <a:lstStyle/>
          <a:p>
            <a:r>
              <a:rPr lang="nl-BE" sz="1600" dirty="0"/>
              <a:t>Het </a:t>
            </a:r>
            <a:r>
              <a:rPr lang="nl-BE" sz="1600" dirty="0">
                <a:solidFill>
                  <a:srgbClr val="0070C0"/>
                </a:solidFill>
              </a:rPr>
              <a:t>analysedocument zal altijd afwijken </a:t>
            </a:r>
            <a:r>
              <a:rPr lang="nl-BE" sz="1600" dirty="0"/>
              <a:t>van de uiteindelijke </a:t>
            </a:r>
            <a:r>
              <a:rPr lang="nl-BE" sz="1600" dirty="0">
                <a:solidFill>
                  <a:srgbClr val="0070C0"/>
                </a:solidFill>
              </a:rPr>
              <a:t>oplossing</a:t>
            </a:r>
          </a:p>
          <a:p>
            <a:pPr lvl="1"/>
            <a:r>
              <a:rPr lang="nl-BE" sz="1600" dirty="0"/>
              <a:t>In principe is het </a:t>
            </a:r>
            <a:r>
              <a:rPr lang="nl-BE" sz="1600" dirty="0" err="1"/>
              <a:t>analysedocument”het</a:t>
            </a:r>
            <a:r>
              <a:rPr lang="nl-BE" sz="1600" dirty="0"/>
              <a:t> contract” maar een te rigide houding komt de klantentevredenheid niet ten goede</a:t>
            </a:r>
          </a:p>
          <a:p>
            <a:pPr lvl="1"/>
            <a:r>
              <a:rPr lang="nl-BE" sz="1600" dirty="0"/>
              <a:t>Ga dus op zoek naar een evenwicht en weeg kosten/baten tegen elkaar af</a:t>
            </a:r>
          </a:p>
          <a:p>
            <a:pPr lvl="1"/>
            <a:r>
              <a:rPr lang="nl-BE" sz="1600" dirty="0"/>
              <a:t>Altijd in overleg met de projectmanager</a:t>
            </a:r>
          </a:p>
          <a:p>
            <a:pPr lvl="1"/>
            <a:endParaRPr lang="nl-BE" sz="1600" dirty="0"/>
          </a:p>
          <a:p>
            <a:r>
              <a:rPr lang="nl-BE" sz="1600" dirty="0"/>
              <a:t>Onderhoud steeds </a:t>
            </a:r>
            <a:r>
              <a:rPr lang="nl-BE" sz="1600" dirty="0">
                <a:solidFill>
                  <a:srgbClr val="0070C0"/>
                </a:solidFill>
              </a:rPr>
              <a:t>communicatie met alle stakeholders</a:t>
            </a:r>
          </a:p>
          <a:p>
            <a:pPr lvl="1"/>
            <a:r>
              <a:rPr lang="nl-BE" sz="1600" dirty="0"/>
              <a:t>Steeds meer communicatie tussen klant en ontwikkelaar</a:t>
            </a:r>
          </a:p>
          <a:p>
            <a:pPr lvl="1"/>
            <a:r>
              <a:rPr lang="nl-BE" sz="1600" dirty="0"/>
              <a:t>Feedback</a:t>
            </a:r>
          </a:p>
          <a:p>
            <a:pPr lvl="1"/>
            <a:r>
              <a:rPr lang="nl-BE" sz="1600" dirty="0"/>
              <a:t>Verlaagt de weerstand</a:t>
            </a:r>
          </a:p>
        </p:txBody>
      </p:sp>
      <p:pic>
        <p:nvPicPr>
          <p:cNvPr id="1026" name="Picture 2" descr="Veelgemaakte fouten in de communicatie met stakeholders - Hello New Day">
            <a:extLst>
              <a:ext uri="{FF2B5EF4-FFF2-40B4-BE49-F238E27FC236}">
                <a16:creationId xmlns:a16="http://schemas.microsoft.com/office/drawing/2014/main" id="{90FB0C73-89B8-8C14-79F8-41ED10B74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7" r="27389" b="-1"/>
          <a:stretch/>
        </p:blipFill>
        <p:spPr bwMode="auto">
          <a:xfrm>
            <a:off x="7199440" y="10"/>
            <a:ext cx="499256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384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8B68B-0C89-5948-88F1-F55FE042C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</a:t>
            </a:r>
            <a:r>
              <a:rPr lang="nl-BE" dirty="0"/>
              <a:t>e onthouden! </a:t>
            </a:r>
            <a:br>
              <a:rPr lang="nl-BE" dirty="0"/>
            </a:br>
            <a:r>
              <a:rPr lang="nl-BE" dirty="0"/>
              <a:t>IMPLEMENTATIE FASE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70E403-92D2-7A46-A220-B51190303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88" y="2049559"/>
            <a:ext cx="6188112" cy="3483494"/>
          </a:xfrm>
        </p:spPr>
        <p:txBody>
          <a:bodyPr>
            <a:normAutofit/>
          </a:bodyPr>
          <a:lstStyle/>
          <a:p>
            <a:pPr lvl="1"/>
            <a:endParaRPr lang="nl-NL" dirty="0"/>
          </a:p>
          <a:p>
            <a:pPr lvl="1"/>
            <a:r>
              <a:rPr lang="nl-NL" dirty="0"/>
              <a:t>Implementatie = bouw = construct = oplossing ontwikkelen</a:t>
            </a:r>
          </a:p>
          <a:p>
            <a:pPr lvl="1"/>
            <a:r>
              <a:rPr lang="nl-NL" dirty="0"/>
              <a:t>Niveaus van standaardisatie</a:t>
            </a:r>
          </a:p>
          <a:p>
            <a:pPr lvl="1"/>
            <a:r>
              <a:rPr lang="nl-NL" dirty="0"/>
              <a:t>Deliverable: </a:t>
            </a:r>
            <a:r>
              <a:rPr lang="nl-NL" dirty="0">
                <a:solidFill>
                  <a:srgbClr val="0070C0"/>
                </a:solidFill>
              </a:rPr>
              <a:t>de werkende oplossing</a:t>
            </a:r>
          </a:p>
          <a:p>
            <a:pPr lvl="1"/>
            <a:r>
              <a:rPr lang="nl-NL" dirty="0"/>
              <a:t>Rollen en verantwoordelijkheden</a:t>
            </a:r>
          </a:p>
          <a:p>
            <a:pPr lvl="1"/>
            <a:r>
              <a:rPr lang="nl-NL" dirty="0"/>
              <a:t>Aandachtspunten</a:t>
            </a:r>
          </a:p>
        </p:txBody>
      </p:sp>
      <p:sp>
        <p:nvSpPr>
          <p:cNvPr id="4" name="Tekstballon: rechthoek met afgeronde hoeken 3">
            <a:extLst>
              <a:ext uri="{FF2B5EF4-FFF2-40B4-BE49-F238E27FC236}">
                <a16:creationId xmlns:a16="http://schemas.microsoft.com/office/drawing/2014/main" id="{05573E23-472D-4D53-D5DA-E5F53B506461}"/>
              </a:ext>
            </a:extLst>
          </p:cNvPr>
          <p:cNvSpPr/>
          <p:nvPr/>
        </p:nvSpPr>
        <p:spPr>
          <a:xfrm>
            <a:off x="8892074" y="205273"/>
            <a:ext cx="1791478" cy="1268963"/>
          </a:xfrm>
          <a:prstGeom prst="wedgeRoundRectCallout">
            <a:avLst>
              <a:gd name="adj1" fmla="val -200000"/>
              <a:gd name="adj2" fmla="val 33824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Bouwfase (oplossing ontwikkelen)</a:t>
            </a:r>
          </a:p>
          <a:p>
            <a:pPr algn="ctr"/>
            <a:r>
              <a:rPr lang="nl-NL" dirty="0"/>
              <a:t>Construct fase</a:t>
            </a:r>
            <a:endParaRPr lang="nl-BE" dirty="0"/>
          </a:p>
        </p:txBody>
      </p:sp>
      <p:pic>
        <p:nvPicPr>
          <p:cNvPr id="5" name="Picture 2" descr="Create a Software Implementation Plan in 5 Steps">
            <a:extLst>
              <a:ext uri="{FF2B5EF4-FFF2-40B4-BE49-F238E27FC236}">
                <a16:creationId xmlns:a16="http://schemas.microsoft.com/office/drawing/2014/main" id="{8F936C29-862D-AC1B-4525-7AA320CA9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565" y="2374462"/>
            <a:ext cx="5252662" cy="295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576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e échte vraag van jouw Studiekeuze | Studiekeuze Advies">
            <a:extLst>
              <a:ext uri="{FF2B5EF4-FFF2-40B4-BE49-F238E27FC236}">
                <a16:creationId xmlns:a16="http://schemas.microsoft.com/office/drawing/2014/main" id="{E370DA41-0D5F-D896-8BD2-03926E2B3C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8" r="4842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7" name="Rectangle 10246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60CC82-C49F-2E0F-7CE2-E7FCF15B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Wat was er nieuw?  Wat heb je onthouden?</a:t>
            </a:r>
          </a:p>
        </p:txBody>
      </p:sp>
      <p:cxnSp>
        <p:nvCxnSpPr>
          <p:cNvPr id="10249" name="Straight Connector 10248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1" name="Straight Connector 10250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247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 descr="Een ERP-implementatie, hoe pak je dat aan? | ABC E BUSINESS">
            <a:extLst>
              <a:ext uri="{FF2B5EF4-FFF2-40B4-BE49-F238E27FC236}">
                <a16:creationId xmlns:a16="http://schemas.microsoft.com/office/drawing/2014/main" id="{5508475D-DF34-FDFF-82CE-E0A41EF5A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99855"/>
            <a:ext cx="12192000" cy="813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ED7CC4A-0406-F359-4C52-070D9F5C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Oefening: consultancy simulatie in groepen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D636232-BA28-0AE6-CF2F-DF28FD725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2" y="1825624"/>
            <a:ext cx="11353803" cy="5032376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nl-BE" sz="2000" b="1" dirty="0"/>
              <a:t>Case: </a:t>
            </a:r>
            <a:r>
              <a:rPr lang="nl-BE" sz="2000" dirty="0"/>
              <a:t>Een middelgroot productiebedrijf moet een nieuw ERP-systeem implementeren om voorraadbeheer, inkoop en verkoop beter te beheren.  Het ERP-systeem moet integreren met een bestaand boekhoudsysteem.  Ze hebben 30 gebruikers met verschillende rollen (administratie, verkoop, productie, management), elk met eigen </a:t>
            </a:r>
            <a:r>
              <a:rPr lang="nl-BE" sz="2000" dirty="0" err="1"/>
              <a:t>authorisatievereisten</a:t>
            </a:r>
            <a:r>
              <a:rPr lang="nl-BE" sz="2000" dirty="0"/>
              <a:t>.  Ze willen gebruik maken van zoveel mogelijk standaardfunctionaliteit, maar een paar rapportages zijn maatwerk.  De deadline voor de release is binnen 3 maanden.</a:t>
            </a:r>
          </a:p>
          <a:p>
            <a:endParaRPr lang="nl-BE" sz="2000" dirty="0"/>
          </a:p>
          <a:p>
            <a:pPr marL="0" indent="0">
              <a:lnSpc>
                <a:spcPct val="160000"/>
              </a:lnSpc>
              <a:buNone/>
            </a:pPr>
            <a:r>
              <a:rPr lang="nl-BE" sz="2000" dirty="0"/>
              <a:t>Maak een </a:t>
            </a:r>
            <a:r>
              <a:rPr lang="nl-BE" sz="2000" b="1" dirty="0"/>
              <a:t>advies voor de implementatie </a:t>
            </a:r>
            <a:r>
              <a:rPr lang="nl-BE" sz="2000" dirty="0"/>
              <a:t>van het ERP-systeem, waarin elk van deze elementen uit </a:t>
            </a:r>
            <a:r>
              <a:rPr lang="nl-BE" sz="2000" b="1" dirty="0"/>
              <a:t>de implementatiefase </a:t>
            </a:r>
            <a:r>
              <a:rPr lang="nl-BE" sz="2000" dirty="0"/>
              <a:t>aan bod komt.</a:t>
            </a:r>
          </a:p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r>
              <a:rPr lang="nl-BE" sz="2000" dirty="0"/>
              <a:t>Nadien leg je uit hoe je het hebt aangepakt, verdedig je keuzes.</a:t>
            </a:r>
          </a:p>
        </p:txBody>
      </p:sp>
    </p:spTree>
    <p:extLst>
      <p:ext uri="{BB962C8B-B14F-4D97-AF65-F5344CB8AC3E}">
        <p14:creationId xmlns:p14="http://schemas.microsoft.com/office/powerpoint/2010/main" val="57255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 descr="Een ERP-implementatie, hoe pak je dat aan? | ABC E BUSINESS">
            <a:extLst>
              <a:ext uri="{FF2B5EF4-FFF2-40B4-BE49-F238E27FC236}">
                <a16:creationId xmlns:a16="http://schemas.microsoft.com/office/drawing/2014/main" id="{5508475D-DF34-FDFF-82CE-E0A41EF5A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99855"/>
            <a:ext cx="12192000" cy="813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ED7CC4A-0406-F359-4C52-070D9F5C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Hulpvragen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D636232-BA28-0AE6-CF2F-DF28FD725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2" y="1825624"/>
            <a:ext cx="11353803" cy="5508626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nl-BE" sz="1900" b="1" dirty="0">
                <a:solidFill>
                  <a:schemeClr val="accent6">
                    <a:lumMod val="75000"/>
                  </a:schemeClr>
                </a:solidFill>
              </a:rPr>
              <a:t>Installatie: </a:t>
            </a:r>
            <a:r>
              <a:rPr lang="nl-BE" sz="1900" dirty="0"/>
              <a:t>Moeten ze een nieuwe installatie uitvoeren of een upgrade van een bestaand systeem?  Welke infrastructuur is nodig?  Wat zijn de stappen om de software te installeren?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nl-BE" sz="1900" b="1" dirty="0">
                <a:solidFill>
                  <a:schemeClr val="accent6">
                    <a:lumMod val="75000"/>
                  </a:schemeClr>
                </a:solidFill>
              </a:rPr>
              <a:t>Configuratie en maatwerk vs. Standaardoplossingen: </a:t>
            </a:r>
            <a:r>
              <a:rPr lang="nl-BE" sz="1900" dirty="0"/>
              <a:t>Welke onderdelen van het ERP-systeem kunnen als standaardoplossing worden gebruikt, en welke onderdelen vereisen maatwerk? Hoe beslissen ze wat maatwerk nodig heeft, wat niet? Denk aan de specifieke rapportages die het bedrijf nodig heeft.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nl-BE" sz="1900" b="1" dirty="0">
                <a:solidFill>
                  <a:schemeClr val="accent6">
                    <a:lumMod val="75000"/>
                  </a:schemeClr>
                </a:solidFill>
              </a:rPr>
              <a:t>Testen: </a:t>
            </a:r>
            <a:r>
              <a:rPr lang="nl-BE" sz="1900" dirty="0"/>
              <a:t>welke soort testen moeten uitgevoerd worden (</a:t>
            </a:r>
            <a:r>
              <a:rPr lang="nl-BE" sz="1900" dirty="0" err="1"/>
              <a:t>cfr</a:t>
            </a:r>
            <a:r>
              <a:rPr lang="nl-BE" sz="1900" dirty="0"/>
              <a:t> later hoofdstuk)  Hoe zorgen we voor representatieve testgegevens?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nl-BE" sz="1900" b="1" dirty="0">
                <a:solidFill>
                  <a:schemeClr val="accent6">
                    <a:lumMod val="75000"/>
                  </a:schemeClr>
                </a:solidFill>
              </a:rPr>
              <a:t>Documentatie: </a:t>
            </a:r>
            <a:r>
              <a:rPr lang="nl-BE" sz="1900" dirty="0"/>
              <a:t>Wat moet er gedocumenteerd worden?  Welke documentatie is nodig en voor wie? (voor gebruikers, systeembeheerders, het ontwikkelteam) 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nl-BE" sz="1900" b="1" dirty="0">
                <a:solidFill>
                  <a:schemeClr val="accent6">
                    <a:lumMod val="75000"/>
                  </a:schemeClr>
                </a:solidFill>
              </a:rPr>
              <a:t>Interfaces en integratie: </a:t>
            </a:r>
            <a:r>
              <a:rPr lang="nl-BE" sz="1900" dirty="0"/>
              <a:t>Welke interfaces zijn nodig?  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nl-BE" sz="1900" b="1" dirty="0">
                <a:solidFill>
                  <a:schemeClr val="accent6">
                    <a:lumMod val="75000"/>
                  </a:schemeClr>
                </a:solidFill>
              </a:rPr>
              <a:t>Rollen: </a:t>
            </a:r>
            <a:r>
              <a:rPr lang="nl-BE" sz="1900" dirty="0"/>
              <a:t>autorisatiematrix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nl-BE" sz="1900" b="1" dirty="0">
                <a:solidFill>
                  <a:schemeClr val="accent6">
                    <a:lumMod val="75000"/>
                  </a:schemeClr>
                </a:solidFill>
              </a:rPr>
              <a:t>Team en rollenverdeling: </a:t>
            </a:r>
            <a:r>
              <a:rPr lang="nl-BE" sz="1900" dirty="0"/>
              <a:t>wie doet wat? (bv PM, </a:t>
            </a:r>
            <a:r>
              <a:rPr lang="nl-BE" sz="1900" dirty="0" err="1"/>
              <a:t>developers</a:t>
            </a:r>
            <a:r>
              <a:rPr lang="nl-BE" sz="1900" dirty="0"/>
              <a:t>, testers, wie schrijf documentatie?)</a:t>
            </a: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21170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93A688E-F5D2-A145-917D-0883A7F8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Projectfases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Afbeelding 1">
            <a:extLst>
              <a:ext uri="{FF2B5EF4-FFF2-40B4-BE49-F238E27FC236}">
                <a16:creationId xmlns:a16="http://schemas.microsoft.com/office/drawing/2014/main" id="{A30DC279-65A2-480D-0A62-02EE2079D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518" y="1701069"/>
            <a:ext cx="6961240" cy="3528155"/>
          </a:xfrm>
          <a:prstGeom prst="rect">
            <a:avLst/>
          </a:prstGeom>
        </p:spPr>
      </p:pic>
      <p:sp>
        <p:nvSpPr>
          <p:cNvPr id="3" name="Ovaal 2">
            <a:extLst>
              <a:ext uri="{FF2B5EF4-FFF2-40B4-BE49-F238E27FC236}">
                <a16:creationId xmlns:a16="http://schemas.microsoft.com/office/drawing/2014/main" id="{370436B4-A9FC-6624-2313-AE255B4AC055}"/>
              </a:ext>
            </a:extLst>
          </p:cNvPr>
          <p:cNvSpPr/>
          <p:nvPr/>
        </p:nvSpPr>
        <p:spPr>
          <a:xfrm>
            <a:off x="7959012" y="3279464"/>
            <a:ext cx="1996751" cy="52251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kstballon: rechthoek met afgeronde hoeken 4">
            <a:extLst>
              <a:ext uri="{FF2B5EF4-FFF2-40B4-BE49-F238E27FC236}">
                <a16:creationId xmlns:a16="http://schemas.microsoft.com/office/drawing/2014/main" id="{6DBB2D44-F196-E01A-AE4F-3608F37CDCE7}"/>
              </a:ext>
            </a:extLst>
          </p:cNvPr>
          <p:cNvSpPr/>
          <p:nvPr/>
        </p:nvSpPr>
        <p:spPr>
          <a:xfrm>
            <a:off x="9862457" y="1110343"/>
            <a:ext cx="1791478" cy="1268963"/>
          </a:xfrm>
          <a:prstGeom prst="wedgeRoundRectCallout">
            <a:avLst>
              <a:gd name="adj1" fmla="val -64583"/>
              <a:gd name="adj2" fmla="val 102206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Bouwfase (oplossing ontwikkelen)</a:t>
            </a:r>
            <a:endParaRPr lang="nl-BE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96CEA129-7168-0F76-8333-E468106C2B06}"/>
              </a:ext>
            </a:extLst>
          </p:cNvPr>
          <p:cNvSpPr/>
          <p:nvPr/>
        </p:nvSpPr>
        <p:spPr>
          <a:xfrm>
            <a:off x="200025" y="264027"/>
            <a:ext cx="4568637" cy="62891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400" dirty="0"/>
              <a:t>Projectfases</a:t>
            </a:r>
          </a:p>
        </p:txBody>
      </p:sp>
    </p:spTree>
    <p:extLst>
      <p:ext uri="{BB962C8B-B14F-4D97-AF65-F5344CB8AC3E}">
        <p14:creationId xmlns:p14="http://schemas.microsoft.com/office/powerpoint/2010/main" val="352319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35777" y="785355"/>
            <a:ext cx="4366816" cy="5726972"/>
          </a:xfrm>
          <a:custGeom>
            <a:avLst/>
            <a:gdLst/>
            <a:ahLst/>
            <a:cxnLst/>
            <a:rect l="l" t="t" r="r" b="b"/>
            <a:pathLst>
              <a:path w="6550224" h="8590458">
                <a:moveTo>
                  <a:pt x="0" y="0"/>
                </a:moveTo>
                <a:lnTo>
                  <a:pt x="6550224" y="0"/>
                </a:lnTo>
                <a:lnTo>
                  <a:pt x="6550224" y="8590458"/>
                </a:lnTo>
                <a:lnTo>
                  <a:pt x="0" y="85904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" name="Freeform 3"/>
          <p:cNvSpPr/>
          <p:nvPr/>
        </p:nvSpPr>
        <p:spPr>
          <a:xfrm>
            <a:off x="8087596" y="1319815"/>
            <a:ext cx="1389757" cy="1143075"/>
          </a:xfrm>
          <a:custGeom>
            <a:avLst/>
            <a:gdLst/>
            <a:ahLst/>
            <a:cxnLst/>
            <a:rect l="l" t="t" r="r" b="b"/>
            <a:pathLst>
              <a:path w="2084636" h="1714613">
                <a:moveTo>
                  <a:pt x="0" y="0"/>
                </a:moveTo>
                <a:lnTo>
                  <a:pt x="2084636" y="0"/>
                </a:lnTo>
                <a:lnTo>
                  <a:pt x="2084636" y="1714613"/>
                </a:lnTo>
                <a:lnTo>
                  <a:pt x="0" y="17146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4" name="Freeform 4"/>
          <p:cNvSpPr/>
          <p:nvPr/>
        </p:nvSpPr>
        <p:spPr>
          <a:xfrm>
            <a:off x="9928204" y="1440015"/>
            <a:ext cx="1002521" cy="739359"/>
          </a:xfrm>
          <a:custGeom>
            <a:avLst/>
            <a:gdLst/>
            <a:ahLst/>
            <a:cxnLst/>
            <a:rect l="l" t="t" r="r" b="b"/>
            <a:pathLst>
              <a:path w="1503782" h="1109039">
                <a:moveTo>
                  <a:pt x="0" y="0"/>
                </a:moveTo>
                <a:lnTo>
                  <a:pt x="1503782" y="0"/>
                </a:lnTo>
                <a:lnTo>
                  <a:pt x="1503782" y="1109039"/>
                </a:lnTo>
                <a:lnTo>
                  <a:pt x="0" y="11090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" name="TextBox 5"/>
          <p:cNvSpPr txBox="1"/>
          <p:nvPr/>
        </p:nvSpPr>
        <p:spPr>
          <a:xfrm>
            <a:off x="7799932" y="2480958"/>
            <a:ext cx="3445242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nl-BE" sz="2000" dirty="0"/>
              <a:t>Op het einde van dit hoofdstuk:</a:t>
            </a:r>
          </a:p>
          <a:p>
            <a:pPr marL="0" indent="0">
              <a:buNone/>
            </a:pPr>
            <a:endParaRPr lang="nl-B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000" dirty="0"/>
              <a:t>… ken ik de verschillende </a:t>
            </a:r>
            <a:r>
              <a:rPr lang="nl-BE" sz="2000" b="1" dirty="0"/>
              <a:t>activiteiten in de bouwfase </a:t>
            </a:r>
            <a:r>
              <a:rPr lang="nl-BE" sz="2000" dirty="0"/>
              <a:t>en kan ik daarbij de verschillende </a:t>
            </a:r>
            <a:r>
              <a:rPr lang="nl-BE" sz="2000" b="1" dirty="0"/>
              <a:t>niveaus van standaardisatie </a:t>
            </a:r>
            <a:r>
              <a:rPr lang="nl-BE" sz="2000" dirty="0"/>
              <a:t>benoemen</a:t>
            </a:r>
          </a:p>
          <a:p>
            <a:endParaRPr lang="nl-B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000" dirty="0"/>
              <a:t>… kan ik de verschillende afhankelijkheden en </a:t>
            </a:r>
            <a:r>
              <a:rPr lang="nl-BE" sz="2000" b="1" dirty="0"/>
              <a:t>aandachtspunten</a:t>
            </a:r>
            <a:r>
              <a:rPr lang="nl-BE" sz="2000" dirty="0"/>
              <a:t> van de bouwfase benoemen.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3508657" y="1686645"/>
            <a:ext cx="2982027" cy="761897"/>
            <a:chOff x="0" y="0"/>
            <a:chExt cx="1178085" cy="30099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78085" cy="300996"/>
            </a:xfrm>
            <a:custGeom>
              <a:avLst/>
              <a:gdLst/>
              <a:ahLst/>
              <a:cxnLst/>
              <a:rect l="l" t="t" r="r" b="b"/>
              <a:pathLst>
                <a:path w="1178085" h="300996">
                  <a:moveTo>
                    <a:pt x="88271" y="0"/>
                  </a:moveTo>
                  <a:lnTo>
                    <a:pt x="1089814" y="0"/>
                  </a:lnTo>
                  <a:cubicBezTo>
                    <a:pt x="1113225" y="0"/>
                    <a:pt x="1135677" y="9300"/>
                    <a:pt x="1152231" y="25854"/>
                  </a:cubicBezTo>
                  <a:cubicBezTo>
                    <a:pt x="1168785" y="42408"/>
                    <a:pt x="1178085" y="64860"/>
                    <a:pt x="1178085" y="88271"/>
                  </a:cubicBezTo>
                  <a:lnTo>
                    <a:pt x="1178085" y="212726"/>
                  </a:lnTo>
                  <a:cubicBezTo>
                    <a:pt x="1178085" y="236136"/>
                    <a:pt x="1168785" y="258588"/>
                    <a:pt x="1152231" y="275142"/>
                  </a:cubicBezTo>
                  <a:cubicBezTo>
                    <a:pt x="1135677" y="291696"/>
                    <a:pt x="1113225" y="300996"/>
                    <a:pt x="1089814" y="300996"/>
                  </a:cubicBezTo>
                  <a:lnTo>
                    <a:pt x="88271" y="300996"/>
                  </a:lnTo>
                  <a:cubicBezTo>
                    <a:pt x="64860" y="300996"/>
                    <a:pt x="42408" y="291696"/>
                    <a:pt x="25854" y="275142"/>
                  </a:cubicBezTo>
                  <a:cubicBezTo>
                    <a:pt x="9300" y="258588"/>
                    <a:pt x="0" y="236136"/>
                    <a:pt x="0" y="212726"/>
                  </a:cubicBezTo>
                  <a:lnTo>
                    <a:pt x="0" y="88271"/>
                  </a:lnTo>
                  <a:cubicBezTo>
                    <a:pt x="0" y="64860"/>
                    <a:pt x="9300" y="42408"/>
                    <a:pt x="25854" y="25854"/>
                  </a:cubicBezTo>
                  <a:cubicBezTo>
                    <a:pt x="42408" y="9300"/>
                    <a:pt x="64860" y="0"/>
                    <a:pt x="88271" y="0"/>
                  </a:cubicBezTo>
                  <a:close/>
                </a:path>
              </a:pathLst>
            </a:custGeom>
            <a:solidFill>
              <a:srgbClr val="FFBD59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67"/>
                </a:lnSpc>
              </a:pPr>
              <a:endParaRPr sz="1200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85800" y="1147953"/>
            <a:ext cx="538692" cy="538692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60644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67"/>
                </a:lnSpc>
              </a:pPr>
              <a:endParaRPr sz="1200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92673" y="4439522"/>
            <a:ext cx="538692" cy="53869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60644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67"/>
                </a:lnSpc>
              </a:pPr>
              <a:endParaRPr sz="1200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691407" y="1824189"/>
            <a:ext cx="538692" cy="538692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60644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67"/>
                </a:lnSpc>
              </a:pPr>
              <a:endParaRPr sz="1200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691407" y="2462890"/>
            <a:ext cx="538692" cy="538692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60644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67"/>
                </a:lnSpc>
              </a:pPr>
              <a:endParaRPr sz="1200"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685800" y="5788637"/>
            <a:ext cx="538692" cy="538692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60644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67"/>
                </a:lnSpc>
              </a:pPr>
              <a:endParaRPr sz="1200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691407" y="3122408"/>
            <a:ext cx="538692" cy="538692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60644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67"/>
                </a:lnSpc>
              </a:pPr>
              <a:endParaRPr sz="1200"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3720994" y="1133459"/>
            <a:ext cx="538692" cy="538692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60644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67"/>
                </a:lnSpc>
              </a:pPr>
              <a:endParaRPr sz="1200"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691407" y="3775576"/>
            <a:ext cx="538692" cy="538692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60644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67"/>
                </a:lnSpc>
              </a:pPr>
              <a:endParaRPr sz="1200"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3726601" y="1809695"/>
            <a:ext cx="538692" cy="538692"/>
            <a:chOff x="0" y="0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60644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67"/>
                </a:lnSpc>
              </a:pPr>
              <a:endParaRPr sz="1200"/>
            </a:p>
          </p:txBody>
        </p:sp>
      </p:grpSp>
      <p:sp>
        <p:nvSpPr>
          <p:cNvPr id="55" name="TextBox 55"/>
          <p:cNvSpPr txBox="1"/>
          <p:nvPr/>
        </p:nvSpPr>
        <p:spPr>
          <a:xfrm>
            <a:off x="757162" y="5915885"/>
            <a:ext cx="395969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7"/>
              </a:lnSpc>
              <a:spcBef>
                <a:spcPct val="0"/>
              </a:spcBef>
            </a:pPr>
            <a:r>
              <a:rPr lang="en-US" sz="1615">
                <a:solidFill>
                  <a:srgbClr val="A6A6A6"/>
                </a:solidFill>
                <a:latin typeface="Poppins Bold"/>
              </a:rPr>
              <a:t>08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3792356" y="1260707"/>
            <a:ext cx="395969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7"/>
              </a:lnSpc>
              <a:spcBef>
                <a:spcPct val="0"/>
              </a:spcBef>
            </a:pPr>
            <a:r>
              <a:rPr lang="en-US" sz="1615">
                <a:solidFill>
                  <a:srgbClr val="A6A6A6"/>
                </a:solidFill>
                <a:latin typeface="Poppins Bold"/>
              </a:rPr>
              <a:t>09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384508" y="1266573"/>
            <a:ext cx="2095709" cy="259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71"/>
              </a:lnSpc>
              <a:spcBef>
                <a:spcPct val="0"/>
              </a:spcBef>
            </a:pPr>
            <a:r>
              <a:rPr lang="en-US" sz="1600" dirty="0" err="1">
                <a:solidFill>
                  <a:srgbClr val="A6A6A6"/>
                </a:solidFill>
              </a:rPr>
              <a:t>Opstarten</a:t>
            </a:r>
            <a:endParaRPr lang="en-US" sz="1600" dirty="0">
              <a:solidFill>
                <a:srgbClr val="A6A6A6"/>
              </a:solidFill>
            </a:endParaRPr>
          </a:p>
        </p:txBody>
      </p:sp>
      <p:sp>
        <p:nvSpPr>
          <p:cNvPr id="58" name="TextBox 58"/>
          <p:cNvSpPr txBox="1"/>
          <p:nvPr/>
        </p:nvSpPr>
        <p:spPr>
          <a:xfrm>
            <a:off x="1390115" y="1926037"/>
            <a:ext cx="2095709" cy="259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71"/>
              </a:lnSpc>
              <a:spcBef>
                <a:spcPct val="0"/>
              </a:spcBef>
            </a:pPr>
            <a:r>
              <a:rPr lang="en-US" sz="1600">
                <a:solidFill>
                  <a:srgbClr val="B3B3B3"/>
                </a:solidFill>
              </a:rPr>
              <a:t>Faseren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384508" y="5895623"/>
            <a:ext cx="2587998" cy="2560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71"/>
              </a:lnSpc>
              <a:spcBef>
                <a:spcPct val="0"/>
              </a:spcBef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Planning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4419702" y="1234627"/>
            <a:ext cx="2095709" cy="256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71"/>
              </a:lnSpc>
              <a:spcBef>
                <a:spcPct val="0"/>
              </a:spcBef>
            </a:pPr>
            <a:r>
              <a:rPr lang="en-US" sz="1600">
                <a:solidFill>
                  <a:srgbClr val="A6A6A6"/>
                </a:solidFill>
              </a:rPr>
              <a:t>Analyse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317915" y="328155"/>
            <a:ext cx="4737556" cy="423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>
                <a:solidFill>
                  <a:srgbClr val="000000"/>
                </a:solidFill>
                <a:latin typeface="Poppins Semi-Bold"/>
              </a:rPr>
              <a:t>Project Management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757162" y="1275201"/>
            <a:ext cx="395969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7"/>
              </a:lnSpc>
              <a:spcBef>
                <a:spcPct val="0"/>
              </a:spcBef>
            </a:pPr>
            <a:r>
              <a:rPr lang="en-US" sz="1615">
                <a:solidFill>
                  <a:srgbClr val="B3B3B3"/>
                </a:solidFill>
                <a:latin typeface="Poppins Bold"/>
              </a:rPr>
              <a:t>01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771896" y="4585572"/>
            <a:ext cx="395969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7"/>
              </a:lnSpc>
              <a:spcBef>
                <a:spcPct val="0"/>
              </a:spcBef>
            </a:pPr>
            <a:r>
              <a:rPr lang="en-US" sz="1615">
                <a:solidFill>
                  <a:srgbClr val="BBBBBB"/>
                </a:solidFill>
                <a:latin typeface="Poppins Bold"/>
              </a:rPr>
              <a:t>06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762769" y="1951436"/>
            <a:ext cx="395969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7"/>
              </a:lnSpc>
              <a:spcBef>
                <a:spcPct val="0"/>
              </a:spcBef>
            </a:pPr>
            <a:r>
              <a:rPr lang="en-US" sz="1615">
                <a:solidFill>
                  <a:srgbClr val="A6A6A6"/>
                </a:solidFill>
                <a:latin typeface="Poppins Bold"/>
              </a:rPr>
              <a:t>02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757162" y="5237920"/>
            <a:ext cx="395969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7"/>
              </a:lnSpc>
              <a:spcBef>
                <a:spcPct val="0"/>
              </a:spcBef>
            </a:pPr>
            <a:r>
              <a:rPr lang="en-US" sz="1615" dirty="0">
                <a:solidFill>
                  <a:srgbClr val="FFFFFF"/>
                </a:solidFill>
                <a:latin typeface="Poppins Bold"/>
              </a:rPr>
              <a:t>07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62769" y="2590138"/>
            <a:ext cx="395969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7"/>
              </a:lnSpc>
              <a:spcBef>
                <a:spcPct val="0"/>
              </a:spcBef>
            </a:pPr>
            <a:r>
              <a:rPr lang="en-US" sz="1615">
                <a:solidFill>
                  <a:srgbClr val="A6A6A6"/>
                </a:solidFill>
                <a:latin typeface="Poppins Bold"/>
              </a:rPr>
              <a:t>03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762769" y="3249656"/>
            <a:ext cx="395969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7"/>
              </a:lnSpc>
              <a:spcBef>
                <a:spcPct val="0"/>
              </a:spcBef>
            </a:pPr>
            <a:r>
              <a:rPr lang="en-US" sz="1615">
                <a:solidFill>
                  <a:srgbClr val="A6A6A6"/>
                </a:solidFill>
                <a:latin typeface="Poppins Bold"/>
              </a:rPr>
              <a:t>04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762769" y="3902823"/>
            <a:ext cx="395969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7"/>
              </a:lnSpc>
              <a:spcBef>
                <a:spcPct val="0"/>
              </a:spcBef>
            </a:pPr>
            <a:r>
              <a:rPr lang="en-US" sz="1615">
                <a:solidFill>
                  <a:srgbClr val="A6A6A6"/>
                </a:solidFill>
                <a:latin typeface="Poppins Bold"/>
              </a:rPr>
              <a:t>05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3797963" y="1936942"/>
            <a:ext cx="395969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7"/>
              </a:lnSpc>
              <a:spcBef>
                <a:spcPct val="0"/>
              </a:spcBef>
            </a:pPr>
            <a:r>
              <a:rPr lang="en-US" sz="1615">
                <a:solidFill>
                  <a:srgbClr val="A6A6A6"/>
                </a:solidFill>
                <a:latin typeface="Poppins Bold"/>
              </a:rPr>
              <a:t>10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390115" y="4541370"/>
            <a:ext cx="2095709" cy="256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71"/>
              </a:lnSpc>
              <a:spcBef>
                <a:spcPct val="0"/>
              </a:spcBef>
            </a:pPr>
            <a:r>
              <a:rPr lang="en-US" sz="1600">
                <a:solidFill>
                  <a:srgbClr val="B3B3B3"/>
                </a:solidFill>
              </a:rPr>
              <a:t>Business Case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383242" y="5212521"/>
            <a:ext cx="2095709" cy="2560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71"/>
              </a:lnSpc>
              <a:spcBef>
                <a:spcPct val="0"/>
              </a:spcBef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Make or Buy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90115" y="2569875"/>
            <a:ext cx="2031850" cy="259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71"/>
              </a:lnSpc>
              <a:spcBef>
                <a:spcPct val="0"/>
              </a:spcBef>
            </a:pPr>
            <a:r>
              <a:rPr lang="en-US" sz="1600">
                <a:solidFill>
                  <a:srgbClr val="A6A6A6"/>
                </a:solidFill>
              </a:rPr>
              <a:t>Organiseren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395942" y="3210055"/>
            <a:ext cx="2095709" cy="256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71"/>
              </a:lnSpc>
              <a:spcBef>
                <a:spcPct val="0"/>
              </a:spcBef>
            </a:pPr>
            <a:r>
              <a:rPr lang="en-US" sz="1600">
                <a:solidFill>
                  <a:srgbClr val="A6A6A6"/>
                </a:solidFill>
              </a:rPr>
              <a:t>Requirements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390115" y="3899332"/>
            <a:ext cx="2095709" cy="256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71"/>
              </a:lnSpc>
              <a:spcBef>
                <a:spcPct val="0"/>
              </a:spcBef>
            </a:pPr>
            <a:r>
              <a:rPr lang="en-US" sz="1600">
                <a:solidFill>
                  <a:srgbClr val="A6A6A6"/>
                </a:solidFill>
              </a:rPr>
              <a:t>Processen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4425309" y="1905045"/>
            <a:ext cx="2095709" cy="256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71"/>
              </a:lnSpc>
              <a:spcBef>
                <a:spcPct val="0"/>
              </a:spcBef>
            </a:pPr>
            <a:r>
              <a:rPr lang="en-US" sz="1600" dirty="0" err="1">
                <a:latin typeface="Poppins Semi-Bold"/>
              </a:rPr>
              <a:t>Implementatie</a:t>
            </a:r>
            <a:endParaRPr lang="en-US" sz="1600" dirty="0">
              <a:latin typeface="Poppins Semi-Bold"/>
            </a:endParaRPr>
          </a:p>
        </p:txBody>
      </p:sp>
      <p:grpSp>
        <p:nvGrpSpPr>
          <p:cNvPr id="87" name="Group 12">
            <a:extLst>
              <a:ext uri="{FF2B5EF4-FFF2-40B4-BE49-F238E27FC236}">
                <a16:creationId xmlns:a16="http://schemas.microsoft.com/office/drawing/2014/main" id="{55E3DBA2-355D-457B-06B2-9EFA186165E0}"/>
              </a:ext>
            </a:extLst>
          </p:cNvPr>
          <p:cNvGrpSpPr/>
          <p:nvPr/>
        </p:nvGrpSpPr>
        <p:grpSpPr>
          <a:xfrm>
            <a:off x="703710" y="5063415"/>
            <a:ext cx="538692" cy="538692"/>
            <a:chOff x="0" y="0"/>
            <a:chExt cx="812800" cy="812800"/>
          </a:xfrm>
        </p:grpSpPr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A5A33F17-77AB-1B40-201A-76635A92480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60644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89" name="TextBox 14">
              <a:extLst>
                <a:ext uri="{FF2B5EF4-FFF2-40B4-BE49-F238E27FC236}">
                  <a16:creationId xmlns:a16="http://schemas.microsoft.com/office/drawing/2014/main" id="{2AB199F9-9CEE-77EA-25E6-24A478991584}"/>
                </a:ext>
              </a:extLst>
            </p:cNvPr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67"/>
                </a:lnSpc>
              </a:pPr>
              <a:endParaRPr sz="1200"/>
            </a:p>
          </p:txBody>
        </p:sp>
      </p:grpSp>
      <p:sp>
        <p:nvSpPr>
          <p:cNvPr id="90" name="TextBox 63">
            <a:extLst>
              <a:ext uri="{FF2B5EF4-FFF2-40B4-BE49-F238E27FC236}">
                <a16:creationId xmlns:a16="http://schemas.microsoft.com/office/drawing/2014/main" id="{207076A7-FFA4-2113-3738-2F5F000EC997}"/>
              </a:ext>
            </a:extLst>
          </p:cNvPr>
          <p:cNvSpPr txBox="1"/>
          <p:nvPr/>
        </p:nvSpPr>
        <p:spPr>
          <a:xfrm>
            <a:off x="795930" y="5226162"/>
            <a:ext cx="395969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7"/>
              </a:lnSpc>
              <a:spcBef>
                <a:spcPct val="0"/>
              </a:spcBef>
            </a:pPr>
            <a:r>
              <a:rPr lang="en-US" sz="1615" dirty="0">
                <a:solidFill>
                  <a:srgbClr val="BBBBBB"/>
                </a:solidFill>
                <a:latin typeface="Poppins Bold"/>
              </a:rPr>
              <a:t>07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31B93-73BF-714D-8A40-EEF67516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Beschrijving en doel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7D8217-66DD-194A-BB49-B2256590C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 de bouwfase wordt de oplossing ontwikkeld </a:t>
            </a:r>
          </a:p>
          <a:p>
            <a:r>
              <a:rPr lang="nl-BE" dirty="0"/>
              <a:t>Deze fase duurt meestal het </a:t>
            </a:r>
            <a:r>
              <a:rPr lang="nl-BE" b="1" dirty="0"/>
              <a:t>langste </a:t>
            </a:r>
          </a:p>
          <a:p>
            <a:pPr lvl="1"/>
            <a:r>
              <a:rPr lang="nl-BE" dirty="0"/>
              <a:t>Uitzondering zijn de heel complexe projecten waar het voortraject vaak langer duurt</a:t>
            </a:r>
          </a:p>
          <a:p>
            <a:r>
              <a:rPr lang="nl-BE" dirty="0"/>
              <a:t>De wijze waarop de bouwfase verloopt is afhankelijk van de gekozen ontwikkelstrategie </a:t>
            </a:r>
          </a:p>
          <a:p>
            <a:pPr lvl="1"/>
            <a:r>
              <a:rPr lang="nl-BE" dirty="0"/>
              <a:t>Sequentieel, incrementeel, iteratief</a:t>
            </a:r>
          </a:p>
          <a:p>
            <a:endParaRPr lang="nl-BE" dirty="0"/>
          </a:p>
        </p:txBody>
      </p:sp>
      <p:sp>
        <p:nvSpPr>
          <p:cNvPr id="4" name="Tekstballon: rechthoek met afgeronde hoeken 3">
            <a:extLst>
              <a:ext uri="{FF2B5EF4-FFF2-40B4-BE49-F238E27FC236}">
                <a16:creationId xmlns:a16="http://schemas.microsoft.com/office/drawing/2014/main" id="{F5275B8E-F39F-D692-6265-0AE7F984D7FA}"/>
              </a:ext>
            </a:extLst>
          </p:cNvPr>
          <p:cNvSpPr/>
          <p:nvPr/>
        </p:nvSpPr>
        <p:spPr>
          <a:xfrm>
            <a:off x="6447453" y="4450703"/>
            <a:ext cx="1791478" cy="1268963"/>
          </a:xfrm>
          <a:prstGeom prst="wedgeRoundRectCallout">
            <a:avLst>
              <a:gd name="adj1" fmla="val -71354"/>
              <a:gd name="adj2" fmla="val -40441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Met herhalende processen/</a:t>
            </a:r>
          </a:p>
          <a:p>
            <a:pPr algn="ctr"/>
            <a:r>
              <a:rPr lang="nl-NL" dirty="0"/>
              <a:t>ontwikkelingen</a:t>
            </a:r>
            <a:endParaRPr lang="nl-BE" dirty="0"/>
          </a:p>
        </p:txBody>
      </p:sp>
      <p:sp>
        <p:nvSpPr>
          <p:cNvPr id="5" name="Tekstballon: rechthoek met afgeronde hoeken 4">
            <a:extLst>
              <a:ext uri="{FF2B5EF4-FFF2-40B4-BE49-F238E27FC236}">
                <a16:creationId xmlns:a16="http://schemas.microsoft.com/office/drawing/2014/main" id="{B89F6C2D-9F6A-245D-284B-C4B6102DB956}"/>
              </a:ext>
            </a:extLst>
          </p:cNvPr>
          <p:cNvSpPr/>
          <p:nvPr/>
        </p:nvSpPr>
        <p:spPr>
          <a:xfrm>
            <a:off x="3332584" y="4908000"/>
            <a:ext cx="1791478" cy="1268963"/>
          </a:xfrm>
          <a:prstGeom prst="wedgeRoundRectCallout">
            <a:avLst>
              <a:gd name="adj1" fmla="val -23437"/>
              <a:gd name="adj2" fmla="val -62500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Opbouwend</a:t>
            </a:r>
            <a:endParaRPr lang="nl-BE" dirty="0"/>
          </a:p>
        </p:txBody>
      </p:sp>
      <p:sp>
        <p:nvSpPr>
          <p:cNvPr id="6" name="Tekstballon: rechthoek met afgeronde hoeken 5">
            <a:extLst>
              <a:ext uri="{FF2B5EF4-FFF2-40B4-BE49-F238E27FC236}">
                <a16:creationId xmlns:a16="http://schemas.microsoft.com/office/drawing/2014/main" id="{0944554A-2380-703E-940C-196908D3584D}"/>
              </a:ext>
            </a:extLst>
          </p:cNvPr>
          <p:cNvSpPr/>
          <p:nvPr/>
        </p:nvSpPr>
        <p:spPr>
          <a:xfrm>
            <a:off x="674914" y="5042937"/>
            <a:ext cx="1791478" cy="1268963"/>
          </a:xfrm>
          <a:prstGeom prst="wedgeRoundRectCallout">
            <a:avLst>
              <a:gd name="adj1" fmla="val 29167"/>
              <a:gd name="adj2" fmla="val -66176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Met achter elkaar volgende processen/</a:t>
            </a:r>
          </a:p>
          <a:p>
            <a:pPr algn="ctr"/>
            <a:r>
              <a:rPr lang="nl-NL" dirty="0"/>
              <a:t>ontwikkelingen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7754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ballon: rechthoek met afgeronde hoeken 3">
            <a:extLst>
              <a:ext uri="{FF2B5EF4-FFF2-40B4-BE49-F238E27FC236}">
                <a16:creationId xmlns:a16="http://schemas.microsoft.com/office/drawing/2014/main" id="{6354A46D-4D4B-6B3F-4845-8DE43F9E23AD}"/>
              </a:ext>
            </a:extLst>
          </p:cNvPr>
          <p:cNvSpPr/>
          <p:nvPr/>
        </p:nvSpPr>
        <p:spPr>
          <a:xfrm>
            <a:off x="6186194" y="393424"/>
            <a:ext cx="5691675" cy="1268963"/>
          </a:xfrm>
          <a:prstGeom prst="wedgeRoundRectCallout">
            <a:avLst>
              <a:gd name="adj1" fmla="val -102338"/>
              <a:gd name="adj2" fmla="val 162500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Samenstellen van de (ontwikkelde) componenten zodat deze samen het systeem met de gewenste functionaliteit(en) vormen</a:t>
            </a:r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8AC3C8-A4A7-7A42-83E3-D4A29045D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Beschrijving en doel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59B45B-64BF-7240-B200-6C55D188E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Naast het ontwikkelen van de oplossing gebeuren er in de bouwfase ook nog volgende activiteiten</a:t>
            </a:r>
          </a:p>
          <a:p>
            <a:pPr lvl="1"/>
            <a:r>
              <a:rPr lang="nl-BE" dirty="0"/>
              <a:t>Installatie, upgrade en testen van de benodigde hard- en software</a:t>
            </a:r>
          </a:p>
          <a:p>
            <a:pPr lvl="1"/>
            <a:r>
              <a:rPr lang="nl-BE" dirty="0"/>
              <a:t>Configuratie van de software</a:t>
            </a:r>
          </a:p>
          <a:p>
            <a:endParaRPr lang="nl-BE" dirty="0"/>
          </a:p>
          <a:p>
            <a:r>
              <a:rPr lang="nl-BE" dirty="0"/>
              <a:t>Wanneer we een bestaand softwarepakket gaan implementeren (SAP, Microsoft Navision, Oracle,…) kan men kiezen voor een standaard-implementatie of eventuele aanpassingen aan deze software. De mogelijkheden zijn verschillend van pakket tot pakket.</a:t>
            </a:r>
          </a:p>
        </p:txBody>
      </p:sp>
    </p:spTree>
    <p:extLst>
      <p:ext uri="{BB962C8B-B14F-4D97-AF65-F5344CB8AC3E}">
        <p14:creationId xmlns:p14="http://schemas.microsoft.com/office/powerpoint/2010/main" val="257493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1076C-124E-BE4E-91CE-AE5C75F4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Niveaus van standaardisatie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9807E-5E00-0243-A462-18FA5595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olidFill>
                  <a:srgbClr val="0070C0"/>
                </a:solidFill>
              </a:rPr>
              <a:t>Standaard-oplossing</a:t>
            </a:r>
            <a:r>
              <a:rPr lang="nl-BE" dirty="0"/>
              <a:t>: enkel configuratie, geen maatwerk/aanpassingen in de code</a:t>
            </a:r>
          </a:p>
          <a:p>
            <a:r>
              <a:rPr lang="nl-BE" dirty="0">
                <a:solidFill>
                  <a:srgbClr val="0070C0"/>
                </a:solidFill>
              </a:rPr>
              <a:t>Standaardoplossing met klantspecifieke aanpassingen of uitbreidingen</a:t>
            </a:r>
          </a:p>
          <a:p>
            <a:pPr lvl="1"/>
            <a:r>
              <a:rPr lang="nl-BE" dirty="0"/>
              <a:t>De klant koopt een standaardpakket aan maar de configuratiemogelijkheden zijn niet voldoende</a:t>
            </a:r>
          </a:p>
          <a:p>
            <a:pPr lvl="1"/>
            <a:r>
              <a:rPr lang="nl-BE" dirty="0"/>
              <a:t>Vaak zijn er mogelijkheden voorzien in standaardpakketten om deze uitbreidingen te doen zonder dat er standaardcode moet aangepast worden</a:t>
            </a:r>
          </a:p>
          <a:p>
            <a:pPr lvl="1"/>
            <a:r>
              <a:rPr lang="nl-BE" dirty="0"/>
              <a:t>Minder risicovol: upgrades, minder problemen met support, afhankelijkheden in de software,…</a:t>
            </a:r>
          </a:p>
        </p:txBody>
      </p:sp>
    </p:spTree>
    <p:extLst>
      <p:ext uri="{BB962C8B-B14F-4D97-AF65-F5344CB8AC3E}">
        <p14:creationId xmlns:p14="http://schemas.microsoft.com/office/powerpoint/2010/main" val="164788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4D6CA-FCC9-9546-928C-60B1E319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Niveaus van standaardisatie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D9E9AF-BA76-5747-B115-7B6B48BD9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olidFill>
                  <a:srgbClr val="0070C0"/>
                </a:solidFill>
              </a:rPr>
              <a:t>Compleet nieuwe oplossing (maatwerk)</a:t>
            </a:r>
          </a:p>
          <a:p>
            <a:pPr lvl="1"/>
            <a:r>
              <a:rPr lang="nl-BE" dirty="0"/>
              <a:t>Voor volledige nieuwe toepassingen</a:t>
            </a:r>
          </a:p>
          <a:p>
            <a:pPr lvl="1"/>
            <a:r>
              <a:rPr lang="nl-BE" dirty="0"/>
              <a:t>Wanneer het proces van de klant teveel afwijkt (</a:t>
            </a:r>
            <a:r>
              <a:rPr lang="nl-BE" dirty="0" err="1"/>
              <a:t>vb</a:t>
            </a:r>
            <a:r>
              <a:rPr lang="nl-BE" dirty="0"/>
              <a:t> zeer typische klantenprocessen die niet voorkomen bij andere organisaties)</a:t>
            </a:r>
          </a:p>
          <a:p>
            <a:pPr lvl="1"/>
            <a:r>
              <a:rPr lang="nl-BE" dirty="0"/>
              <a:t>Voordeel: 100% op maat van de klant</a:t>
            </a:r>
          </a:p>
          <a:p>
            <a:pPr lvl="1"/>
            <a:r>
              <a:rPr lang="nl-BE" dirty="0"/>
              <a:t>Nadeel: vaak veel duurder, minder stabiliteit, meer eigen onderhoud</a:t>
            </a:r>
          </a:p>
        </p:txBody>
      </p:sp>
    </p:spTree>
    <p:extLst>
      <p:ext uri="{BB962C8B-B14F-4D97-AF65-F5344CB8AC3E}">
        <p14:creationId xmlns:p14="http://schemas.microsoft.com/office/powerpoint/2010/main" val="54304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Wat is software development? Ontdek het bij Working Talent">
            <a:extLst>
              <a:ext uri="{FF2B5EF4-FFF2-40B4-BE49-F238E27FC236}">
                <a16:creationId xmlns:a16="http://schemas.microsoft.com/office/drawing/2014/main" id="{2D26A0D5-EB20-E74A-2A94-68981FA79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8201" name="Freeform: Shape 820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FEAB7B-0895-B145-AF1A-884E7DD4D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1339382"/>
          </a:xfrm>
        </p:spPr>
        <p:txBody>
          <a:bodyPr>
            <a:normAutofit/>
          </a:bodyPr>
          <a:lstStyle/>
          <a:p>
            <a:pPr algn="ctr"/>
            <a:r>
              <a:rPr lang="nl-BE" sz="3600"/>
              <a:t>Beschrijving en doel</a:t>
            </a:r>
          </a:p>
        </p:txBody>
      </p:sp>
      <p:sp>
        <p:nvSpPr>
          <p:cNvPr id="820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17057F-B797-7E44-AAF3-06717B4C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19" y="2547257"/>
            <a:ext cx="4458446" cy="3109740"/>
          </a:xfrm>
        </p:spPr>
        <p:txBody>
          <a:bodyPr anchor="ctr">
            <a:normAutofit/>
          </a:bodyPr>
          <a:lstStyle/>
          <a:p>
            <a:r>
              <a:rPr lang="nl-BE" sz="1900"/>
              <a:t>Naast het ontwikkelen van de oplossing gebeuren er in de bouwfase ook nog volgende activiteiten</a:t>
            </a:r>
          </a:p>
          <a:p>
            <a:pPr lvl="1"/>
            <a:r>
              <a:rPr lang="nl-BE" sz="1900"/>
              <a:t>Installatie, upgrade en testen van de benodigde hard- en software</a:t>
            </a:r>
          </a:p>
          <a:p>
            <a:pPr lvl="1"/>
            <a:r>
              <a:rPr lang="nl-BE" sz="1900"/>
              <a:t>Configuratie van de software</a:t>
            </a:r>
          </a:p>
          <a:p>
            <a:pPr lvl="1"/>
            <a:r>
              <a:rPr lang="nl-BE" sz="1900"/>
              <a:t>Aanmaken van testgegevens</a:t>
            </a:r>
          </a:p>
          <a:p>
            <a:pPr lvl="1"/>
            <a:r>
              <a:rPr lang="nl-BE" sz="1900"/>
              <a:t>Aanmaak van documentatie</a:t>
            </a:r>
          </a:p>
          <a:p>
            <a:pPr lvl="1"/>
            <a:r>
              <a:rPr lang="nl-BE" sz="1900"/>
              <a:t>Opzetten van rollen en authorisaties</a:t>
            </a:r>
          </a:p>
          <a:p>
            <a:pPr lvl="1"/>
            <a:r>
              <a:rPr lang="nl-BE" sz="1900"/>
              <a:t>Opzetten van interfaces</a:t>
            </a:r>
          </a:p>
          <a:p>
            <a:endParaRPr lang="nl-BE" sz="1900"/>
          </a:p>
        </p:txBody>
      </p:sp>
    </p:spTree>
    <p:extLst>
      <p:ext uri="{BB962C8B-B14F-4D97-AF65-F5344CB8AC3E}">
        <p14:creationId xmlns:p14="http://schemas.microsoft.com/office/powerpoint/2010/main" val="383863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4913A-7A69-734C-A8D8-7E2D8488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Rollen en verantwoordelijkheden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87515B-291F-DB4F-A333-CE8E44F29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b="1" dirty="0">
                <a:solidFill>
                  <a:srgbClr val="0070C0"/>
                </a:solidFill>
              </a:rPr>
              <a:t>Ontwikkelaars</a:t>
            </a:r>
            <a:r>
              <a:rPr lang="nl-BE" dirty="0">
                <a:solidFill>
                  <a:srgbClr val="0070C0"/>
                </a:solidFill>
              </a:rPr>
              <a:t>:</a:t>
            </a:r>
            <a:r>
              <a:rPr lang="nl-BE" dirty="0"/>
              <a:t> spelen de hoofdrol in deze fase</a:t>
            </a:r>
          </a:p>
          <a:p>
            <a:pPr lvl="1"/>
            <a:r>
              <a:rPr lang="nl-BE" dirty="0"/>
              <a:t>Ontwikkelen van de applicatie</a:t>
            </a:r>
          </a:p>
          <a:p>
            <a:pPr lvl="1"/>
            <a:r>
              <a:rPr lang="nl-BE" dirty="0"/>
              <a:t>Opvolgen van alle nevenactiviteiten</a:t>
            </a:r>
          </a:p>
          <a:p>
            <a:pPr lvl="1"/>
            <a:endParaRPr lang="nl-BE" dirty="0"/>
          </a:p>
          <a:p>
            <a:r>
              <a:rPr lang="nl-BE" b="1" dirty="0">
                <a:solidFill>
                  <a:srgbClr val="0070C0"/>
                </a:solidFill>
              </a:rPr>
              <a:t>Designers</a:t>
            </a:r>
            <a:r>
              <a:rPr lang="nl-BE" dirty="0"/>
              <a:t>: zorgen voor een mooie en gebruiksvriendelijke oplossing</a:t>
            </a:r>
          </a:p>
          <a:p>
            <a:pPr lvl="1"/>
            <a:r>
              <a:rPr lang="nl-BE" dirty="0"/>
              <a:t>Zeker van belang als de oplossing integraal deel uitmaakt van de kernactiviteit</a:t>
            </a:r>
          </a:p>
          <a:p>
            <a:pPr lvl="1"/>
            <a:endParaRPr lang="nl-BE" dirty="0"/>
          </a:p>
          <a:p>
            <a:r>
              <a:rPr lang="nl-BE" b="1" dirty="0">
                <a:solidFill>
                  <a:srgbClr val="0070C0"/>
                </a:solidFill>
              </a:rPr>
              <a:t>Projectmanager</a:t>
            </a:r>
            <a:r>
              <a:rPr lang="nl-BE" dirty="0"/>
              <a:t>: opvolging van budget/timing/kwaliteit</a:t>
            </a:r>
          </a:p>
          <a:p>
            <a:pPr lvl="1"/>
            <a:r>
              <a:rPr lang="nl-BE" dirty="0"/>
              <a:t>Bouwfase is het meest gevoelig voor vetragingen</a:t>
            </a:r>
          </a:p>
          <a:p>
            <a:endParaRPr lang="nl-BE" dirty="0"/>
          </a:p>
          <a:p>
            <a:r>
              <a:rPr lang="nl-BE" b="1" dirty="0">
                <a:solidFill>
                  <a:srgbClr val="0070C0"/>
                </a:solidFill>
              </a:rPr>
              <a:t>Eindgebruikers</a:t>
            </a:r>
            <a:r>
              <a:rPr lang="nl-BE" dirty="0"/>
              <a:t>: feedback geven en vragen beantwoorden</a:t>
            </a:r>
          </a:p>
          <a:p>
            <a:pPr lvl="1"/>
            <a:r>
              <a:rPr lang="nl-BE" dirty="0"/>
              <a:t>Er zullen altijd onduidelijkheden zijn</a:t>
            </a:r>
          </a:p>
        </p:txBody>
      </p:sp>
    </p:spTree>
    <p:extLst>
      <p:ext uri="{BB962C8B-B14F-4D97-AF65-F5344CB8AC3E}">
        <p14:creationId xmlns:p14="http://schemas.microsoft.com/office/powerpoint/2010/main" val="427849339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F10ACCBBC33940B37153B8EA821275" ma:contentTypeVersion="8" ma:contentTypeDescription="Een nieuw document maken." ma:contentTypeScope="" ma:versionID="5d519536652ac4032767b881f2c7dfca">
  <xsd:schema xmlns:xsd="http://www.w3.org/2001/XMLSchema" xmlns:xs="http://www.w3.org/2001/XMLSchema" xmlns:p="http://schemas.microsoft.com/office/2006/metadata/properties" xmlns:ns2="851bda00-0253-4f81-894b-da192263f94a" targetNamespace="http://schemas.microsoft.com/office/2006/metadata/properties" ma:root="true" ma:fieldsID="f5a60852fe6e9304c999a1d01b29e972" ns2:_="">
    <xsd:import namespace="851bda00-0253-4f81-894b-da192263f9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da00-0253-4f81-894b-da192263f9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D12B28-8143-4C31-BB5F-E575A5574D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94E777-0BA1-4C20-8A42-16181B844546}">
  <ds:schemaRefs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851bda00-0253-4f81-894b-da192263f94a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3A60AFF-8D90-4E5E-B8E7-0DC161050C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da00-0253-4f81-894b-da192263f9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</TotalTime>
  <Words>1141</Words>
  <Application>Microsoft Office PowerPoint</Application>
  <PresentationFormat>Breedbeeld</PresentationFormat>
  <Paragraphs>151</Paragraphs>
  <Slides>18</Slides>
  <Notes>3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5" baseType="lpstr">
      <vt:lpstr>Aptos</vt:lpstr>
      <vt:lpstr>Arial</vt:lpstr>
      <vt:lpstr>Calibri</vt:lpstr>
      <vt:lpstr>Calibri Light</vt:lpstr>
      <vt:lpstr>Poppins Bold</vt:lpstr>
      <vt:lpstr>Poppins Semi-Bold</vt:lpstr>
      <vt:lpstr>Kantoorthema</vt:lpstr>
      <vt:lpstr>Hoofdstuk 10: Hoe gaan we de oplossing realiseren? #implementatie</vt:lpstr>
      <vt:lpstr>Projectfases</vt:lpstr>
      <vt:lpstr>PowerPoint-presentatie</vt:lpstr>
      <vt:lpstr>Beschrijving en doel</vt:lpstr>
      <vt:lpstr>Beschrijving en doel</vt:lpstr>
      <vt:lpstr>Niveaus van standaardisatie</vt:lpstr>
      <vt:lpstr>Niveaus van standaardisatie</vt:lpstr>
      <vt:lpstr>Beschrijving en doel</vt:lpstr>
      <vt:lpstr>Rollen en verantwoordelijkheden</vt:lpstr>
      <vt:lpstr>Deliverables</vt:lpstr>
      <vt:lpstr>Afhankelijkheden</vt:lpstr>
      <vt:lpstr>Afhankelijkheden</vt:lpstr>
      <vt:lpstr>Aandachtspunten</vt:lpstr>
      <vt:lpstr>Aandachtspunten</vt:lpstr>
      <vt:lpstr>Te onthouden!  IMPLEMENTATIE FASE</vt:lpstr>
      <vt:lpstr>Wat was er nieuw?  Wat heb je onthouden?</vt:lpstr>
      <vt:lpstr>Oefening: consultancy simulatie in groepen</vt:lpstr>
      <vt:lpstr>Hulpvragen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Projectmanagement AJ1920</dc:title>
  <dc:creator>Van Riel Karolien</dc:creator>
  <cp:lastModifiedBy>Fabio Ricci</cp:lastModifiedBy>
  <cp:revision>19</cp:revision>
  <dcterms:created xsi:type="dcterms:W3CDTF">2020-03-09T09:41:58Z</dcterms:created>
  <dcterms:modified xsi:type="dcterms:W3CDTF">2024-10-15T06:37:00Z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0x01010074F10ACCBBC33940B37153B8EA821275</vt:lpwstr>
  </property>
</Properties>
</file>