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c663953d3_2_55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5c663953d3_2_55:notes"/>
          <p:cNvSpPr/>
          <p:nvPr>
            <p:ph idx="2" type="sldImg"/>
          </p:nvPr>
        </p:nvSpPr>
        <p:spPr>
          <a:xfrm>
            <a:off x="381504" y="685795"/>
            <a:ext cx="609565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c66b4767b_0_23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g5c66b4767b_0_23:notes"/>
          <p:cNvSpPr/>
          <p:nvPr>
            <p:ph idx="2" type="sldImg"/>
          </p:nvPr>
        </p:nvSpPr>
        <p:spPr>
          <a:xfrm>
            <a:off x="381504" y="685795"/>
            <a:ext cx="609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c66b4767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5c66b4767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5c66b4767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5c66b4767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c663953d3_2_115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5c663953d3_2_115:notes"/>
          <p:cNvSpPr/>
          <p:nvPr>
            <p:ph idx="2" type="sldImg"/>
          </p:nvPr>
        </p:nvSpPr>
        <p:spPr>
          <a:xfrm>
            <a:off x="381504" y="685795"/>
            <a:ext cx="609565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c663953d3_2_183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5c663953d3_2_183:notes"/>
          <p:cNvSpPr/>
          <p:nvPr>
            <p:ph idx="2" type="sldImg"/>
          </p:nvPr>
        </p:nvSpPr>
        <p:spPr>
          <a:xfrm>
            <a:off x="381504" y="685795"/>
            <a:ext cx="609565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c663953d3_6_2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5c663953d3_6_2:notes"/>
          <p:cNvSpPr/>
          <p:nvPr>
            <p:ph idx="2" type="sldImg"/>
          </p:nvPr>
        </p:nvSpPr>
        <p:spPr>
          <a:xfrm>
            <a:off x="381504" y="685795"/>
            <a:ext cx="609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5c663953d3_2_188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5c663953d3_2_188:notes"/>
          <p:cNvSpPr/>
          <p:nvPr>
            <p:ph idx="2" type="sldImg"/>
          </p:nvPr>
        </p:nvSpPr>
        <p:spPr>
          <a:xfrm>
            <a:off x="381504" y="685795"/>
            <a:ext cx="609565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5c663953d3_2_194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g5c663953d3_2_194:notes"/>
          <p:cNvSpPr/>
          <p:nvPr>
            <p:ph idx="2" type="sldImg"/>
          </p:nvPr>
        </p:nvSpPr>
        <p:spPr>
          <a:xfrm>
            <a:off x="381504" y="685795"/>
            <a:ext cx="609565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5c663953d3_2_200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5c663953d3_2_200:notes"/>
          <p:cNvSpPr/>
          <p:nvPr>
            <p:ph idx="2" type="sldImg"/>
          </p:nvPr>
        </p:nvSpPr>
        <p:spPr>
          <a:xfrm>
            <a:off x="381504" y="685795"/>
            <a:ext cx="609565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c663953d3_2_205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5c663953d3_2_205:notes"/>
          <p:cNvSpPr/>
          <p:nvPr>
            <p:ph idx="2" type="sldImg"/>
          </p:nvPr>
        </p:nvSpPr>
        <p:spPr>
          <a:xfrm>
            <a:off x="381504" y="685795"/>
            <a:ext cx="609565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c663953d3_2_213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5c663953d3_2_213:notes"/>
          <p:cNvSpPr/>
          <p:nvPr>
            <p:ph idx="2" type="sldImg"/>
          </p:nvPr>
        </p:nvSpPr>
        <p:spPr>
          <a:xfrm>
            <a:off x="381504" y="685795"/>
            <a:ext cx="609565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 txBox="1"/>
          <p:nvPr>
            <p:ph type="title"/>
          </p:nvPr>
        </p:nvSpPr>
        <p:spPr>
          <a:xfrm>
            <a:off x="635469" y="303480"/>
            <a:ext cx="78726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5" name="Google Shape;275;p13"/>
          <p:cNvSpPr txBox="1"/>
          <p:nvPr>
            <p:ph idx="1" type="body"/>
          </p:nvPr>
        </p:nvSpPr>
        <p:spPr>
          <a:xfrm>
            <a:off x="635469" y="1252619"/>
            <a:ext cx="7872600" cy="30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FabioRick/OG" TargetMode="External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.png"/><Relationship Id="rId1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Relationship Id="rId5" Type="http://schemas.openxmlformats.org/officeDocument/2006/relationships/image" Target="../media/image9.png"/><Relationship Id="rId6" Type="http://schemas.openxmlformats.org/officeDocument/2006/relationships/image" Target="../media/image25.png"/><Relationship Id="rId7" Type="http://schemas.openxmlformats.org/officeDocument/2006/relationships/image" Target="../media/image2.png"/><Relationship Id="rId8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21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18.png"/><Relationship Id="rId6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"/>
          <p:cNvSpPr txBox="1"/>
          <p:nvPr/>
        </p:nvSpPr>
        <p:spPr>
          <a:xfrm>
            <a:off x="69923" y="1591950"/>
            <a:ext cx="5223300" cy="19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0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Trabalho de Otimização em Grafo</a:t>
            </a:r>
            <a:endParaRPr b="0" i="0" sz="3000" u="none" cap="none" strike="noStrike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3"/>
          <p:cNvSpPr txBox="1"/>
          <p:nvPr/>
        </p:nvSpPr>
        <p:spPr>
          <a:xfrm>
            <a:off x="-6" y="209702"/>
            <a:ext cx="78726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300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CHECKPOINT </a:t>
            </a:r>
            <a:r>
              <a:rPr lang="en" sz="33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 b="0" sz="3300" strike="noStrike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65" name="Google Shape;365;p23"/>
          <p:cNvSpPr txBox="1"/>
          <p:nvPr/>
        </p:nvSpPr>
        <p:spPr>
          <a:xfrm>
            <a:off x="587792" y="1085080"/>
            <a:ext cx="7872600" cy="30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2700" strike="noStrike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66700" lvl="0" marL="355600" marR="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oto Sans Symbols"/>
              <a:buChar char="●"/>
            </a:pPr>
            <a:r>
              <a:rPr b="0" lang="en" sz="2700" strike="noStrike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GRAFO_ALEATORIO_N10_M2</a:t>
            </a:r>
            <a:r>
              <a:rPr lang="en" sz="27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 b="0" sz="2700" strike="noStrike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66700" lvl="0" marL="355600" marR="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oto Sans Symbols"/>
              <a:buChar char="●"/>
            </a:pPr>
            <a:r>
              <a:rPr b="0" lang="en" sz="2700" strike="noStrike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GRAFO_ALEATORIO_N100_M</a:t>
            </a:r>
            <a:r>
              <a:rPr lang="en" sz="27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1669</a:t>
            </a:r>
            <a:endParaRPr b="0" sz="2700" strike="noStrike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66700" lvl="0" marL="355600" marR="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oto Sans Symbols"/>
              <a:buChar char="●"/>
            </a:pPr>
            <a:r>
              <a:rPr b="0" lang="en" sz="2700" strike="noStrike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GRAFO_ALEATORIO_N200_M</a:t>
            </a:r>
            <a:r>
              <a:rPr lang="en" sz="27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2431</a:t>
            </a:r>
            <a:endParaRPr b="0" sz="2700" strike="noStrike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66700" lvl="0" marL="355600" marR="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oto Sans Symbols"/>
              <a:buChar char="●"/>
            </a:pPr>
            <a:r>
              <a:rPr b="0" lang="en" sz="2700" strike="noStrike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GRAFO_ALEATORIO_N500_M</a:t>
            </a:r>
            <a:r>
              <a:rPr lang="en" sz="27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12131</a:t>
            </a:r>
            <a:endParaRPr b="0" sz="2700" strike="noStrike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66700" lvl="0" marL="355600" marR="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oto Sans Symbols"/>
              <a:buChar char="●"/>
            </a:pPr>
            <a:r>
              <a:rPr b="0" lang="en" sz="2700" strike="noStrike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GRAFO_ALEATORIO_N1000_M</a:t>
            </a:r>
            <a:r>
              <a:rPr lang="en" sz="27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135533</a:t>
            </a:r>
            <a:endParaRPr b="0" sz="2700" strike="noStrike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90500" lvl="0" marL="355600" marR="0" rtl="0" algn="l"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Noto Sans Symbols"/>
              <a:buNone/>
            </a:pPr>
            <a:r>
              <a:t/>
            </a:r>
            <a:endParaRPr b="0" sz="2700" strike="noStrike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4"/>
          <p:cNvSpPr txBox="1"/>
          <p:nvPr/>
        </p:nvSpPr>
        <p:spPr>
          <a:xfrm>
            <a:off x="1269325" y="55200"/>
            <a:ext cx="6445800" cy="8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CHECKPOINT 3</a:t>
            </a:r>
            <a:endParaRPr/>
          </a:p>
        </p:txBody>
      </p:sp>
      <p:pic>
        <p:nvPicPr>
          <p:cNvPr id="371" name="Google Shape;3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1850" y="2039300"/>
            <a:ext cx="4495800" cy="2781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2" name="Google Shape;372;p24"/>
          <p:cNvCxnSpPr/>
          <p:nvPr/>
        </p:nvCxnSpPr>
        <p:spPr>
          <a:xfrm>
            <a:off x="445775" y="1360550"/>
            <a:ext cx="5298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3" name="Google Shape;373;p24"/>
          <p:cNvSpPr txBox="1"/>
          <p:nvPr/>
        </p:nvSpPr>
        <p:spPr>
          <a:xfrm>
            <a:off x="1052813" y="1134350"/>
            <a:ext cx="18543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Matriz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4" name="Google Shape;374;p24"/>
          <p:cNvSpPr txBox="1"/>
          <p:nvPr/>
        </p:nvSpPr>
        <p:spPr>
          <a:xfrm>
            <a:off x="1052825" y="1432250"/>
            <a:ext cx="6732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Lista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75" name="Google Shape;375;p24"/>
          <p:cNvCxnSpPr/>
          <p:nvPr/>
        </p:nvCxnSpPr>
        <p:spPr>
          <a:xfrm flipH="1" rot="10800000">
            <a:off x="429250" y="1643150"/>
            <a:ext cx="552000" cy="4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5"/>
          <p:cNvSpPr txBox="1"/>
          <p:nvPr/>
        </p:nvSpPr>
        <p:spPr>
          <a:xfrm>
            <a:off x="189725" y="289625"/>
            <a:ext cx="47439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https://github.com/FabioRick/OG</a:t>
            </a:r>
            <a:endParaRPr sz="2400"/>
          </a:p>
        </p:txBody>
      </p:sp>
      <p:sp>
        <p:nvSpPr>
          <p:cNvPr id="381" name="Google Shape;381;p25"/>
          <p:cNvSpPr txBox="1"/>
          <p:nvPr/>
        </p:nvSpPr>
        <p:spPr>
          <a:xfrm>
            <a:off x="189750" y="1138550"/>
            <a:ext cx="5702700" cy="3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Nunito"/>
              <a:buChar char="●"/>
            </a:pPr>
            <a:r>
              <a:rPr lang="en" sz="3000">
                <a:latin typeface="Nunito"/>
                <a:ea typeface="Nunito"/>
                <a:cs typeface="Nunito"/>
                <a:sym typeface="Nunito"/>
              </a:rPr>
              <a:t>Install Node</a:t>
            </a:r>
            <a:endParaRPr sz="3000">
              <a:latin typeface="Nunito"/>
              <a:ea typeface="Nunito"/>
              <a:cs typeface="Nunito"/>
              <a:sym typeface="Nuni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Nunito"/>
              <a:buChar char="●"/>
            </a:pPr>
            <a:r>
              <a:rPr lang="en" sz="3000">
                <a:latin typeface="Nunito"/>
                <a:ea typeface="Nunito"/>
                <a:cs typeface="Nunito"/>
                <a:sym typeface="Nunito"/>
              </a:rPr>
              <a:t>Install Rust</a:t>
            </a:r>
            <a:endParaRPr sz="3000">
              <a:latin typeface="Nunito"/>
              <a:ea typeface="Nunito"/>
              <a:cs typeface="Nunito"/>
              <a:sym typeface="Nuni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Nunito"/>
              <a:buChar char="●"/>
            </a:pPr>
            <a:r>
              <a:rPr lang="en" sz="3000">
                <a:latin typeface="Nunito"/>
                <a:ea typeface="Nunito"/>
                <a:cs typeface="Nunito"/>
                <a:sym typeface="Nunito"/>
              </a:rPr>
              <a:t>npm install -g @angular/cli</a:t>
            </a:r>
            <a:endParaRPr sz="3000">
              <a:latin typeface="Nunito"/>
              <a:ea typeface="Nunito"/>
              <a:cs typeface="Nunito"/>
              <a:sym typeface="Nuni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Nunito"/>
              <a:buChar char="●"/>
            </a:pPr>
            <a:r>
              <a:rPr lang="en" sz="3000"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en" sz="3000">
                <a:latin typeface="Nunito"/>
                <a:ea typeface="Nunito"/>
                <a:cs typeface="Nunito"/>
                <a:sym typeface="Nunito"/>
              </a:rPr>
              <a:t>pm run cargo</a:t>
            </a:r>
            <a:endParaRPr sz="3000">
              <a:latin typeface="Nunito"/>
              <a:ea typeface="Nunito"/>
              <a:cs typeface="Nunito"/>
              <a:sym typeface="Nuni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Nunito"/>
              <a:buChar char="●"/>
            </a:pPr>
            <a:r>
              <a:rPr lang="en" sz="3000">
                <a:latin typeface="Nunito"/>
                <a:ea typeface="Nunito"/>
                <a:cs typeface="Nunito"/>
                <a:sym typeface="Nunito"/>
              </a:rPr>
              <a:t>npm run start</a:t>
            </a:r>
            <a:endParaRPr sz="3000">
              <a:latin typeface="Nunito"/>
              <a:ea typeface="Nunito"/>
              <a:cs typeface="Nunito"/>
              <a:sym typeface="Nuni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Nunito"/>
              <a:buChar char="●"/>
            </a:pPr>
            <a:r>
              <a:rPr lang="en" sz="3000">
                <a:latin typeface="Nunito"/>
                <a:ea typeface="Nunito"/>
                <a:cs typeface="Nunito"/>
                <a:sym typeface="Nunito"/>
              </a:rPr>
              <a:t>LEARN AND HAVE FUN</a:t>
            </a:r>
            <a:endParaRPr sz="3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5"/>
          <p:cNvSpPr txBox="1"/>
          <p:nvPr/>
        </p:nvSpPr>
        <p:spPr>
          <a:xfrm>
            <a:off x="1306205" y="466609"/>
            <a:ext cx="5980132" cy="56213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3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REST API E SPA</a:t>
            </a:r>
            <a:br>
              <a:rPr b="0" i="0" lang="en" sz="1500" u="none" cap="none" strike="noStrike"/>
            </a:br>
            <a:r>
              <a:rPr b="0" i="0" lang="en" sz="23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BACK + FRONT</a:t>
            </a:r>
            <a:endParaRPr b="0" i="0" sz="2300" u="none" cap="none" strike="noStrike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86" name="Google Shape;28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8200">
            <a:off x="1576182" y="1311649"/>
            <a:ext cx="1079692" cy="1079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1717" y="3625099"/>
            <a:ext cx="832793" cy="832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65512" y="2596354"/>
            <a:ext cx="848959" cy="636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00880" y="2498379"/>
            <a:ext cx="786499" cy="786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702337" y="2645342"/>
            <a:ext cx="875167" cy="734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461443" y="1469635"/>
            <a:ext cx="1224695" cy="867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355439" y="1322671"/>
            <a:ext cx="1028744" cy="1028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893997" y="2596354"/>
            <a:ext cx="783805" cy="783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858303" y="3625099"/>
            <a:ext cx="893293" cy="893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/>
        </p:nvSpPr>
        <p:spPr>
          <a:xfrm>
            <a:off x="635469" y="303480"/>
            <a:ext cx="7872496" cy="81638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3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BACK END</a:t>
            </a:r>
            <a:endParaRPr b="0" i="0" sz="3300" u="none" cap="none" strike="noStrike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0" name="Google Shape;300;p16"/>
          <p:cNvSpPr txBox="1"/>
          <p:nvPr/>
        </p:nvSpPr>
        <p:spPr>
          <a:xfrm>
            <a:off x="635472" y="1252625"/>
            <a:ext cx="4333200" cy="30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47650" lvl="0" marL="355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Noto Sans Symbols"/>
              <a:buChar char="●"/>
            </a:pPr>
            <a:r>
              <a:rPr lang="en" sz="27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REST API EM RUST</a:t>
            </a:r>
            <a:endParaRPr sz="2700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47650" lvl="0" marL="355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Verdana"/>
              <a:buChar char="●"/>
            </a:pPr>
            <a:r>
              <a:rPr lang="en" sz="27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ROCKET FRAMEWORK</a:t>
            </a:r>
            <a:endParaRPr sz="2700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endParaRPr sz="270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1" name="Google Shape;301;p16"/>
          <p:cNvSpPr txBox="1"/>
          <p:nvPr/>
        </p:nvSpPr>
        <p:spPr>
          <a:xfrm>
            <a:off x="4968672" y="1119850"/>
            <a:ext cx="4333200" cy="30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47650" lvl="0" marL="355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Verdana"/>
              <a:buChar char="●"/>
            </a:pPr>
            <a:r>
              <a:rPr lang="en" sz="27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MAIOR SEGURANÇA</a:t>
            </a:r>
            <a:endParaRPr sz="2700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47650" lvl="0" marL="355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Verdana"/>
              <a:buChar char="●"/>
            </a:pPr>
            <a:r>
              <a:rPr lang="en" sz="27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MAIOR VELOCIDADE</a:t>
            </a:r>
            <a:endParaRPr sz="2700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47650" lvl="0" marL="355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Verdana"/>
              <a:buChar char="●"/>
            </a:pPr>
            <a:r>
              <a:rPr lang="en" sz="27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COMPILADO</a:t>
            </a:r>
            <a:endParaRPr sz="2700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02" name="Google Shape;3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2104" y="2429725"/>
            <a:ext cx="3086333" cy="231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400" y="2304907"/>
            <a:ext cx="3327174" cy="113852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pic>
        <p:nvPicPr>
          <p:cNvPr id="304" name="Google Shape;30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0135" y="3443425"/>
            <a:ext cx="2403553" cy="113852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7"/>
          <p:cNvSpPr txBox="1"/>
          <p:nvPr/>
        </p:nvSpPr>
        <p:spPr>
          <a:xfrm>
            <a:off x="635469" y="303480"/>
            <a:ext cx="78726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3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BACK END</a:t>
            </a:r>
            <a:endParaRPr b="0" i="0" sz="3300" u="none" cap="none" strike="noStrike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0" name="Google Shape;310;p17"/>
          <p:cNvSpPr txBox="1"/>
          <p:nvPr/>
        </p:nvSpPr>
        <p:spPr>
          <a:xfrm>
            <a:off x="399500" y="1119775"/>
            <a:ext cx="81807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Verdana"/>
              <a:buChar char="●"/>
            </a:pPr>
            <a:r>
              <a:rPr lang="en" sz="27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CARGO RUN</a:t>
            </a:r>
            <a:endParaRPr sz="2700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11" name="Google Shape;3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570" y="1737125"/>
            <a:ext cx="3558900" cy="280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4700" y="1737125"/>
            <a:ext cx="3619500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26699" y="2936575"/>
            <a:ext cx="1735499" cy="173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8"/>
          <p:cNvSpPr txBox="1"/>
          <p:nvPr/>
        </p:nvSpPr>
        <p:spPr>
          <a:xfrm>
            <a:off x="635469" y="283505"/>
            <a:ext cx="78726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300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FRONT END</a:t>
            </a:r>
            <a:endParaRPr b="0" sz="3300" strike="noStrike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635469" y="1252619"/>
            <a:ext cx="7872496" cy="30298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66700" lvl="0" marL="3556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oto Sans Symbols"/>
              <a:buChar char="●"/>
            </a:pPr>
            <a:r>
              <a:rPr b="0" lang="en" sz="2700" strike="noStrike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NPM RUN START</a:t>
            </a:r>
            <a:endParaRPr b="0" sz="2700" strike="noStrike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20" name="Google Shape;32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0274" y="1806373"/>
            <a:ext cx="7249435" cy="2989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9"/>
          <p:cNvSpPr txBox="1"/>
          <p:nvPr/>
        </p:nvSpPr>
        <p:spPr>
          <a:xfrm>
            <a:off x="522482" y="293927"/>
            <a:ext cx="7872496" cy="81638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300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FRONT END</a:t>
            </a:r>
            <a:endParaRPr b="0" sz="3300" strike="noStrike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6" name="Google Shape;326;p19"/>
          <p:cNvSpPr txBox="1"/>
          <p:nvPr/>
        </p:nvSpPr>
        <p:spPr>
          <a:xfrm>
            <a:off x="522482" y="1282721"/>
            <a:ext cx="7872600" cy="30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66700" lvl="0" marL="3556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oto Sans Symbols"/>
              <a:buChar char="●"/>
            </a:pPr>
            <a:r>
              <a:rPr b="0" lang="en" sz="2700" strike="noStrike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+Didático </a:t>
            </a:r>
            <a:endParaRPr b="0" sz="2700" strike="noStrike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66700" lvl="0" marL="355600" marR="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oto Sans Symbols"/>
              <a:buChar char="●"/>
            </a:pPr>
            <a:r>
              <a:rPr b="0" lang="en" sz="2700" strike="noStrike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+Visibilidade</a:t>
            </a:r>
            <a:endParaRPr b="0" sz="2700" strike="noStrike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66700" lvl="0" marL="355600" marR="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oto Sans Symbols"/>
              <a:buChar char="●"/>
            </a:pPr>
            <a:r>
              <a:rPr b="0" lang="en" sz="2700" strike="noStrike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+Interessante</a:t>
            </a:r>
            <a:endParaRPr b="0" sz="2700" strike="noStrike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90500" lvl="0" marL="355600" marR="0" rtl="0" algn="l"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Noto Sans Symbols"/>
              <a:buNone/>
            </a:pPr>
            <a:r>
              <a:t/>
            </a:r>
            <a:endParaRPr b="0" sz="2700" strike="noStrike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90500" lvl="0" marL="355600" marR="0" rtl="0" algn="l"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Noto Sans Symbols"/>
              <a:buNone/>
            </a:pPr>
            <a:r>
              <a:t/>
            </a:r>
            <a:endParaRPr b="0" sz="2700" strike="noStrike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27" name="Google Shape;32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5800" y="3052918"/>
            <a:ext cx="4969080" cy="191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0"/>
          <p:cNvSpPr txBox="1"/>
          <p:nvPr/>
        </p:nvSpPr>
        <p:spPr>
          <a:xfrm>
            <a:off x="-144081" y="157852"/>
            <a:ext cx="78726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CHECKPOINT 2</a:t>
            </a:r>
            <a:endParaRPr sz="33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3" name="Google Shape;333;p20"/>
          <p:cNvSpPr txBox="1"/>
          <p:nvPr/>
        </p:nvSpPr>
        <p:spPr>
          <a:xfrm>
            <a:off x="587792" y="1085080"/>
            <a:ext cx="7872496" cy="30298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0500" lvl="0" marL="3556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Noto Sans Symbols"/>
              <a:buNone/>
            </a:pPr>
            <a:r>
              <a:t/>
            </a:r>
            <a:endParaRPr b="0" sz="2700" strike="noStrike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66700" lvl="0" marL="355600" marR="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oto Sans Symbols"/>
              <a:buChar char="●"/>
            </a:pPr>
            <a:r>
              <a:rPr b="0" lang="en" sz="2700" strike="noStrike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GRAFO_ALEATORIO_N5_M6</a:t>
            </a:r>
            <a:endParaRPr b="0" sz="2700" strike="noStrike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66700" lvl="0" marL="355600" marR="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oto Sans Symbols"/>
              <a:buChar char="●"/>
            </a:pPr>
            <a:r>
              <a:rPr b="0" lang="en" sz="2700" strike="noStrike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GRAFO_ALEATORIO_N10_M25</a:t>
            </a:r>
            <a:endParaRPr b="0" sz="2700" strike="noStrike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66700" lvl="0" marL="355600" marR="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oto Sans Symbols"/>
              <a:buChar char="●"/>
            </a:pPr>
            <a:r>
              <a:rPr b="0" lang="en" sz="2700" strike="noStrike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GRAFO_ALEATORIO_N100_M2293</a:t>
            </a:r>
            <a:endParaRPr b="0" sz="2700" strike="noStrike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66700" lvl="0" marL="355600" marR="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oto Sans Symbols"/>
              <a:buChar char="●"/>
            </a:pPr>
            <a:r>
              <a:rPr b="0" lang="en" sz="2700" strike="noStrike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GRAFO_ALEATORIO_N200_M8692</a:t>
            </a:r>
            <a:endParaRPr b="0" sz="2700" strike="noStrike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66700" lvl="0" marL="355600" marR="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oto Sans Symbols"/>
              <a:buChar char="●"/>
            </a:pPr>
            <a:r>
              <a:rPr b="0" lang="en" sz="2700" strike="noStrike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GRAFO_ALEATORIO_N500_M9235</a:t>
            </a:r>
            <a:endParaRPr b="0" sz="2700" strike="noStrike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66700" lvl="0" marL="355600" marR="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oto Sans Symbols"/>
              <a:buChar char="●"/>
            </a:pPr>
            <a:r>
              <a:rPr b="0" lang="en" sz="2700" strike="noStrike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GRAFO_ALEATORIO_N1000_M10021</a:t>
            </a:r>
            <a:endParaRPr b="0" sz="2700" strike="noStrike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90500" lvl="0" marL="355600" marR="0" rtl="0" algn="l"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Noto Sans Symbols"/>
              <a:buNone/>
            </a:pPr>
            <a:r>
              <a:t/>
            </a:r>
            <a:endParaRPr b="0" sz="2700" strike="noStrike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"/>
          <p:cNvSpPr txBox="1"/>
          <p:nvPr/>
        </p:nvSpPr>
        <p:spPr>
          <a:xfrm>
            <a:off x="635744" y="60655"/>
            <a:ext cx="78726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300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CHECKPOINT</a:t>
            </a:r>
            <a:r>
              <a:rPr lang="en" sz="33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2</a:t>
            </a:r>
            <a:endParaRPr b="0" sz="3300" strike="noStrike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39" name="Google Shape;33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3975" y="1810200"/>
            <a:ext cx="2461825" cy="152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06125" y="1810200"/>
            <a:ext cx="2547375" cy="152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06125" y="3450725"/>
            <a:ext cx="2547375" cy="165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3975" y="3450725"/>
            <a:ext cx="2461825" cy="1615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3" name="Google Shape;343;p21"/>
          <p:cNvCxnSpPr/>
          <p:nvPr/>
        </p:nvCxnSpPr>
        <p:spPr>
          <a:xfrm>
            <a:off x="607075" y="1026500"/>
            <a:ext cx="5298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21"/>
          <p:cNvCxnSpPr/>
          <p:nvPr/>
        </p:nvCxnSpPr>
        <p:spPr>
          <a:xfrm flipH="1" rot="10800000">
            <a:off x="619350" y="1335750"/>
            <a:ext cx="528600" cy="1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5" name="Google Shape;345;p21"/>
          <p:cNvSpPr txBox="1"/>
          <p:nvPr/>
        </p:nvSpPr>
        <p:spPr>
          <a:xfrm>
            <a:off x="1214113" y="800300"/>
            <a:ext cx="18543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Matriz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6" name="Google Shape;346;p21"/>
          <p:cNvSpPr txBox="1"/>
          <p:nvPr/>
        </p:nvSpPr>
        <p:spPr>
          <a:xfrm>
            <a:off x="1214125" y="1098200"/>
            <a:ext cx="6732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Lista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2"/>
          <p:cNvSpPr txBox="1"/>
          <p:nvPr/>
        </p:nvSpPr>
        <p:spPr>
          <a:xfrm>
            <a:off x="635694" y="73080"/>
            <a:ext cx="78726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300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CHECKPOINT 2</a:t>
            </a:r>
            <a:endParaRPr b="0" sz="3300" strike="noStrike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52" name="Google Shape;35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125" y="1761000"/>
            <a:ext cx="2479488" cy="153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1994" y="1739725"/>
            <a:ext cx="2547194" cy="157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4124" y="3522339"/>
            <a:ext cx="2479519" cy="153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00762" y="3480700"/>
            <a:ext cx="2547366" cy="15756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6" name="Google Shape;356;p22"/>
          <p:cNvCxnSpPr/>
          <p:nvPr/>
        </p:nvCxnSpPr>
        <p:spPr>
          <a:xfrm>
            <a:off x="607075" y="1026500"/>
            <a:ext cx="5298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7" name="Google Shape;357;p22"/>
          <p:cNvSpPr txBox="1"/>
          <p:nvPr/>
        </p:nvSpPr>
        <p:spPr>
          <a:xfrm>
            <a:off x="1214113" y="800300"/>
            <a:ext cx="18543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Matriz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8" name="Google Shape;358;p22"/>
          <p:cNvSpPr txBox="1"/>
          <p:nvPr/>
        </p:nvSpPr>
        <p:spPr>
          <a:xfrm>
            <a:off x="1214125" y="1098200"/>
            <a:ext cx="6732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Lista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59" name="Google Shape;359;p22"/>
          <p:cNvCxnSpPr/>
          <p:nvPr/>
        </p:nvCxnSpPr>
        <p:spPr>
          <a:xfrm flipH="1" rot="10800000">
            <a:off x="590550" y="1309100"/>
            <a:ext cx="552000" cy="4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