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Constantia"/>
      <p:regular r:id="rId37"/>
      <p:bold r:id="rId38"/>
      <p:italic r:id="rId39"/>
      <p:boldItalic r:id="rId40"/>
    </p:embeddedFont>
    <p:embeddedFont>
      <p:font typeface="Advent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48">
          <p15:clr>
            <a:srgbClr val="9AA0A6"/>
          </p15:clr>
        </p15:guide>
        <p15:guide id="2" orient="horz" pos="1970">
          <p15:clr>
            <a:srgbClr val="747775"/>
          </p15:clr>
        </p15:guide>
        <p15:guide id="3" pos="101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48"/>
        <p:guide pos="1970" orient="horz"/>
        <p:guide pos="10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nstantia-boldItalic.fntdata"/><Relationship Id="rId20" Type="http://schemas.openxmlformats.org/officeDocument/2006/relationships/slide" Target="slides/slide15.xml"/><Relationship Id="rId42" Type="http://schemas.openxmlformats.org/officeDocument/2006/relationships/font" Target="fonts/AdventPro-bold.fntdata"/><Relationship Id="rId41" Type="http://schemas.openxmlformats.org/officeDocument/2006/relationships/font" Target="fonts/AdventPro-regular.fntdata"/><Relationship Id="rId22" Type="http://schemas.openxmlformats.org/officeDocument/2006/relationships/slide" Target="slides/slide17.xml"/><Relationship Id="rId44" Type="http://schemas.openxmlformats.org/officeDocument/2006/relationships/font" Target="fonts/AdventPro-boldItalic.fntdata"/><Relationship Id="rId21" Type="http://schemas.openxmlformats.org/officeDocument/2006/relationships/slide" Target="slides/slide16.xml"/><Relationship Id="rId43" Type="http://schemas.openxmlformats.org/officeDocument/2006/relationships/font" Target="fonts/AdventPr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Constantia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Constantia-italic.fntdata"/><Relationship Id="rId16" Type="http://schemas.openxmlformats.org/officeDocument/2006/relationships/slide" Target="slides/slide11.xml"/><Relationship Id="rId38" Type="http://schemas.openxmlformats.org/officeDocument/2006/relationships/font" Target="fonts/Constanti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5c539c4c5f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5c539c4c5f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#!1º usuário comprou 10 pedidos, o segundo quase 15 e etc...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rgbClr val="202124"/>
                </a:solidFill>
              </a:rPr>
              <a:t>#! o 3º dia tem a média das compras da semana #! as 15 horas temos o melhor horário de vendas.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5c539c4c5f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5c539c4c5f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**O gráfico da direita** Poucos clientes compraram mais de 1500 produtos. A maioria dos clientes comprou no total entre 150 a 250 produtos.</a:t>
            </a:r>
            <a:endParaRPr sz="13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**O gráfico da direita** Poucos clientes compraram mais que 99 pedidos</a:t>
            </a:r>
            <a:endParaRPr sz="13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5c539c4c5f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5c539c4c5f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rgbClr val="202124"/>
                </a:solidFill>
              </a:rPr>
              <a:t>#! qtd de produto que cada cliente comprou. Frequência ou intervalo de cada compra. #! o espaço em branco é a mudança de cliente, significan o NaN.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5c2c7d9011_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5c2c7d9011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5c5cef17b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25c5cef17b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Técnica de inteligência também conhecida como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 Basket Analysis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utilizada para fazer </a:t>
            </a:r>
            <a:r>
              <a:rPr lang="en" sz="1300">
                <a:solidFill>
                  <a:srgbClr val="5C65CF"/>
                </a:solidFill>
                <a:latin typeface="Roboto"/>
                <a:ea typeface="Roboto"/>
                <a:cs typeface="Roboto"/>
                <a:sym typeface="Roboto"/>
              </a:rPr>
              <a:t>previsões de compra dos consumidores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com dados de: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preferências dos clientes;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produtos mais consumidos;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itens relacionados ao histórico de consumo, com grande propensão de compra.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conhecimento prévio do comportamento do consumidor pode aumentar as vendas e dar ao varejista uma vantagem competitiva significativa em relação aos concorrentes, além de ver oportunidades de </a:t>
            </a:r>
            <a:r>
              <a:rPr lang="en" sz="1300">
                <a:solidFill>
                  <a:srgbClr val="5C65CF"/>
                </a:solidFill>
                <a:latin typeface="Roboto"/>
                <a:ea typeface="Roboto"/>
                <a:cs typeface="Roboto"/>
                <a:sym typeface="Roboto"/>
              </a:rPr>
              <a:t>campanhas de marketing mais assertivas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5c539c4c5f_0_3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5c539c4c5f_0_3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5c539c4c5f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5c539c4c5f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25c2c7d9011_3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25c2c7d9011_3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5c5cef17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5c5cef17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Apriori é um </a:t>
            </a:r>
            <a:r>
              <a:rPr lang="en" sz="1500">
                <a:solidFill>
                  <a:schemeClr val="dk1"/>
                </a:solidFill>
                <a:highlight>
                  <a:srgbClr val="FCE5CD"/>
                </a:highlight>
                <a:latin typeface="Constantia"/>
                <a:ea typeface="Constantia"/>
                <a:cs typeface="Constantia"/>
                <a:sym typeface="Constantia"/>
              </a:rPr>
              <a:t>algoritmo para mineração de conjuntos </a:t>
            </a:r>
            <a:r>
              <a:rPr lang="en" sz="15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 itens frequentes e aprendizagem de regras de associação em bancos de dados relacionais. </a:t>
            </a:r>
            <a:endParaRPr sz="15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Ele procede identificando os itens individuais frequentes no banco de dados e estendendo-os para conjuntos de itens cada vez maiores, desde que esses conjuntos de itens apareçam com frequência suficiente no banco de dados.</a:t>
            </a:r>
            <a:endParaRPr sz="15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sz="15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Os conjuntos de itens frequentes determinados por Apriori podem ser usados para determinar regras de associação que destacam tendências gerais no banco de dados: isso tem aplicações em domínios como análise de cesta de compras.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25c5cef17b3_1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25c5cef17b3_1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ba8e432a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ba8e432a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5c2c7d9011_3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25c2c7d9011_3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25c2c7d9011_3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25c2c7d9011_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6b9affec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6b9affec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6b9affecee_0_31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6b9affecee_0_3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25c539c4c5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25c539c4c5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25c539c4c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25c539c4c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25c539c4c5f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25c539c4c5f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25c539c4c5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25c539c4c5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b5a0b769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b5a0b769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b5a0b769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b5a0b769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5c539c4c5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5c539c4c5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b9affecee_0_32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b9affecee_0_32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5c2c7d901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5c2c7d901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5c5cef17b3_1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5c5cef17b3_1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5c5cef17b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5c5cef17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Uma das questões a reconhecer sobre os consumidores é a </a:t>
            </a:r>
            <a:r>
              <a:rPr lang="en" sz="1500">
                <a:solidFill>
                  <a:srgbClr val="5C65CF"/>
                </a:solidFill>
                <a:latin typeface="Roboto"/>
                <a:ea typeface="Roboto"/>
                <a:cs typeface="Roboto"/>
                <a:sym typeface="Roboto"/>
              </a:rPr>
              <a:t>frequência de compra dos clientes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A ideia é conhecer quanto as pessoas consomem em cada compra, qual é o intervalo entre as aquisições e outros fatores que ajudem a </a:t>
            </a:r>
            <a:r>
              <a:rPr lang="en" sz="1500">
                <a:solidFill>
                  <a:srgbClr val="5C65CF"/>
                </a:solidFill>
                <a:latin typeface="Roboto"/>
                <a:ea typeface="Roboto"/>
                <a:cs typeface="Roboto"/>
                <a:sym typeface="Roboto"/>
              </a:rPr>
              <a:t>traçar um comportamento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recorrência de consumo é muito relevante, pois, em primeiro lugar, significa que o cliente ficou satisfeito com a primeira experiência, a ponto de comprar novamente com você.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Além de tudo, é </a:t>
            </a:r>
            <a:r>
              <a:rPr lang="en" sz="1500">
                <a:solidFill>
                  <a:srgbClr val="5C65CF"/>
                </a:solidFill>
                <a:latin typeface="Roboto"/>
                <a:ea typeface="Roboto"/>
                <a:cs typeface="Roboto"/>
                <a:sym typeface="Roboto"/>
              </a:rPr>
              <a:t>mais barato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conseguir a conversão de quem </a:t>
            </a:r>
            <a:r>
              <a:rPr lang="en" sz="1500">
                <a:solidFill>
                  <a:srgbClr val="5C65CF"/>
                </a:solidFill>
                <a:latin typeface="Roboto"/>
                <a:ea typeface="Roboto"/>
                <a:cs typeface="Roboto"/>
                <a:sym typeface="Roboto"/>
              </a:rPr>
              <a:t>já teve alguma interação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compra com a marca do que de pessoas completamente novas.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730812" y="1182325"/>
            <a:ext cx="4395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730812" y="3228425"/>
            <a:ext cx="4395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2" type="title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3" type="subTitle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4" type="title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5" type="subTitle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6" type="title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7" type="subTitle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hasCustomPrompt="1" idx="8" type="title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/>
          <p:nvPr>
            <p:ph hasCustomPrompt="1" idx="9" type="title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/>
          <p:nvPr>
            <p:ph hasCustomPrompt="1" idx="13" type="title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/>
          <p:nvPr>
            <p:ph hasCustomPrompt="1" idx="14" type="title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71700" y="3005750"/>
            <a:ext cx="31350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65" name="Google Shape;65;p1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7"/>
          <p:cNvSpPr txBox="1"/>
          <p:nvPr>
            <p:ph idx="2" type="title"/>
          </p:nvPr>
        </p:nvSpPr>
        <p:spPr>
          <a:xfrm>
            <a:off x="1197350" y="3267525"/>
            <a:ext cx="27768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1197350" y="3750925"/>
            <a:ext cx="2776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7"/>
          <p:cNvSpPr txBox="1"/>
          <p:nvPr>
            <p:ph idx="3" type="title"/>
          </p:nvPr>
        </p:nvSpPr>
        <p:spPr>
          <a:xfrm>
            <a:off x="5169860" y="3267525"/>
            <a:ext cx="27768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4" type="subTitle"/>
          </p:nvPr>
        </p:nvSpPr>
        <p:spPr>
          <a:xfrm>
            <a:off x="5169860" y="3750925"/>
            <a:ext cx="2776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72" name="Google Shape;72;p1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8"/>
          <p:cNvSpPr txBox="1"/>
          <p:nvPr>
            <p:ph idx="1" type="subTitle"/>
          </p:nvPr>
        </p:nvSpPr>
        <p:spPr>
          <a:xfrm>
            <a:off x="2976000" y="3623075"/>
            <a:ext cx="31920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ONE_COLUMN_TEXT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1197363" y="2538100"/>
            <a:ext cx="27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76" name="Google Shape;76;p19"/>
          <p:cNvCxnSpPr/>
          <p:nvPr/>
        </p:nvCxnSpPr>
        <p:spPr>
          <a:xfrm>
            <a:off x="2323550" y="3386325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1197350" y="3602775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9"/>
          <p:cNvSpPr txBox="1"/>
          <p:nvPr>
            <p:ph idx="2" type="subTitle"/>
          </p:nvPr>
        </p:nvSpPr>
        <p:spPr>
          <a:xfrm>
            <a:off x="5196038" y="3602775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9"/>
          <p:cNvSpPr txBox="1"/>
          <p:nvPr>
            <p:ph idx="3" type="title"/>
          </p:nvPr>
        </p:nvSpPr>
        <p:spPr>
          <a:xfrm>
            <a:off x="5196038" y="2538100"/>
            <a:ext cx="27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80" name="Google Shape;80;p19"/>
          <p:cNvCxnSpPr/>
          <p:nvPr/>
        </p:nvCxnSpPr>
        <p:spPr>
          <a:xfrm>
            <a:off x="6296050" y="3386325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692175" y="631525"/>
            <a:ext cx="27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92175" y="1387225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20"/>
          <p:cNvSpPr txBox="1"/>
          <p:nvPr>
            <p:ph idx="2" type="subTitle"/>
          </p:nvPr>
        </p:nvSpPr>
        <p:spPr>
          <a:xfrm>
            <a:off x="5653977" y="3418588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5" name="Google Shape;85;p20"/>
          <p:cNvSpPr txBox="1"/>
          <p:nvPr>
            <p:ph idx="3" type="title"/>
          </p:nvPr>
        </p:nvSpPr>
        <p:spPr>
          <a:xfrm>
            <a:off x="5653975" y="2662888"/>
            <a:ext cx="27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5347800" y="2174900"/>
            <a:ext cx="3083100" cy="11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347800" y="3372625"/>
            <a:ext cx="3083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347800" y="1262375"/>
            <a:ext cx="3083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1930750" y="14749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1930750" y="22109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21"/>
          <p:cNvSpPr txBox="1"/>
          <p:nvPr>
            <p:ph idx="2" type="title"/>
          </p:nvPr>
        </p:nvSpPr>
        <p:spPr>
          <a:xfrm>
            <a:off x="1930750" y="3019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3" type="subTitle"/>
          </p:nvPr>
        </p:nvSpPr>
        <p:spPr>
          <a:xfrm>
            <a:off x="1930750" y="3747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21"/>
          <p:cNvSpPr txBox="1"/>
          <p:nvPr>
            <p:ph idx="4" type="title"/>
          </p:nvPr>
        </p:nvSpPr>
        <p:spPr>
          <a:xfrm>
            <a:off x="5866369" y="14749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5" type="subTitle"/>
          </p:nvPr>
        </p:nvSpPr>
        <p:spPr>
          <a:xfrm>
            <a:off x="5866369" y="22109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21"/>
          <p:cNvSpPr txBox="1"/>
          <p:nvPr>
            <p:ph idx="6" type="title"/>
          </p:nvPr>
        </p:nvSpPr>
        <p:spPr>
          <a:xfrm>
            <a:off x="5866369" y="3019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7" type="subTitle"/>
          </p:nvPr>
        </p:nvSpPr>
        <p:spPr>
          <a:xfrm>
            <a:off x="5866369" y="3747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21"/>
          <p:cNvSpPr txBox="1"/>
          <p:nvPr>
            <p:ph idx="8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96" name="Google Shape;96;p2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859238" y="15115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" type="subTitle"/>
          </p:nvPr>
        </p:nvSpPr>
        <p:spPr>
          <a:xfrm>
            <a:off x="859238" y="22475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859238" y="2827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3" type="subTitle"/>
          </p:nvPr>
        </p:nvSpPr>
        <p:spPr>
          <a:xfrm>
            <a:off x="859238" y="3555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22"/>
          <p:cNvSpPr txBox="1"/>
          <p:nvPr>
            <p:ph idx="4" type="title"/>
          </p:nvPr>
        </p:nvSpPr>
        <p:spPr>
          <a:xfrm>
            <a:off x="5861657" y="15115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5" type="subTitle"/>
          </p:nvPr>
        </p:nvSpPr>
        <p:spPr>
          <a:xfrm>
            <a:off x="5861657" y="22475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22"/>
          <p:cNvSpPr txBox="1"/>
          <p:nvPr>
            <p:ph idx="6" type="title"/>
          </p:nvPr>
        </p:nvSpPr>
        <p:spPr>
          <a:xfrm>
            <a:off x="5861657" y="2827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7" type="subTitle"/>
          </p:nvPr>
        </p:nvSpPr>
        <p:spPr>
          <a:xfrm>
            <a:off x="5861657" y="3555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22"/>
          <p:cNvSpPr txBox="1"/>
          <p:nvPr>
            <p:ph idx="8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07" name="Google Shape;107;p2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6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10" name="Google Shape;110;p23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3"/>
          <p:cNvSpPr txBox="1"/>
          <p:nvPr>
            <p:ph idx="2" type="title"/>
          </p:nvPr>
        </p:nvSpPr>
        <p:spPr>
          <a:xfrm>
            <a:off x="5007425" y="1356350"/>
            <a:ext cx="29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5007425" y="1763897"/>
            <a:ext cx="29334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5007425" y="2127300"/>
            <a:ext cx="29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4" type="subTitle"/>
          </p:nvPr>
        </p:nvSpPr>
        <p:spPr>
          <a:xfrm>
            <a:off x="5007425" y="2534847"/>
            <a:ext cx="29334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5" name="Google Shape;115;p23"/>
          <p:cNvSpPr txBox="1"/>
          <p:nvPr>
            <p:ph idx="5" type="title"/>
          </p:nvPr>
        </p:nvSpPr>
        <p:spPr>
          <a:xfrm>
            <a:off x="5007425" y="2898238"/>
            <a:ext cx="29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6" type="subTitle"/>
          </p:nvPr>
        </p:nvSpPr>
        <p:spPr>
          <a:xfrm>
            <a:off x="5007425" y="3295973"/>
            <a:ext cx="29334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7" name="Google Shape;117;p23"/>
          <p:cNvSpPr txBox="1"/>
          <p:nvPr>
            <p:ph idx="7" type="title"/>
          </p:nvPr>
        </p:nvSpPr>
        <p:spPr>
          <a:xfrm>
            <a:off x="5007425" y="3663550"/>
            <a:ext cx="29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8" type="subTitle"/>
          </p:nvPr>
        </p:nvSpPr>
        <p:spPr>
          <a:xfrm>
            <a:off x="5007425" y="4057100"/>
            <a:ext cx="29334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SECTION_TITLE_AND_DESCRIPTION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5208325" y="1199550"/>
            <a:ext cx="3111000" cy="14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b="1" sz="30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2" type="body"/>
          </p:nvPr>
        </p:nvSpPr>
        <p:spPr>
          <a:xfrm>
            <a:off x="5208325" y="2778821"/>
            <a:ext cx="3111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0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hasCustomPrompt="1" type="title"/>
          </p:nvPr>
        </p:nvSpPr>
        <p:spPr>
          <a:xfrm>
            <a:off x="2374200" y="1186650"/>
            <a:ext cx="4395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2374200" y="3073950"/>
            <a:ext cx="43956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27" name="Google Shape;127;p2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6"/>
          <p:cNvSpPr txBox="1"/>
          <p:nvPr>
            <p:ph idx="1" type="subTitle"/>
          </p:nvPr>
        </p:nvSpPr>
        <p:spPr>
          <a:xfrm>
            <a:off x="5917025" y="3156192"/>
            <a:ext cx="2066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9" name="Google Shape;129;p26"/>
          <p:cNvSpPr txBox="1"/>
          <p:nvPr>
            <p:ph hasCustomPrompt="1" idx="2" type="title"/>
          </p:nvPr>
        </p:nvSpPr>
        <p:spPr>
          <a:xfrm>
            <a:off x="5917025" y="2570292"/>
            <a:ext cx="206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26"/>
          <p:cNvSpPr txBox="1"/>
          <p:nvPr>
            <p:ph idx="3" type="subTitle"/>
          </p:nvPr>
        </p:nvSpPr>
        <p:spPr>
          <a:xfrm>
            <a:off x="5917025" y="4276092"/>
            <a:ext cx="2066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1" name="Google Shape;131;p26"/>
          <p:cNvSpPr txBox="1"/>
          <p:nvPr>
            <p:ph hasCustomPrompt="1" idx="4" type="title"/>
          </p:nvPr>
        </p:nvSpPr>
        <p:spPr>
          <a:xfrm>
            <a:off x="5917025" y="3690192"/>
            <a:ext cx="206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854275" y="1242775"/>
            <a:ext cx="3158700" cy="15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subTitle"/>
          </p:nvPr>
        </p:nvSpPr>
        <p:spPr>
          <a:xfrm>
            <a:off x="854250" y="2774825"/>
            <a:ext cx="31587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1167625" y="2881600"/>
            <a:ext cx="1869600" cy="7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1" type="subTitle"/>
          </p:nvPr>
        </p:nvSpPr>
        <p:spPr>
          <a:xfrm>
            <a:off x="1167625" y="35263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8"/>
          <p:cNvSpPr txBox="1"/>
          <p:nvPr>
            <p:ph idx="2" type="title"/>
          </p:nvPr>
        </p:nvSpPr>
        <p:spPr>
          <a:xfrm>
            <a:off x="3637201" y="2881600"/>
            <a:ext cx="1869600" cy="7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9" name="Google Shape;139;p28"/>
          <p:cNvSpPr txBox="1"/>
          <p:nvPr>
            <p:ph idx="3" type="subTitle"/>
          </p:nvPr>
        </p:nvSpPr>
        <p:spPr>
          <a:xfrm>
            <a:off x="3637201" y="35263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idx="4" type="title"/>
          </p:nvPr>
        </p:nvSpPr>
        <p:spPr>
          <a:xfrm>
            <a:off x="6106776" y="2881600"/>
            <a:ext cx="1869600" cy="7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1" name="Google Shape;141;p28"/>
          <p:cNvSpPr txBox="1"/>
          <p:nvPr>
            <p:ph idx="5" type="subTitle"/>
          </p:nvPr>
        </p:nvSpPr>
        <p:spPr>
          <a:xfrm>
            <a:off x="6106776" y="35263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6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43" name="Google Shape;143;p2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9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1167625" y="1983950"/>
            <a:ext cx="1869600" cy="6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6" name="Google Shape;146;p29"/>
          <p:cNvSpPr txBox="1"/>
          <p:nvPr>
            <p:ph idx="1" type="subTitle"/>
          </p:nvPr>
        </p:nvSpPr>
        <p:spPr>
          <a:xfrm>
            <a:off x="1167625" y="25357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idx="2" type="title"/>
          </p:nvPr>
        </p:nvSpPr>
        <p:spPr>
          <a:xfrm>
            <a:off x="3637201" y="3050750"/>
            <a:ext cx="1869600" cy="6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3" type="subTitle"/>
          </p:nvPr>
        </p:nvSpPr>
        <p:spPr>
          <a:xfrm>
            <a:off x="3637201" y="36025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4" type="title"/>
          </p:nvPr>
        </p:nvSpPr>
        <p:spPr>
          <a:xfrm>
            <a:off x="6106776" y="1983950"/>
            <a:ext cx="1869600" cy="6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5" type="subTitle"/>
          </p:nvPr>
        </p:nvSpPr>
        <p:spPr>
          <a:xfrm>
            <a:off x="6106776" y="25357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9"/>
          <p:cNvSpPr txBox="1"/>
          <p:nvPr>
            <p:ph idx="6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52" name="Google Shape;152;p2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SECTION_TITLE_AND_DESCRIPTION_1_2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637201" y="16109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5" name="Google Shape;155;p30"/>
          <p:cNvSpPr txBox="1"/>
          <p:nvPr>
            <p:ph idx="2" type="title"/>
          </p:nvPr>
        </p:nvSpPr>
        <p:spPr>
          <a:xfrm>
            <a:off x="1167625" y="33058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6" name="Google Shape;156;p30"/>
          <p:cNvSpPr txBox="1"/>
          <p:nvPr>
            <p:ph idx="1" type="subTitle"/>
          </p:nvPr>
        </p:nvSpPr>
        <p:spPr>
          <a:xfrm>
            <a:off x="1167625" y="39073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7" name="Google Shape;157;p30"/>
          <p:cNvSpPr txBox="1"/>
          <p:nvPr>
            <p:ph idx="3" type="title"/>
          </p:nvPr>
        </p:nvSpPr>
        <p:spPr>
          <a:xfrm>
            <a:off x="3637201" y="33058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4" type="subTitle"/>
          </p:nvPr>
        </p:nvSpPr>
        <p:spPr>
          <a:xfrm>
            <a:off x="3637200" y="39073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30"/>
          <p:cNvSpPr txBox="1"/>
          <p:nvPr>
            <p:ph idx="5" type="title"/>
          </p:nvPr>
        </p:nvSpPr>
        <p:spPr>
          <a:xfrm>
            <a:off x="6106776" y="33058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6" type="subTitle"/>
          </p:nvPr>
        </p:nvSpPr>
        <p:spPr>
          <a:xfrm>
            <a:off x="6106775" y="39073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1" name="Google Shape;161;p30"/>
          <p:cNvSpPr txBox="1"/>
          <p:nvPr>
            <p:ph idx="7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62" name="Google Shape;162;p3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30"/>
          <p:cNvSpPr txBox="1"/>
          <p:nvPr>
            <p:ph idx="8" type="title"/>
          </p:nvPr>
        </p:nvSpPr>
        <p:spPr>
          <a:xfrm>
            <a:off x="1167625" y="16109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4" name="Google Shape;164;p30"/>
          <p:cNvSpPr txBox="1"/>
          <p:nvPr>
            <p:ph idx="9" type="subTitle"/>
          </p:nvPr>
        </p:nvSpPr>
        <p:spPr>
          <a:xfrm>
            <a:off x="1167625" y="22124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5" name="Google Shape;165;p30"/>
          <p:cNvSpPr txBox="1"/>
          <p:nvPr>
            <p:ph idx="13" type="subTitle"/>
          </p:nvPr>
        </p:nvSpPr>
        <p:spPr>
          <a:xfrm>
            <a:off x="3637200" y="22124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" name="Google Shape;166;p30"/>
          <p:cNvSpPr txBox="1"/>
          <p:nvPr>
            <p:ph idx="14" type="title"/>
          </p:nvPr>
        </p:nvSpPr>
        <p:spPr>
          <a:xfrm>
            <a:off x="6106776" y="16109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7" name="Google Shape;167;p30"/>
          <p:cNvSpPr txBox="1"/>
          <p:nvPr>
            <p:ph idx="15" type="subTitle"/>
          </p:nvPr>
        </p:nvSpPr>
        <p:spPr>
          <a:xfrm>
            <a:off x="6106775" y="22124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  <a:defRPr sz="125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8" name="Google Shape;18;p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8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1673525" y="2185138"/>
            <a:ext cx="25713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0" name="Google Shape;170;p31"/>
          <p:cNvSpPr txBox="1"/>
          <p:nvPr>
            <p:ph idx="1" type="subTitle"/>
          </p:nvPr>
        </p:nvSpPr>
        <p:spPr>
          <a:xfrm>
            <a:off x="1673525" y="2786638"/>
            <a:ext cx="25713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31"/>
          <p:cNvSpPr txBox="1"/>
          <p:nvPr>
            <p:ph idx="2" type="title"/>
          </p:nvPr>
        </p:nvSpPr>
        <p:spPr>
          <a:xfrm>
            <a:off x="5753026" y="1001350"/>
            <a:ext cx="25674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2" name="Google Shape;172;p31"/>
          <p:cNvSpPr txBox="1"/>
          <p:nvPr>
            <p:ph idx="3" type="subTitle"/>
          </p:nvPr>
        </p:nvSpPr>
        <p:spPr>
          <a:xfrm>
            <a:off x="5753025" y="1602850"/>
            <a:ext cx="2567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31"/>
          <p:cNvSpPr txBox="1"/>
          <p:nvPr>
            <p:ph idx="4" type="title"/>
          </p:nvPr>
        </p:nvSpPr>
        <p:spPr>
          <a:xfrm>
            <a:off x="5753026" y="3394750"/>
            <a:ext cx="25674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4" name="Google Shape;174;p31"/>
          <p:cNvSpPr txBox="1"/>
          <p:nvPr>
            <p:ph idx="5" type="subTitle"/>
          </p:nvPr>
        </p:nvSpPr>
        <p:spPr>
          <a:xfrm>
            <a:off x="5753025" y="3996250"/>
            <a:ext cx="2567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5" name="Google Shape;175;p31"/>
          <p:cNvSpPr txBox="1"/>
          <p:nvPr>
            <p:ph idx="6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6" name="Google Shape;176;p31"/>
          <p:cNvSpPr txBox="1"/>
          <p:nvPr>
            <p:ph idx="7" type="title"/>
          </p:nvPr>
        </p:nvSpPr>
        <p:spPr>
          <a:xfrm>
            <a:off x="1670725" y="1001350"/>
            <a:ext cx="25713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7" name="Google Shape;177;p31"/>
          <p:cNvSpPr txBox="1"/>
          <p:nvPr>
            <p:ph idx="8" type="subTitle"/>
          </p:nvPr>
        </p:nvSpPr>
        <p:spPr>
          <a:xfrm>
            <a:off x="1670725" y="1602850"/>
            <a:ext cx="25713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31"/>
          <p:cNvSpPr txBox="1"/>
          <p:nvPr>
            <p:ph idx="9" type="title"/>
          </p:nvPr>
        </p:nvSpPr>
        <p:spPr>
          <a:xfrm>
            <a:off x="1670726" y="3394750"/>
            <a:ext cx="25713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9" name="Google Shape;179;p31"/>
          <p:cNvSpPr txBox="1"/>
          <p:nvPr>
            <p:ph idx="13" type="subTitle"/>
          </p:nvPr>
        </p:nvSpPr>
        <p:spPr>
          <a:xfrm>
            <a:off x="1670725" y="3996250"/>
            <a:ext cx="25713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31"/>
          <p:cNvSpPr txBox="1"/>
          <p:nvPr>
            <p:ph idx="14" type="title"/>
          </p:nvPr>
        </p:nvSpPr>
        <p:spPr>
          <a:xfrm>
            <a:off x="5756872" y="2185138"/>
            <a:ext cx="25674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15" type="subTitle"/>
          </p:nvPr>
        </p:nvSpPr>
        <p:spPr>
          <a:xfrm>
            <a:off x="5756870" y="2786638"/>
            <a:ext cx="2567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3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SECTION_TITLE_AND_DESCRIPTION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5429475" y="2012425"/>
            <a:ext cx="30012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b="1" sz="22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idx="2" type="body"/>
          </p:nvPr>
        </p:nvSpPr>
        <p:spPr>
          <a:xfrm>
            <a:off x="5429475" y="2649150"/>
            <a:ext cx="30012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87" name="Google Shape;187;p3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3" name="Google Shape;193;p34"/>
          <p:cNvSpPr txBox="1"/>
          <p:nvPr>
            <p:ph idx="2" type="title"/>
          </p:nvPr>
        </p:nvSpPr>
        <p:spPr>
          <a:xfrm>
            <a:off x="3484850" y="1388875"/>
            <a:ext cx="49236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4" name="Google Shape;194;p34"/>
          <p:cNvSpPr txBox="1"/>
          <p:nvPr>
            <p:ph idx="1" type="subTitle"/>
          </p:nvPr>
        </p:nvSpPr>
        <p:spPr>
          <a:xfrm>
            <a:off x="3484850" y="2078275"/>
            <a:ext cx="2461800" cy="19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cxnSp>
        <p:nvCxnSpPr>
          <p:cNvPr id="195" name="Google Shape;195;p3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4"/>
          <p:cNvSpPr txBox="1"/>
          <p:nvPr>
            <p:ph idx="3" type="subTitle"/>
          </p:nvPr>
        </p:nvSpPr>
        <p:spPr>
          <a:xfrm>
            <a:off x="5946650" y="2078275"/>
            <a:ext cx="2461800" cy="19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hasCustomPrompt="1" type="title"/>
          </p:nvPr>
        </p:nvSpPr>
        <p:spPr>
          <a:xfrm>
            <a:off x="4368875" y="460725"/>
            <a:ext cx="4049400" cy="10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/>
          <p:nvPr>
            <p:ph idx="1" type="subTitle"/>
          </p:nvPr>
        </p:nvSpPr>
        <p:spPr>
          <a:xfrm>
            <a:off x="4368875" y="1412200"/>
            <a:ext cx="40494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hasCustomPrompt="1" idx="2" type="title"/>
          </p:nvPr>
        </p:nvSpPr>
        <p:spPr>
          <a:xfrm>
            <a:off x="4368875" y="1663000"/>
            <a:ext cx="4049400" cy="11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/>
          <p:nvPr>
            <p:ph idx="3" type="subTitle"/>
          </p:nvPr>
        </p:nvSpPr>
        <p:spPr>
          <a:xfrm>
            <a:off x="4368875" y="2731300"/>
            <a:ext cx="40494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hasCustomPrompt="1" idx="4" type="title"/>
          </p:nvPr>
        </p:nvSpPr>
        <p:spPr>
          <a:xfrm>
            <a:off x="4368875" y="2982700"/>
            <a:ext cx="4049400" cy="11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/>
          <p:nvPr>
            <p:ph idx="5" type="subTitle"/>
          </p:nvPr>
        </p:nvSpPr>
        <p:spPr>
          <a:xfrm>
            <a:off x="4368875" y="4051000"/>
            <a:ext cx="40494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hasCustomPrompt="1" type="title"/>
          </p:nvPr>
        </p:nvSpPr>
        <p:spPr>
          <a:xfrm>
            <a:off x="709175" y="1390575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6" name="Google Shape;206;p36"/>
          <p:cNvSpPr txBox="1"/>
          <p:nvPr>
            <p:ph hasCustomPrompt="1" idx="2" type="title"/>
          </p:nvPr>
        </p:nvSpPr>
        <p:spPr>
          <a:xfrm>
            <a:off x="2691000" y="1390575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7" name="Google Shape;207;p36"/>
          <p:cNvSpPr txBox="1"/>
          <p:nvPr>
            <p:ph hasCustomPrompt="1" idx="3" type="title"/>
          </p:nvPr>
        </p:nvSpPr>
        <p:spPr>
          <a:xfrm>
            <a:off x="4672825" y="1390575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8" name="Google Shape;208;p36"/>
          <p:cNvSpPr txBox="1"/>
          <p:nvPr>
            <p:ph idx="1" type="subTitle"/>
          </p:nvPr>
        </p:nvSpPr>
        <p:spPr>
          <a:xfrm>
            <a:off x="709163" y="3626575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6"/>
          <p:cNvSpPr txBox="1"/>
          <p:nvPr>
            <p:ph idx="4" type="subTitle"/>
          </p:nvPr>
        </p:nvSpPr>
        <p:spPr>
          <a:xfrm>
            <a:off x="2690988" y="3626575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6"/>
          <p:cNvSpPr txBox="1"/>
          <p:nvPr>
            <p:ph idx="5" type="subTitle"/>
          </p:nvPr>
        </p:nvSpPr>
        <p:spPr>
          <a:xfrm>
            <a:off x="4672813" y="3626575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6"/>
          <p:cNvSpPr txBox="1"/>
          <p:nvPr>
            <p:ph hasCustomPrompt="1" idx="6" type="title"/>
          </p:nvPr>
        </p:nvSpPr>
        <p:spPr>
          <a:xfrm>
            <a:off x="6654650" y="1390575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2" name="Google Shape;212;p36"/>
          <p:cNvSpPr txBox="1"/>
          <p:nvPr>
            <p:ph idx="7" type="subTitle"/>
          </p:nvPr>
        </p:nvSpPr>
        <p:spPr>
          <a:xfrm>
            <a:off x="6654638" y="3626575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8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14" name="Google Shape;214;p3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5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hasCustomPrompt="1" type="title"/>
          </p:nvPr>
        </p:nvSpPr>
        <p:spPr>
          <a:xfrm>
            <a:off x="1057550" y="1378547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7" name="Google Shape;217;p37"/>
          <p:cNvSpPr txBox="1"/>
          <p:nvPr>
            <p:ph hasCustomPrompt="1" idx="2" type="title"/>
          </p:nvPr>
        </p:nvSpPr>
        <p:spPr>
          <a:xfrm>
            <a:off x="3644375" y="1378547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8" name="Google Shape;218;p37"/>
          <p:cNvSpPr txBox="1"/>
          <p:nvPr>
            <p:ph idx="1" type="subTitle"/>
          </p:nvPr>
        </p:nvSpPr>
        <p:spPr>
          <a:xfrm>
            <a:off x="1057550" y="3843063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3" type="subTitle"/>
          </p:nvPr>
        </p:nvSpPr>
        <p:spPr>
          <a:xfrm>
            <a:off x="3644375" y="3843063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4" type="subTitle"/>
          </p:nvPr>
        </p:nvSpPr>
        <p:spPr>
          <a:xfrm>
            <a:off x="1045000" y="3381200"/>
            <a:ext cx="17802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b="1" sz="2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5" type="subTitle"/>
          </p:nvPr>
        </p:nvSpPr>
        <p:spPr>
          <a:xfrm>
            <a:off x="3644375" y="3381200"/>
            <a:ext cx="17802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b="1" sz="2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hasCustomPrompt="1" idx="6" type="title"/>
          </p:nvPr>
        </p:nvSpPr>
        <p:spPr>
          <a:xfrm>
            <a:off x="6318700" y="1378550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23" name="Google Shape;223;p37"/>
          <p:cNvSpPr txBox="1"/>
          <p:nvPr>
            <p:ph idx="7" type="subTitle"/>
          </p:nvPr>
        </p:nvSpPr>
        <p:spPr>
          <a:xfrm>
            <a:off x="6318750" y="3843063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7"/>
          <p:cNvSpPr txBox="1"/>
          <p:nvPr>
            <p:ph idx="8" type="subTitle"/>
          </p:nvPr>
        </p:nvSpPr>
        <p:spPr>
          <a:xfrm>
            <a:off x="6318750" y="3381200"/>
            <a:ext cx="17802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b="1" sz="2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7"/>
          <p:cNvSpPr txBox="1"/>
          <p:nvPr>
            <p:ph idx="9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26" name="Google Shape;226;p3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9" name="Google Shape;229;p38"/>
          <p:cNvSpPr txBox="1"/>
          <p:nvPr>
            <p:ph idx="1" type="subTitle"/>
          </p:nvPr>
        </p:nvSpPr>
        <p:spPr>
          <a:xfrm>
            <a:off x="726575" y="3250025"/>
            <a:ext cx="314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8"/>
          <p:cNvSpPr txBox="1"/>
          <p:nvPr>
            <p:ph hasCustomPrompt="1" idx="2" type="title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ONE_COLUMN_TEXT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796050" y="77525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33" name="Google Shape;233;p39"/>
          <p:cNvCxnSpPr/>
          <p:nvPr/>
        </p:nvCxnSpPr>
        <p:spPr>
          <a:xfrm>
            <a:off x="4309800" y="159770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69850" y="1791275"/>
            <a:ext cx="38043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5" name="Google Shape;235;p39"/>
          <p:cNvSpPr txBox="1"/>
          <p:nvPr/>
        </p:nvSpPr>
        <p:spPr>
          <a:xfrm>
            <a:off x="3017400" y="3530325"/>
            <a:ext cx="3109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000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000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b="1" lang="en" sz="1000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000">
              <a:solidFill>
                <a:srgbClr val="0005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">
  <p:cSld name="TITLE_AND_TWO_COLUMNS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737000" y="1408100"/>
            <a:ext cx="38349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39" name="Google Shape;239;p4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6426" y="1408100"/>
            <a:ext cx="360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3" name="Google Shape;23;p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713225" y="1374600"/>
            <a:ext cx="44508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72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719850" y="1550350"/>
            <a:ext cx="38217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b="1" sz="22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719850" y="2187075"/>
            <a:ext cx="38217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5108600" y="1906375"/>
            <a:ext cx="31350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41"/>
          <p:cNvGrpSpPr/>
          <p:nvPr/>
        </p:nvGrpSpPr>
        <p:grpSpPr>
          <a:xfrm>
            <a:off x="4020093" y="1141063"/>
            <a:ext cx="5065148" cy="3795451"/>
            <a:chOff x="936525" y="238100"/>
            <a:chExt cx="5319975" cy="3986400"/>
          </a:xfrm>
        </p:grpSpPr>
        <p:sp>
          <p:nvSpPr>
            <p:cNvPr id="245" name="Google Shape;245;p41"/>
            <p:cNvSpPr/>
            <p:nvPr/>
          </p:nvSpPr>
          <p:spPr>
            <a:xfrm>
              <a:off x="1585950" y="238100"/>
              <a:ext cx="4670550" cy="3949625"/>
            </a:xfrm>
            <a:custGeom>
              <a:rect b="b" l="l" r="r" t="t"/>
              <a:pathLst>
                <a:path extrusionOk="0" h="157985" w="186822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936525" y="2497025"/>
              <a:ext cx="659925" cy="801900"/>
            </a:xfrm>
            <a:custGeom>
              <a:rect b="b" l="l" r="r" t="t"/>
              <a:pathLst>
                <a:path extrusionOk="0" h="32076" w="26397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1602825" y="3328450"/>
              <a:ext cx="359400" cy="312375"/>
            </a:xfrm>
            <a:custGeom>
              <a:rect b="b" l="l" r="r" t="t"/>
              <a:pathLst>
                <a:path extrusionOk="0" h="12495" w="14376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3230125" y="3806550"/>
              <a:ext cx="854375" cy="417950"/>
            </a:xfrm>
            <a:custGeom>
              <a:rect b="b" l="l" r="r" t="t"/>
              <a:pathLst>
                <a:path extrusionOk="0" h="16718" w="34175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5137450" y="870200"/>
              <a:ext cx="1025675" cy="624125"/>
            </a:xfrm>
            <a:custGeom>
              <a:rect b="b" l="l" r="r" t="t"/>
              <a:pathLst>
                <a:path extrusionOk="0" h="24965" w="41027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41"/>
          <p:cNvSpPr txBox="1"/>
          <p:nvPr>
            <p:ph type="ctrTitle"/>
          </p:nvPr>
        </p:nvSpPr>
        <p:spPr>
          <a:xfrm>
            <a:off x="623400" y="915175"/>
            <a:ext cx="3618000" cy="24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Cesta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Compras</a:t>
            </a:r>
            <a:endParaRPr/>
          </a:p>
        </p:txBody>
      </p:sp>
      <p:sp>
        <p:nvSpPr>
          <p:cNvPr id="251" name="Google Shape;251;p41"/>
          <p:cNvSpPr txBox="1"/>
          <p:nvPr>
            <p:ph idx="1" type="subTitle"/>
          </p:nvPr>
        </p:nvSpPr>
        <p:spPr>
          <a:xfrm>
            <a:off x="623400" y="3525025"/>
            <a:ext cx="361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Final</a:t>
            </a:r>
            <a:endParaRPr/>
          </a:p>
        </p:txBody>
      </p:sp>
      <p:cxnSp>
        <p:nvCxnSpPr>
          <p:cNvPr id="252" name="Google Shape;252;p41"/>
          <p:cNvCxnSpPr/>
          <p:nvPr/>
        </p:nvCxnSpPr>
        <p:spPr>
          <a:xfrm>
            <a:off x="635600" y="3411375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3" name="Google Shape;253;p41"/>
          <p:cNvGrpSpPr/>
          <p:nvPr/>
        </p:nvGrpSpPr>
        <p:grpSpPr>
          <a:xfrm>
            <a:off x="4760184" y="937480"/>
            <a:ext cx="4717227" cy="4962536"/>
            <a:chOff x="1713850" y="264375"/>
            <a:chExt cx="4954550" cy="5212200"/>
          </a:xfrm>
        </p:grpSpPr>
        <p:sp>
          <p:nvSpPr>
            <p:cNvPr id="254" name="Google Shape;254;p41"/>
            <p:cNvSpPr/>
            <p:nvPr/>
          </p:nvSpPr>
          <p:spPr>
            <a:xfrm>
              <a:off x="2555400" y="2170725"/>
              <a:ext cx="694500" cy="332500"/>
            </a:xfrm>
            <a:custGeom>
              <a:rect b="b" l="l" r="r" t="t"/>
              <a:pathLst>
                <a:path extrusionOk="0" h="13300" w="2778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2712825" y="2473500"/>
              <a:ext cx="694475" cy="332500"/>
            </a:xfrm>
            <a:custGeom>
              <a:rect b="b" l="l" r="r" t="t"/>
              <a:pathLst>
                <a:path extrusionOk="0" h="13300" w="27779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3029050" y="3016525"/>
              <a:ext cx="596800" cy="352825"/>
            </a:xfrm>
            <a:custGeom>
              <a:rect b="b" l="l" r="r" t="t"/>
              <a:pathLst>
                <a:path extrusionOk="0" h="14113" w="23872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3560800" y="2996475"/>
              <a:ext cx="1775175" cy="1111100"/>
            </a:xfrm>
            <a:custGeom>
              <a:rect b="b" l="l" r="r" t="t"/>
              <a:pathLst>
                <a:path extrusionOk="0" h="44444" w="71007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2287850" y="547325"/>
              <a:ext cx="2921650" cy="3305875"/>
            </a:xfrm>
            <a:custGeom>
              <a:rect b="b" l="l" r="r" t="t"/>
              <a:pathLst>
                <a:path extrusionOk="0" h="132235" w="116866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2387300" y="647025"/>
              <a:ext cx="2722650" cy="3107000"/>
            </a:xfrm>
            <a:custGeom>
              <a:rect b="b" l="l" r="r" t="t"/>
              <a:pathLst>
                <a:path extrusionOk="0" h="124280" w="108906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2187350" y="343625"/>
              <a:ext cx="1749125" cy="1060950"/>
            </a:xfrm>
            <a:custGeom>
              <a:rect b="b" l="l" r="r" t="t"/>
              <a:pathLst>
                <a:path extrusionOk="0" h="42438" w="69965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2891850" y="714450"/>
              <a:ext cx="425150" cy="246050"/>
            </a:xfrm>
            <a:custGeom>
              <a:rect b="b" l="l" r="r" t="t"/>
              <a:pathLst>
                <a:path extrusionOk="0" h="9842" w="17006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792350" y="951775"/>
              <a:ext cx="64725" cy="61475"/>
            </a:xfrm>
            <a:custGeom>
              <a:rect b="b" l="l" r="r" t="t"/>
              <a:pathLst>
                <a:path extrusionOk="0" h="2459" w="2589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4233575" y="3422800"/>
              <a:ext cx="466300" cy="318325"/>
            </a:xfrm>
            <a:custGeom>
              <a:rect b="b" l="l" r="r" t="t"/>
              <a:pathLst>
                <a:path extrusionOk="0" h="12733" w="18652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4267250" y="3452325"/>
              <a:ext cx="398925" cy="259300"/>
            </a:xfrm>
            <a:custGeom>
              <a:rect b="b" l="l" r="r" t="t"/>
              <a:pathLst>
                <a:path extrusionOk="0" h="10372" w="15957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2987500" y="1043625"/>
              <a:ext cx="703525" cy="454950"/>
            </a:xfrm>
            <a:custGeom>
              <a:rect b="b" l="l" r="r" t="t"/>
              <a:pathLst>
                <a:path extrusionOk="0" h="18198" w="28141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3098975" y="1119800"/>
              <a:ext cx="931950" cy="511425"/>
            </a:xfrm>
            <a:custGeom>
              <a:rect b="b" l="l" r="r" t="t"/>
              <a:pathLst>
                <a:path extrusionOk="0" h="20457" w="37278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2620925" y="1463425"/>
              <a:ext cx="369575" cy="323675"/>
            </a:xfrm>
            <a:custGeom>
              <a:rect b="b" l="l" r="r" t="t"/>
              <a:pathLst>
                <a:path extrusionOk="0" h="12947" w="14783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817025" y="1674850"/>
              <a:ext cx="942525" cy="941950"/>
            </a:xfrm>
            <a:custGeom>
              <a:rect b="b" l="l" r="r" t="t"/>
              <a:pathLst>
                <a:path extrusionOk="0" h="37678" w="37701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3497325" y="1321150"/>
              <a:ext cx="942525" cy="941975"/>
            </a:xfrm>
            <a:custGeom>
              <a:rect b="b" l="l" r="r" t="t"/>
              <a:pathLst>
                <a:path extrusionOk="0" h="37679" w="37701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3188400" y="2361350"/>
              <a:ext cx="942475" cy="941975"/>
            </a:xfrm>
            <a:custGeom>
              <a:rect b="b" l="l" r="r" t="t"/>
              <a:pathLst>
                <a:path extrusionOk="0" h="37679" w="37699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3868675" y="2007675"/>
              <a:ext cx="942500" cy="941975"/>
            </a:xfrm>
            <a:custGeom>
              <a:rect b="b" l="l" r="r" t="t"/>
              <a:pathLst>
                <a:path extrusionOk="0" h="37679" w="3770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4203375" y="2307875"/>
              <a:ext cx="449575" cy="374100"/>
            </a:xfrm>
            <a:custGeom>
              <a:rect b="b" l="l" r="r" t="t"/>
              <a:pathLst>
                <a:path extrusionOk="0" h="14964" w="17983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4159575" y="2310500"/>
              <a:ext cx="424350" cy="376200"/>
            </a:xfrm>
            <a:custGeom>
              <a:rect b="b" l="l" r="r" t="t"/>
              <a:pathLst>
                <a:path extrusionOk="0" h="15048" w="16974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4276725" y="2310500"/>
              <a:ext cx="307200" cy="288425"/>
            </a:xfrm>
            <a:custGeom>
              <a:rect b="b" l="l" r="r" t="t"/>
              <a:pathLst>
                <a:path extrusionOk="0" h="11537" w="12288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4144275" y="2373975"/>
              <a:ext cx="449975" cy="353475"/>
            </a:xfrm>
            <a:custGeom>
              <a:rect b="b" l="l" r="r" t="t"/>
              <a:pathLst>
                <a:path extrusionOk="0" h="14139" w="17999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4287100" y="2374000"/>
              <a:ext cx="307150" cy="256925"/>
            </a:xfrm>
            <a:custGeom>
              <a:rect b="b" l="l" r="r" t="t"/>
              <a:pathLst>
                <a:path extrusionOk="0" h="10277" w="12286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4269125" y="2554275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4410450" y="2480975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4315650" y="2471100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4328750" y="2471100"/>
              <a:ext cx="26675" cy="32975"/>
            </a:xfrm>
            <a:custGeom>
              <a:rect b="b" l="l" r="r" t="t"/>
              <a:pathLst>
                <a:path extrusionOk="0" h="1319" w="1067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3823525" y="1789950"/>
              <a:ext cx="408300" cy="276175"/>
            </a:xfrm>
            <a:custGeom>
              <a:rect b="b" l="l" r="r" t="t"/>
              <a:pathLst>
                <a:path extrusionOk="0" h="11047" w="16332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004825" y="1789950"/>
              <a:ext cx="227000" cy="182175"/>
            </a:xfrm>
            <a:custGeom>
              <a:rect b="b" l="l" r="r" t="t"/>
              <a:pathLst>
                <a:path extrusionOk="0" h="7287" w="908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3719800" y="1578750"/>
              <a:ext cx="448575" cy="366000"/>
            </a:xfrm>
            <a:custGeom>
              <a:rect b="b" l="l" r="r" t="t"/>
              <a:pathLst>
                <a:path extrusionOk="0" h="14640" w="17943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3858375" y="1578750"/>
              <a:ext cx="310025" cy="272350"/>
            </a:xfrm>
            <a:custGeom>
              <a:rect b="b" l="l" r="r" t="t"/>
              <a:pathLst>
                <a:path extrusionOk="0" h="10894" w="12401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742250" y="1689100"/>
              <a:ext cx="481275" cy="305050"/>
            </a:xfrm>
            <a:custGeom>
              <a:rect b="b" l="l" r="r" t="t"/>
              <a:pathLst>
                <a:path extrusionOk="0" h="12202" w="19251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3825750" y="1730050"/>
              <a:ext cx="39775" cy="39750"/>
            </a:xfrm>
            <a:custGeom>
              <a:rect b="b" l="l" r="r" t="t"/>
              <a:pathLst>
                <a:path extrusionOk="0" h="1590" w="1591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3967075" y="1656750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3872275" y="1646850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3885375" y="1646850"/>
              <a:ext cx="26675" cy="33000"/>
            </a:xfrm>
            <a:custGeom>
              <a:rect b="b" l="l" r="r" t="t"/>
              <a:pathLst>
                <a:path extrusionOk="0" h="1320" w="1067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3951525" y="1689075"/>
              <a:ext cx="272000" cy="212925"/>
            </a:xfrm>
            <a:custGeom>
              <a:rect b="b" l="l" r="r" t="t"/>
              <a:pathLst>
                <a:path extrusionOk="0" h="8517" w="1088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4025950" y="1713575"/>
              <a:ext cx="97625" cy="111100"/>
            </a:xfrm>
            <a:custGeom>
              <a:rect b="b" l="l" r="r" t="t"/>
              <a:pathLst>
                <a:path extrusionOk="0" h="4444" w="3905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3853950" y="1844425"/>
              <a:ext cx="43800" cy="105375"/>
            </a:xfrm>
            <a:custGeom>
              <a:rect b="b" l="l" r="r" t="t"/>
              <a:pathLst>
                <a:path extrusionOk="0" h="4215" w="1752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3961000" y="1788925"/>
              <a:ext cx="43775" cy="105375"/>
            </a:xfrm>
            <a:custGeom>
              <a:rect b="b" l="l" r="r" t="t"/>
              <a:pathLst>
                <a:path extrusionOk="0" h="4215" w="1751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3971025" y="1788925"/>
              <a:ext cx="33750" cy="75525"/>
            </a:xfrm>
            <a:custGeom>
              <a:rect b="b" l="l" r="r" t="t"/>
              <a:pathLst>
                <a:path extrusionOk="0" h="3021" w="135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4053875" y="1713575"/>
              <a:ext cx="69700" cy="107550"/>
            </a:xfrm>
            <a:custGeom>
              <a:rect b="b" l="l" r="r" t="t"/>
              <a:pathLst>
                <a:path extrusionOk="0" h="4302" w="2788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3028200" y="1978900"/>
              <a:ext cx="332225" cy="383625"/>
            </a:xfrm>
            <a:custGeom>
              <a:rect b="b" l="l" r="r" t="t"/>
              <a:pathLst>
                <a:path extrusionOk="0" h="15345" w="13289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3028200" y="1978900"/>
              <a:ext cx="173275" cy="383625"/>
            </a:xfrm>
            <a:custGeom>
              <a:rect b="b" l="l" r="r" t="t"/>
              <a:pathLst>
                <a:path extrusionOk="0" h="15345" w="6931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3189650" y="2158375"/>
              <a:ext cx="97275" cy="92375"/>
            </a:xfrm>
            <a:custGeom>
              <a:rect b="b" l="l" r="r" t="t"/>
              <a:pathLst>
                <a:path extrusionOk="0" h="3695" w="3891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3216000" y="2158350"/>
              <a:ext cx="74050" cy="87225"/>
            </a:xfrm>
            <a:custGeom>
              <a:rect b="b" l="l" r="r" t="t"/>
              <a:pathLst>
                <a:path extrusionOk="0" h="3489" w="2962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3229075" y="2020050"/>
              <a:ext cx="343625" cy="308425"/>
            </a:xfrm>
            <a:custGeom>
              <a:rect b="b" l="l" r="r" t="t"/>
              <a:pathLst>
                <a:path extrusionOk="0" h="12337" w="13745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3290100" y="2046300"/>
              <a:ext cx="152175" cy="95600"/>
            </a:xfrm>
            <a:custGeom>
              <a:rect b="b" l="l" r="r" t="t"/>
              <a:pathLst>
                <a:path extrusionOk="0" h="3824" w="6087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3501175" y="2738200"/>
              <a:ext cx="350525" cy="311550"/>
            </a:xfrm>
            <a:custGeom>
              <a:rect b="b" l="l" r="r" t="t"/>
              <a:pathLst>
                <a:path extrusionOk="0" h="12462" w="14021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3611200" y="2738200"/>
              <a:ext cx="240500" cy="255400"/>
            </a:xfrm>
            <a:custGeom>
              <a:rect b="b" l="l" r="r" t="t"/>
              <a:pathLst>
                <a:path extrusionOk="0" h="10216" w="962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3568175" y="2796875"/>
              <a:ext cx="222800" cy="196925"/>
            </a:xfrm>
            <a:custGeom>
              <a:rect b="b" l="l" r="r" t="t"/>
              <a:pathLst>
                <a:path extrusionOk="0" h="7877" w="8912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3638200" y="2796875"/>
              <a:ext cx="152775" cy="160100"/>
            </a:xfrm>
            <a:custGeom>
              <a:rect b="b" l="l" r="r" t="t"/>
              <a:pathLst>
                <a:path extrusionOk="0" h="6404" w="6111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3701400" y="2629925"/>
              <a:ext cx="132350" cy="218350"/>
            </a:xfrm>
            <a:custGeom>
              <a:rect b="b" l="l" r="r" t="t"/>
              <a:pathLst>
                <a:path extrusionOk="0" h="8734" w="5294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3413050" y="2615250"/>
              <a:ext cx="339325" cy="195125"/>
            </a:xfrm>
            <a:custGeom>
              <a:rect b="b" l="l" r="r" t="t"/>
              <a:pathLst>
                <a:path extrusionOk="0" h="7805" w="13573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3388350" y="2612150"/>
              <a:ext cx="364075" cy="111825"/>
            </a:xfrm>
            <a:custGeom>
              <a:rect b="b" l="l" r="r" t="t"/>
              <a:pathLst>
                <a:path extrusionOk="0" h="4473" w="14563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3499100" y="2807875"/>
              <a:ext cx="419525" cy="281075"/>
            </a:xfrm>
            <a:custGeom>
              <a:rect b="b" l="l" r="r" t="t"/>
              <a:pathLst>
                <a:path extrusionOk="0" h="11243" w="16781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3689025" y="2807875"/>
              <a:ext cx="229600" cy="235175"/>
            </a:xfrm>
            <a:custGeom>
              <a:rect b="b" l="l" r="r" t="t"/>
              <a:pathLst>
                <a:path extrusionOk="0" h="9407" w="9184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3460225" y="2780100"/>
              <a:ext cx="460275" cy="257850"/>
            </a:xfrm>
            <a:custGeom>
              <a:rect b="b" l="l" r="r" t="t"/>
              <a:pathLst>
                <a:path extrusionOk="0" h="10314" w="18411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3683550" y="2780100"/>
              <a:ext cx="236950" cy="142000"/>
            </a:xfrm>
            <a:custGeom>
              <a:rect b="b" l="l" r="r" t="t"/>
              <a:pathLst>
                <a:path extrusionOk="0" h="5680" w="9478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3551025" y="3240350"/>
              <a:ext cx="307700" cy="307725"/>
            </a:xfrm>
            <a:custGeom>
              <a:rect b="b" l="l" r="r" t="t"/>
              <a:pathLst>
                <a:path extrusionOk="0" h="12309" w="12308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3877800" y="3059100"/>
              <a:ext cx="351400" cy="307800"/>
            </a:xfrm>
            <a:custGeom>
              <a:rect b="b" l="l" r="r" t="t"/>
              <a:pathLst>
                <a:path extrusionOk="0" h="12312" w="14056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4248275" y="2877900"/>
              <a:ext cx="307725" cy="307725"/>
            </a:xfrm>
            <a:custGeom>
              <a:rect b="b" l="l" r="r" t="t"/>
              <a:pathLst>
                <a:path extrusionOk="0" h="12309" w="12309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4575075" y="2696675"/>
              <a:ext cx="351425" cy="307775"/>
            </a:xfrm>
            <a:custGeom>
              <a:rect b="b" l="l" r="r" t="t"/>
              <a:pathLst>
                <a:path extrusionOk="0" h="12311" w="14057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3728825" y="1553175"/>
              <a:ext cx="2939575" cy="3923400"/>
            </a:xfrm>
            <a:custGeom>
              <a:rect b="b" l="l" r="r" t="t"/>
              <a:pathLst>
                <a:path extrusionOk="0" h="156936" w="117583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262950" y="3080400"/>
              <a:ext cx="577900" cy="577900"/>
            </a:xfrm>
            <a:custGeom>
              <a:rect b="b" l="l" r="r" t="t"/>
              <a:pathLst>
                <a:path extrusionOk="0" h="23116" w="23116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383650" y="3201125"/>
              <a:ext cx="336475" cy="336475"/>
            </a:xfrm>
            <a:custGeom>
              <a:rect b="b" l="l" r="r" t="t"/>
              <a:pathLst>
                <a:path extrusionOk="0" h="13459" w="13459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5147150" y="1406650"/>
              <a:ext cx="577900" cy="577900"/>
            </a:xfrm>
            <a:custGeom>
              <a:rect b="b" l="l" r="r" t="t"/>
              <a:pathLst>
                <a:path extrusionOk="0" h="23116" w="23116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5267875" y="1527375"/>
              <a:ext cx="336475" cy="336475"/>
            </a:xfrm>
            <a:custGeom>
              <a:rect b="b" l="l" r="r" t="t"/>
              <a:pathLst>
                <a:path extrusionOk="0" h="13459" w="13459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4206600" y="642725"/>
              <a:ext cx="780600" cy="286200"/>
            </a:xfrm>
            <a:custGeom>
              <a:rect b="b" l="l" r="r" t="t"/>
              <a:pathLst>
                <a:path extrusionOk="0" h="11448" w="31224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4206600" y="642725"/>
              <a:ext cx="322825" cy="512125"/>
            </a:xfrm>
            <a:custGeom>
              <a:rect b="b" l="l" r="r" t="t"/>
              <a:pathLst>
                <a:path extrusionOk="0" h="20485" w="12913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4206600" y="898800"/>
              <a:ext cx="780600" cy="256050"/>
            </a:xfrm>
            <a:custGeom>
              <a:rect b="b" l="l" r="r" t="t"/>
              <a:pathLst>
                <a:path extrusionOk="0" h="10242" w="31224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4664350" y="642725"/>
              <a:ext cx="322850" cy="512125"/>
            </a:xfrm>
            <a:custGeom>
              <a:rect b="b" l="l" r="r" t="t"/>
              <a:pathLst>
                <a:path extrusionOk="0" h="20485" w="12914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1763725" y="1903150"/>
              <a:ext cx="575550" cy="752650"/>
            </a:xfrm>
            <a:custGeom>
              <a:rect b="b" l="l" r="r" t="t"/>
              <a:pathLst>
                <a:path extrusionOk="0" h="30106" w="23022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1713850" y="1853250"/>
              <a:ext cx="575550" cy="752675"/>
            </a:xfrm>
            <a:custGeom>
              <a:rect b="b" l="l" r="r" t="t"/>
              <a:pathLst>
                <a:path extrusionOk="0" h="30107" w="23022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168525" y="1853250"/>
              <a:ext cx="120875" cy="120900"/>
            </a:xfrm>
            <a:custGeom>
              <a:rect b="b" l="l" r="r" t="t"/>
              <a:pathLst>
                <a:path extrusionOk="0" h="4836" w="4835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1763725" y="1900425"/>
              <a:ext cx="244900" cy="26575"/>
            </a:xfrm>
            <a:custGeom>
              <a:rect b="b" l="l" r="r" t="t"/>
              <a:pathLst>
                <a:path extrusionOk="0" h="1063" w="9796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1763725" y="1955375"/>
              <a:ext cx="156600" cy="26600"/>
            </a:xfrm>
            <a:custGeom>
              <a:rect b="b" l="l" r="r" t="t"/>
              <a:pathLst>
                <a:path extrusionOk="0" h="1064" w="6264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1763725" y="2052775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1763725" y="2128050"/>
              <a:ext cx="475775" cy="26575"/>
            </a:xfrm>
            <a:custGeom>
              <a:rect b="b" l="l" r="r" t="t"/>
              <a:pathLst>
                <a:path extrusionOk="0" h="1063" w="19031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1763725" y="2203300"/>
              <a:ext cx="475775" cy="26575"/>
            </a:xfrm>
            <a:custGeom>
              <a:rect b="b" l="l" r="r" t="t"/>
              <a:pathLst>
                <a:path extrusionOk="0" h="1063" w="19031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1763725" y="2278550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1763725" y="2353850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1763725" y="2429100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1763725" y="2504350"/>
              <a:ext cx="274900" cy="26575"/>
            </a:xfrm>
            <a:custGeom>
              <a:rect b="b" l="l" r="r" t="t"/>
              <a:pathLst>
                <a:path extrusionOk="0" h="1063" w="10996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2275850" y="264375"/>
              <a:ext cx="702625" cy="600125"/>
            </a:xfrm>
            <a:custGeom>
              <a:rect b="b" l="l" r="r" t="t"/>
              <a:pathLst>
                <a:path extrusionOk="0" h="24005" w="28105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2337200" y="341000"/>
              <a:ext cx="581250" cy="28825"/>
            </a:xfrm>
            <a:custGeom>
              <a:rect b="b" l="l" r="r" t="t"/>
              <a:pathLst>
                <a:path extrusionOk="0" h="1153" w="2325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2337200" y="401050"/>
              <a:ext cx="581250" cy="28850"/>
            </a:xfrm>
            <a:custGeom>
              <a:rect b="b" l="l" r="r" t="t"/>
              <a:pathLst>
                <a:path extrusionOk="0" h="1154" w="2325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2337200" y="461100"/>
              <a:ext cx="581250" cy="28875"/>
            </a:xfrm>
            <a:custGeom>
              <a:rect b="b" l="l" r="r" t="t"/>
              <a:pathLst>
                <a:path extrusionOk="0" h="1155" w="2325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2337200" y="521175"/>
              <a:ext cx="581250" cy="28850"/>
            </a:xfrm>
            <a:custGeom>
              <a:rect b="b" l="l" r="r" t="t"/>
              <a:pathLst>
                <a:path extrusionOk="0" h="1154" w="2325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2337200" y="581225"/>
              <a:ext cx="290625" cy="28850"/>
            </a:xfrm>
            <a:custGeom>
              <a:rect b="b" l="l" r="r" t="t"/>
              <a:pathLst>
                <a:path extrusionOk="0" h="1154" w="11625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5549575" y="2338200"/>
              <a:ext cx="724525" cy="485125"/>
            </a:xfrm>
            <a:custGeom>
              <a:rect b="b" l="l" r="r" t="t"/>
              <a:pathLst>
                <a:path extrusionOk="0" h="19405" w="28981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5489925" y="2278500"/>
              <a:ext cx="724500" cy="350525"/>
            </a:xfrm>
            <a:custGeom>
              <a:rect b="b" l="l" r="r" t="t"/>
              <a:pathLst>
                <a:path extrusionOk="0" h="14021" w="2898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5489925" y="2434075"/>
              <a:ext cx="724500" cy="329575"/>
            </a:xfrm>
            <a:custGeom>
              <a:rect b="b" l="l" r="r" t="t"/>
              <a:pathLst>
                <a:path extrusionOk="0" h="13183" w="2898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5947450" y="2324400"/>
              <a:ext cx="134475" cy="129375"/>
            </a:xfrm>
            <a:custGeom>
              <a:rect b="b" l="l" r="r" t="t"/>
              <a:pathLst>
                <a:path extrusionOk="0" h="5175" w="5379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41"/>
          <p:cNvSpPr txBox="1"/>
          <p:nvPr>
            <p:ph idx="1" type="subTitle"/>
          </p:nvPr>
        </p:nvSpPr>
        <p:spPr>
          <a:xfrm>
            <a:off x="643650" y="3912550"/>
            <a:ext cx="38217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28/07/2023</a:t>
            </a:r>
            <a:endParaRPr sz="1400"/>
          </a:p>
        </p:txBody>
      </p:sp>
      <p:pic>
        <p:nvPicPr>
          <p:cNvPr id="349" name="Google Shape;3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700" y="172962"/>
            <a:ext cx="755550" cy="7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0"/>
          <p:cNvSpPr txBox="1"/>
          <p:nvPr/>
        </p:nvSpPr>
        <p:spPr>
          <a:xfrm>
            <a:off x="23325" y="4934393"/>
            <a:ext cx="17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1" name="Google Shape;1031;p50"/>
          <p:cNvSpPr txBox="1"/>
          <p:nvPr>
            <p:ph idx="4294967295" type="ctrTitle"/>
          </p:nvPr>
        </p:nvSpPr>
        <p:spPr>
          <a:xfrm>
            <a:off x="623400" y="305575"/>
            <a:ext cx="36180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6"/>
                </a:solidFill>
              </a:rPr>
              <a:t>Recorrência</a:t>
            </a:r>
            <a:endParaRPr sz="2300"/>
          </a:p>
        </p:txBody>
      </p:sp>
      <p:pic>
        <p:nvPicPr>
          <p:cNvPr id="1032" name="Google Shape;10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0" y="1807677"/>
            <a:ext cx="2910946" cy="22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3737" y="1807676"/>
            <a:ext cx="2785731" cy="2117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3783" y="1830502"/>
            <a:ext cx="3010167" cy="221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1"/>
          <p:cNvSpPr txBox="1"/>
          <p:nvPr/>
        </p:nvSpPr>
        <p:spPr>
          <a:xfrm>
            <a:off x="23325" y="4934393"/>
            <a:ext cx="17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0" name="Google Shape;1040;p51"/>
          <p:cNvSpPr txBox="1"/>
          <p:nvPr>
            <p:ph idx="4294967295" type="ctrTitle"/>
          </p:nvPr>
        </p:nvSpPr>
        <p:spPr>
          <a:xfrm>
            <a:off x="623400" y="305575"/>
            <a:ext cx="36180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6"/>
                </a:solidFill>
              </a:rPr>
              <a:t>Recorrência</a:t>
            </a:r>
            <a:endParaRPr sz="2300"/>
          </a:p>
        </p:txBody>
      </p:sp>
      <p:pic>
        <p:nvPicPr>
          <p:cNvPr id="1041" name="Google Shape;104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225" y="1832350"/>
            <a:ext cx="7300573" cy="27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2"/>
          <p:cNvSpPr txBox="1"/>
          <p:nvPr/>
        </p:nvSpPr>
        <p:spPr>
          <a:xfrm>
            <a:off x="23325" y="4934393"/>
            <a:ext cx="17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7" name="Google Shape;1047;p52"/>
          <p:cNvSpPr txBox="1"/>
          <p:nvPr>
            <p:ph idx="4294967295" type="ctrTitle"/>
          </p:nvPr>
        </p:nvSpPr>
        <p:spPr>
          <a:xfrm>
            <a:off x="623400" y="305575"/>
            <a:ext cx="36180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6"/>
                </a:solidFill>
              </a:rPr>
              <a:t>Recorrência</a:t>
            </a:r>
            <a:endParaRPr sz="2300"/>
          </a:p>
        </p:txBody>
      </p:sp>
      <p:pic>
        <p:nvPicPr>
          <p:cNvPr id="1048" name="Google Shape;104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95300"/>
            <a:ext cx="7615401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3"/>
          <p:cNvSpPr/>
          <p:nvPr/>
        </p:nvSpPr>
        <p:spPr>
          <a:xfrm flipH="1" rot="10800000">
            <a:off x="-905570" y="1593628"/>
            <a:ext cx="5893767" cy="4581960"/>
          </a:xfrm>
          <a:custGeom>
            <a:rect b="b" l="l" r="r" t="t"/>
            <a:pathLst>
              <a:path extrusionOk="0" h="157985" w="186822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53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</a:t>
            </a:r>
            <a:endParaRPr/>
          </a:p>
        </p:txBody>
      </p:sp>
      <p:sp>
        <p:nvSpPr>
          <p:cNvPr id="1055" name="Google Shape;1055;p53"/>
          <p:cNvSpPr txBox="1"/>
          <p:nvPr>
            <p:ph idx="1" type="body"/>
          </p:nvPr>
        </p:nvSpPr>
        <p:spPr>
          <a:xfrm>
            <a:off x="5806975" y="1135100"/>
            <a:ext cx="30765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Qual o experimento proposto?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Quais os resultados são esperados?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Como os dados são preparados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Qual o modelo </a:t>
            </a:r>
            <a:r>
              <a:rPr b="1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computacional</a:t>
            </a:r>
            <a:r>
              <a:rPr b="1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escolhido? Por quê?</a:t>
            </a:r>
            <a:endParaRPr sz="1200">
              <a:solidFill>
                <a:srgbClr val="303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056" name="Google Shape;1056;p53"/>
          <p:cNvGrpSpPr/>
          <p:nvPr/>
        </p:nvGrpSpPr>
        <p:grpSpPr>
          <a:xfrm>
            <a:off x="886600" y="1400288"/>
            <a:ext cx="3137921" cy="3359131"/>
            <a:chOff x="886600" y="1400288"/>
            <a:chExt cx="3137921" cy="3359131"/>
          </a:xfrm>
        </p:grpSpPr>
        <p:grpSp>
          <p:nvGrpSpPr>
            <p:cNvPr id="1057" name="Google Shape;1057;p53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1058" name="Google Shape;1058;p53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1059" name="Google Shape;1059;p53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rect b="b" l="l" r="r" t="t"/>
                  <a:pathLst>
                    <a:path extrusionOk="0" h="24307" w="26011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53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rect b="b" l="l" r="r" t="t"/>
                  <a:pathLst>
                    <a:path extrusionOk="0" h="19565" w="22302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53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rect b="b" l="l" r="r" t="t"/>
                  <a:pathLst>
                    <a:path extrusionOk="0" h="9605" w="9341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53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rect b="b" l="l" r="r" t="t"/>
                  <a:pathLst>
                    <a:path extrusionOk="0" h="27480" w="29186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3" name="Google Shape;1063;p53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1064" name="Google Shape;1064;p53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rect b="b" l="l" r="r" t="t"/>
                  <a:pathLst>
                    <a:path extrusionOk="0" h="34055" w="36445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53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rect b="b" l="l" r="r" t="t"/>
                  <a:pathLst>
                    <a:path extrusionOk="0" h="27102" w="26274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53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rect b="b" l="l" r="r" t="t"/>
                  <a:pathLst>
                    <a:path extrusionOk="0" h="23660" w="29975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53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rect b="b" l="l" r="r" t="t"/>
                  <a:pathLst>
                    <a:path extrusionOk="0" h="37231" w="39619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68" name="Google Shape;1068;p53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1069" name="Google Shape;1069;p53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rect b="b" l="l" r="r" t="t"/>
                <a:pathLst>
                  <a:path extrusionOk="0" h="50357" w="137161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53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rect b="b" l="l" r="r" t="t"/>
                <a:pathLst>
                  <a:path extrusionOk="0" h="34023" w="137161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53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rect b="b" l="l" r="r" t="t"/>
                <a:pathLst>
                  <a:path extrusionOk="0" h="39566" w="108576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53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rect b="b" l="l" r="r" t="t"/>
                <a:pathLst>
                  <a:path extrusionOk="0" h="38940" w="107737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53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rect b="b" l="l" r="r" t="t"/>
                <a:pathLst>
                  <a:path extrusionOk="0" h="7262" w="108576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53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rect b="b" l="l" r="r" t="t"/>
                <a:pathLst>
                  <a:path extrusionOk="0" h="47243" w="2014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53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rect b="b" l="l" r="r" t="t"/>
                <a:pathLst>
                  <a:path extrusionOk="0" h="47243" w="20141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53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rect b="b" l="l" r="r" t="t"/>
                <a:pathLst>
                  <a:path extrusionOk="0" h="11690" w="15192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53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rect b="b" l="l" r="r" t="t"/>
                <a:pathLst>
                  <a:path extrusionOk="0" h="9221" w="15191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53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rect b="b" l="l" r="r" t="t"/>
                <a:pathLst>
                  <a:path extrusionOk="0" h="7458" w="14721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53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rect b="b" l="l" r="r" t="t"/>
                <a:pathLst>
                  <a:path extrusionOk="0" h="176" w="18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53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rect b="b" l="l" r="r" t="t"/>
                <a:pathLst>
                  <a:path extrusionOk="0" h="13858" w="13718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53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rect b="b" l="l" r="r" t="t"/>
                <a:pathLst>
                  <a:path extrusionOk="0" h="11537" w="13717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53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rect b="b" l="l" r="r" t="t"/>
                <a:pathLst>
                  <a:path extrusionOk="0" h="9876" w="12711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53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rect b="b" l="l" r="r" t="t"/>
                <a:pathLst>
                  <a:path extrusionOk="0" h="13329" w="8328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53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rect b="b" l="l" r="r" t="t"/>
                <a:pathLst>
                  <a:path extrusionOk="0" h="6252" w="6126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53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rect b="b" l="l" r="r" t="t"/>
                <a:pathLst>
                  <a:path extrusionOk="0" h="38639" w="34367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53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rect b="b" l="l" r="r" t="t"/>
                <a:pathLst>
                  <a:path extrusionOk="0" h="37851" w="36503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53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rect b="b" l="l" r="r" t="t"/>
                <a:pathLst>
                  <a:path extrusionOk="0" h="24294" w="23461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53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rect b="b" l="l" r="r" t="t"/>
                <a:pathLst>
                  <a:path extrusionOk="0" h="21639" w="11898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53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rect b="b" l="l" r="r" t="t"/>
                <a:pathLst>
                  <a:path extrusionOk="0" h="37033" w="28884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53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rect b="b" l="l" r="r" t="t"/>
                <a:pathLst>
                  <a:path extrusionOk="0" h="7464" w="5174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53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rect b="b" l="l" r="r" t="t"/>
                <a:pathLst>
                  <a:path extrusionOk="0" h="18452" w="12946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53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rect b="b" l="l" r="r" t="t"/>
                <a:pathLst>
                  <a:path extrusionOk="0" h="17455" w="9705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53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rect b="b" l="l" r="r" t="t"/>
                <a:pathLst>
                  <a:path extrusionOk="0" h="11587" w="14783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53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rect b="b" l="l" r="r" t="t"/>
                <a:pathLst>
                  <a:path extrusionOk="0" h="7157" w="9914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53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rect b="b" l="l" r="r" t="t"/>
                <a:pathLst>
                  <a:path extrusionOk="0" h="6990" w="9978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53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rect b="b" l="l" r="r" t="t"/>
                <a:pathLst>
                  <a:path extrusionOk="0" h="16951" w="2919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53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rect b="b" l="l" r="r" t="t"/>
                <a:pathLst>
                  <a:path extrusionOk="0" h="4607" w="5054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53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rect b="b" l="l" r="r" t="t"/>
                <a:pathLst>
                  <a:path extrusionOk="0" h="5229" w="5502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53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rect b="b" l="l" r="r" t="t"/>
                <a:pathLst>
                  <a:path extrusionOk="0" h="10096" w="17025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53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rect b="b" l="l" r="r" t="t"/>
                <a:pathLst>
                  <a:path extrusionOk="0" h="5747" w="16728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53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rect b="b" l="l" r="r" t="t"/>
                <a:pathLst>
                  <a:path extrusionOk="0" h="40218" w="29027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53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rect b="b" l="l" r="r" t="t"/>
                <a:pathLst>
                  <a:path extrusionOk="0" h="4121" w="4812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53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rect b="b" l="l" r="r" t="t"/>
                <a:pathLst>
                  <a:path extrusionOk="0" h="41031" w="5561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53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rect b="b" l="l" r="r" t="t"/>
                <a:pathLst>
                  <a:path extrusionOk="0" h="7512" w="18322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53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rect b="b" l="l" r="r" t="t"/>
                <a:pathLst>
                  <a:path extrusionOk="0" h="2949" w="17775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53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rect b="b" l="l" r="r" t="t"/>
                <a:pathLst>
                  <a:path extrusionOk="0" h="16692" w="11273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53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rect b="b" l="l" r="r" t="t"/>
                <a:pathLst>
                  <a:path extrusionOk="0" h="21442" w="14727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53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rect b="b" l="l" r="r" t="t"/>
                <a:pathLst>
                  <a:path extrusionOk="0" h="23887" w="22526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53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rect b="b" l="l" r="r" t="t"/>
                <a:pathLst>
                  <a:path extrusionOk="0" h="23211" w="18868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53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rect b="b" l="l" r="r" t="t"/>
                <a:pathLst>
                  <a:path extrusionOk="0" h="5124" w="4318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53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rect b="b" l="l" r="r" t="t"/>
                <a:pathLst>
                  <a:path extrusionOk="0" h="6699" w="30127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53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rect b="b" l="l" r="r" t="t"/>
                <a:pathLst>
                  <a:path extrusionOk="0" h="9790" w="17125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53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rect b="b" l="l" r="r" t="t"/>
                <a:pathLst>
                  <a:path extrusionOk="0" h="19144" w="26216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53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rect b="b" l="l" r="r" t="t"/>
                <a:pathLst>
                  <a:path extrusionOk="0" h="20901" w="12833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53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rect b="b" l="l" r="r" t="t"/>
                <a:pathLst>
                  <a:path extrusionOk="0" h="6477" w="6092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53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rect b="b" l="l" r="r" t="t"/>
                <a:pathLst>
                  <a:path extrusionOk="0" h="41232" w="37275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53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rect b="b" l="l" r="r" t="t"/>
                <a:pathLst>
                  <a:path extrusionOk="0" h="21348" w="2674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53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rect b="b" l="l" r="r" t="t"/>
                <a:pathLst>
                  <a:path extrusionOk="0" h="20902" w="11946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53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rect b="b" l="l" r="r" t="t"/>
                <a:pathLst>
                  <a:path extrusionOk="0" h="18604" w="5596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4"/>
          <p:cNvSpPr txBox="1"/>
          <p:nvPr>
            <p:ph idx="6" type="title"/>
          </p:nvPr>
        </p:nvSpPr>
        <p:spPr>
          <a:xfrm>
            <a:off x="408425" y="277300"/>
            <a:ext cx="7717500" cy="13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Análise de Cesta</a:t>
            </a:r>
            <a:endParaRPr sz="4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de Compras</a:t>
            </a:r>
            <a:endParaRPr sz="4400"/>
          </a:p>
        </p:txBody>
      </p:sp>
      <p:grpSp>
        <p:nvGrpSpPr>
          <p:cNvPr id="1125" name="Google Shape;1125;p54"/>
          <p:cNvGrpSpPr/>
          <p:nvPr/>
        </p:nvGrpSpPr>
        <p:grpSpPr>
          <a:xfrm>
            <a:off x="6027521" y="2482547"/>
            <a:ext cx="261440" cy="150169"/>
            <a:chOff x="2438028" y="1433610"/>
            <a:chExt cx="612989" cy="337004"/>
          </a:xfrm>
        </p:grpSpPr>
        <p:sp>
          <p:nvSpPr>
            <p:cNvPr id="1126" name="Google Shape;1126;p54"/>
            <p:cNvSpPr/>
            <p:nvPr/>
          </p:nvSpPr>
          <p:spPr>
            <a:xfrm>
              <a:off x="2586260" y="1589194"/>
              <a:ext cx="464757" cy="181420"/>
            </a:xfrm>
            <a:custGeom>
              <a:rect b="b" l="l" r="r" t="t"/>
              <a:pathLst>
                <a:path extrusionOk="0" h="8637" w="22126">
                  <a:moveTo>
                    <a:pt x="1" y="0"/>
                  </a:moveTo>
                  <a:lnTo>
                    <a:pt x="1" y="3205"/>
                  </a:lnTo>
                  <a:cubicBezTo>
                    <a:pt x="1" y="6200"/>
                    <a:pt x="2437" y="8637"/>
                    <a:pt x="5433" y="8637"/>
                  </a:cubicBezTo>
                  <a:lnTo>
                    <a:pt x="16692" y="8637"/>
                  </a:lnTo>
                  <a:cubicBezTo>
                    <a:pt x="19688" y="8637"/>
                    <a:pt x="22125" y="6200"/>
                    <a:pt x="22125" y="3205"/>
                  </a:cubicBezTo>
                  <a:lnTo>
                    <a:pt x="22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2813933" y="1589194"/>
              <a:ext cx="237083" cy="181420"/>
            </a:xfrm>
            <a:custGeom>
              <a:rect b="b" l="l" r="r" t="t"/>
              <a:pathLst>
                <a:path extrusionOk="0" h="8637" w="11287">
                  <a:moveTo>
                    <a:pt x="0" y="0"/>
                  </a:moveTo>
                  <a:lnTo>
                    <a:pt x="0" y="8637"/>
                  </a:lnTo>
                  <a:lnTo>
                    <a:pt x="5854" y="8637"/>
                  </a:lnTo>
                  <a:cubicBezTo>
                    <a:pt x="8850" y="8637"/>
                    <a:pt x="11286" y="6200"/>
                    <a:pt x="11286" y="3205"/>
                  </a:cubicBezTo>
                  <a:lnTo>
                    <a:pt x="11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2454054" y="1433610"/>
              <a:ext cx="199569" cy="154492"/>
            </a:xfrm>
            <a:custGeom>
              <a:rect b="b" l="l" r="r" t="t"/>
              <a:pathLst>
                <a:path extrusionOk="0" h="7355" w="9501">
                  <a:moveTo>
                    <a:pt x="4249" y="0"/>
                  </a:moveTo>
                  <a:cubicBezTo>
                    <a:pt x="2390" y="0"/>
                    <a:pt x="664" y="809"/>
                    <a:pt x="562" y="857"/>
                  </a:cubicBezTo>
                  <a:lnTo>
                    <a:pt x="0" y="1126"/>
                  </a:lnTo>
                  <a:lnTo>
                    <a:pt x="83" y="1744"/>
                  </a:lnTo>
                  <a:cubicBezTo>
                    <a:pt x="103" y="1898"/>
                    <a:pt x="615" y="5532"/>
                    <a:pt x="3035" y="6840"/>
                  </a:cubicBezTo>
                  <a:cubicBezTo>
                    <a:pt x="3734" y="7219"/>
                    <a:pt x="4511" y="7355"/>
                    <a:pt x="5266" y="7355"/>
                  </a:cubicBezTo>
                  <a:cubicBezTo>
                    <a:pt x="7125" y="7355"/>
                    <a:pt x="8849" y="6530"/>
                    <a:pt x="8950" y="6482"/>
                  </a:cubicBezTo>
                  <a:lnTo>
                    <a:pt x="9501" y="6213"/>
                  </a:lnTo>
                  <a:lnTo>
                    <a:pt x="9424" y="5606"/>
                  </a:lnTo>
                  <a:cubicBezTo>
                    <a:pt x="9405" y="5452"/>
                    <a:pt x="8925" y="1830"/>
                    <a:pt x="6502" y="518"/>
                  </a:cubicBezTo>
                  <a:cubicBezTo>
                    <a:pt x="5797" y="137"/>
                    <a:pt x="5012" y="0"/>
                    <a:pt x="4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2438028" y="1460223"/>
              <a:ext cx="612989" cy="205786"/>
            </a:xfrm>
            <a:custGeom>
              <a:rect b="b" l="l" r="r" t="t"/>
              <a:pathLst>
                <a:path extrusionOk="0" h="9797" w="29183">
                  <a:moveTo>
                    <a:pt x="23336" y="1"/>
                  </a:moveTo>
                  <a:cubicBezTo>
                    <a:pt x="23332" y="1"/>
                    <a:pt x="23327" y="1"/>
                    <a:pt x="23323" y="1"/>
                  </a:cubicBezTo>
                  <a:lnTo>
                    <a:pt x="11910" y="1"/>
                  </a:lnTo>
                  <a:cubicBezTo>
                    <a:pt x="11909" y="1"/>
                    <a:pt x="11907" y="1"/>
                    <a:pt x="11906" y="1"/>
                  </a:cubicBezTo>
                  <a:cubicBezTo>
                    <a:pt x="10230" y="1"/>
                    <a:pt x="8653" y="792"/>
                    <a:pt x="7652" y="2137"/>
                  </a:cubicBezTo>
                  <a:cubicBezTo>
                    <a:pt x="6997" y="1964"/>
                    <a:pt x="6370" y="1877"/>
                    <a:pt x="5783" y="1877"/>
                  </a:cubicBezTo>
                  <a:cubicBezTo>
                    <a:pt x="5087" y="1877"/>
                    <a:pt x="4446" y="1999"/>
                    <a:pt x="3876" y="2243"/>
                  </a:cubicBezTo>
                  <a:cubicBezTo>
                    <a:pt x="1118" y="3424"/>
                    <a:pt x="179" y="7397"/>
                    <a:pt x="140" y="7565"/>
                  </a:cubicBezTo>
                  <a:lnTo>
                    <a:pt x="1" y="8172"/>
                  </a:lnTo>
                  <a:lnTo>
                    <a:pt x="537" y="8492"/>
                  </a:lnTo>
                  <a:cubicBezTo>
                    <a:pt x="650" y="8559"/>
                    <a:pt x="2760" y="9797"/>
                    <a:pt x="4989" y="9797"/>
                  </a:cubicBezTo>
                  <a:cubicBezTo>
                    <a:pt x="5633" y="9797"/>
                    <a:pt x="6287" y="9694"/>
                    <a:pt x="6904" y="9430"/>
                  </a:cubicBezTo>
                  <a:cubicBezTo>
                    <a:pt x="7633" y="9117"/>
                    <a:pt x="8294" y="8588"/>
                    <a:pt x="8872" y="7852"/>
                  </a:cubicBezTo>
                  <a:lnTo>
                    <a:pt x="29182" y="7852"/>
                  </a:lnTo>
                  <a:lnTo>
                    <a:pt x="29182" y="5860"/>
                  </a:lnTo>
                  <a:cubicBezTo>
                    <a:pt x="29181" y="3985"/>
                    <a:pt x="28284" y="2225"/>
                    <a:pt x="26769" y="1119"/>
                  </a:cubicBezTo>
                  <a:lnTo>
                    <a:pt x="26769" y="1121"/>
                  </a:lnTo>
                  <a:cubicBezTo>
                    <a:pt x="25773" y="393"/>
                    <a:pt x="24571" y="1"/>
                    <a:pt x="23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2813933" y="1460223"/>
              <a:ext cx="237083" cy="164973"/>
            </a:xfrm>
            <a:custGeom>
              <a:rect b="b" l="l" r="r" t="t"/>
              <a:pathLst>
                <a:path extrusionOk="0" h="7854" w="11287">
                  <a:moveTo>
                    <a:pt x="5440" y="1"/>
                  </a:moveTo>
                  <a:cubicBezTo>
                    <a:pt x="5436" y="1"/>
                    <a:pt x="5431" y="1"/>
                    <a:pt x="5427" y="1"/>
                  </a:cubicBezTo>
                  <a:lnTo>
                    <a:pt x="0" y="1"/>
                  </a:lnTo>
                  <a:lnTo>
                    <a:pt x="0" y="7853"/>
                  </a:lnTo>
                  <a:lnTo>
                    <a:pt x="11286" y="7853"/>
                  </a:lnTo>
                  <a:lnTo>
                    <a:pt x="11286" y="5860"/>
                  </a:lnTo>
                  <a:cubicBezTo>
                    <a:pt x="11284" y="3985"/>
                    <a:pt x="10388" y="2225"/>
                    <a:pt x="8873" y="1119"/>
                  </a:cubicBezTo>
                  <a:lnTo>
                    <a:pt x="8873" y="1121"/>
                  </a:lnTo>
                  <a:cubicBezTo>
                    <a:pt x="7877" y="393"/>
                    <a:pt x="6675" y="1"/>
                    <a:pt x="5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2687588" y="1460223"/>
              <a:ext cx="36003" cy="164973"/>
            </a:xfrm>
            <a:custGeom>
              <a:rect b="b" l="l" r="r" t="t"/>
              <a:pathLst>
                <a:path extrusionOk="0" h="7854" w="1714">
                  <a:moveTo>
                    <a:pt x="0" y="1"/>
                  </a:moveTo>
                  <a:lnTo>
                    <a:pt x="0" y="7853"/>
                  </a:lnTo>
                  <a:lnTo>
                    <a:pt x="1713" y="7853"/>
                  </a:lnTo>
                  <a:lnTo>
                    <a:pt x="17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2905074" y="1460223"/>
              <a:ext cx="36003" cy="164973"/>
            </a:xfrm>
            <a:custGeom>
              <a:rect b="b" l="l" r="r" t="t"/>
              <a:pathLst>
                <a:path extrusionOk="0" h="7854" w="1714">
                  <a:moveTo>
                    <a:pt x="1" y="1"/>
                  </a:moveTo>
                  <a:lnTo>
                    <a:pt x="1" y="7853"/>
                  </a:lnTo>
                  <a:lnTo>
                    <a:pt x="1714" y="7853"/>
                  </a:lnTo>
                  <a:lnTo>
                    <a:pt x="1714" y="34"/>
                  </a:lnTo>
                  <a:cubicBezTo>
                    <a:pt x="1507" y="11"/>
                    <a:pt x="1298" y="1"/>
                    <a:pt x="1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2796331" y="1460202"/>
              <a:ext cx="36003" cy="164952"/>
            </a:xfrm>
            <a:custGeom>
              <a:rect b="b" l="l" r="r" t="t"/>
              <a:pathLst>
                <a:path extrusionOk="0" h="7853" w="1714">
                  <a:moveTo>
                    <a:pt x="0" y="0"/>
                  </a:moveTo>
                  <a:lnTo>
                    <a:pt x="0" y="7853"/>
                  </a:lnTo>
                  <a:lnTo>
                    <a:pt x="1714" y="7853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2814332" y="1460202"/>
              <a:ext cx="18001" cy="164952"/>
            </a:xfrm>
            <a:custGeom>
              <a:rect b="b" l="l" r="r" t="t"/>
              <a:pathLst>
                <a:path extrusionOk="0" h="7853" w="857">
                  <a:moveTo>
                    <a:pt x="0" y="0"/>
                  </a:moveTo>
                  <a:lnTo>
                    <a:pt x="0" y="7853"/>
                  </a:lnTo>
                  <a:lnTo>
                    <a:pt x="857" y="785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5" name="Google Shape;1135;p54"/>
          <p:cNvGrpSpPr/>
          <p:nvPr/>
        </p:nvGrpSpPr>
        <p:grpSpPr>
          <a:xfrm>
            <a:off x="3352577" y="2250651"/>
            <a:ext cx="261198" cy="272511"/>
            <a:chOff x="4327658" y="1195203"/>
            <a:chExt cx="612422" cy="611561"/>
          </a:xfrm>
        </p:grpSpPr>
        <p:sp>
          <p:nvSpPr>
            <p:cNvPr id="1136" name="Google Shape;1136;p54"/>
            <p:cNvSpPr/>
            <p:nvPr/>
          </p:nvSpPr>
          <p:spPr>
            <a:xfrm>
              <a:off x="4440098" y="1195203"/>
              <a:ext cx="387584" cy="231622"/>
            </a:xfrm>
            <a:custGeom>
              <a:rect b="b" l="l" r="r" t="t"/>
              <a:pathLst>
                <a:path extrusionOk="0" h="11027" w="18452">
                  <a:moveTo>
                    <a:pt x="9221" y="1"/>
                  </a:moveTo>
                  <a:lnTo>
                    <a:pt x="8747" y="317"/>
                  </a:lnTo>
                  <a:cubicBezTo>
                    <a:pt x="8665" y="372"/>
                    <a:pt x="6902" y="1566"/>
                    <a:pt x="5692" y="3740"/>
                  </a:cubicBezTo>
                  <a:cubicBezTo>
                    <a:pt x="4916" y="3411"/>
                    <a:pt x="4066" y="3304"/>
                    <a:pt x="3289" y="3304"/>
                  </a:cubicBezTo>
                  <a:cubicBezTo>
                    <a:pt x="1888" y="3304"/>
                    <a:pt x="722" y="3652"/>
                    <a:pt x="638" y="3678"/>
                  </a:cubicBezTo>
                  <a:lnTo>
                    <a:pt x="43" y="3859"/>
                  </a:lnTo>
                  <a:lnTo>
                    <a:pt x="34" y="4481"/>
                  </a:lnTo>
                  <a:cubicBezTo>
                    <a:pt x="31" y="4642"/>
                    <a:pt x="1" y="8417"/>
                    <a:pt x="2225" y="10091"/>
                  </a:cubicBezTo>
                  <a:cubicBezTo>
                    <a:pt x="3050" y="10710"/>
                    <a:pt x="4136" y="11026"/>
                    <a:pt x="5453" y="11026"/>
                  </a:cubicBezTo>
                  <a:lnTo>
                    <a:pt x="12997" y="11026"/>
                  </a:lnTo>
                  <a:cubicBezTo>
                    <a:pt x="14315" y="11026"/>
                    <a:pt x="15400" y="10710"/>
                    <a:pt x="16225" y="10091"/>
                  </a:cubicBezTo>
                  <a:cubicBezTo>
                    <a:pt x="18451" y="8417"/>
                    <a:pt x="18419" y="4642"/>
                    <a:pt x="18418" y="4481"/>
                  </a:cubicBezTo>
                  <a:lnTo>
                    <a:pt x="18408" y="3859"/>
                  </a:lnTo>
                  <a:lnTo>
                    <a:pt x="17813" y="3678"/>
                  </a:lnTo>
                  <a:cubicBezTo>
                    <a:pt x="17729" y="3652"/>
                    <a:pt x="16561" y="3303"/>
                    <a:pt x="15161" y="3303"/>
                  </a:cubicBezTo>
                  <a:cubicBezTo>
                    <a:pt x="14383" y="3303"/>
                    <a:pt x="13534" y="3411"/>
                    <a:pt x="12758" y="3740"/>
                  </a:cubicBezTo>
                  <a:cubicBezTo>
                    <a:pt x="11546" y="1566"/>
                    <a:pt x="9779" y="372"/>
                    <a:pt x="9695" y="315"/>
                  </a:cubicBezTo>
                  <a:lnTo>
                    <a:pt x="92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4633848" y="1195245"/>
              <a:ext cx="193792" cy="231580"/>
            </a:xfrm>
            <a:custGeom>
              <a:rect b="b" l="l" r="r" t="t"/>
              <a:pathLst>
                <a:path extrusionOk="0" h="11025" w="9226">
                  <a:moveTo>
                    <a:pt x="0" y="0"/>
                  </a:moveTo>
                  <a:lnTo>
                    <a:pt x="0" y="11024"/>
                  </a:lnTo>
                  <a:lnTo>
                    <a:pt x="3773" y="11024"/>
                  </a:lnTo>
                  <a:cubicBezTo>
                    <a:pt x="5089" y="11024"/>
                    <a:pt x="6176" y="10708"/>
                    <a:pt x="7001" y="10088"/>
                  </a:cubicBezTo>
                  <a:cubicBezTo>
                    <a:pt x="9226" y="8415"/>
                    <a:pt x="9195" y="4640"/>
                    <a:pt x="9192" y="4479"/>
                  </a:cubicBezTo>
                  <a:lnTo>
                    <a:pt x="9194" y="4479"/>
                  </a:lnTo>
                  <a:lnTo>
                    <a:pt x="9184" y="3857"/>
                  </a:lnTo>
                  <a:lnTo>
                    <a:pt x="8589" y="3676"/>
                  </a:lnTo>
                  <a:cubicBezTo>
                    <a:pt x="8505" y="3650"/>
                    <a:pt x="7337" y="3301"/>
                    <a:pt x="5937" y="3301"/>
                  </a:cubicBezTo>
                  <a:cubicBezTo>
                    <a:pt x="5159" y="3301"/>
                    <a:pt x="4310" y="3409"/>
                    <a:pt x="3534" y="3738"/>
                  </a:cubicBezTo>
                  <a:cubicBezTo>
                    <a:pt x="2322" y="1564"/>
                    <a:pt x="555" y="370"/>
                    <a:pt x="471" y="3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4327658" y="1344170"/>
              <a:ext cx="612422" cy="462593"/>
            </a:xfrm>
            <a:custGeom>
              <a:rect b="b" l="l" r="r" t="t"/>
              <a:pathLst>
                <a:path extrusionOk="0" h="22023" w="29156">
                  <a:moveTo>
                    <a:pt x="9284" y="1"/>
                  </a:moveTo>
                  <a:cubicBezTo>
                    <a:pt x="4165" y="1"/>
                    <a:pt x="1" y="4218"/>
                    <a:pt x="1" y="9404"/>
                  </a:cubicBezTo>
                  <a:cubicBezTo>
                    <a:pt x="1" y="12774"/>
                    <a:pt x="1313" y="15944"/>
                    <a:pt x="3697" y="18326"/>
                  </a:cubicBezTo>
                  <a:cubicBezTo>
                    <a:pt x="6080" y="20709"/>
                    <a:pt x="9248" y="22022"/>
                    <a:pt x="12619" y="22022"/>
                  </a:cubicBezTo>
                  <a:lnTo>
                    <a:pt x="16537" y="22022"/>
                  </a:lnTo>
                  <a:cubicBezTo>
                    <a:pt x="19907" y="22022"/>
                    <a:pt x="23076" y="20711"/>
                    <a:pt x="25459" y="18326"/>
                  </a:cubicBezTo>
                  <a:cubicBezTo>
                    <a:pt x="27842" y="15944"/>
                    <a:pt x="29155" y="12774"/>
                    <a:pt x="29155" y="9404"/>
                  </a:cubicBezTo>
                  <a:cubicBezTo>
                    <a:pt x="29155" y="4218"/>
                    <a:pt x="24991" y="1"/>
                    <a:pt x="19872" y="1"/>
                  </a:cubicBezTo>
                  <a:cubicBezTo>
                    <a:pt x="17478" y="1"/>
                    <a:pt x="15390" y="727"/>
                    <a:pt x="14577" y="1051"/>
                  </a:cubicBezTo>
                  <a:cubicBezTo>
                    <a:pt x="13764" y="727"/>
                    <a:pt x="11679" y="1"/>
                    <a:pt x="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4633848" y="1344149"/>
              <a:ext cx="306232" cy="462572"/>
            </a:xfrm>
            <a:custGeom>
              <a:rect b="b" l="l" r="r" t="t"/>
              <a:pathLst>
                <a:path extrusionOk="0" h="22022" w="14579">
                  <a:moveTo>
                    <a:pt x="5295" y="0"/>
                  </a:moveTo>
                  <a:lnTo>
                    <a:pt x="5295" y="2"/>
                  </a:lnTo>
                  <a:cubicBezTo>
                    <a:pt x="2901" y="2"/>
                    <a:pt x="813" y="728"/>
                    <a:pt x="0" y="1052"/>
                  </a:cubicBezTo>
                  <a:lnTo>
                    <a:pt x="0" y="22022"/>
                  </a:lnTo>
                  <a:lnTo>
                    <a:pt x="1960" y="22022"/>
                  </a:lnTo>
                  <a:cubicBezTo>
                    <a:pt x="5330" y="22022"/>
                    <a:pt x="8499" y="20710"/>
                    <a:pt x="10882" y="18326"/>
                  </a:cubicBezTo>
                  <a:cubicBezTo>
                    <a:pt x="13265" y="15943"/>
                    <a:pt x="14578" y="12775"/>
                    <a:pt x="14578" y="9404"/>
                  </a:cubicBezTo>
                  <a:cubicBezTo>
                    <a:pt x="14578" y="4219"/>
                    <a:pt x="10413" y="0"/>
                    <a:pt x="5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4633848" y="1344149"/>
              <a:ext cx="306232" cy="462572"/>
            </a:xfrm>
            <a:custGeom>
              <a:rect b="b" l="l" r="r" t="t"/>
              <a:pathLst>
                <a:path extrusionOk="0" fill="none" h="22022" w="14579">
                  <a:moveTo>
                    <a:pt x="5295" y="2"/>
                  </a:moveTo>
                  <a:cubicBezTo>
                    <a:pt x="2901" y="2"/>
                    <a:pt x="813" y="728"/>
                    <a:pt x="0" y="1052"/>
                  </a:cubicBezTo>
                  <a:lnTo>
                    <a:pt x="0" y="22022"/>
                  </a:lnTo>
                  <a:lnTo>
                    <a:pt x="1960" y="22022"/>
                  </a:lnTo>
                  <a:cubicBezTo>
                    <a:pt x="5330" y="22022"/>
                    <a:pt x="8499" y="20710"/>
                    <a:pt x="10882" y="18326"/>
                  </a:cubicBezTo>
                  <a:cubicBezTo>
                    <a:pt x="13265" y="15943"/>
                    <a:pt x="14578" y="12775"/>
                    <a:pt x="14578" y="9404"/>
                  </a:cubicBezTo>
                  <a:cubicBezTo>
                    <a:pt x="14578" y="4219"/>
                    <a:pt x="10413" y="0"/>
                    <a:pt x="5295" y="0"/>
                  </a:cubicBezTo>
                  <a:close/>
                </a:path>
              </a:pathLst>
            </a:custGeom>
            <a:noFill/>
            <a:ln cap="flat" cmpd="sng" w="350">
              <a:solidFill>
                <a:srgbClr val="FC334F"/>
              </a:solidFill>
              <a:prstDash val="solid"/>
              <a:miter lim="14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4399433" y="1415924"/>
              <a:ext cx="208349" cy="319318"/>
            </a:xfrm>
            <a:custGeom>
              <a:rect b="b" l="l" r="r" t="t"/>
              <a:pathLst>
                <a:path extrusionOk="0" h="15202" w="9919">
                  <a:moveTo>
                    <a:pt x="5879" y="1"/>
                  </a:moveTo>
                  <a:cubicBezTo>
                    <a:pt x="2638" y="15"/>
                    <a:pt x="0" y="2701"/>
                    <a:pt x="0" y="5988"/>
                  </a:cubicBezTo>
                  <a:cubicBezTo>
                    <a:pt x="0" y="8416"/>
                    <a:pt x="941" y="10707"/>
                    <a:pt x="2648" y="12441"/>
                  </a:cubicBezTo>
                  <a:cubicBezTo>
                    <a:pt x="4356" y="14176"/>
                    <a:pt x="6627" y="15148"/>
                    <a:pt x="9049" y="15187"/>
                  </a:cubicBezTo>
                  <a:lnTo>
                    <a:pt x="9918" y="15202"/>
                  </a:lnTo>
                  <a:lnTo>
                    <a:pt x="9918" y="1550"/>
                  </a:lnTo>
                  <a:lnTo>
                    <a:pt x="9569" y="1275"/>
                  </a:lnTo>
                  <a:cubicBezTo>
                    <a:pt x="8518" y="441"/>
                    <a:pt x="7250" y="1"/>
                    <a:pt x="5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4657080" y="1415924"/>
              <a:ext cx="211205" cy="319087"/>
            </a:xfrm>
            <a:custGeom>
              <a:rect b="b" l="l" r="r" t="t"/>
              <a:pathLst>
                <a:path extrusionOk="0" h="15191" w="10055">
                  <a:moveTo>
                    <a:pt x="4150" y="1"/>
                  </a:moveTo>
                  <a:cubicBezTo>
                    <a:pt x="2805" y="1"/>
                    <a:pt x="1538" y="441"/>
                    <a:pt x="486" y="1275"/>
                  </a:cubicBezTo>
                  <a:lnTo>
                    <a:pt x="0" y="1659"/>
                  </a:lnTo>
                  <a:lnTo>
                    <a:pt x="0" y="15190"/>
                  </a:lnTo>
                  <a:lnTo>
                    <a:pt x="854" y="15190"/>
                  </a:lnTo>
                  <a:cubicBezTo>
                    <a:pt x="5928" y="15190"/>
                    <a:pt x="10055" y="11062"/>
                    <a:pt x="10055" y="5988"/>
                  </a:cubicBezTo>
                  <a:cubicBezTo>
                    <a:pt x="10055" y="2701"/>
                    <a:pt x="7418" y="15"/>
                    <a:pt x="4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4725598" y="1502947"/>
              <a:ext cx="35919" cy="35898"/>
            </a:xfrm>
            <a:custGeom>
              <a:rect b="b" l="l" r="r" t="t"/>
              <a:pathLst>
                <a:path extrusionOk="0" h="1709" w="1710">
                  <a:moveTo>
                    <a:pt x="1" y="0"/>
                  </a:moveTo>
                  <a:lnTo>
                    <a:pt x="1" y="1709"/>
                  </a:lnTo>
                  <a:lnTo>
                    <a:pt x="1710" y="1709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4725598" y="1577095"/>
              <a:ext cx="35919" cy="35898"/>
            </a:xfrm>
            <a:custGeom>
              <a:rect b="b" l="l" r="r" t="t"/>
              <a:pathLst>
                <a:path extrusionOk="0" h="1709" w="1710">
                  <a:moveTo>
                    <a:pt x="1" y="1"/>
                  </a:moveTo>
                  <a:lnTo>
                    <a:pt x="1" y="1708"/>
                  </a:lnTo>
                  <a:lnTo>
                    <a:pt x="1710" y="1708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4506222" y="1502947"/>
              <a:ext cx="35919" cy="35898"/>
            </a:xfrm>
            <a:custGeom>
              <a:rect b="b" l="l" r="r" t="t"/>
              <a:pathLst>
                <a:path extrusionOk="0" h="1709" w="1710">
                  <a:moveTo>
                    <a:pt x="1" y="0"/>
                  </a:moveTo>
                  <a:lnTo>
                    <a:pt x="1" y="1709"/>
                  </a:lnTo>
                  <a:lnTo>
                    <a:pt x="1709" y="1709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4"/>
            <p:cNvSpPr/>
            <p:nvPr/>
          </p:nvSpPr>
          <p:spPr>
            <a:xfrm>
              <a:off x="4506222" y="1577095"/>
              <a:ext cx="35919" cy="35898"/>
            </a:xfrm>
            <a:custGeom>
              <a:rect b="b" l="l" r="r" t="t"/>
              <a:pathLst>
                <a:path extrusionOk="0" h="1709" w="1710">
                  <a:moveTo>
                    <a:pt x="1" y="1"/>
                  </a:moveTo>
                  <a:lnTo>
                    <a:pt x="1" y="1708"/>
                  </a:lnTo>
                  <a:lnTo>
                    <a:pt x="1709" y="1708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7" name="Google Shape;1147;p54"/>
          <p:cNvGrpSpPr/>
          <p:nvPr/>
        </p:nvGrpSpPr>
        <p:grpSpPr>
          <a:xfrm>
            <a:off x="2636854" y="2632752"/>
            <a:ext cx="167840" cy="273157"/>
            <a:chOff x="1571340" y="697994"/>
            <a:chExt cx="393529" cy="613010"/>
          </a:xfrm>
        </p:grpSpPr>
        <p:sp>
          <p:nvSpPr>
            <p:cNvPr id="1148" name="Google Shape;1148;p54"/>
            <p:cNvSpPr/>
            <p:nvPr/>
          </p:nvSpPr>
          <p:spPr>
            <a:xfrm>
              <a:off x="1571340" y="697994"/>
              <a:ext cx="393529" cy="613010"/>
            </a:xfrm>
            <a:custGeom>
              <a:rect b="b" l="l" r="r" t="t"/>
              <a:pathLst>
                <a:path extrusionOk="0" h="29184" w="18735">
                  <a:moveTo>
                    <a:pt x="1" y="1"/>
                  </a:moveTo>
                  <a:lnTo>
                    <a:pt x="1" y="29184"/>
                  </a:lnTo>
                  <a:lnTo>
                    <a:pt x="18734" y="29184"/>
                  </a:lnTo>
                  <a:lnTo>
                    <a:pt x="18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1571340" y="697994"/>
              <a:ext cx="178837" cy="132121"/>
            </a:xfrm>
            <a:custGeom>
              <a:rect b="b" l="l" r="r" t="t"/>
              <a:pathLst>
                <a:path extrusionOk="0" h="6290" w="8514">
                  <a:moveTo>
                    <a:pt x="1" y="1"/>
                  </a:moveTo>
                  <a:lnTo>
                    <a:pt x="1" y="6289"/>
                  </a:lnTo>
                  <a:lnTo>
                    <a:pt x="8513" y="6289"/>
                  </a:lnTo>
                  <a:lnTo>
                    <a:pt x="8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1660738" y="697994"/>
              <a:ext cx="89439" cy="132121"/>
            </a:xfrm>
            <a:custGeom>
              <a:rect b="b" l="l" r="r" t="t"/>
              <a:pathLst>
                <a:path extrusionOk="0" h="6290" w="4258">
                  <a:moveTo>
                    <a:pt x="0" y="1"/>
                  </a:moveTo>
                  <a:lnTo>
                    <a:pt x="0" y="6289"/>
                  </a:lnTo>
                  <a:lnTo>
                    <a:pt x="4257" y="6289"/>
                  </a:lnTo>
                  <a:lnTo>
                    <a:pt x="42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1786032" y="697994"/>
              <a:ext cx="178837" cy="132121"/>
            </a:xfrm>
            <a:custGeom>
              <a:rect b="b" l="l" r="r" t="t"/>
              <a:pathLst>
                <a:path extrusionOk="0" h="6290" w="8514">
                  <a:moveTo>
                    <a:pt x="1" y="1"/>
                  </a:moveTo>
                  <a:lnTo>
                    <a:pt x="1" y="6289"/>
                  </a:lnTo>
                  <a:lnTo>
                    <a:pt x="8513" y="6289"/>
                  </a:lnTo>
                  <a:lnTo>
                    <a:pt x="8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1875451" y="697994"/>
              <a:ext cx="89418" cy="132121"/>
            </a:xfrm>
            <a:custGeom>
              <a:rect b="b" l="l" r="r" t="t"/>
              <a:pathLst>
                <a:path extrusionOk="0" h="6290" w="4257">
                  <a:moveTo>
                    <a:pt x="1" y="1"/>
                  </a:moveTo>
                  <a:lnTo>
                    <a:pt x="1" y="6289"/>
                  </a:lnTo>
                  <a:lnTo>
                    <a:pt x="4256" y="6289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1571340" y="865845"/>
              <a:ext cx="178837" cy="132079"/>
            </a:xfrm>
            <a:custGeom>
              <a:rect b="b" l="l" r="r" t="t"/>
              <a:pathLst>
                <a:path extrusionOk="0" h="6288" w="8514">
                  <a:moveTo>
                    <a:pt x="1" y="0"/>
                  </a:moveTo>
                  <a:lnTo>
                    <a:pt x="1" y="6287"/>
                  </a:lnTo>
                  <a:lnTo>
                    <a:pt x="8513" y="6287"/>
                  </a:lnTo>
                  <a:lnTo>
                    <a:pt x="85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1660738" y="865845"/>
              <a:ext cx="89439" cy="132079"/>
            </a:xfrm>
            <a:custGeom>
              <a:rect b="b" l="l" r="r" t="t"/>
              <a:pathLst>
                <a:path extrusionOk="0" h="6288" w="4258">
                  <a:moveTo>
                    <a:pt x="0" y="0"/>
                  </a:moveTo>
                  <a:lnTo>
                    <a:pt x="0" y="6287"/>
                  </a:lnTo>
                  <a:lnTo>
                    <a:pt x="4257" y="6287"/>
                  </a:lnTo>
                  <a:lnTo>
                    <a:pt x="42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1786032" y="865845"/>
              <a:ext cx="178837" cy="132079"/>
            </a:xfrm>
            <a:custGeom>
              <a:rect b="b" l="l" r="r" t="t"/>
              <a:pathLst>
                <a:path extrusionOk="0" h="6288" w="8514">
                  <a:moveTo>
                    <a:pt x="1" y="0"/>
                  </a:moveTo>
                  <a:lnTo>
                    <a:pt x="1" y="6287"/>
                  </a:lnTo>
                  <a:lnTo>
                    <a:pt x="8513" y="6287"/>
                  </a:lnTo>
                  <a:lnTo>
                    <a:pt x="85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1875451" y="865845"/>
              <a:ext cx="89418" cy="132079"/>
            </a:xfrm>
            <a:custGeom>
              <a:rect b="b" l="l" r="r" t="t"/>
              <a:pathLst>
                <a:path extrusionOk="0" h="6288" w="4257">
                  <a:moveTo>
                    <a:pt x="1" y="0"/>
                  </a:moveTo>
                  <a:lnTo>
                    <a:pt x="1" y="6287"/>
                  </a:lnTo>
                  <a:lnTo>
                    <a:pt x="4256" y="6287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4"/>
            <p:cNvSpPr/>
            <p:nvPr/>
          </p:nvSpPr>
          <p:spPr>
            <a:xfrm>
              <a:off x="1571340" y="1033612"/>
              <a:ext cx="178837" cy="132121"/>
            </a:xfrm>
            <a:custGeom>
              <a:rect b="b" l="l" r="r" t="t"/>
              <a:pathLst>
                <a:path extrusionOk="0" h="6290" w="8514">
                  <a:moveTo>
                    <a:pt x="1" y="1"/>
                  </a:moveTo>
                  <a:lnTo>
                    <a:pt x="1" y="6289"/>
                  </a:lnTo>
                  <a:lnTo>
                    <a:pt x="8513" y="6289"/>
                  </a:lnTo>
                  <a:lnTo>
                    <a:pt x="8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>
              <a:off x="1660738" y="1033612"/>
              <a:ext cx="89439" cy="132121"/>
            </a:xfrm>
            <a:custGeom>
              <a:rect b="b" l="l" r="r" t="t"/>
              <a:pathLst>
                <a:path extrusionOk="0" h="6290" w="4258">
                  <a:moveTo>
                    <a:pt x="0" y="1"/>
                  </a:moveTo>
                  <a:lnTo>
                    <a:pt x="0" y="6289"/>
                  </a:lnTo>
                  <a:lnTo>
                    <a:pt x="4257" y="6289"/>
                  </a:lnTo>
                  <a:lnTo>
                    <a:pt x="42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1786032" y="1033612"/>
              <a:ext cx="178837" cy="132121"/>
            </a:xfrm>
            <a:custGeom>
              <a:rect b="b" l="l" r="r" t="t"/>
              <a:pathLst>
                <a:path extrusionOk="0" h="6290" w="8514">
                  <a:moveTo>
                    <a:pt x="1" y="1"/>
                  </a:moveTo>
                  <a:lnTo>
                    <a:pt x="1" y="6289"/>
                  </a:lnTo>
                  <a:lnTo>
                    <a:pt x="8513" y="6289"/>
                  </a:lnTo>
                  <a:lnTo>
                    <a:pt x="8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1875451" y="1033612"/>
              <a:ext cx="89418" cy="132121"/>
            </a:xfrm>
            <a:custGeom>
              <a:rect b="b" l="l" r="r" t="t"/>
              <a:pathLst>
                <a:path extrusionOk="0" h="6290" w="4257">
                  <a:moveTo>
                    <a:pt x="1" y="1"/>
                  </a:moveTo>
                  <a:lnTo>
                    <a:pt x="1" y="6289"/>
                  </a:lnTo>
                  <a:lnTo>
                    <a:pt x="4256" y="6289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1571340" y="1033612"/>
              <a:ext cx="393529" cy="105697"/>
            </a:xfrm>
            <a:custGeom>
              <a:rect b="b" l="l" r="r" t="t"/>
              <a:pathLst>
                <a:path extrusionOk="0" h="5032" w="18735">
                  <a:moveTo>
                    <a:pt x="1" y="1"/>
                  </a:moveTo>
                  <a:lnTo>
                    <a:pt x="1" y="5031"/>
                  </a:lnTo>
                  <a:lnTo>
                    <a:pt x="18734" y="5031"/>
                  </a:lnTo>
                  <a:lnTo>
                    <a:pt x="18734" y="33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1768115" y="1069257"/>
              <a:ext cx="196754" cy="70052"/>
            </a:xfrm>
            <a:custGeom>
              <a:rect b="b" l="l" r="r" t="t"/>
              <a:pathLst>
                <a:path extrusionOk="0" h="3335" w="9367">
                  <a:moveTo>
                    <a:pt x="0" y="1"/>
                  </a:moveTo>
                  <a:lnTo>
                    <a:pt x="0" y="3334"/>
                  </a:lnTo>
                  <a:lnTo>
                    <a:pt x="9366" y="3334"/>
                  </a:lnTo>
                  <a:lnTo>
                    <a:pt x="9366" y="16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1571340" y="1104903"/>
              <a:ext cx="393529" cy="206101"/>
            </a:xfrm>
            <a:custGeom>
              <a:rect b="b" l="l" r="r" t="t"/>
              <a:pathLst>
                <a:path extrusionOk="0" h="9812" w="18735">
                  <a:moveTo>
                    <a:pt x="18734" y="1"/>
                  </a:moveTo>
                  <a:lnTo>
                    <a:pt x="1" y="1300"/>
                  </a:lnTo>
                  <a:lnTo>
                    <a:pt x="1" y="9812"/>
                  </a:lnTo>
                  <a:lnTo>
                    <a:pt x="18734" y="9812"/>
                  </a:lnTo>
                  <a:lnTo>
                    <a:pt x="187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1768115" y="1104903"/>
              <a:ext cx="196754" cy="206101"/>
            </a:xfrm>
            <a:custGeom>
              <a:rect b="b" l="l" r="r" t="t"/>
              <a:pathLst>
                <a:path extrusionOk="0" h="9812" w="9367">
                  <a:moveTo>
                    <a:pt x="9366" y="1"/>
                  </a:moveTo>
                  <a:lnTo>
                    <a:pt x="0" y="650"/>
                  </a:lnTo>
                  <a:lnTo>
                    <a:pt x="0" y="9812"/>
                  </a:lnTo>
                  <a:lnTo>
                    <a:pt x="9366" y="9812"/>
                  </a:lnTo>
                  <a:lnTo>
                    <a:pt x="9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54"/>
          <p:cNvGrpSpPr/>
          <p:nvPr/>
        </p:nvGrpSpPr>
        <p:grpSpPr>
          <a:xfrm>
            <a:off x="5216763" y="3058927"/>
            <a:ext cx="231715" cy="273157"/>
            <a:chOff x="6376675" y="1937520"/>
            <a:chExt cx="543294" cy="613010"/>
          </a:xfrm>
        </p:grpSpPr>
        <p:sp>
          <p:nvSpPr>
            <p:cNvPr id="1166" name="Google Shape;1166;p54"/>
            <p:cNvSpPr/>
            <p:nvPr/>
          </p:nvSpPr>
          <p:spPr>
            <a:xfrm>
              <a:off x="6376675" y="2067646"/>
              <a:ext cx="543294" cy="482884"/>
            </a:xfrm>
            <a:custGeom>
              <a:rect b="b" l="l" r="r" t="t"/>
              <a:pathLst>
                <a:path extrusionOk="0" h="22989" w="25865">
                  <a:moveTo>
                    <a:pt x="7756" y="0"/>
                  </a:moveTo>
                  <a:cubicBezTo>
                    <a:pt x="3479" y="0"/>
                    <a:pt x="1" y="3656"/>
                    <a:pt x="1" y="8150"/>
                  </a:cubicBezTo>
                  <a:cubicBezTo>
                    <a:pt x="1" y="11579"/>
                    <a:pt x="1141" y="15249"/>
                    <a:pt x="3131" y="18219"/>
                  </a:cubicBezTo>
                  <a:cubicBezTo>
                    <a:pt x="5163" y="21250"/>
                    <a:pt x="7687" y="22989"/>
                    <a:pt x="10056" y="22989"/>
                  </a:cubicBezTo>
                  <a:cubicBezTo>
                    <a:pt x="11175" y="22989"/>
                    <a:pt x="12141" y="22798"/>
                    <a:pt x="12932" y="22421"/>
                  </a:cubicBezTo>
                  <a:cubicBezTo>
                    <a:pt x="13725" y="22798"/>
                    <a:pt x="14690" y="22989"/>
                    <a:pt x="15808" y="22989"/>
                  </a:cubicBezTo>
                  <a:cubicBezTo>
                    <a:pt x="18177" y="22989"/>
                    <a:pt x="20702" y="21250"/>
                    <a:pt x="22734" y="18219"/>
                  </a:cubicBezTo>
                  <a:cubicBezTo>
                    <a:pt x="24724" y="15249"/>
                    <a:pt x="25865" y="11579"/>
                    <a:pt x="25865" y="8150"/>
                  </a:cubicBezTo>
                  <a:cubicBezTo>
                    <a:pt x="25865" y="3656"/>
                    <a:pt x="22386" y="0"/>
                    <a:pt x="18109" y="0"/>
                  </a:cubicBezTo>
                  <a:cubicBezTo>
                    <a:pt x="16189" y="0"/>
                    <a:pt x="14348" y="748"/>
                    <a:pt x="12932" y="2080"/>
                  </a:cubicBezTo>
                  <a:cubicBezTo>
                    <a:pt x="11517" y="748"/>
                    <a:pt x="9677" y="0"/>
                    <a:pt x="7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6648312" y="2067646"/>
              <a:ext cx="271658" cy="482884"/>
            </a:xfrm>
            <a:custGeom>
              <a:rect b="b" l="l" r="r" t="t"/>
              <a:pathLst>
                <a:path extrusionOk="0" h="22989" w="12933">
                  <a:moveTo>
                    <a:pt x="5176" y="0"/>
                  </a:moveTo>
                  <a:cubicBezTo>
                    <a:pt x="3255" y="0"/>
                    <a:pt x="1415" y="748"/>
                    <a:pt x="0" y="2080"/>
                  </a:cubicBezTo>
                  <a:lnTo>
                    <a:pt x="0" y="22421"/>
                  </a:lnTo>
                  <a:cubicBezTo>
                    <a:pt x="793" y="22798"/>
                    <a:pt x="1758" y="22989"/>
                    <a:pt x="2876" y="22989"/>
                  </a:cubicBezTo>
                  <a:cubicBezTo>
                    <a:pt x="5245" y="22989"/>
                    <a:pt x="7770" y="21250"/>
                    <a:pt x="9802" y="18219"/>
                  </a:cubicBezTo>
                  <a:cubicBezTo>
                    <a:pt x="11792" y="15249"/>
                    <a:pt x="12933" y="11581"/>
                    <a:pt x="12933" y="8150"/>
                  </a:cubicBezTo>
                  <a:cubicBezTo>
                    <a:pt x="12933" y="3656"/>
                    <a:pt x="9454" y="0"/>
                    <a:pt x="5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6602542" y="1937520"/>
              <a:ext cx="63309" cy="218683"/>
            </a:xfrm>
            <a:custGeom>
              <a:rect b="b" l="l" r="r" t="t"/>
              <a:pathLst>
                <a:path extrusionOk="0" h="10411" w="3014">
                  <a:moveTo>
                    <a:pt x="1535" y="1"/>
                  </a:moveTo>
                  <a:lnTo>
                    <a:pt x="1" y="756"/>
                  </a:lnTo>
                  <a:lnTo>
                    <a:pt x="1304" y="3408"/>
                  </a:lnTo>
                  <a:lnTo>
                    <a:pt x="1304" y="10410"/>
                  </a:lnTo>
                  <a:lnTo>
                    <a:pt x="3014" y="10410"/>
                  </a:lnTo>
                  <a:lnTo>
                    <a:pt x="3014" y="3010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6647598" y="1974278"/>
              <a:ext cx="222023" cy="196649"/>
            </a:xfrm>
            <a:custGeom>
              <a:rect b="b" l="l" r="r" t="t"/>
              <a:pathLst>
                <a:path extrusionOk="0" h="9362" w="10570">
                  <a:moveTo>
                    <a:pt x="6574" y="1"/>
                  </a:moveTo>
                  <a:cubicBezTo>
                    <a:pt x="4967" y="1"/>
                    <a:pt x="3646" y="383"/>
                    <a:pt x="2637" y="1141"/>
                  </a:cubicBezTo>
                  <a:cubicBezTo>
                    <a:pt x="1480" y="2012"/>
                    <a:pt x="686" y="3431"/>
                    <a:pt x="285" y="5353"/>
                  </a:cubicBezTo>
                  <a:cubicBezTo>
                    <a:pt x="1" y="6709"/>
                    <a:pt x="24" y="7837"/>
                    <a:pt x="24" y="7883"/>
                  </a:cubicBezTo>
                  <a:lnTo>
                    <a:pt x="43" y="8657"/>
                  </a:lnTo>
                  <a:lnTo>
                    <a:pt x="780" y="8889"/>
                  </a:lnTo>
                  <a:cubicBezTo>
                    <a:pt x="824" y="8902"/>
                    <a:pt x="1885" y="9233"/>
                    <a:pt x="3250" y="9331"/>
                  </a:cubicBezTo>
                  <a:cubicBezTo>
                    <a:pt x="3515" y="9351"/>
                    <a:pt x="3775" y="9360"/>
                    <a:pt x="4026" y="9362"/>
                  </a:cubicBezTo>
                  <a:cubicBezTo>
                    <a:pt x="5605" y="9362"/>
                    <a:pt x="6910" y="8982"/>
                    <a:pt x="7910" y="8230"/>
                  </a:cubicBezTo>
                  <a:cubicBezTo>
                    <a:pt x="9068" y="7359"/>
                    <a:pt x="9865" y="5940"/>
                    <a:pt x="10278" y="4011"/>
                  </a:cubicBezTo>
                  <a:cubicBezTo>
                    <a:pt x="10570" y="2651"/>
                    <a:pt x="10555" y="1519"/>
                    <a:pt x="10555" y="1471"/>
                  </a:cubicBezTo>
                  <a:lnTo>
                    <a:pt x="10543" y="686"/>
                  </a:lnTo>
                  <a:lnTo>
                    <a:pt x="9791" y="455"/>
                  </a:lnTo>
                  <a:cubicBezTo>
                    <a:pt x="9746" y="441"/>
                    <a:pt x="8678" y="119"/>
                    <a:pt x="7307" y="26"/>
                  </a:cubicBezTo>
                  <a:cubicBezTo>
                    <a:pt x="7056" y="9"/>
                    <a:pt x="6812" y="1"/>
                    <a:pt x="6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6648480" y="1988667"/>
              <a:ext cx="221141" cy="182260"/>
            </a:xfrm>
            <a:custGeom>
              <a:rect b="b" l="l" r="r" t="t"/>
              <a:pathLst>
                <a:path extrusionOk="0" h="8677" w="10528">
                  <a:moveTo>
                    <a:pt x="10501" y="1"/>
                  </a:moveTo>
                  <a:lnTo>
                    <a:pt x="1" y="7972"/>
                  </a:lnTo>
                  <a:lnTo>
                    <a:pt x="737" y="8204"/>
                  </a:lnTo>
                  <a:cubicBezTo>
                    <a:pt x="782" y="8219"/>
                    <a:pt x="1843" y="8548"/>
                    <a:pt x="3208" y="8648"/>
                  </a:cubicBezTo>
                  <a:cubicBezTo>
                    <a:pt x="3473" y="8666"/>
                    <a:pt x="3733" y="8675"/>
                    <a:pt x="3984" y="8677"/>
                  </a:cubicBezTo>
                  <a:cubicBezTo>
                    <a:pt x="5563" y="8677"/>
                    <a:pt x="6868" y="8297"/>
                    <a:pt x="7866" y="7545"/>
                  </a:cubicBezTo>
                  <a:cubicBezTo>
                    <a:pt x="9026" y="6674"/>
                    <a:pt x="9822" y="5255"/>
                    <a:pt x="10235" y="3326"/>
                  </a:cubicBezTo>
                  <a:cubicBezTo>
                    <a:pt x="10528" y="1966"/>
                    <a:pt x="10513" y="834"/>
                    <a:pt x="10513" y="786"/>
                  </a:cubicBezTo>
                  <a:lnTo>
                    <a:pt x="10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54"/>
          <p:cNvGrpSpPr/>
          <p:nvPr/>
        </p:nvGrpSpPr>
        <p:grpSpPr>
          <a:xfrm>
            <a:off x="4003209" y="2581195"/>
            <a:ext cx="261449" cy="203894"/>
            <a:chOff x="5572226" y="2058719"/>
            <a:chExt cx="613010" cy="457573"/>
          </a:xfrm>
        </p:grpSpPr>
        <p:sp>
          <p:nvSpPr>
            <p:cNvPr id="1172" name="Google Shape;1172;p54"/>
            <p:cNvSpPr/>
            <p:nvPr/>
          </p:nvSpPr>
          <p:spPr>
            <a:xfrm>
              <a:off x="5613669" y="2173658"/>
              <a:ext cx="346099" cy="265797"/>
            </a:xfrm>
            <a:custGeom>
              <a:rect b="b" l="l" r="r" t="t"/>
              <a:pathLst>
                <a:path extrusionOk="0" h="12654" w="16477">
                  <a:moveTo>
                    <a:pt x="3705" y="0"/>
                  </a:moveTo>
                  <a:cubicBezTo>
                    <a:pt x="1662" y="0"/>
                    <a:pt x="0" y="1663"/>
                    <a:pt x="0" y="3705"/>
                  </a:cubicBezTo>
                  <a:lnTo>
                    <a:pt x="0" y="12653"/>
                  </a:lnTo>
                  <a:lnTo>
                    <a:pt x="16477" y="12653"/>
                  </a:lnTo>
                  <a:lnTo>
                    <a:pt x="16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5879991" y="2173658"/>
              <a:ext cx="79777" cy="265797"/>
            </a:xfrm>
            <a:custGeom>
              <a:rect b="b" l="l" r="r" t="t"/>
              <a:pathLst>
                <a:path extrusionOk="0" h="12654" w="3798">
                  <a:moveTo>
                    <a:pt x="0" y="0"/>
                  </a:moveTo>
                  <a:lnTo>
                    <a:pt x="0" y="12653"/>
                  </a:lnTo>
                  <a:lnTo>
                    <a:pt x="3798" y="12653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5929815" y="2058719"/>
              <a:ext cx="213978" cy="380737"/>
            </a:xfrm>
            <a:custGeom>
              <a:rect b="b" l="l" r="r" t="t"/>
              <a:pathLst>
                <a:path extrusionOk="0" h="18126" w="10187">
                  <a:moveTo>
                    <a:pt x="3511" y="1"/>
                  </a:moveTo>
                  <a:cubicBezTo>
                    <a:pt x="1720" y="1"/>
                    <a:pt x="262" y="1459"/>
                    <a:pt x="262" y="3249"/>
                  </a:cubicBezTo>
                  <a:lnTo>
                    <a:pt x="1972" y="3249"/>
                  </a:lnTo>
                  <a:cubicBezTo>
                    <a:pt x="1973" y="2399"/>
                    <a:pt x="2662" y="1711"/>
                    <a:pt x="3511" y="1711"/>
                  </a:cubicBezTo>
                  <a:lnTo>
                    <a:pt x="3739" y="1711"/>
                  </a:lnTo>
                  <a:cubicBezTo>
                    <a:pt x="4778" y="1711"/>
                    <a:pt x="5620" y="2553"/>
                    <a:pt x="5620" y="3591"/>
                  </a:cubicBezTo>
                  <a:cubicBezTo>
                    <a:pt x="5620" y="4630"/>
                    <a:pt x="4778" y="5472"/>
                    <a:pt x="3739" y="5472"/>
                  </a:cubicBezTo>
                  <a:lnTo>
                    <a:pt x="1" y="5472"/>
                  </a:lnTo>
                  <a:lnTo>
                    <a:pt x="1" y="18125"/>
                  </a:lnTo>
                  <a:lnTo>
                    <a:pt x="10187" y="18125"/>
                  </a:lnTo>
                  <a:lnTo>
                    <a:pt x="10187" y="5472"/>
                  </a:lnTo>
                  <a:lnTo>
                    <a:pt x="6797" y="5472"/>
                  </a:lnTo>
                  <a:cubicBezTo>
                    <a:pt x="7146" y="4907"/>
                    <a:pt x="7330" y="4256"/>
                    <a:pt x="7330" y="3591"/>
                  </a:cubicBezTo>
                  <a:cubicBezTo>
                    <a:pt x="7330" y="1611"/>
                    <a:pt x="5719" y="1"/>
                    <a:pt x="3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5935297" y="2058719"/>
              <a:ext cx="148505" cy="114960"/>
            </a:xfrm>
            <a:custGeom>
              <a:rect b="b" l="l" r="r" t="t"/>
              <a:pathLst>
                <a:path extrusionOk="0" h="5473" w="7070">
                  <a:moveTo>
                    <a:pt x="3250" y="1"/>
                  </a:moveTo>
                  <a:cubicBezTo>
                    <a:pt x="1459" y="1"/>
                    <a:pt x="1" y="1459"/>
                    <a:pt x="1" y="3249"/>
                  </a:cubicBezTo>
                  <a:lnTo>
                    <a:pt x="1711" y="3249"/>
                  </a:lnTo>
                  <a:cubicBezTo>
                    <a:pt x="1712" y="2399"/>
                    <a:pt x="2401" y="1711"/>
                    <a:pt x="3250" y="1711"/>
                  </a:cubicBezTo>
                  <a:lnTo>
                    <a:pt x="3478" y="1711"/>
                  </a:lnTo>
                  <a:cubicBezTo>
                    <a:pt x="4517" y="1711"/>
                    <a:pt x="5359" y="2553"/>
                    <a:pt x="5359" y="3591"/>
                  </a:cubicBezTo>
                  <a:cubicBezTo>
                    <a:pt x="5359" y="4630"/>
                    <a:pt x="4517" y="5472"/>
                    <a:pt x="3478" y="5472"/>
                  </a:cubicBezTo>
                  <a:lnTo>
                    <a:pt x="6536" y="5472"/>
                  </a:lnTo>
                  <a:cubicBezTo>
                    <a:pt x="6885" y="4907"/>
                    <a:pt x="7069" y="4256"/>
                    <a:pt x="7069" y="3591"/>
                  </a:cubicBezTo>
                  <a:cubicBezTo>
                    <a:pt x="7069" y="1611"/>
                    <a:pt x="5458" y="1"/>
                    <a:pt x="3478" y="1"/>
                  </a:cubicBezTo>
                  <a:close/>
                </a:path>
              </a:pathLst>
            </a:custGeom>
            <a:solidFill>
              <a:srgbClr val="FFF1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5572226" y="2403159"/>
              <a:ext cx="613010" cy="113133"/>
            </a:xfrm>
            <a:custGeom>
              <a:rect b="b" l="l" r="r" t="t"/>
              <a:pathLst>
                <a:path extrusionOk="0" h="5386" w="29184">
                  <a:moveTo>
                    <a:pt x="0" y="1"/>
                  </a:moveTo>
                  <a:lnTo>
                    <a:pt x="1428" y="5385"/>
                  </a:lnTo>
                  <a:lnTo>
                    <a:pt x="27756" y="5385"/>
                  </a:lnTo>
                  <a:lnTo>
                    <a:pt x="29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5878731" y="2403159"/>
              <a:ext cx="306505" cy="113133"/>
            </a:xfrm>
            <a:custGeom>
              <a:rect b="b" l="l" r="r" t="t"/>
              <a:pathLst>
                <a:path extrusionOk="0" h="5386" w="14592">
                  <a:moveTo>
                    <a:pt x="1" y="1"/>
                  </a:moveTo>
                  <a:lnTo>
                    <a:pt x="1" y="5385"/>
                  </a:lnTo>
                  <a:lnTo>
                    <a:pt x="13164" y="5385"/>
                  </a:lnTo>
                  <a:lnTo>
                    <a:pt x="14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54"/>
          <p:cNvGrpSpPr/>
          <p:nvPr/>
        </p:nvGrpSpPr>
        <p:grpSpPr>
          <a:xfrm>
            <a:off x="3281791" y="2741102"/>
            <a:ext cx="153721" cy="273157"/>
            <a:chOff x="4266471" y="1862049"/>
            <a:chExt cx="360425" cy="613010"/>
          </a:xfrm>
        </p:grpSpPr>
        <p:sp>
          <p:nvSpPr>
            <p:cNvPr id="1179" name="Google Shape;1179;p54"/>
            <p:cNvSpPr/>
            <p:nvPr/>
          </p:nvSpPr>
          <p:spPr>
            <a:xfrm>
              <a:off x="4266471" y="1862049"/>
              <a:ext cx="360425" cy="613010"/>
            </a:xfrm>
            <a:custGeom>
              <a:rect b="b" l="l" r="r" t="t"/>
              <a:pathLst>
                <a:path extrusionOk="0" h="29184" w="17159">
                  <a:moveTo>
                    <a:pt x="2705" y="1"/>
                  </a:moveTo>
                  <a:lnTo>
                    <a:pt x="2705" y="3501"/>
                  </a:lnTo>
                  <a:lnTo>
                    <a:pt x="1" y="8596"/>
                  </a:lnTo>
                  <a:lnTo>
                    <a:pt x="1" y="29184"/>
                  </a:lnTo>
                  <a:lnTo>
                    <a:pt x="17158" y="29184"/>
                  </a:lnTo>
                  <a:lnTo>
                    <a:pt x="17158" y="8611"/>
                  </a:lnTo>
                  <a:lnTo>
                    <a:pt x="14686" y="3517"/>
                  </a:lnTo>
                  <a:lnTo>
                    <a:pt x="146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4"/>
            <p:cNvSpPr/>
            <p:nvPr/>
          </p:nvSpPr>
          <p:spPr>
            <a:xfrm>
              <a:off x="4266471" y="1935587"/>
              <a:ext cx="360425" cy="107357"/>
            </a:xfrm>
            <a:custGeom>
              <a:rect b="b" l="l" r="r" t="t"/>
              <a:pathLst>
                <a:path extrusionOk="0" h="5111" w="17159">
                  <a:moveTo>
                    <a:pt x="2705" y="0"/>
                  </a:moveTo>
                  <a:lnTo>
                    <a:pt x="1" y="5095"/>
                  </a:lnTo>
                  <a:lnTo>
                    <a:pt x="17158" y="5110"/>
                  </a:lnTo>
                  <a:lnTo>
                    <a:pt x="14686" y="16"/>
                  </a:lnTo>
                  <a:lnTo>
                    <a:pt x="2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4266471" y="1935587"/>
              <a:ext cx="108953" cy="214797"/>
            </a:xfrm>
            <a:custGeom>
              <a:rect b="b" l="l" r="r" t="t"/>
              <a:pathLst>
                <a:path extrusionOk="0" h="10226" w="5187">
                  <a:moveTo>
                    <a:pt x="2705" y="0"/>
                  </a:moveTo>
                  <a:lnTo>
                    <a:pt x="1" y="5095"/>
                  </a:lnTo>
                  <a:lnTo>
                    <a:pt x="1" y="10225"/>
                  </a:lnTo>
                  <a:lnTo>
                    <a:pt x="5187" y="10225"/>
                  </a:lnTo>
                  <a:lnTo>
                    <a:pt x="5187" y="5110"/>
                  </a:lnTo>
                  <a:lnTo>
                    <a:pt x="2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4266471" y="2370874"/>
              <a:ext cx="108953" cy="104185"/>
            </a:xfrm>
            <a:custGeom>
              <a:rect b="b" l="l" r="r" t="t"/>
              <a:pathLst>
                <a:path extrusionOk="0" h="4960" w="5187">
                  <a:moveTo>
                    <a:pt x="1" y="0"/>
                  </a:moveTo>
                  <a:lnTo>
                    <a:pt x="1" y="4960"/>
                  </a:lnTo>
                  <a:lnTo>
                    <a:pt x="5187" y="4960"/>
                  </a:lnTo>
                  <a:lnTo>
                    <a:pt x="5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4375403" y="2150363"/>
              <a:ext cx="251451" cy="220531"/>
            </a:xfrm>
            <a:custGeom>
              <a:rect b="b" l="l" r="r" t="t"/>
              <a:pathLst>
                <a:path extrusionOk="0" h="10499" w="11971">
                  <a:moveTo>
                    <a:pt x="1" y="0"/>
                  </a:moveTo>
                  <a:lnTo>
                    <a:pt x="1" y="10498"/>
                  </a:lnTo>
                  <a:lnTo>
                    <a:pt x="11971" y="10498"/>
                  </a:lnTo>
                  <a:lnTo>
                    <a:pt x="119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4448248" y="2181199"/>
              <a:ext cx="112587" cy="142204"/>
            </a:xfrm>
            <a:custGeom>
              <a:rect b="b" l="l" r="r" t="t"/>
              <a:pathLst>
                <a:path extrusionOk="0" h="6770" w="5360">
                  <a:moveTo>
                    <a:pt x="2679" y="1"/>
                  </a:moveTo>
                  <a:lnTo>
                    <a:pt x="2069" y="624"/>
                  </a:lnTo>
                  <a:cubicBezTo>
                    <a:pt x="1724" y="983"/>
                    <a:pt x="1397" y="1361"/>
                    <a:pt x="1091" y="1756"/>
                  </a:cubicBezTo>
                  <a:cubicBezTo>
                    <a:pt x="349" y="2721"/>
                    <a:pt x="1" y="3463"/>
                    <a:pt x="1" y="4091"/>
                  </a:cubicBezTo>
                  <a:cubicBezTo>
                    <a:pt x="1" y="5568"/>
                    <a:pt x="1202" y="6769"/>
                    <a:pt x="2679" y="6769"/>
                  </a:cubicBezTo>
                  <a:cubicBezTo>
                    <a:pt x="4156" y="6769"/>
                    <a:pt x="5359" y="5568"/>
                    <a:pt x="5359" y="4091"/>
                  </a:cubicBezTo>
                  <a:cubicBezTo>
                    <a:pt x="5359" y="3463"/>
                    <a:pt x="5013" y="2721"/>
                    <a:pt x="4269" y="1756"/>
                  </a:cubicBezTo>
                  <a:cubicBezTo>
                    <a:pt x="3964" y="1361"/>
                    <a:pt x="3636" y="983"/>
                    <a:pt x="3291" y="624"/>
                  </a:cubicBezTo>
                  <a:lnTo>
                    <a:pt x="26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4504521" y="2181199"/>
              <a:ext cx="56314" cy="142204"/>
            </a:xfrm>
            <a:custGeom>
              <a:rect b="b" l="l" r="r" t="t"/>
              <a:pathLst>
                <a:path extrusionOk="0" h="6770" w="2681">
                  <a:moveTo>
                    <a:pt x="0" y="1"/>
                  </a:moveTo>
                  <a:lnTo>
                    <a:pt x="0" y="6769"/>
                  </a:lnTo>
                  <a:cubicBezTo>
                    <a:pt x="1479" y="6769"/>
                    <a:pt x="2680" y="5568"/>
                    <a:pt x="2680" y="4091"/>
                  </a:cubicBezTo>
                  <a:cubicBezTo>
                    <a:pt x="2680" y="3463"/>
                    <a:pt x="2334" y="2721"/>
                    <a:pt x="1590" y="1756"/>
                  </a:cubicBezTo>
                  <a:cubicBezTo>
                    <a:pt x="1285" y="1361"/>
                    <a:pt x="957" y="983"/>
                    <a:pt x="612" y="62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54"/>
          <p:cNvGrpSpPr/>
          <p:nvPr/>
        </p:nvGrpSpPr>
        <p:grpSpPr>
          <a:xfrm>
            <a:off x="5817464" y="2745337"/>
            <a:ext cx="261449" cy="200656"/>
            <a:chOff x="2729073" y="1980685"/>
            <a:chExt cx="613010" cy="450305"/>
          </a:xfrm>
        </p:grpSpPr>
        <p:sp>
          <p:nvSpPr>
            <p:cNvPr id="1187" name="Google Shape;1187;p54"/>
            <p:cNvSpPr/>
            <p:nvPr/>
          </p:nvSpPr>
          <p:spPr>
            <a:xfrm>
              <a:off x="2729073" y="1980685"/>
              <a:ext cx="154135" cy="147623"/>
            </a:xfrm>
            <a:custGeom>
              <a:rect b="b" l="l" r="r" t="t"/>
              <a:pathLst>
                <a:path extrusionOk="0" h="7028" w="7338">
                  <a:moveTo>
                    <a:pt x="3791" y="1"/>
                  </a:moveTo>
                  <a:lnTo>
                    <a:pt x="3239" y="133"/>
                  </a:lnTo>
                  <a:cubicBezTo>
                    <a:pt x="1441" y="565"/>
                    <a:pt x="143" y="2127"/>
                    <a:pt x="44" y="3972"/>
                  </a:cubicBezTo>
                  <a:lnTo>
                    <a:pt x="1" y="4762"/>
                  </a:lnTo>
                  <a:lnTo>
                    <a:pt x="5440" y="7028"/>
                  </a:lnTo>
                  <a:lnTo>
                    <a:pt x="7338" y="4813"/>
                  </a:lnTo>
                  <a:lnTo>
                    <a:pt x="37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4"/>
            <p:cNvSpPr/>
            <p:nvPr/>
          </p:nvSpPr>
          <p:spPr>
            <a:xfrm>
              <a:off x="3187969" y="1980685"/>
              <a:ext cx="154114" cy="147602"/>
            </a:xfrm>
            <a:custGeom>
              <a:rect b="b" l="l" r="r" t="t"/>
              <a:pathLst>
                <a:path extrusionOk="0" h="7027" w="7337">
                  <a:moveTo>
                    <a:pt x="3547" y="1"/>
                  </a:moveTo>
                  <a:lnTo>
                    <a:pt x="0" y="4811"/>
                  </a:lnTo>
                  <a:lnTo>
                    <a:pt x="1897" y="7026"/>
                  </a:lnTo>
                  <a:lnTo>
                    <a:pt x="7337" y="4762"/>
                  </a:lnTo>
                  <a:lnTo>
                    <a:pt x="7295" y="3972"/>
                  </a:lnTo>
                  <a:cubicBezTo>
                    <a:pt x="7196" y="2127"/>
                    <a:pt x="5896" y="565"/>
                    <a:pt x="4099" y="133"/>
                  </a:cubicBezTo>
                  <a:lnTo>
                    <a:pt x="3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4"/>
            <p:cNvSpPr/>
            <p:nvPr/>
          </p:nvSpPr>
          <p:spPr>
            <a:xfrm>
              <a:off x="2941160" y="2222852"/>
              <a:ext cx="188898" cy="208139"/>
            </a:xfrm>
            <a:custGeom>
              <a:rect b="b" l="l" r="r" t="t"/>
              <a:pathLst>
                <a:path extrusionOk="0" h="9909" w="8993">
                  <a:moveTo>
                    <a:pt x="0" y="0"/>
                  </a:moveTo>
                  <a:lnTo>
                    <a:pt x="0" y="3486"/>
                  </a:lnTo>
                  <a:lnTo>
                    <a:pt x="3639" y="6518"/>
                  </a:lnTo>
                  <a:lnTo>
                    <a:pt x="3639" y="9908"/>
                  </a:lnTo>
                  <a:lnTo>
                    <a:pt x="5353" y="9908"/>
                  </a:lnTo>
                  <a:lnTo>
                    <a:pt x="5353" y="6518"/>
                  </a:lnTo>
                  <a:lnTo>
                    <a:pt x="8992" y="3486"/>
                  </a:lnTo>
                  <a:lnTo>
                    <a:pt x="8992" y="0"/>
                  </a:lnTo>
                  <a:lnTo>
                    <a:pt x="7279" y="0"/>
                  </a:lnTo>
                  <a:lnTo>
                    <a:pt x="7279" y="2683"/>
                  </a:lnTo>
                  <a:lnTo>
                    <a:pt x="4496" y="5002"/>
                  </a:lnTo>
                  <a:lnTo>
                    <a:pt x="1713" y="2683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4"/>
            <p:cNvSpPr/>
            <p:nvPr/>
          </p:nvSpPr>
          <p:spPr>
            <a:xfrm>
              <a:off x="3035599" y="2222852"/>
              <a:ext cx="94459" cy="208097"/>
            </a:xfrm>
            <a:custGeom>
              <a:rect b="b" l="l" r="r" t="t"/>
              <a:pathLst>
                <a:path extrusionOk="0" h="9907" w="4497">
                  <a:moveTo>
                    <a:pt x="2783" y="0"/>
                  </a:moveTo>
                  <a:lnTo>
                    <a:pt x="2783" y="2683"/>
                  </a:lnTo>
                  <a:lnTo>
                    <a:pt x="0" y="5002"/>
                  </a:lnTo>
                  <a:lnTo>
                    <a:pt x="0" y="9907"/>
                  </a:lnTo>
                  <a:lnTo>
                    <a:pt x="857" y="9907"/>
                  </a:lnTo>
                  <a:lnTo>
                    <a:pt x="857" y="6518"/>
                  </a:lnTo>
                  <a:lnTo>
                    <a:pt x="4496" y="3486"/>
                  </a:lnTo>
                  <a:lnTo>
                    <a:pt x="44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4"/>
            <p:cNvSpPr/>
            <p:nvPr/>
          </p:nvSpPr>
          <p:spPr>
            <a:xfrm>
              <a:off x="2774297" y="2017297"/>
              <a:ext cx="522583" cy="227736"/>
            </a:xfrm>
            <a:custGeom>
              <a:rect b="b" l="l" r="r" t="t"/>
              <a:pathLst>
                <a:path extrusionOk="0" h="10842" w="24879">
                  <a:moveTo>
                    <a:pt x="4650" y="0"/>
                  </a:moveTo>
                  <a:cubicBezTo>
                    <a:pt x="4645" y="0"/>
                    <a:pt x="4641" y="0"/>
                    <a:pt x="4637" y="0"/>
                  </a:cubicBezTo>
                  <a:cubicBezTo>
                    <a:pt x="4635" y="0"/>
                    <a:pt x="4634" y="0"/>
                    <a:pt x="4632" y="0"/>
                  </a:cubicBezTo>
                  <a:cubicBezTo>
                    <a:pt x="3352" y="0"/>
                    <a:pt x="2146" y="598"/>
                    <a:pt x="1371" y="1616"/>
                  </a:cubicBezTo>
                  <a:cubicBezTo>
                    <a:pt x="0" y="3415"/>
                    <a:pt x="349" y="5995"/>
                    <a:pt x="2148" y="7366"/>
                  </a:cubicBezTo>
                  <a:cubicBezTo>
                    <a:pt x="5105" y="9620"/>
                    <a:pt x="8721" y="10841"/>
                    <a:pt x="12439" y="10841"/>
                  </a:cubicBezTo>
                  <a:cubicBezTo>
                    <a:pt x="16158" y="10841"/>
                    <a:pt x="19774" y="9620"/>
                    <a:pt x="22731" y="7366"/>
                  </a:cubicBezTo>
                  <a:cubicBezTo>
                    <a:pt x="24529" y="5995"/>
                    <a:pt x="24879" y="3416"/>
                    <a:pt x="23507" y="1616"/>
                  </a:cubicBezTo>
                  <a:cubicBezTo>
                    <a:pt x="22733" y="598"/>
                    <a:pt x="21526" y="0"/>
                    <a:pt x="20248" y="0"/>
                  </a:cubicBezTo>
                  <a:cubicBezTo>
                    <a:pt x="20247" y="0"/>
                    <a:pt x="20245" y="0"/>
                    <a:pt x="20244" y="0"/>
                  </a:cubicBezTo>
                  <a:cubicBezTo>
                    <a:pt x="20241" y="0"/>
                    <a:pt x="20239" y="0"/>
                    <a:pt x="20237" y="0"/>
                  </a:cubicBezTo>
                  <a:cubicBezTo>
                    <a:pt x="19341" y="0"/>
                    <a:pt x="18469" y="294"/>
                    <a:pt x="17759" y="839"/>
                  </a:cubicBezTo>
                  <a:cubicBezTo>
                    <a:pt x="16220" y="2012"/>
                    <a:pt x="14381" y="2632"/>
                    <a:pt x="12440" y="2632"/>
                  </a:cubicBezTo>
                  <a:cubicBezTo>
                    <a:pt x="10499" y="2632"/>
                    <a:pt x="8660" y="2012"/>
                    <a:pt x="7121" y="839"/>
                  </a:cubicBezTo>
                  <a:cubicBezTo>
                    <a:pt x="6411" y="296"/>
                    <a:pt x="5542" y="0"/>
                    <a:pt x="4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4"/>
            <p:cNvSpPr/>
            <p:nvPr/>
          </p:nvSpPr>
          <p:spPr>
            <a:xfrm>
              <a:off x="3035599" y="2017297"/>
              <a:ext cx="261281" cy="227652"/>
            </a:xfrm>
            <a:custGeom>
              <a:rect b="b" l="l" r="r" t="t"/>
              <a:pathLst>
                <a:path extrusionOk="0" h="10838" w="12439">
                  <a:moveTo>
                    <a:pt x="7797" y="0"/>
                  </a:moveTo>
                  <a:cubicBezTo>
                    <a:pt x="6901" y="0"/>
                    <a:pt x="6029" y="294"/>
                    <a:pt x="5319" y="839"/>
                  </a:cubicBezTo>
                  <a:cubicBezTo>
                    <a:pt x="3780" y="2012"/>
                    <a:pt x="1941" y="2632"/>
                    <a:pt x="0" y="2632"/>
                  </a:cubicBezTo>
                  <a:lnTo>
                    <a:pt x="0" y="10837"/>
                  </a:lnTo>
                  <a:cubicBezTo>
                    <a:pt x="4" y="10837"/>
                    <a:pt x="9" y="10837"/>
                    <a:pt x="13" y="10837"/>
                  </a:cubicBezTo>
                  <a:cubicBezTo>
                    <a:pt x="3726" y="10837"/>
                    <a:pt x="7337" y="9618"/>
                    <a:pt x="10291" y="7366"/>
                  </a:cubicBezTo>
                  <a:cubicBezTo>
                    <a:pt x="12089" y="5995"/>
                    <a:pt x="12439" y="3416"/>
                    <a:pt x="11067" y="1616"/>
                  </a:cubicBezTo>
                  <a:cubicBezTo>
                    <a:pt x="10293" y="598"/>
                    <a:pt x="9086" y="0"/>
                    <a:pt x="7808" y="0"/>
                  </a:cubicBezTo>
                  <a:cubicBezTo>
                    <a:pt x="7807" y="0"/>
                    <a:pt x="7805" y="0"/>
                    <a:pt x="7804" y="0"/>
                  </a:cubicBezTo>
                  <a:cubicBezTo>
                    <a:pt x="7801" y="0"/>
                    <a:pt x="7799" y="0"/>
                    <a:pt x="7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4"/>
            <p:cNvSpPr/>
            <p:nvPr/>
          </p:nvSpPr>
          <p:spPr>
            <a:xfrm>
              <a:off x="2882998" y="2036642"/>
              <a:ext cx="74253" cy="79189"/>
            </a:xfrm>
            <a:custGeom>
              <a:rect b="b" l="l" r="r" t="t"/>
              <a:pathLst>
                <a:path extrusionOk="0" h="3770" w="3535">
                  <a:moveTo>
                    <a:pt x="2056" y="1"/>
                  </a:moveTo>
                  <a:lnTo>
                    <a:pt x="1" y="2742"/>
                  </a:lnTo>
                  <a:lnTo>
                    <a:pt x="1370" y="3769"/>
                  </a:lnTo>
                  <a:lnTo>
                    <a:pt x="3534" y="884"/>
                  </a:lnTo>
                  <a:cubicBezTo>
                    <a:pt x="3014" y="639"/>
                    <a:pt x="2518" y="343"/>
                    <a:pt x="2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4"/>
            <p:cNvSpPr/>
            <p:nvPr/>
          </p:nvSpPr>
          <p:spPr>
            <a:xfrm>
              <a:off x="3113927" y="2036642"/>
              <a:ext cx="74274" cy="79189"/>
            </a:xfrm>
            <a:custGeom>
              <a:rect b="b" l="l" r="r" t="t"/>
              <a:pathLst>
                <a:path extrusionOk="0" h="3770" w="3536">
                  <a:moveTo>
                    <a:pt x="1480" y="1"/>
                  </a:moveTo>
                  <a:cubicBezTo>
                    <a:pt x="1016" y="343"/>
                    <a:pt x="521" y="639"/>
                    <a:pt x="0" y="884"/>
                  </a:cubicBezTo>
                  <a:lnTo>
                    <a:pt x="2164" y="3769"/>
                  </a:lnTo>
                  <a:lnTo>
                    <a:pt x="3535" y="2742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4"/>
            <p:cNvSpPr/>
            <p:nvPr/>
          </p:nvSpPr>
          <p:spPr>
            <a:xfrm>
              <a:off x="2991299" y="2068444"/>
              <a:ext cx="83432" cy="72866"/>
            </a:xfrm>
            <a:custGeom>
              <a:rect b="b" l="l" r="r" t="t"/>
              <a:pathLst>
                <a:path extrusionOk="0" h="3469" w="3972">
                  <a:moveTo>
                    <a:pt x="3972" y="0"/>
                  </a:moveTo>
                  <a:cubicBezTo>
                    <a:pt x="3360" y="132"/>
                    <a:pt x="2735" y="197"/>
                    <a:pt x="2109" y="197"/>
                  </a:cubicBezTo>
                  <a:cubicBezTo>
                    <a:pt x="1968" y="197"/>
                    <a:pt x="1829" y="193"/>
                    <a:pt x="1690" y="187"/>
                  </a:cubicBezTo>
                  <a:lnTo>
                    <a:pt x="0" y="2441"/>
                  </a:lnTo>
                  <a:lnTo>
                    <a:pt x="1371" y="3468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54"/>
          <p:cNvGrpSpPr/>
          <p:nvPr/>
        </p:nvGrpSpPr>
        <p:grpSpPr>
          <a:xfrm>
            <a:off x="3003479" y="2467904"/>
            <a:ext cx="136037" cy="273167"/>
            <a:chOff x="2335460" y="1980454"/>
            <a:chExt cx="318961" cy="613031"/>
          </a:xfrm>
        </p:grpSpPr>
        <p:sp>
          <p:nvSpPr>
            <p:cNvPr id="1197" name="Google Shape;1197;p54"/>
            <p:cNvSpPr/>
            <p:nvPr/>
          </p:nvSpPr>
          <p:spPr>
            <a:xfrm>
              <a:off x="2405554" y="2338043"/>
              <a:ext cx="178816" cy="255442"/>
            </a:xfrm>
            <a:custGeom>
              <a:rect b="b" l="l" r="r" t="t"/>
              <a:pathLst>
                <a:path extrusionOk="0" h="12161" w="8513">
                  <a:moveTo>
                    <a:pt x="3402" y="1"/>
                  </a:moveTo>
                  <a:lnTo>
                    <a:pt x="3402" y="10451"/>
                  </a:lnTo>
                  <a:lnTo>
                    <a:pt x="0" y="10451"/>
                  </a:lnTo>
                  <a:lnTo>
                    <a:pt x="0" y="12161"/>
                  </a:lnTo>
                  <a:lnTo>
                    <a:pt x="8512" y="12161"/>
                  </a:lnTo>
                  <a:lnTo>
                    <a:pt x="8512" y="10451"/>
                  </a:lnTo>
                  <a:lnTo>
                    <a:pt x="5111" y="10451"/>
                  </a:lnTo>
                  <a:lnTo>
                    <a:pt x="5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4"/>
            <p:cNvSpPr/>
            <p:nvPr/>
          </p:nvSpPr>
          <p:spPr>
            <a:xfrm>
              <a:off x="2494972" y="2338043"/>
              <a:ext cx="89397" cy="255442"/>
            </a:xfrm>
            <a:custGeom>
              <a:rect b="b" l="l" r="r" t="t"/>
              <a:pathLst>
                <a:path extrusionOk="0" h="12161" w="4256">
                  <a:moveTo>
                    <a:pt x="0" y="1"/>
                  </a:moveTo>
                  <a:lnTo>
                    <a:pt x="0" y="12161"/>
                  </a:lnTo>
                  <a:lnTo>
                    <a:pt x="4255" y="12161"/>
                  </a:lnTo>
                  <a:lnTo>
                    <a:pt x="4255" y="10451"/>
                  </a:lnTo>
                  <a:lnTo>
                    <a:pt x="854" y="10451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4"/>
            <p:cNvSpPr/>
            <p:nvPr/>
          </p:nvSpPr>
          <p:spPr>
            <a:xfrm>
              <a:off x="2335502" y="1980475"/>
              <a:ext cx="318919" cy="375527"/>
            </a:xfrm>
            <a:custGeom>
              <a:rect b="b" l="l" r="r" t="t"/>
              <a:pathLst>
                <a:path extrusionOk="0" h="17878" w="15183">
                  <a:moveTo>
                    <a:pt x="732" y="1"/>
                  </a:moveTo>
                  <a:lnTo>
                    <a:pt x="2" y="10226"/>
                  </a:lnTo>
                  <a:lnTo>
                    <a:pt x="0" y="10287"/>
                  </a:lnTo>
                  <a:cubicBezTo>
                    <a:pt x="0" y="14473"/>
                    <a:pt x="3406" y="17877"/>
                    <a:pt x="7591" y="17877"/>
                  </a:cubicBezTo>
                  <a:cubicBezTo>
                    <a:pt x="11776" y="17877"/>
                    <a:pt x="15182" y="14471"/>
                    <a:pt x="15182" y="10287"/>
                  </a:cubicBezTo>
                  <a:lnTo>
                    <a:pt x="14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4"/>
            <p:cNvSpPr/>
            <p:nvPr/>
          </p:nvSpPr>
          <p:spPr>
            <a:xfrm>
              <a:off x="2494972" y="1980475"/>
              <a:ext cx="159449" cy="375548"/>
            </a:xfrm>
            <a:custGeom>
              <a:rect b="b" l="l" r="r" t="t"/>
              <a:pathLst>
                <a:path extrusionOk="0" h="17879" w="7591">
                  <a:moveTo>
                    <a:pt x="0" y="1"/>
                  </a:moveTo>
                  <a:lnTo>
                    <a:pt x="0" y="17879"/>
                  </a:lnTo>
                  <a:cubicBezTo>
                    <a:pt x="4186" y="17879"/>
                    <a:pt x="7590" y="14473"/>
                    <a:pt x="7590" y="10287"/>
                  </a:cubicBezTo>
                  <a:lnTo>
                    <a:pt x="68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4"/>
            <p:cNvSpPr/>
            <p:nvPr/>
          </p:nvSpPr>
          <p:spPr>
            <a:xfrm>
              <a:off x="2335460" y="2118478"/>
              <a:ext cx="318919" cy="237525"/>
            </a:xfrm>
            <a:custGeom>
              <a:rect b="b" l="l" r="r" t="t"/>
              <a:pathLst>
                <a:path extrusionOk="0" h="11308" w="15183">
                  <a:moveTo>
                    <a:pt x="13452" y="0"/>
                  </a:moveTo>
                  <a:cubicBezTo>
                    <a:pt x="13255" y="0"/>
                    <a:pt x="13057" y="15"/>
                    <a:pt x="12857" y="44"/>
                  </a:cubicBezTo>
                  <a:cubicBezTo>
                    <a:pt x="11839" y="194"/>
                    <a:pt x="10928" y="699"/>
                    <a:pt x="10046" y="1189"/>
                  </a:cubicBezTo>
                  <a:cubicBezTo>
                    <a:pt x="9013" y="1762"/>
                    <a:pt x="8038" y="2302"/>
                    <a:pt x="6927" y="2302"/>
                  </a:cubicBezTo>
                  <a:lnTo>
                    <a:pt x="101" y="2302"/>
                  </a:lnTo>
                  <a:lnTo>
                    <a:pt x="4" y="3656"/>
                  </a:lnTo>
                  <a:lnTo>
                    <a:pt x="1" y="3717"/>
                  </a:lnTo>
                  <a:cubicBezTo>
                    <a:pt x="1" y="7903"/>
                    <a:pt x="3407" y="11307"/>
                    <a:pt x="7593" y="11307"/>
                  </a:cubicBezTo>
                  <a:cubicBezTo>
                    <a:pt x="11777" y="11307"/>
                    <a:pt x="15183" y="7901"/>
                    <a:pt x="15183" y="3717"/>
                  </a:cubicBezTo>
                  <a:lnTo>
                    <a:pt x="14940" y="292"/>
                  </a:lnTo>
                  <a:cubicBezTo>
                    <a:pt x="14451" y="97"/>
                    <a:pt x="13957" y="0"/>
                    <a:pt x="13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4"/>
            <p:cNvSpPr/>
            <p:nvPr/>
          </p:nvSpPr>
          <p:spPr>
            <a:xfrm>
              <a:off x="2494972" y="2118457"/>
              <a:ext cx="159449" cy="237567"/>
            </a:xfrm>
            <a:custGeom>
              <a:rect b="b" l="l" r="r" t="t"/>
              <a:pathLst>
                <a:path extrusionOk="0" h="11310" w="7591">
                  <a:moveTo>
                    <a:pt x="5861" y="1"/>
                  </a:moveTo>
                  <a:cubicBezTo>
                    <a:pt x="5664" y="1"/>
                    <a:pt x="5466" y="16"/>
                    <a:pt x="5266" y="45"/>
                  </a:cubicBezTo>
                  <a:cubicBezTo>
                    <a:pt x="4247" y="195"/>
                    <a:pt x="3335" y="700"/>
                    <a:pt x="2454" y="1190"/>
                  </a:cubicBezTo>
                  <a:cubicBezTo>
                    <a:pt x="1632" y="1645"/>
                    <a:pt x="847" y="2080"/>
                    <a:pt x="0" y="2241"/>
                  </a:cubicBezTo>
                  <a:lnTo>
                    <a:pt x="0" y="11310"/>
                  </a:lnTo>
                  <a:cubicBezTo>
                    <a:pt x="4186" y="11310"/>
                    <a:pt x="7590" y="7904"/>
                    <a:pt x="7590" y="3719"/>
                  </a:cubicBezTo>
                  <a:lnTo>
                    <a:pt x="7347" y="293"/>
                  </a:lnTo>
                  <a:cubicBezTo>
                    <a:pt x="6859" y="98"/>
                    <a:pt x="6365" y="1"/>
                    <a:pt x="5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4"/>
            <p:cNvSpPr/>
            <p:nvPr/>
          </p:nvSpPr>
          <p:spPr>
            <a:xfrm>
              <a:off x="2465460" y="2027694"/>
              <a:ext cx="51042" cy="51021"/>
            </a:xfrm>
            <a:custGeom>
              <a:rect b="b" l="l" r="r" t="t"/>
              <a:pathLst>
                <a:path extrusionOk="0" h="2429" w="2430">
                  <a:moveTo>
                    <a:pt x="1220" y="1"/>
                  </a:moveTo>
                  <a:lnTo>
                    <a:pt x="1" y="1220"/>
                  </a:lnTo>
                  <a:lnTo>
                    <a:pt x="1209" y="2428"/>
                  </a:lnTo>
                  <a:lnTo>
                    <a:pt x="2430" y="1210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4"/>
            <p:cNvSpPr/>
            <p:nvPr/>
          </p:nvSpPr>
          <p:spPr>
            <a:xfrm>
              <a:off x="2516481" y="1980454"/>
              <a:ext cx="72635" cy="47240"/>
            </a:xfrm>
            <a:custGeom>
              <a:rect b="b" l="l" r="r" t="t"/>
              <a:pathLst>
                <a:path extrusionOk="0" h="2249" w="3458">
                  <a:moveTo>
                    <a:pt x="3458" y="0"/>
                  </a:moveTo>
                  <a:lnTo>
                    <a:pt x="1040" y="2"/>
                  </a:lnTo>
                  <a:lnTo>
                    <a:pt x="1" y="1040"/>
                  </a:lnTo>
                  <a:lnTo>
                    <a:pt x="1210" y="2248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5" name="Google Shape;1205;p54"/>
          <p:cNvGrpSpPr/>
          <p:nvPr/>
        </p:nvGrpSpPr>
        <p:grpSpPr>
          <a:xfrm>
            <a:off x="5522918" y="2481618"/>
            <a:ext cx="264226" cy="152013"/>
            <a:chOff x="1494483" y="2121376"/>
            <a:chExt cx="619521" cy="341142"/>
          </a:xfrm>
        </p:grpSpPr>
        <p:sp>
          <p:nvSpPr>
            <p:cNvPr id="1206" name="Google Shape;1206;p54"/>
            <p:cNvSpPr/>
            <p:nvPr/>
          </p:nvSpPr>
          <p:spPr>
            <a:xfrm>
              <a:off x="1494483" y="2121376"/>
              <a:ext cx="530103" cy="341142"/>
            </a:xfrm>
            <a:custGeom>
              <a:rect b="b" l="l" r="r" t="t"/>
              <a:pathLst>
                <a:path extrusionOk="0" h="16241" w="25237">
                  <a:moveTo>
                    <a:pt x="21374" y="1"/>
                  </a:moveTo>
                  <a:cubicBezTo>
                    <a:pt x="17726" y="1"/>
                    <a:pt x="14952" y="395"/>
                    <a:pt x="12645" y="1241"/>
                  </a:cubicBezTo>
                  <a:cubicBezTo>
                    <a:pt x="10810" y="1914"/>
                    <a:pt x="9378" y="2834"/>
                    <a:pt x="8025" y="3830"/>
                  </a:cubicBezTo>
                  <a:cubicBezTo>
                    <a:pt x="7821" y="3518"/>
                    <a:pt x="7579" y="3234"/>
                    <a:pt x="7305" y="2983"/>
                  </a:cubicBezTo>
                  <a:cubicBezTo>
                    <a:pt x="6103" y="1896"/>
                    <a:pt x="4374" y="1645"/>
                    <a:pt x="3034" y="1645"/>
                  </a:cubicBezTo>
                  <a:cubicBezTo>
                    <a:pt x="1938" y="1645"/>
                    <a:pt x="1101" y="1813"/>
                    <a:pt x="1026" y="1828"/>
                  </a:cubicBezTo>
                  <a:lnTo>
                    <a:pt x="416" y="1956"/>
                  </a:lnTo>
                  <a:lnTo>
                    <a:pt x="350" y="2575"/>
                  </a:lnTo>
                  <a:cubicBezTo>
                    <a:pt x="334" y="2727"/>
                    <a:pt x="0" y="6047"/>
                    <a:pt x="1638" y="8120"/>
                  </a:cubicBezTo>
                  <a:cubicBezTo>
                    <a:pt x="0" y="10192"/>
                    <a:pt x="334" y="13514"/>
                    <a:pt x="350" y="13667"/>
                  </a:cubicBezTo>
                  <a:lnTo>
                    <a:pt x="416" y="14286"/>
                  </a:lnTo>
                  <a:lnTo>
                    <a:pt x="1025" y="14413"/>
                  </a:lnTo>
                  <a:cubicBezTo>
                    <a:pt x="1100" y="14428"/>
                    <a:pt x="1937" y="14596"/>
                    <a:pt x="3033" y="14596"/>
                  </a:cubicBezTo>
                  <a:cubicBezTo>
                    <a:pt x="4374" y="14596"/>
                    <a:pt x="6102" y="14345"/>
                    <a:pt x="7304" y="13258"/>
                  </a:cubicBezTo>
                  <a:cubicBezTo>
                    <a:pt x="7578" y="13009"/>
                    <a:pt x="7818" y="12726"/>
                    <a:pt x="8021" y="12417"/>
                  </a:cubicBezTo>
                  <a:cubicBezTo>
                    <a:pt x="11179" y="14749"/>
                    <a:pt x="14181" y="16241"/>
                    <a:pt x="21373" y="16241"/>
                  </a:cubicBezTo>
                  <a:cubicBezTo>
                    <a:pt x="23040" y="16241"/>
                    <a:pt x="23957" y="14701"/>
                    <a:pt x="24432" y="13412"/>
                  </a:cubicBezTo>
                  <a:cubicBezTo>
                    <a:pt x="24951" y="12001"/>
                    <a:pt x="25237" y="10121"/>
                    <a:pt x="25237" y="8121"/>
                  </a:cubicBezTo>
                  <a:cubicBezTo>
                    <a:pt x="25237" y="6120"/>
                    <a:pt x="24951" y="4240"/>
                    <a:pt x="24432" y="2831"/>
                  </a:cubicBezTo>
                  <a:lnTo>
                    <a:pt x="24432" y="2830"/>
                  </a:lnTo>
                  <a:cubicBezTo>
                    <a:pt x="23958" y="1540"/>
                    <a:pt x="23041" y="1"/>
                    <a:pt x="21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4"/>
            <p:cNvSpPr/>
            <p:nvPr/>
          </p:nvSpPr>
          <p:spPr>
            <a:xfrm>
              <a:off x="1564871" y="2121376"/>
              <a:ext cx="459757" cy="341142"/>
            </a:xfrm>
            <a:custGeom>
              <a:rect b="b" l="l" r="r" t="t"/>
              <a:pathLst>
                <a:path extrusionOk="0" h="16241" w="21888">
                  <a:moveTo>
                    <a:pt x="18022" y="1"/>
                  </a:moveTo>
                  <a:cubicBezTo>
                    <a:pt x="14375" y="1"/>
                    <a:pt x="11601" y="395"/>
                    <a:pt x="9294" y="1241"/>
                  </a:cubicBezTo>
                  <a:cubicBezTo>
                    <a:pt x="7459" y="1914"/>
                    <a:pt x="6027" y="2834"/>
                    <a:pt x="4674" y="3830"/>
                  </a:cubicBezTo>
                  <a:lnTo>
                    <a:pt x="0" y="8121"/>
                  </a:lnTo>
                  <a:lnTo>
                    <a:pt x="4670" y="12417"/>
                  </a:lnTo>
                  <a:cubicBezTo>
                    <a:pt x="7828" y="14749"/>
                    <a:pt x="10830" y="16241"/>
                    <a:pt x="18022" y="16241"/>
                  </a:cubicBezTo>
                  <a:cubicBezTo>
                    <a:pt x="19689" y="16241"/>
                    <a:pt x="20606" y="14701"/>
                    <a:pt x="21081" y="13410"/>
                  </a:cubicBezTo>
                  <a:cubicBezTo>
                    <a:pt x="21600" y="12001"/>
                    <a:pt x="21887" y="10121"/>
                    <a:pt x="21887" y="8120"/>
                  </a:cubicBezTo>
                  <a:cubicBezTo>
                    <a:pt x="21887" y="6120"/>
                    <a:pt x="21600" y="4240"/>
                    <a:pt x="21081" y="2830"/>
                  </a:cubicBezTo>
                  <a:cubicBezTo>
                    <a:pt x="20606" y="1540"/>
                    <a:pt x="19690" y="1"/>
                    <a:pt x="18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4"/>
            <p:cNvSpPr/>
            <p:nvPr/>
          </p:nvSpPr>
          <p:spPr>
            <a:xfrm>
              <a:off x="1790822" y="2139336"/>
              <a:ext cx="305224" cy="305224"/>
            </a:xfrm>
            <a:custGeom>
              <a:rect b="b" l="l" r="r" t="t"/>
              <a:pathLst>
                <a:path extrusionOk="0" h="14531" w="14531">
                  <a:moveTo>
                    <a:pt x="7266" y="1"/>
                  </a:moveTo>
                  <a:cubicBezTo>
                    <a:pt x="3254" y="1"/>
                    <a:pt x="0" y="3253"/>
                    <a:pt x="0" y="7266"/>
                  </a:cubicBezTo>
                  <a:cubicBezTo>
                    <a:pt x="0" y="11278"/>
                    <a:pt x="3254" y="14531"/>
                    <a:pt x="7266" y="14531"/>
                  </a:cubicBezTo>
                  <a:cubicBezTo>
                    <a:pt x="11278" y="14531"/>
                    <a:pt x="14530" y="11278"/>
                    <a:pt x="14530" y="7266"/>
                  </a:cubicBezTo>
                  <a:cubicBezTo>
                    <a:pt x="14530" y="3253"/>
                    <a:pt x="11278" y="1"/>
                    <a:pt x="7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4"/>
            <p:cNvSpPr/>
            <p:nvPr/>
          </p:nvSpPr>
          <p:spPr>
            <a:xfrm>
              <a:off x="1943444" y="2139378"/>
              <a:ext cx="152601" cy="305224"/>
            </a:xfrm>
            <a:custGeom>
              <a:rect b="b" l="l" r="r" t="t"/>
              <a:pathLst>
                <a:path extrusionOk="0" h="14531" w="7265">
                  <a:moveTo>
                    <a:pt x="0" y="0"/>
                  </a:moveTo>
                  <a:lnTo>
                    <a:pt x="0" y="14530"/>
                  </a:lnTo>
                  <a:cubicBezTo>
                    <a:pt x="4012" y="14530"/>
                    <a:pt x="7264" y="11276"/>
                    <a:pt x="7264" y="7264"/>
                  </a:cubicBezTo>
                  <a:cubicBezTo>
                    <a:pt x="7264" y="3252"/>
                    <a:pt x="401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4"/>
            <p:cNvSpPr/>
            <p:nvPr/>
          </p:nvSpPr>
          <p:spPr>
            <a:xfrm>
              <a:off x="1772862" y="2121397"/>
              <a:ext cx="341142" cy="341121"/>
            </a:xfrm>
            <a:custGeom>
              <a:rect b="b" l="l" r="r" t="t"/>
              <a:pathLst>
                <a:path extrusionOk="0" h="16240" w="16241">
                  <a:moveTo>
                    <a:pt x="8121" y="1710"/>
                  </a:moveTo>
                  <a:cubicBezTo>
                    <a:pt x="11655" y="1710"/>
                    <a:pt x="14532" y="4585"/>
                    <a:pt x="14532" y="8120"/>
                  </a:cubicBezTo>
                  <a:cubicBezTo>
                    <a:pt x="14532" y="11654"/>
                    <a:pt x="11655" y="14531"/>
                    <a:pt x="8121" y="14531"/>
                  </a:cubicBezTo>
                  <a:cubicBezTo>
                    <a:pt x="4586" y="14531"/>
                    <a:pt x="1711" y="11655"/>
                    <a:pt x="1711" y="8120"/>
                  </a:cubicBezTo>
                  <a:cubicBezTo>
                    <a:pt x="1711" y="4585"/>
                    <a:pt x="4586" y="1710"/>
                    <a:pt x="8121" y="1710"/>
                  </a:cubicBezTo>
                  <a:close/>
                  <a:moveTo>
                    <a:pt x="8121" y="1"/>
                  </a:moveTo>
                  <a:cubicBezTo>
                    <a:pt x="3643" y="1"/>
                    <a:pt x="0" y="3642"/>
                    <a:pt x="0" y="8120"/>
                  </a:cubicBezTo>
                  <a:cubicBezTo>
                    <a:pt x="0" y="12597"/>
                    <a:pt x="3642" y="16239"/>
                    <a:pt x="8120" y="16240"/>
                  </a:cubicBezTo>
                  <a:lnTo>
                    <a:pt x="8120" y="16240"/>
                  </a:lnTo>
                  <a:cubicBezTo>
                    <a:pt x="12597" y="16239"/>
                    <a:pt x="16241" y="12597"/>
                    <a:pt x="16241" y="8120"/>
                  </a:cubicBezTo>
                  <a:cubicBezTo>
                    <a:pt x="16241" y="3642"/>
                    <a:pt x="12598" y="1"/>
                    <a:pt x="8121" y="1"/>
                  </a:cubicBezTo>
                  <a:close/>
                  <a:moveTo>
                    <a:pt x="8120" y="16240"/>
                  </a:moveTo>
                  <a:cubicBezTo>
                    <a:pt x="8120" y="16240"/>
                    <a:pt x="8120" y="16240"/>
                    <a:pt x="8120" y="16240"/>
                  </a:cubicBezTo>
                  <a:lnTo>
                    <a:pt x="8121" y="16240"/>
                  </a:lnTo>
                  <a:cubicBezTo>
                    <a:pt x="8121" y="16240"/>
                    <a:pt x="8121" y="16240"/>
                    <a:pt x="8120" y="162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4"/>
            <p:cNvSpPr/>
            <p:nvPr/>
          </p:nvSpPr>
          <p:spPr>
            <a:xfrm>
              <a:off x="1892444" y="2244697"/>
              <a:ext cx="98261" cy="94522"/>
            </a:xfrm>
            <a:custGeom>
              <a:rect b="b" l="l" r="r" t="t"/>
              <a:pathLst>
                <a:path extrusionOk="0" h="4500" w="4678">
                  <a:moveTo>
                    <a:pt x="2429" y="1"/>
                  </a:moveTo>
                  <a:cubicBezTo>
                    <a:pt x="2429" y="1"/>
                    <a:pt x="2428" y="1"/>
                    <a:pt x="2427" y="1"/>
                  </a:cubicBezTo>
                  <a:cubicBezTo>
                    <a:pt x="1518" y="1"/>
                    <a:pt x="698" y="549"/>
                    <a:pt x="350" y="1389"/>
                  </a:cubicBezTo>
                  <a:cubicBezTo>
                    <a:pt x="1" y="2230"/>
                    <a:pt x="193" y="3198"/>
                    <a:pt x="837" y="3842"/>
                  </a:cubicBezTo>
                  <a:cubicBezTo>
                    <a:pt x="1267" y="4271"/>
                    <a:pt x="1843" y="4500"/>
                    <a:pt x="2429" y="4500"/>
                  </a:cubicBezTo>
                  <a:cubicBezTo>
                    <a:pt x="2719" y="4500"/>
                    <a:pt x="3011" y="4444"/>
                    <a:pt x="3289" y="4329"/>
                  </a:cubicBezTo>
                  <a:cubicBezTo>
                    <a:pt x="4130" y="3979"/>
                    <a:pt x="4678" y="3159"/>
                    <a:pt x="4678" y="2250"/>
                  </a:cubicBezTo>
                  <a:cubicBezTo>
                    <a:pt x="4678" y="1008"/>
                    <a:pt x="3672" y="1"/>
                    <a:pt x="2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4"/>
            <p:cNvSpPr/>
            <p:nvPr/>
          </p:nvSpPr>
          <p:spPr>
            <a:xfrm>
              <a:off x="1943444" y="2244676"/>
              <a:ext cx="47261" cy="94544"/>
            </a:xfrm>
            <a:custGeom>
              <a:rect b="b" l="l" r="r" t="t"/>
              <a:pathLst>
                <a:path extrusionOk="0" h="4501" w="2250">
                  <a:moveTo>
                    <a:pt x="0" y="0"/>
                  </a:moveTo>
                  <a:lnTo>
                    <a:pt x="0" y="4501"/>
                  </a:lnTo>
                  <a:cubicBezTo>
                    <a:pt x="1242" y="4501"/>
                    <a:pt x="2250" y="3493"/>
                    <a:pt x="2250" y="2251"/>
                  </a:cubicBezTo>
                  <a:cubicBezTo>
                    <a:pt x="2250" y="1008"/>
                    <a:pt x="1242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54"/>
          <p:cNvGrpSpPr/>
          <p:nvPr/>
        </p:nvGrpSpPr>
        <p:grpSpPr>
          <a:xfrm>
            <a:off x="2367459" y="2757818"/>
            <a:ext cx="169139" cy="273157"/>
            <a:chOff x="1475242" y="2619720"/>
            <a:chExt cx="396574" cy="613010"/>
          </a:xfrm>
        </p:grpSpPr>
        <p:sp>
          <p:nvSpPr>
            <p:cNvPr id="1214" name="Google Shape;1214;p54"/>
            <p:cNvSpPr/>
            <p:nvPr/>
          </p:nvSpPr>
          <p:spPr>
            <a:xfrm>
              <a:off x="1485262" y="3134700"/>
              <a:ext cx="373343" cy="98030"/>
            </a:xfrm>
            <a:custGeom>
              <a:rect b="b" l="l" r="r" t="t"/>
              <a:pathLst>
                <a:path extrusionOk="0" h="4667" w="17774">
                  <a:moveTo>
                    <a:pt x="1174" y="1"/>
                  </a:moveTo>
                  <a:cubicBezTo>
                    <a:pt x="468" y="2"/>
                    <a:pt x="0" y="731"/>
                    <a:pt x="293" y="1373"/>
                  </a:cubicBezTo>
                  <a:lnTo>
                    <a:pt x="319" y="1430"/>
                  </a:lnTo>
                  <a:lnTo>
                    <a:pt x="2421" y="4666"/>
                  </a:lnTo>
                  <a:lnTo>
                    <a:pt x="15508" y="4666"/>
                  </a:lnTo>
                  <a:lnTo>
                    <a:pt x="17610" y="1430"/>
                  </a:lnTo>
                  <a:lnTo>
                    <a:pt x="17636" y="1373"/>
                  </a:lnTo>
                  <a:cubicBezTo>
                    <a:pt x="17774" y="1073"/>
                    <a:pt x="17749" y="724"/>
                    <a:pt x="17569" y="447"/>
                  </a:cubicBezTo>
                  <a:lnTo>
                    <a:pt x="17568" y="447"/>
                  </a:lnTo>
                  <a:cubicBezTo>
                    <a:pt x="17390" y="169"/>
                    <a:pt x="17082" y="1"/>
                    <a:pt x="16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4"/>
            <p:cNvSpPr/>
            <p:nvPr/>
          </p:nvSpPr>
          <p:spPr>
            <a:xfrm>
              <a:off x="1673488" y="3134700"/>
              <a:ext cx="185096" cy="98030"/>
            </a:xfrm>
            <a:custGeom>
              <a:rect b="b" l="l" r="r" t="t"/>
              <a:pathLst>
                <a:path extrusionOk="0" h="4667" w="8812">
                  <a:moveTo>
                    <a:pt x="1" y="1"/>
                  </a:moveTo>
                  <a:lnTo>
                    <a:pt x="1" y="4666"/>
                  </a:lnTo>
                  <a:lnTo>
                    <a:pt x="6545" y="4666"/>
                  </a:lnTo>
                  <a:lnTo>
                    <a:pt x="8646" y="1430"/>
                  </a:lnTo>
                  <a:lnTo>
                    <a:pt x="8672" y="1373"/>
                  </a:lnTo>
                  <a:cubicBezTo>
                    <a:pt x="8811" y="1073"/>
                    <a:pt x="8785" y="724"/>
                    <a:pt x="8607" y="447"/>
                  </a:cubicBezTo>
                  <a:cubicBezTo>
                    <a:pt x="8429" y="169"/>
                    <a:pt x="8121" y="1"/>
                    <a:pt x="7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4"/>
            <p:cNvSpPr/>
            <p:nvPr/>
          </p:nvSpPr>
          <p:spPr>
            <a:xfrm>
              <a:off x="1475242" y="2630622"/>
              <a:ext cx="396574" cy="551024"/>
            </a:xfrm>
            <a:custGeom>
              <a:rect b="b" l="l" r="r" t="t"/>
              <a:pathLst>
                <a:path extrusionOk="0" h="26233" w="18880">
                  <a:moveTo>
                    <a:pt x="3151" y="0"/>
                  </a:moveTo>
                  <a:lnTo>
                    <a:pt x="702" y="4141"/>
                  </a:lnTo>
                  <a:cubicBezTo>
                    <a:pt x="242" y="4918"/>
                    <a:pt x="0" y="5802"/>
                    <a:pt x="0" y="6705"/>
                  </a:cubicBezTo>
                  <a:lnTo>
                    <a:pt x="0" y="26232"/>
                  </a:lnTo>
                  <a:lnTo>
                    <a:pt x="18880" y="26232"/>
                  </a:lnTo>
                  <a:lnTo>
                    <a:pt x="18880" y="6705"/>
                  </a:lnTo>
                  <a:cubicBezTo>
                    <a:pt x="18880" y="5802"/>
                    <a:pt x="18638" y="4918"/>
                    <a:pt x="18178" y="4141"/>
                  </a:cubicBezTo>
                  <a:lnTo>
                    <a:pt x="1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4"/>
            <p:cNvSpPr/>
            <p:nvPr/>
          </p:nvSpPr>
          <p:spPr>
            <a:xfrm>
              <a:off x="1673530" y="2630622"/>
              <a:ext cx="198287" cy="551024"/>
            </a:xfrm>
            <a:custGeom>
              <a:rect b="b" l="l" r="r" t="t"/>
              <a:pathLst>
                <a:path extrusionOk="0" h="26233" w="9440">
                  <a:moveTo>
                    <a:pt x="0" y="0"/>
                  </a:moveTo>
                  <a:lnTo>
                    <a:pt x="0" y="26232"/>
                  </a:lnTo>
                  <a:lnTo>
                    <a:pt x="9440" y="26232"/>
                  </a:lnTo>
                  <a:lnTo>
                    <a:pt x="9440" y="6705"/>
                  </a:lnTo>
                  <a:cubicBezTo>
                    <a:pt x="9440" y="5802"/>
                    <a:pt x="9198" y="4918"/>
                    <a:pt x="8738" y="4141"/>
                  </a:cubicBezTo>
                  <a:lnTo>
                    <a:pt x="6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4"/>
            <p:cNvSpPr/>
            <p:nvPr/>
          </p:nvSpPr>
          <p:spPr>
            <a:xfrm>
              <a:off x="1493160" y="2619720"/>
              <a:ext cx="360698" cy="35919"/>
            </a:xfrm>
            <a:custGeom>
              <a:rect b="b" l="l" r="r" t="t"/>
              <a:pathLst>
                <a:path extrusionOk="0" h="1710" w="17172">
                  <a:moveTo>
                    <a:pt x="1" y="0"/>
                  </a:moveTo>
                  <a:lnTo>
                    <a:pt x="1" y="1709"/>
                  </a:lnTo>
                  <a:lnTo>
                    <a:pt x="17172" y="1709"/>
                  </a:lnTo>
                  <a:lnTo>
                    <a:pt x="17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4"/>
            <p:cNvSpPr/>
            <p:nvPr/>
          </p:nvSpPr>
          <p:spPr>
            <a:xfrm>
              <a:off x="1768115" y="2729471"/>
              <a:ext cx="103534" cy="35919"/>
            </a:xfrm>
            <a:custGeom>
              <a:rect b="b" l="l" r="r" t="t"/>
              <a:pathLst>
                <a:path extrusionOk="0" h="1710" w="4929">
                  <a:moveTo>
                    <a:pt x="0" y="0"/>
                  </a:moveTo>
                  <a:lnTo>
                    <a:pt x="0" y="1709"/>
                  </a:lnTo>
                  <a:lnTo>
                    <a:pt x="4928" y="1709"/>
                  </a:lnTo>
                  <a:cubicBezTo>
                    <a:pt x="4893" y="1121"/>
                    <a:pt x="4757" y="541"/>
                    <a:pt x="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4"/>
            <p:cNvSpPr/>
            <p:nvPr/>
          </p:nvSpPr>
          <p:spPr>
            <a:xfrm>
              <a:off x="1673530" y="2619720"/>
              <a:ext cx="180328" cy="35919"/>
            </a:xfrm>
            <a:custGeom>
              <a:rect b="b" l="l" r="r" t="t"/>
              <a:pathLst>
                <a:path extrusionOk="0" h="1710" w="8585">
                  <a:moveTo>
                    <a:pt x="0" y="0"/>
                  </a:moveTo>
                  <a:lnTo>
                    <a:pt x="0" y="1709"/>
                  </a:lnTo>
                  <a:lnTo>
                    <a:pt x="8585" y="1709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4"/>
            <p:cNvSpPr/>
            <p:nvPr/>
          </p:nvSpPr>
          <p:spPr>
            <a:xfrm>
              <a:off x="1597996" y="2760181"/>
              <a:ext cx="151068" cy="421465"/>
            </a:xfrm>
            <a:custGeom>
              <a:rect b="b" l="l" r="r" t="t"/>
              <a:pathLst>
                <a:path extrusionOk="0" h="20065" w="7192">
                  <a:moveTo>
                    <a:pt x="4" y="1"/>
                  </a:moveTo>
                  <a:lnTo>
                    <a:pt x="4" y="1273"/>
                  </a:lnTo>
                  <a:cubicBezTo>
                    <a:pt x="0" y="4578"/>
                    <a:pt x="1009" y="7804"/>
                    <a:pt x="2893" y="10519"/>
                  </a:cubicBezTo>
                  <a:cubicBezTo>
                    <a:pt x="4579" y="12946"/>
                    <a:pt x="5482" y="15834"/>
                    <a:pt x="5477" y="18790"/>
                  </a:cubicBezTo>
                  <a:lnTo>
                    <a:pt x="5477" y="20064"/>
                  </a:lnTo>
                  <a:lnTo>
                    <a:pt x="7188" y="20064"/>
                  </a:lnTo>
                  <a:lnTo>
                    <a:pt x="7188" y="18790"/>
                  </a:lnTo>
                  <a:cubicBezTo>
                    <a:pt x="7192" y="15486"/>
                    <a:pt x="6183" y="12259"/>
                    <a:pt x="4299" y="9546"/>
                  </a:cubicBezTo>
                  <a:cubicBezTo>
                    <a:pt x="2613" y="7117"/>
                    <a:pt x="1710" y="4230"/>
                    <a:pt x="1715" y="1273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1673530" y="2937127"/>
              <a:ext cx="75534" cy="244519"/>
            </a:xfrm>
            <a:custGeom>
              <a:rect b="b" l="l" r="r" t="t"/>
              <a:pathLst>
                <a:path extrusionOk="0" h="11641" w="3596">
                  <a:moveTo>
                    <a:pt x="0" y="0"/>
                  </a:moveTo>
                  <a:lnTo>
                    <a:pt x="0" y="3215"/>
                  </a:lnTo>
                  <a:cubicBezTo>
                    <a:pt x="1236" y="5395"/>
                    <a:pt x="1884" y="7860"/>
                    <a:pt x="1881" y="10366"/>
                  </a:cubicBezTo>
                  <a:lnTo>
                    <a:pt x="1881" y="11640"/>
                  </a:lnTo>
                  <a:lnTo>
                    <a:pt x="3590" y="11640"/>
                  </a:lnTo>
                  <a:lnTo>
                    <a:pt x="3590" y="10366"/>
                  </a:lnTo>
                  <a:cubicBezTo>
                    <a:pt x="3596" y="7062"/>
                    <a:pt x="2587" y="3835"/>
                    <a:pt x="703" y="1122"/>
                  </a:cubicBezTo>
                  <a:cubicBezTo>
                    <a:pt x="451" y="757"/>
                    <a:pt x="216" y="38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1475411" y="2729471"/>
              <a:ext cx="256786" cy="35919"/>
            </a:xfrm>
            <a:custGeom>
              <a:rect b="b" l="l" r="r" t="t"/>
              <a:pathLst>
                <a:path extrusionOk="0" h="1710" w="12225">
                  <a:moveTo>
                    <a:pt x="407" y="0"/>
                  </a:moveTo>
                  <a:cubicBezTo>
                    <a:pt x="172" y="541"/>
                    <a:pt x="34" y="1121"/>
                    <a:pt x="1" y="1709"/>
                  </a:cubicBezTo>
                  <a:lnTo>
                    <a:pt x="12225" y="1709"/>
                  </a:lnTo>
                  <a:lnTo>
                    <a:pt x="122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1673530" y="2729471"/>
              <a:ext cx="58667" cy="35919"/>
            </a:xfrm>
            <a:custGeom>
              <a:rect b="b" l="l" r="r" t="t"/>
              <a:pathLst>
                <a:path extrusionOk="0" h="1710" w="2793">
                  <a:moveTo>
                    <a:pt x="0" y="0"/>
                  </a:moveTo>
                  <a:lnTo>
                    <a:pt x="0" y="1709"/>
                  </a:lnTo>
                  <a:lnTo>
                    <a:pt x="2793" y="1709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5" name="Google Shape;1225;p54"/>
          <p:cNvGrpSpPr/>
          <p:nvPr/>
        </p:nvGrpSpPr>
        <p:grpSpPr>
          <a:xfrm>
            <a:off x="6185086" y="2880796"/>
            <a:ext cx="182684" cy="273157"/>
            <a:chOff x="3664321" y="2635306"/>
            <a:chExt cx="428334" cy="613010"/>
          </a:xfrm>
        </p:grpSpPr>
        <p:sp>
          <p:nvSpPr>
            <p:cNvPr id="1226" name="Google Shape;1226;p54"/>
            <p:cNvSpPr/>
            <p:nvPr/>
          </p:nvSpPr>
          <p:spPr>
            <a:xfrm>
              <a:off x="3860906" y="2635306"/>
              <a:ext cx="35940" cy="66901"/>
            </a:xfrm>
            <a:custGeom>
              <a:rect b="b" l="l" r="r" t="t"/>
              <a:pathLst>
                <a:path extrusionOk="0" h="3185" w="1711">
                  <a:moveTo>
                    <a:pt x="0" y="0"/>
                  </a:moveTo>
                  <a:lnTo>
                    <a:pt x="0" y="3185"/>
                  </a:lnTo>
                  <a:lnTo>
                    <a:pt x="1710" y="3185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3681503" y="2694960"/>
              <a:ext cx="393172" cy="535396"/>
            </a:xfrm>
            <a:custGeom>
              <a:rect b="b" l="l" r="r" t="t"/>
              <a:pathLst>
                <a:path extrusionOk="0" h="25489" w="18718">
                  <a:moveTo>
                    <a:pt x="9395" y="0"/>
                  </a:moveTo>
                  <a:cubicBezTo>
                    <a:pt x="5811" y="0"/>
                    <a:pt x="2906" y="2927"/>
                    <a:pt x="2906" y="6539"/>
                  </a:cubicBezTo>
                  <a:cubicBezTo>
                    <a:pt x="2906" y="6593"/>
                    <a:pt x="2906" y="6648"/>
                    <a:pt x="2907" y="6702"/>
                  </a:cubicBezTo>
                  <a:cubicBezTo>
                    <a:pt x="2944" y="8178"/>
                    <a:pt x="2490" y="9625"/>
                    <a:pt x="1670" y="10850"/>
                  </a:cubicBezTo>
                  <a:cubicBezTo>
                    <a:pt x="655" y="12361"/>
                    <a:pt x="103" y="14134"/>
                    <a:pt x="78" y="15953"/>
                  </a:cubicBezTo>
                  <a:cubicBezTo>
                    <a:pt x="0" y="21147"/>
                    <a:pt x="4174" y="25452"/>
                    <a:pt x="9330" y="25488"/>
                  </a:cubicBezTo>
                  <a:cubicBezTo>
                    <a:pt x="9352" y="25488"/>
                    <a:pt x="9374" y="25488"/>
                    <a:pt x="9396" y="25488"/>
                  </a:cubicBezTo>
                  <a:cubicBezTo>
                    <a:pt x="14543" y="25488"/>
                    <a:pt x="18714" y="21285"/>
                    <a:pt x="18714" y="16099"/>
                  </a:cubicBezTo>
                  <a:cubicBezTo>
                    <a:pt x="18717" y="14225"/>
                    <a:pt x="18161" y="12393"/>
                    <a:pt x="17116" y="10839"/>
                  </a:cubicBezTo>
                  <a:cubicBezTo>
                    <a:pt x="16284" y="9605"/>
                    <a:pt x="15861" y="8139"/>
                    <a:pt x="15885" y="6648"/>
                  </a:cubicBezTo>
                  <a:lnTo>
                    <a:pt x="15885" y="6577"/>
                  </a:lnTo>
                  <a:cubicBezTo>
                    <a:pt x="15905" y="3003"/>
                    <a:pt x="13033" y="49"/>
                    <a:pt x="9485" y="1"/>
                  </a:cubicBezTo>
                  <a:cubicBezTo>
                    <a:pt x="9455" y="1"/>
                    <a:pt x="9425" y="0"/>
                    <a:pt x="9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4"/>
            <p:cNvSpPr/>
            <p:nvPr/>
          </p:nvSpPr>
          <p:spPr>
            <a:xfrm>
              <a:off x="3877458" y="2694939"/>
              <a:ext cx="197216" cy="535417"/>
            </a:xfrm>
            <a:custGeom>
              <a:rect b="b" l="l" r="r" t="t"/>
              <a:pathLst>
                <a:path extrusionOk="0" h="25490" w="9389">
                  <a:moveTo>
                    <a:pt x="156" y="1"/>
                  </a:moveTo>
                  <a:lnTo>
                    <a:pt x="1" y="25489"/>
                  </a:lnTo>
                  <a:cubicBezTo>
                    <a:pt x="23" y="25489"/>
                    <a:pt x="45" y="25489"/>
                    <a:pt x="67" y="25489"/>
                  </a:cubicBezTo>
                  <a:cubicBezTo>
                    <a:pt x="5214" y="25489"/>
                    <a:pt x="9385" y="21286"/>
                    <a:pt x="9385" y="16100"/>
                  </a:cubicBezTo>
                  <a:cubicBezTo>
                    <a:pt x="9388" y="14226"/>
                    <a:pt x="8832" y="12394"/>
                    <a:pt x="7787" y="10840"/>
                  </a:cubicBezTo>
                  <a:cubicBezTo>
                    <a:pt x="6956" y="9606"/>
                    <a:pt x="6532" y="8140"/>
                    <a:pt x="6556" y="6649"/>
                  </a:cubicBezTo>
                  <a:lnTo>
                    <a:pt x="6556" y="6578"/>
                  </a:lnTo>
                  <a:cubicBezTo>
                    <a:pt x="6576" y="3004"/>
                    <a:pt x="3704" y="48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4"/>
            <p:cNvSpPr/>
            <p:nvPr/>
          </p:nvSpPr>
          <p:spPr>
            <a:xfrm>
              <a:off x="3664321" y="2677001"/>
              <a:ext cx="428334" cy="571315"/>
            </a:xfrm>
            <a:custGeom>
              <a:rect b="b" l="l" r="r" t="t"/>
              <a:pathLst>
                <a:path extrusionOk="0" h="27199" w="20392">
                  <a:moveTo>
                    <a:pt x="10214" y="1710"/>
                  </a:moveTo>
                  <a:lnTo>
                    <a:pt x="10213" y="1711"/>
                  </a:lnTo>
                  <a:lnTo>
                    <a:pt x="10291" y="1711"/>
                  </a:lnTo>
                  <a:cubicBezTo>
                    <a:pt x="13372" y="1753"/>
                    <a:pt x="15867" y="4317"/>
                    <a:pt x="15848" y="7428"/>
                  </a:cubicBezTo>
                  <a:lnTo>
                    <a:pt x="15848" y="7490"/>
                  </a:lnTo>
                  <a:cubicBezTo>
                    <a:pt x="15820" y="9175"/>
                    <a:pt x="16296" y="10793"/>
                    <a:pt x="17223" y="12171"/>
                  </a:cubicBezTo>
                  <a:cubicBezTo>
                    <a:pt x="18174" y="13586"/>
                    <a:pt x="18680" y="15251"/>
                    <a:pt x="18677" y="16954"/>
                  </a:cubicBezTo>
                  <a:cubicBezTo>
                    <a:pt x="18677" y="19259"/>
                    <a:pt x="17780" y="21418"/>
                    <a:pt x="16152" y="23036"/>
                  </a:cubicBezTo>
                  <a:cubicBezTo>
                    <a:pt x="14557" y="24620"/>
                    <a:pt x="12448" y="25488"/>
                    <a:pt x="10209" y="25488"/>
                  </a:cubicBezTo>
                  <a:cubicBezTo>
                    <a:pt x="10190" y="25488"/>
                    <a:pt x="10172" y="25488"/>
                    <a:pt x="10153" y="25488"/>
                  </a:cubicBezTo>
                  <a:cubicBezTo>
                    <a:pt x="7904" y="25472"/>
                    <a:pt x="5789" y="24568"/>
                    <a:pt x="4198" y="22940"/>
                  </a:cubicBezTo>
                  <a:cubicBezTo>
                    <a:pt x="2585" y="21292"/>
                    <a:pt x="1717" y="19118"/>
                    <a:pt x="1751" y="16821"/>
                  </a:cubicBezTo>
                  <a:cubicBezTo>
                    <a:pt x="1775" y="15167"/>
                    <a:pt x="2278" y="13555"/>
                    <a:pt x="3198" y="12181"/>
                  </a:cubicBezTo>
                  <a:cubicBezTo>
                    <a:pt x="4141" y="10774"/>
                    <a:pt x="4620" y="9168"/>
                    <a:pt x="4581" y="7535"/>
                  </a:cubicBezTo>
                  <a:cubicBezTo>
                    <a:pt x="4579" y="7488"/>
                    <a:pt x="4579" y="7441"/>
                    <a:pt x="4579" y="7394"/>
                  </a:cubicBezTo>
                  <a:cubicBezTo>
                    <a:pt x="4579" y="5852"/>
                    <a:pt x="5181" y="4408"/>
                    <a:pt x="6275" y="3330"/>
                  </a:cubicBezTo>
                  <a:cubicBezTo>
                    <a:pt x="7336" y="2284"/>
                    <a:pt x="8732" y="1710"/>
                    <a:pt x="10214" y="1710"/>
                  </a:cubicBezTo>
                  <a:close/>
                  <a:moveTo>
                    <a:pt x="10211" y="0"/>
                  </a:moveTo>
                  <a:cubicBezTo>
                    <a:pt x="8277" y="0"/>
                    <a:pt x="6456" y="749"/>
                    <a:pt x="5073" y="2113"/>
                  </a:cubicBezTo>
                  <a:cubicBezTo>
                    <a:pt x="3652" y="3516"/>
                    <a:pt x="2869" y="5391"/>
                    <a:pt x="2869" y="7394"/>
                  </a:cubicBezTo>
                  <a:cubicBezTo>
                    <a:pt x="2869" y="7455"/>
                    <a:pt x="2869" y="7516"/>
                    <a:pt x="2870" y="7577"/>
                  </a:cubicBezTo>
                  <a:cubicBezTo>
                    <a:pt x="2901" y="8854"/>
                    <a:pt x="2524" y="10116"/>
                    <a:pt x="1777" y="11228"/>
                  </a:cubicBezTo>
                  <a:cubicBezTo>
                    <a:pt x="672" y="12877"/>
                    <a:pt x="69" y="14812"/>
                    <a:pt x="43" y="16796"/>
                  </a:cubicBezTo>
                  <a:cubicBezTo>
                    <a:pt x="1" y="19553"/>
                    <a:pt x="1041" y="22160"/>
                    <a:pt x="2975" y="24137"/>
                  </a:cubicBezTo>
                  <a:cubicBezTo>
                    <a:pt x="4888" y="26093"/>
                    <a:pt x="7433" y="27180"/>
                    <a:pt x="10142" y="27198"/>
                  </a:cubicBezTo>
                  <a:lnTo>
                    <a:pt x="10214" y="27198"/>
                  </a:lnTo>
                  <a:cubicBezTo>
                    <a:pt x="12906" y="27198"/>
                    <a:pt x="15441" y="26153"/>
                    <a:pt x="17357" y="24249"/>
                  </a:cubicBezTo>
                  <a:cubicBezTo>
                    <a:pt x="19312" y="22308"/>
                    <a:pt x="20387" y="19718"/>
                    <a:pt x="20387" y="16954"/>
                  </a:cubicBezTo>
                  <a:cubicBezTo>
                    <a:pt x="20392" y="14911"/>
                    <a:pt x="19783" y="12913"/>
                    <a:pt x="18642" y="11218"/>
                  </a:cubicBezTo>
                  <a:cubicBezTo>
                    <a:pt x="17912" y="10131"/>
                    <a:pt x="17537" y="8851"/>
                    <a:pt x="17558" y="7517"/>
                  </a:cubicBezTo>
                  <a:lnTo>
                    <a:pt x="17558" y="7438"/>
                  </a:lnTo>
                  <a:cubicBezTo>
                    <a:pt x="17581" y="3391"/>
                    <a:pt x="14332" y="55"/>
                    <a:pt x="10316" y="1"/>
                  </a:cubicBezTo>
                  <a:cubicBezTo>
                    <a:pt x="10281" y="0"/>
                    <a:pt x="10246" y="0"/>
                    <a:pt x="102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4"/>
            <p:cNvSpPr/>
            <p:nvPr/>
          </p:nvSpPr>
          <p:spPr>
            <a:xfrm>
              <a:off x="3745967" y="2898309"/>
              <a:ext cx="265797" cy="265818"/>
            </a:xfrm>
            <a:custGeom>
              <a:rect b="b" l="l" r="r" t="t"/>
              <a:pathLst>
                <a:path extrusionOk="0" h="12655" w="12654">
                  <a:moveTo>
                    <a:pt x="6327" y="0"/>
                  </a:moveTo>
                  <a:cubicBezTo>
                    <a:pt x="2839" y="0"/>
                    <a:pt x="1" y="2838"/>
                    <a:pt x="1" y="6327"/>
                  </a:cubicBezTo>
                  <a:cubicBezTo>
                    <a:pt x="1" y="9816"/>
                    <a:pt x="2839" y="12655"/>
                    <a:pt x="6327" y="12655"/>
                  </a:cubicBezTo>
                  <a:cubicBezTo>
                    <a:pt x="9816" y="12655"/>
                    <a:pt x="12654" y="9817"/>
                    <a:pt x="12654" y="6328"/>
                  </a:cubicBezTo>
                  <a:cubicBezTo>
                    <a:pt x="12654" y="2840"/>
                    <a:pt x="9816" y="0"/>
                    <a:pt x="6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4"/>
            <p:cNvSpPr/>
            <p:nvPr/>
          </p:nvSpPr>
          <p:spPr>
            <a:xfrm>
              <a:off x="3878866" y="2898309"/>
              <a:ext cx="132899" cy="265818"/>
            </a:xfrm>
            <a:custGeom>
              <a:rect b="b" l="l" r="r" t="t"/>
              <a:pathLst>
                <a:path extrusionOk="0" h="12655" w="6327">
                  <a:moveTo>
                    <a:pt x="0" y="0"/>
                  </a:moveTo>
                  <a:lnTo>
                    <a:pt x="0" y="12655"/>
                  </a:lnTo>
                  <a:cubicBezTo>
                    <a:pt x="3489" y="12655"/>
                    <a:pt x="6327" y="9817"/>
                    <a:pt x="6327" y="6328"/>
                  </a:cubicBezTo>
                  <a:cubicBezTo>
                    <a:pt x="6327" y="2840"/>
                    <a:pt x="3489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4"/>
            <p:cNvSpPr/>
            <p:nvPr/>
          </p:nvSpPr>
          <p:spPr>
            <a:xfrm>
              <a:off x="3878866" y="2677001"/>
              <a:ext cx="213705" cy="571315"/>
            </a:xfrm>
            <a:custGeom>
              <a:rect b="b" l="l" r="r" t="t"/>
              <a:pathLst>
                <a:path extrusionOk="0" h="27199" w="10174">
                  <a:moveTo>
                    <a:pt x="0" y="1"/>
                  </a:moveTo>
                  <a:lnTo>
                    <a:pt x="0" y="1710"/>
                  </a:lnTo>
                  <a:lnTo>
                    <a:pt x="77" y="1710"/>
                  </a:lnTo>
                  <a:cubicBezTo>
                    <a:pt x="3160" y="1752"/>
                    <a:pt x="5653" y="4317"/>
                    <a:pt x="5634" y="7428"/>
                  </a:cubicBezTo>
                  <a:lnTo>
                    <a:pt x="5634" y="7490"/>
                  </a:lnTo>
                  <a:cubicBezTo>
                    <a:pt x="5606" y="9174"/>
                    <a:pt x="6083" y="10793"/>
                    <a:pt x="7009" y="12171"/>
                  </a:cubicBezTo>
                  <a:cubicBezTo>
                    <a:pt x="7960" y="13586"/>
                    <a:pt x="8468" y="15251"/>
                    <a:pt x="8463" y="16954"/>
                  </a:cubicBezTo>
                  <a:cubicBezTo>
                    <a:pt x="8463" y="19259"/>
                    <a:pt x="7567" y="21418"/>
                    <a:pt x="5938" y="23036"/>
                  </a:cubicBezTo>
                  <a:cubicBezTo>
                    <a:pt x="4344" y="24619"/>
                    <a:pt x="2238" y="25485"/>
                    <a:pt x="0" y="25488"/>
                  </a:cubicBezTo>
                  <a:lnTo>
                    <a:pt x="0" y="27198"/>
                  </a:lnTo>
                  <a:cubicBezTo>
                    <a:pt x="2692" y="27198"/>
                    <a:pt x="5225" y="26152"/>
                    <a:pt x="7143" y="24249"/>
                  </a:cubicBezTo>
                  <a:cubicBezTo>
                    <a:pt x="9097" y="22308"/>
                    <a:pt x="10173" y="19718"/>
                    <a:pt x="10173" y="16954"/>
                  </a:cubicBezTo>
                  <a:cubicBezTo>
                    <a:pt x="10173" y="14898"/>
                    <a:pt x="9569" y="12915"/>
                    <a:pt x="8428" y="11218"/>
                  </a:cubicBezTo>
                  <a:cubicBezTo>
                    <a:pt x="7698" y="10131"/>
                    <a:pt x="7323" y="8851"/>
                    <a:pt x="7344" y="7517"/>
                  </a:cubicBezTo>
                  <a:lnTo>
                    <a:pt x="7344" y="7516"/>
                  </a:lnTo>
                  <a:lnTo>
                    <a:pt x="7344" y="7438"/>
                  </a:lnTo>
                  <a:cubicBezTo>
                    <a:pt x="7367" y="3391"/>
                    <a:pt x="4118" y="56"/>
                    <a:pt x="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3" name="Google Shape;1233;p54"/>
          <p:cNvGrpSpPr/>
          <p:nvPr/>
        </p:nvGrpSpPr>
        <p:grpSpPr>
          <a:xfrm>
            <a:off x="2149373" y="3118016"/>
            <a:ext cx="265373" cy="273157"/>
            <a:chOff x="6122431" y="2588486"/>
            <a:chExt cx="622210" cy="613010"/>
          </a:xfrm>
        </p:grpSpPr>
        <p:sp>
          <p:nvSpPr>
            <p:cNvPr id="1234" name="Google Shape;1234;p54"/>
            <p:cNvSpPr/>
            <p:nvPr/>
          </p:nvSpPr>
          <p:spPr>
            <a:xfrm>
              <a:off x="6451390" y="2591741"/>
              <a:ext cx="175875" cy="155773"/>
            </a:xfrm>
            <a:custGeom>
              <a:rect b="b" l="l" r="r" t="t"/>
              <a:pathLst>
                <a:path extrusionOk="0" h="7416" w="8373">
                  <a:moveTo>
                    <a:pt x="5203" y="0"/>
                  </a:moveTo>
                  <a:cubicBezTo>
                    <a:pt x="3933" y="0"/>
                    <a:pt x="2886" y="303"/>
                    <a:pt x="2089" y="903"/>
                  </a:cubicBezTo>
                  <a:cubicBezTo>
                    <a:pt x="1172" y="1593"/>
                    <a:pt x="543" y="2716"/>
                    <a:pt x="225" y="4240"/>
                  </a:cubicBezTo>
                  <a:cubicBezTo>
                    <a:pt x="0" y="5314"/>
                    <a:pt x="18" y="6208"/>
                    <a:pt x="19" y="6246"/>
                  </a:cubicBezTo>
                  <a:lnTo>
                    <a:pt x="32" y="6857"/>
                  </a:lnTo>
                  <a:lnTo>
                    <a:pt x="616" y="7041"/>
                  </a:lnTo>
                  <a:cubicBezTo>
                    <a:pt x="653" y="7051"/>
                    <a:pt x="1493" y="7312"/>
                    <a:pt x="2573" y="7392"/>
                  </a:cubicBezTo>
                  <a:cubicBezTo>
                    <a:pt x="2783" y="7408"/>
                    <a:pt x="2989" y="7415"/>
                    <a:pt x="3188" y="7415"/>
                  </a:cubicBezTo>
                  <a:cubicBezTo>
                    <a:pt x="4440" y="7415"/>
                    <a:pt x="5473" y="7115"/>
                    <a:pt x="6265" y="6518"/>
                  </a:cubicBezTo>
                  <a:cubicBezTo>
                    <a:pt x="7182" y="5828"/>
                    <a:pt x="7814" y="4705"/>
                    <a:pt x="8142" y="3177"/>
                  </a:cubicBezTo>
                  <a:cubicBezTo>
                    <a:pt x="8372" y="2099"/>
                    <a:pt x="8362" y="1202"/>
                    <a:pt x="8360" y="1164"/>
                  </a:cubicBezTo>
                  <a:lnTo>
                    <a:pt x="8352" y="541"/>
                  </a:lnTo>
                  <a:lnTo>
                    <a:pt x="7756" y="360"/>
                  </a:lnTo>
                  <a:cubicBezTo>
                    <a:pt x="7720" y="350"/>
                    <a:pt x="6875" y="93"/>
                    <a:pt x="5788" y="21"/>
                  </a:cubicBezTo>
                  <a:cubicBezTo>
                    <a:pt x="5588" y="7"/>
                    <a:pt x="5393" y="0"/>
                    <a:pt x="5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4"/>
            <p:cNvSpPr/>
            <p:nvPr/>
          </p:nvSpPr>
          <p:spPr>
            <a:xfrm>
              <a:off x="6452062" y="2603084"/>
              <a:ext cx="175203" cy="144388"/>
            </a:xfrm>
            <a:custGeom>
              <a:rect b="b" l="l" r="r" t="t"/>
              <a:pathLst>
                <a:path extrusionOk="0" h="6874" w="8341">
                  <a:moveTo>
                    <a:pt x="8320" y="1"/>
                  </a:moveTo>
                  <a:lnTo>
                    <a:pt x="0" y="6317"/>
                  </a:lnTo>
                  <a:lnTo>
                    <a:pt x="584" y="6500"/>
                  </a:lnTo>
                  <a:cubicBezTo>
                    <a:pt x="621" y="6511"/>
                    <a:pt x="1461" y="6772"/>
                    <a:pt x="2541" y="6851"/>
                  </a:cubicBezTo>
                  <a:cubicBezTo>
                    <a:pt x="2753" y="6867"/>
                    <a:pt x="2957" y="6874"/>
                    <a:pt x="3157" y="6874"/>
                  </a:cubicBezTo>
                  <a:cubicBezTo>
                    <a:pt x="4408" y="6874"/>
                    <a:pt x="5441" y="6574"/>
                    <a:pt x="6233" y="5978"/>
                  </a:cubicBezTo>
                  <a:cubicBezTo>
                    <a:pt x="7150" y="5288"/>
                    <a:pt x="7782" y="4163"/>
                    <a:pt x="8110" y="2636"/>
                  </a:cubicBezTo>
                  <a:cubicBezTo>
                    <a:pt x="8340" y="1559"/>
                    <a:pt x="8330" y="662"/>
                    <a:pt x="8328" y="624"/>
                  </a:cubicBezTo>
                  <a:lnTo>
                    <a:pt x="83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4"/>
            <p:cNvSpPr/>
            <p:nvPr/>
          </p:nvSpPr>
          <p:spPr>
            <a:xfrm>
              <a:off x="6122431" y="2937211"/>
              <a:ext cx="287790" cy="264285"/>
            </a:xfrm>
            <a:custGeom>
              <a:rect b="b" l="l" r="r" t="t"/>
              <a:pathLst>
                <a:path extrusionOk="0" h="12582" w="13701">
                  <a:moveTo>
                    <a:pt x="5409" y="1"/>
                  </a:moveTo>
                  <a:cubicBezTo>
                    <a:pt x="4654" y="1"/>
                    <a:pt x="3901" y="192"/>
                    <a:pt x="3198" y="572"/>
                  </a:cubicBezTo>
                  <a:cubicBezTo>
                    <a:pt x="2063" y="1185"/>
                    <a:pt x="1172" y="2220"/>
                    <a:pt x="689" y="3486"/>
                  </a:cubicBezTo>
                  <a:cubicBezTo>
                    <a:pt x="1" y="5295"/>
                    <a:pt x="73" y="7195"/>
                    <a:pt x="895" y="8840"/>
                  </a:cubicBezTo>
                  <a:cubicBezTo>
                    <a:pt x="1643" y="10335"/>
                    <a:pt x="2977" y="11536"/>
                    <a:pt x="4555" y="12138"/>
                  </a:cubicBezTo>
                  <a:cubicBezTo>
                    <a:pt x="5333" y="12432"/>
                    <a:pt x="6156" y="12581"/>
                    <a:pt x="6987" y="12581"/>
                  </a:cubicBezTo>
                  <a:cubicBezTo>
                    <a:pt x="6991" y="12581"/>
                    <a:pt x="6995" y="12581"/>
                    <a:pt x="6998" y="12581"/>
                  </a:cubicBezTo>
                  <a:cubicBezTo>
                    <a:pt x="7848" y="12581"/>
                    <a:pt x="8691" y="12422"/>
                    <a:pt x="9481" y="12109"/>
                  </a:cubicBezTo>
                  <a:cubicBezTo>
                    <a:pt x="11187" y="11428"/>
                    <a:pt x="12506" y="10056"/>
                    <a:pt x="13195" y="8248"/>
                  </a:cubicBezTo>
                  <a:cubicBezTo>
                    <a:pt x="13677" y="6981"/>
                    <a:pt x="13700" y="5616"/>
                    <a:pt x="13261" y="4404"/>
                  </a:cubicBezTo>
                  <a:cubicBezTo>
                    <a:pt x="12792" y="3110"/>
                    <a:pt x="11839" y="2134"/>
                    <a:pt x="10580" y="1654"/>
                  </a:cubicBezTo>
                  <a:lnTo>
                    <a:pt x="10578" y="1654"/>
                  </a:lnTo>
                  <a:cubicBezTo>
                    <a:pt x="9835" y="1371"/>
                    <a:pt x="9185" y="1306"/>
                    <a:pt x="8752" y="1306"/>
                  </a:cubicBezTo>
                  <a:cubicBezTo>
                    <a:pt x="8727" y="1306"/>
                    <a:pt x="8703" y="1306"/>
                    <a:pt x="8680" y="1307"/>
                  </a:cubicBezTo>
                  <a:cubicBezTo>
                    <a:pt x="8360" y="1014"/>
                    <a:pt x="7815" y="602"/>
                    <a:pt x="7029" y="302"/>
                  </a:cubicBezTo>
                  <a:cubicBezTo>
                    <a:pt x="6501" y="101"/>
                    <a:pt x="5954" y="1"/>
                    <a:pt x="5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4"/>
            <p:cNvSpPr/>
            <p:nvPr/>
          </p:nvSpPr>
          <p:spPr>
            <a:xfrm>
              <a:off x="6188176" y="2964643"/>
              <a:ext cx="222044" cy="236852"/>
            </a:xfrm>
            <a:custGeom>
              <a:rect b="b" l="l" r="r" t="t"/>
              <a:pathLst>
                <a:path extrusionOk="0" h="11276" w="10571">
                  <a:moveTo>
                    <a:pt x="5622" y="0"/>
                  </a:moveTo>
                  <a:cubicBezTo>
                    <a:pt x="5597" y="0"/>
                    <a:pt x="5573" y="0"/>
                    <a:pt x="5550" y="1"/>
                  </a:cubicBezTo>
                  <a:lnTo>
                    <a:pt x="0" y="10082"/>
                  </a:lnTo>
                  <a:cubicBezTo>
                    <a:pt x="1127" y="10860"/>
                    <a:pt x="2462" y="11275"/>
                    <a:pt x="3829" y="11275"/>
                  </a:cubicBezTo>
                  <a:cubicBezTo>
                    <a:pt x="3838" y="11275"/>
                    <a:pt x="3847" y="11275"/>
                    <a:pt x="3857" y="11275"/>
                  </a:cubicBezTo>
                  <a:cubicBezTo>
                    <a:pt x="3861" y="11275"/>
                    <a:pt x="3865" y="11275"/>
                    <a:pt x="3868" y="11275"/>
                  </a:cubicBezTo>
                  <a:cubicBezTo>
                    <a:pt x="4718" y="11275"/>
                    <a:pt x="5561" y="11116"/>
                    <a:pt x="6351" y="10803"/>
                  </a:cubicBezTo>
                  <a:cubicBezTo>
                    <a:pt x="8057" y="10122"/>
                    <a:pt x="9376" y="8750"/>
                    <a:pt x="10065" y="6942"/>
                  </a:cubicBezTo>
                  <a:cubicBezTo>
                    <a:pt x="10547" y="5675"/>
                    <a:pt x="10570" y="4310"/>
                    <a:pt x="10131" y="3098"/>
                  </a:cubicBezTo>
                  <a:cubicBezTo>
                    <a:pt x="9662" y="1804"/>
                    <a:pt x="8709" y="828"/>
                    <a:pt x="7450" y="348"/>
                  </a:cubicBezTo>
                  <a:cubicBezTo>
                    <a:pt x="6705" y="65"/>
                    <a:pt x="6055" y="0"/>
                    <a:pt x="5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4"/>
            <p:cNvSpPr/>
            <p:nvPr/>
          </p:nvSpPr>
          <p:spPr>
            <a:xfrm>
              <a:off x="6456872" y="2937211"/>
              <a:ext cx="287769" cy="264285"/>
            </a:xfrm>
            <a:custGeom>
              <a:rect b="b" l="l" r="r" t="t"/>
              <a:pathLst>
                <a:path extrusionOk="0" h="12582" w="13700">
                  <a:moveTo>
                    <a:pt x="8292" y="1"/>
                  </a:moveTo>
                  <a:cubicBezTo>
                    <a:pt x="7746" y="1"/>
                    <a:pt x="7200" y="101"/>
                    <a:pt x="6672" y="302"/>
                  </a:cubicBezTo>
                  <a:cubicBezTo>
                    <a:pt x="5886" y="602"/>
                    <a:pt x="5341" y="1014"/>
                    <a:pt x="5021" y="1307"/>
                  </a:cubicBezTo>
                  <a:cubicBezTo>
                    <a:pt x="4998" y="1306"/>
                    <a:pt x="4974" y="1306"/>
                    <a:pt x="4949" y="1306"/>
                  </a:cubicBezTo>
                  <a:cubicBezTo>
                    <a:pt x="4515" y="1306"/>
                    <a:pt x="3866" y="1371"/>
                    <a:pt x="3122" y="1654"/>
                  </a:cubicBezTo>
                  <a:cubicBezTo>
                    <a:pt x="1863" y="2134"/>
                    <a:pt x="911" y="3110"/>
                    <a:pt x="441" y="4404"/>
                  </a:cubicBezTo>
                  <a:cubicBezTo>
                    <a:pt x="0" y="5616"/>
                    <a:pt x="24" y="6981"/>
                    <a:pt x="506" y="8248"/>
                  </a:cubicBezTo>
                  <a:cubicBezTo>
                    <a:pt x="1195" y="10056"/>
                    <a:pt x="2514" y="11428"/>
                    <a:pt x="4219" y="12109"/>
                  </a:cubicBezTo>
                  <a:cubicBezTo>
                    <a:pt x="5010" y="12422"/>
                    <a:pt x="5853" y="12581"/>
                    <a:pt x="6702" y="12581"/>
                  </a:cubicBezTo>
                  <a:cubicBezTo>
                    <a:pt x="6706" y="12581"/>
                    <a:pt x="6710" y="12581"/>
                    <a:pt x="6714" y="12581"/>
                  </a:cubicBezTo>
                  <a:cubicBezTo>
                    <a:pt x="6718" y="12581"/>
                    <a:pt x="6722" y="12581"/>
                    <a:pt x="6726" y="12581"/>
                  </a:cubicBezTo>
                  <a:cubicBezTo>
                    <a:pt x="7552" y="12581"/>
                    <a:pt x="8371" y="12431"/>
                    <a:pt x="9146" y="12138"/>
                  </a:cubicBezTo>
                  <a:cubicBezTo>
                    <a:pt x="10724" y="11536"/>
                    <a:pt x="12058" y="10335"/>
                    <a:pt x="12806" y="8840"/>
                  </a:cubicBezTo>
                  <a:cubicBezTo>
                    <a:pt x="13626" y="7197"/>
                    <a:pt x="13700" y="5295"/>
                    <a:pt x="13011" y="3488"/>
                  </a:cubicBezTo>
                  <a:lnTo>
                    <a:pt x="13011" y="3486"/>
                  </a:lnTo>
                  <a:cubicBezTo>
                    <a:pt x="12529" y="2220"/>
                    <a:pt x="11637" y="1185"/>
                    <a:pt x="10503" y="572"/>
                  </a:cubicBezTo>
                  <a:cubicBezTo>
                    <a:pt x="9800" y="192"/>
                    <a:pt x="9047" y="1"/>
                    <a:pt x="8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4"/>
            <p:cNvSpPr/>
            <p:nvPr/>
          </p:nvSpPr>
          <p:spPr>
            <a:xfrm>
              <a:off x="6562317" y="2937211"/>
              <a:ext cx="182323" cy="238764"/>
            </a:xfrm>
            <a:custGeom>
              <a:rect b="b" l="l" r="r" t="t"/>
              <a:pathLst>
                <a:path extrusionOk="0" h="11367" w="8680">
                  <a:moveTo>
                    <a:pt x="3272" y="1"/>
                  </a:moveTo>
                  <a:cubicBezTo>
                    <a:pt x="2726" y="1"/>
                    <a:pt x="2180" y="101"/>
                    <a:pt x="1652" y="302"/>
                  </a:cubicBezTo>
                  <a:cubicBezTo>
                    <a:pt x="866" y="602"/>
                    <a:pt x="321" y="1014"/>
                    <a:pt x="1" y="1307"/>
                  </a:cubicBezTo>
                  <a:lnTo>
                    <a:pt x="5583" y="11367"/>
                  </a:lnTo>
                  <a:cubicBezTo>
                    <a:pt x="6513" y="10720"/>
                    <a:pt x="7283" y="9846"/>
                    <a:pt x="7784" y="8840"/>
                  </a:cubicBezTo>
                  <a:cubicBezTo>
                    <a:pt x="8606" y="7195"/>
                    <a:pt x="8680" y="5295"/>
                    <a:pt x="7991" y="3486"/>
                  </a:cubicBezTo>
                  <a:cubicBezTo>
                    <a:pt x="7509" y="2220"/>
                    <a:pt x="6617" y="1185"/>
                    <a:pt x="5483" y="572"/>
                  </a:cubicBezTo>
                  <a:cubicBezTo>
                    <a:pt x="4780" y="192"/>
                    <a:pt x="4027" y="1"/>
                    <a:pt x="3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4"/>
            <p:cNvSpPr/>
            <p:nvPr/>
          </p:nvSpPr>
          <p:spPr>
            <a:xfrm>
              <a:off x="6280598" y="2588486"/>
              <a:ext cx="305917" cy="403695"/>
            </a:xfrm>
            <a:custGeom>
              <a:rect b="b" l="l" r="r" t="t"/>
              <a:pathLst>
                <a:path extrusionOk="0" h="19219" w="14564">
                  <a:moveTo>
                    <a:pt x="6427" y="0"/>
                  </a:moveTo>
                  <a:lnTo>
                    <a:pt x="6427" y="6899"/>
                  </a:lnTo>
                  <a:lnTo>
                    <a:pt x="0" y="18384"/>
                  </a:lnTo>
                  <a:lnTo>
                    <a:pt x="1492" y="19219"/>
                  </a:lnTo>
                  <a:lnTo>
                    <a:pt x="7282" y="8873"/>
                  </a:lnTo>
                  <a:lnTo>
                    <a:pt x="13072" y="19219"/>
                  </a:lnTo>
                  <a:lnTo>
                    <a:pt x="14564" y="18384"/>
                  </a:lnTo>
                  <a:lnTo>
                    <a:pt x="8137" y="6899"/>
                  </a:lnTo>
                  <a:lnTo>
                    <a:pt x="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4"/>
            <p:cNvSpPr/>
            <p:nvPr/>
          </p:nvSpPr>
          <p:spPr>
            <a:xfrm>
              <a:off x="6433557" y="2588486"/>
              <a:ext cx="153000" cy="403674"/>
            </a:xfrm>
            <a:custGeom>
              <a:rect b="b" l="l" r="r" t="t"/>
              <a:pathLst>
                <a:path extrusionOk="0" h="19218" w="7284">
                  <a:moveTo>
                    <a:pt x="0" y="0"/>
                  </a:moveTo>
                  <a:lnTo>
                    <a:pt x="0" y="8873"/>
                  </a:lnTo>
                  <a:lnTo>
                    <a:pt x="5790" y="19217"/>
                  </a:lnTo>
                  <a:lnTo>
                    <a:pt x="7283" y="18383"/>
                  </a:lnTo>
                  <a:lnTo>
                    <a:pt x="855" y="6899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2" name="Google Shape;1242;p54"/>
          <p:cNvGrpSpPr/>
          <p:nvPr/>
        </p:nvGrpSpPr>
        <p:grpSpPr>
          <a:xfrm>
            <a:off x="4031445" y="2191752"/>
            <a:ext cx="264396" cy="185783"/>
            <a:chOff x="3295284" y="627333"/>
            <a:chExt cx="619921" cy="416928"/>
          </a:xfrm>
        </p:grpSpPr>
        <p:sp>
          <p:nvSpPr>
            <p:cNvPr id="1243" name="Google Shape;1243;p54"/>
            <p:cNvSpPr/>
            <p:nvPr/>
          </p:nvSpPr>
          <p:spPr>
            <a:xfrm>
              <a:off x="3395352" y="638171"/>
              <a:ext cx="519853" cy="406048"/>
            </a:xfrm>
            <a:custGeom>
              <a:rect b="b" l="l" r="r" t="t"/>
              <a:pathLst>
                <a:path extrusionOk="0" h="19331" w="24749">
                  <a:moveTo>
                    <a:pt x="13108" y="1"/>
                  </a:moveTo>
                  <a:cubicBezTo>
                    <a:pt x="10001" y="1"/>
                    <a:pt x="7023" y="1250"/>
                    <a:pt x="4844" y="3466"/>
                  </a:cubicBezTo>
                  <a:cubicBezTo>
                    <a:pt x="2902" y="3979"/>
                    <a:pt x="1338" y="5421"/>
                    <a:pt x="668" y="7317"/>
                  </a:cubicBezTo>
                  <a:cubicBezTo>
                    <a:pt x="0" y="9211"/>
                    <a:pt x="310" y="11314"/>
                    <a:pt x="1500" y="12935"/>
                  </a:cubicBezTo>
                  <a:lnTo>
                    <a:pt x="1500" y="14473"/>
                  </a:lnTo>
                  <a:cubicBezTo>
                    <a:pt x="1500" y="17151"/>
                    <a:pt x="3680" y="19331"/>
                    <a:pt x="6359" y="19331"/>
                  </a:cubicBezTo>
                  <a:lnTo>
                    <a:pt x="19892" y="19331"/>
                  </a:lnTo>
                  <a:cubicBezTo>
                    <a:pt x="22570" y="19331"/>
                    <a:pt x="24748" y="17151"/>
                    <a:pt x="24748" y="14473"/>
                  </a:cubicBezTo>
                  <a:lnTo>
                    <a:pt x="24748" y="11625"/>
                  </a:lnTo>
                  <a:cubicBezTo>
                    <a:pt x="24748" y="5215"/>
                    <a:pt x="19534" y="1"/>
                    <a:pt x="13124" y="1"/>
                  </a:cubicBezTo>
                  <a:cubicBezTo>
                    <a:pt x="13119" y="1"/>
                    <a:pt x="13114" y="1"/>
                    <a:pt x="13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4"/>
            <p:cNvSpPr/>
            <p:nvPr/>
          </p:nvSpPr>
          <p:spPr>
            <a:xfrm>
              <a:off x="3672513" y="638213"/>
              <a:ext cx="242692" cy="406048"/>
            </a:xfrm>
            <a:custGeom>
              <a:rect b="b" l="l" r="r" t="t"/>
              <a:pathLst>
                <a:path extrusionOk="0" h="19331" w="11554">
                  <a:moveTo>
                    <a:pt x="0" y="0"/>
                  </a:moveTo>
                  <a:lnTo>
                    <a:pt x="0" y="19330"/>
                  </a:lnTo>
                  <a:lnTo>
                    <a:pt x="6697" y="19330"/>
                  </a:lnTo>
                  <a:cubicBezTo>
                    <a:pt x="9375" y="19330"/>
                    <a:pt x="11553" y="17151"/>
                    <a:pt x="11553" y="14472"/>
                  </a:cubicBezTo>
                  <a:lnTo>
                    <a:pt x="11553" y="11623"/>
                  </a:lnTo>
                  <a:cubicBezTo>
                    <a:pt x="11553" y="5237"/>
                    <a:pt x="6378" y="3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4"/>
            <p:cNvSpPr/>
            <p:nvPr/>
          </p:nvSpPr>
          <p:spPr>
            <a:xfrm>
              <a:off x="3295284" y="627333"/>
              <a:ext cx="282391" cy="275565"/>
            </a:xfrm>
            <a:custGeom>
              <a:rect b="b" l="l" r="r" t="t"/>
              <a:pathLst>
                <a:path extrusionOk="0" h="13119" w="13444">
                  <a:moveTo>
                    <a:pt x="4093" y="1"/>
                  </a:moveTo>
                  <a:cubicBezTo>
                    <a:pt x="3127" y="1"/>
                    <a:pt x="2229" y="642"/>
                    <a:pt x="1963" y="1637"/>
                  </a:cubicBezTo>
                  <a:cubicBezTo>
                    <a:pt x="692" y="1978"/>
                    <a:pt x="0" y="3349"/>
                    <a:pt x="481" y="4572"/>
                  </a:cubicBezTo>
                  <a:cubicBezTo>
                    <a:pt x="826" y="5449"/>
                    <a:pt x="1662" y="5971"/>
                    <a:pt x="2535" y="5971"/>
                  </a:cubicBezTo>
                  <a:cubicBezTo>
                    <a:pt x="2882" y="5971"/>
                    <a:pt x="3234" y="5889"/>
                    <a:pt x="3564" y="5714"/>
                  </a:cubicBezTo>
                  <a:lnTo>
                    <a:pt x="10968" y="13119"/>
                  </a:lnTo>
                  <a:lnTo>
                    <a:pt x="13443" y="10642"/>
                  </a:lnTo>
                  <a:lnTo>
                    <a:pt x="6040" y="3239"/>
                  </a:lnTo>
                  <a:cubicBezTo>
                    <a:pt x="6657" y="2076"/>
                    <a:pt x="6124" y="636"/>
                    <a:pt x="4899" y="154"/>
                  </a:cubicBezTo>
                  <a:cubicBezTo>
                    <a:pt x="4633" y="50"/>
                    <a:pt x="4361" y="1"/>
                    <a:pt x="4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4"/>
            <p:cNvSpPr/>
            <p:nvPr/>
          </p:nvSpPr>
          <p:spPr>
            <a:xfrm>
              <a:off x="3383043" y="706711"/>
              <a:ext cx="256954" cy="256933"/>
            </a:xfrm>
            <a:custGeom>
              <a:rect b="b" l="l" r="r" t="t"/>
              <a:pathLst>
                <a:path extrusionOk="0" h="12232" w="12233">
                  <a:moveTo>
                    <a:pt x="6116" y="0"/>
                  </a:moveTo>
                  <a:cubicBezTo>
                    <a:pt x="2739" y="0"/>
                    <a:pt x="1" y="2738"/>
                    <a:pt x="1" y="6115"/>
                  </a:cubicBezTo>
                  <a:cubicBezTo>
                    <a:pt x="1" y="9494"/>
                    <a:pt x="2739" y="12231"/>
                    <a:pt x="6116" y="12231"/>
                  </a:cubicBezTo>
                  <a:cubicBezTo>
                    <a:pt x="9494" y="12231"/>
                    <a:pt x="12232" y="9494"/>
                    <a:pt x="12232" y="6115"/>
                  </a:cubicBezTo>
                  <a:cubicBezTo>
                    <a:pt x="12232" y="2738"/>
                    <a:pt x="9494" y="0"/>
                    <a:pt x="6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4"/>
            <p:cNvSpPr/>
            <p:nvPr/>
          </p:nvSpPr>
          <p:spPr>
            <a:xfrm>
              <a:off x="3511488" y="706711"/>
              <a:ext cx="128509" cy="256933"/>
            </a:xfrm>
            <a:custGeom>
              <a:rect b="b" l="l" r="r" t="t"/>
              <a:pathLst>
                <a:path extrusionOk="0" h="12232" w="6118">
                  <a:moveTo>
                    <a:pt x="1" y="0"/>
                  </a:moveTo>
                  <a:lnTo>
                    <a:pt x="1" y="12231"/>
                  </a:lnTo>
                  <a:cubicBezTo>
                    <a:pt x="3379" y="12231"/>
                    <a:pt x="6117" y="9494"/>
                    <a:pt x="6117" y="6117"/>
                  </a:cubicBezTo>
                  <a:cubicBezTo>
                    <a:pt x="6117" y="2738"/>
                    <a:pt x="3379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54"/>
          <p:cNvGrpSpPr/>
          <p:nvPr/>
        </p:nvGrpSpPr>
        <p:grpSpPr>
          <a:xfrm>
            <a:off x="4444722" y="2384384"/>
            <a:ext cx="268759" cy="261972"/>
            <a:chOff x="5502111" y="1373788"/>
            <a:chExt cx="630150" cy="587909"/>
          </a:xfrm>
        </p:grpSpPr>
        <p:sp>
          <p:nvSpPr>
            <p:cNvPr id="1249" name="Google Shape;1249;p54"/>
            <p:cNvSpPr/>
            <p:nvPr/>
          </p:nvSpPr>
          <p:spPr>
            <a:xfrm>
              <a:off x="5502111" y="1373788"/>
              <a:ext cx="630150" cy="587909"/>
            </a:xfrm>
            <a:custGeom>
              <a:rect b="b" l="l" r="r" t="t"/>
              <a:pathLst>
                <a:path extrusionOk="0" h="27989" w="30000">
                  <a:moveTo>
                    <a:pt x="10269" y="1"/>
                  </a:moveTo>
                  <a:cubicBezTo>
                    <a:pt x="9572" y="1"/>
                    <a:pt x="8868" y="73"/>
                    <a:pt x="8163" y="220"/>
                  </a:cubicBezTo>
                  <a:cubicBezTo>
                    <a:pt x="6384" y="591"/>
                    <a:pt x="4744" y="1453"/>
                    <a:pt x="3431" y="2710"/>
                  </a:cubicBezTo>
                  <a:cubicBezTo>
                    <a:pt x="2115" y="3963"/>
                    <a:pt x="1185" y="5568"/>
                    <a:pt x="747" y="7332"/>
                  </a:cubicBezTo>
                  <a:cubicBezTo>
                    <a:pt x="1" y="10345"/>
                    <a:pt x="637" y="13445"/>
                    <a:pt x="2491" y="15839"/>
                  </a:cubicBezTo>
                  <a:cubicBezTo>
                    <a:pt x="3251" y="16822"/>
                    <a:pt x="3524" y="18125"/>
                    <a:pt x="3217" y="19325"/>
                  </a:cubicBezTo>
                  <a:cubicBezTo>
                    <a:pt x="3062" y="19934"/>
                    <a:pt x="2989" y="20562"/>
                    <a:pt x="3002" y="21191"/>
                  </a:cubicBezTo>
                  <a:cubicBezTo>
                    <a:pt x="3078" y="24853"/>
                    <a:pt x="6002" y="27837"/>
                    <a:pt x="9661" y="27984"/>
                  </a:cubicBezTo>
                  <a:cubicBezTo>
                    <a:pt x="9758" y="27987"/>
                    <a:pt x="9853" y="27988"/>
                    <a:pt x="9949" y="27988"/>
                  </a:cubicBezTo>
                  <a:cubicBezTo>
                    <a:pt x="9956" y="27988"/>
                    <a:pt x="9963" y="27988"/>
                    <a:pt x="9970" y="27988"/>
                  </a:cubicBezTo>
                  <a:cubicBezTo>
                    <a:pt x="11402" y="27988"/>
                    <a:pt x="12797" y="27541"/>
                    <a:pt x="13962" y="26708"/>
                  </a:cubicBezTo>
                  <a:cubicBezTo>
                    <a:pt x="15335" y="25734"/>
                    <a:pt x="16932" y="25224"/>
                    <a:pt x="18561" y="25224"/>
                  </a:cubicBezTo>
                  <a:cubicBezTo>
                    <a:pt x="18967" y="25224"/>
                    <a:pt x="19376" y="25256"/>
                    <a:pt x="19783" y="25320"/>
                  </a:cubicBezTo>
                  <a:cubicBezTo>
                    <a:pt x="20225" y="25391"/>
                    <a:pt x="20673" y="25426"/>
                    <a:pt x="21121" y="25426"/>
                  </a:cubicBezTo>
                  <a:cubicBezTo>
                    <a:pt x="23738" y="25426"/>
                    <a:pt x="26172" y="24246"/>
                    <a:pt x="27797" y="22191"/>
                  </a:cubicBezTo>
                  <a:cubicBezTo>
                    <a:pt x="29421" y="20135"/>
                    <a:pt x="30000" y="17458"/>
                    <a:pt x="29381" y="14850"/>
                  </a:cubicBezTo>
                  <a:lnTo>
                    <a:pt x="29382" y="14848"/>
                  </a:lnTo>
                  <a:cubicBezTo>
                    <a:pt x="28671" y="11849"/>
                    <a:pt x="26383" y="9499"/>
                    <a:pt x="23412" y="8714"/>
                  </a:cubicBezTo>
                  <a:lnTo>
                    <a:pt x="23328" y="8693"/>
                  </a:lnTo>
                  <a:cubicBezTo>
                    <a:pt x="21453" y="8213"/>
                    <a:pt x="19867" y="6964"/>
                    <a:pt x="18963" y="5250"/>
                  </a:cubicBezTo>
                  <a:cubicBezTo>
                    <a:pt x="17994" y="3413"/>
                    <a:pt x="16434" y="1899"/>
                    <a:pt x="14567" y="991"/>
                  </a:cubicBezTo>
                  <a:cubicBezTo>
                    <a:pt x="13219" y="334"/>
                    <a:pt x="11761" y="1"/>
                    <a:pt x="10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4"/>
            <p:cNvSpPr/>
            <p:nvPr/>
          </p:nvSpPr>
          <p:spPr>
            <a:xfrm>
              <a:off x="5798702" y="1390297"/>
              <a:ext cx="333559" cy="542202"/>
            </a:xfrm>
            <a:custGeom>
              <a:rect b="b" l="l" r="r" t="t"/>
              <a:pathLst>
                <a:path extrusionOk="0" h="25813" w="15880">
                  <a:moveTo>
                    <a:pt x="0" y="0"/>
                  </a:moveTo>
                  <a:lnTo>
                    <a:pt x="0" y="25812"/>
                  </a:lnTo>
                  <a:cubicBezTo>
                    <a:pt x="1336" y="24909"/>
                    <a:pt x="2873" y="24437"/>
                    <a:pt x="4438" y="24437"/>
                  </a:cubicBezTo>
                  <a:cubicBezTo>
                    <a:pt x="4846" y="24437"/>
                    <a:pt x="5255" y="24469"/>
                    <a:pt x="5663" y="24534"/>
                  </a:cubicBezTo>
                  <a:cubicBezTo>
                    <a:pt x="6105" y="24603"/>
                    <a:pt x="6553" y="24638"/>
                    <a:pt x="7001" y="24638"/>
                  </a:cubicBezTo>
                  <a:cubicBezTo>
                    <a:pt x="9618" y="24638"/>
                    <a:pt x="12052" y="23458"/>
                    <a:pt x="13677" y="21403"/>
                  </a:cubicBezTo>
                  <a:cubicBezTo>
                    <a:pt x="15301" y="19348"/>
                    <a:pt x="15880" y="16671"/>
                    <a:pt x="15262" y="14062"/>
                  </a:cubicBezTo>
                  <a:cubicBezTo>
                    <a:pt x="14551" y="11063"/>
                    <a:pt x="12263" y="8713"/>
                    <a:pt x="9292" y="7928"/>
                  </a:cubicBezTo>
                  <a:lnTo>
                    <a:pt x="9208" y="7907"/>
                  </a:lnTo>
                  <a:cubicBezTo>
                    <a:pt x="7333" y="7427"/>
                    <a:pt x="5747" y="6178"/>
                    <a:pt x="4843" y="4464"/>
                  </a:cubicBezTo>
                  <a:cubicBezTo>
                    <a:pt x="3874" y="2627"/>
                    <a:pt x="2314" y="1113"/>
                    <a:pt x="447" y="205"/>
                  </a:cubicBezTo>
                  <a:cubicBezTo>
                    <a:pt x="299" y="132"/>
                    <a:pt x="151" y="6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4"/>
            <p:cNvSpPr/>
            <p:nvPr/>
          </p:nvSpPr>
          <p:spPr>
            <a:xfrm>
              <a:off x="5684918" y="1573104"/>
              <a:ext cx="227568" cy="227568"/>
            </a:xfrm>
            <a:custGeom>
              <a:rect b="b" l="l" r="r" t="t"/>
              <a:pathLst>
                <a:path extrusionOk="0" h="10834" w="10834">
                  <a:moveTo>
                    <a:pt x="5417" y="1"/>
                  </a:moveTo>
                  <a:cubicBezTo>
                    <a:pt x="2430" y="1"/>
                    <a:pt x="1" y="2431"/>
                    <a:pt x="1" y="5417"/>
                  </a:cubicBezTo>
                  <a:cubicBezTo>
                    <a:pt x="1" y="8403"/>
                    <a:pt x="2430" y="10833"/>
                    <a:pt x="5417" y="10833"/>
                  </a:cubicBezTo>
                  <a:cubicBezTo>
                    <a:pt x="8404" y="10833"/>
                    <a:pt x="10834" y="8404"/>
                    <a:pt x="10834" y="5417"/>
                  </a:cubicBezTo>
                  <a:cubicBezTo>
                    <a:pt x="10834" y="2430"/>
                    <a:pt x="8403" y="1"/>
                    <a:pt x="5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4"/>
            <p:cNvSpPr/>
            <p:nvPr/>
          </p:nvSpPr>
          <p:spPr>
            <a:xfrm>
              <a:off x="5798702" y="1573104"/>
              <a:ext cx="113784" cy="227568"/>
            </a:xfrm>
            <a:custGeom>
              <a:rect b="b" l="l" r="r" t="t"/>
              <a:pathLst>
                <a:path extrusionOk="0" h="10834" w="5417">
                  <a:moveTo>
                    <a:pt x="0" y="1"/>
                  </a:moveTo>
                  <a:lnTo>
                    <a:pt x="0" y="10833"/>
                  </a:lnTo>
                  <a:cubicBezTo>
                    <a:pt x="2986" y="10833"/>
                    <a:pt x="5417" y="8404"/>
                    <a:pt x="5417" y="5417"/>
                  </a:cubicBezTo>
                  <a:cubicBezTo>
                    <a:pt x="5417" y="2430"/>
                    <a:pt x="2986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54"/>
          <p:cNvGrpSpPr/>
          <p:nvPr/>
        </p:nvGrpSpPr>
        <p:grpSpPr>
          <a:xfrm>
            <a:off x="3699332" y="2523510"/>
            <a:ext cx="152866" cy="273157"/>
            <a:chOff x="5058990" y="1107927"/>
            <a:chExt cx="358420" cy="613010"/>
          </a:xfrm>
        </p:grpSpPr>
        <p:sp>
          <p:nvSpPr>
            <p:cNvPr id="1254" name="Google Shape;1254;p54"/>
            <p:cNvSpPr/>
            <p:nvPr/>
          </p:nvSpPr>
          <p:spPr>
            <a:xfrm>
              <a:off x="5058990" y="1107927"/>
              <a:ext cx="201543" cy="229900"/>
            </a:xfrm>
            <a:custGeom>
              <a:rect b="b" l="l" r="r" t="t"/>
              <a:pathLst>
                <a:path extrusionOk="0" h="10945" w="9595">
                  <a:moveTo>
                    <a:pt x="3703" y="1"/>
                  </a:moveTo>
                  <a:cubicBezTo>
                    <a:pt x="3490" y="1"/>
                    <a:pt x="3271" y="8"/>
                    <a:pt x="3046" y="24"/>
                  </a:cubicBezTo>
                  <a:cubicBezTo>
                    <a:pt x="1824" y="106"/>
                    <a:pt x="870" y="395"/>
                    <a:pt x="830" y="406"/>
                  </a:cubicBezTo>
                  <a:lnTo>
                    <a:pt x="133" y="619"/>
                  </a:lnTo>
                  <a:lnTo>
                    <a:pt x="102" y="1348"/>
                  </a:lnTo>
                  <a:cubicBezTo>
                    <a:pt x="97" y="1473"/>
                    <a:pt x="1" y="4453"/>
                    <a:pt x="2297" y="7252"/>
                  </a:cubicBezTo>
                  <a:cubicBezTo>
                    <a:pt x="4616" y="10078"/>
                    <a:pt x="8235" y="10716"/>
                    <a:pt x="8387" y="10740"/>
                  </a:cubicBezTo>
                  <a:lnTo>
                    <a:pt x="9594" y="10945"/>
                  </a:lnTo>
                  <a:lnTo>
                    <a:pt x="9575" y="7040"/>
                  </a:lnTo>
                  <a:cubicBezTo>
                    <a:pt x="9577" y="6894"/>
                    <a:pt x="9581" y="5936"/>
                    <a:pt x="9344" y="4799"/>
                  </a:cubicBezTo>
                  <a:cubicBezTo>
                    <a:pt x="8984" y="3079"/>
                    <a:pt x="8274" y="1809"/>
                    <a:pt x="7232" y="1025"/>
                  </a:cubicBezTo>
                  <a:cubicBezTo>
                    <a:pt x="6326" y="345"/>
                    <a:pt x="5141" y="1"/>
                    <a:pt x="3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4"/>
            <p:cNvSpPr/>
            <p:nvPr/>
          </p:nvSpPr>
          <p:spPr>
            <a:xfrm>
              <a:off x="5060367" y="1107927"/>
              <a:ext cx="198770" cy="229900"/>
            </a:xfrm>
            <a:custGeom>
              <a:rect b="b" l="l" r="r" t="t"/>
              <a:pathLst>
                <a:path extrusionOk="0" h="10945" w="9463">
                  <a:moveTo>
                    <a:pt x="3571" y="1"/>
                  </a:moveTo>
                  <a:cubicBezTo>
                    <a:pt x="3358" y="1"/>
                    <a:pt x="3139" y="8"/>
                    <a:pt x="2914" y="24"/>
                  </a:cubicBezTo>
                  <a:cubicBezTo>
                    <a:pt x="1692" y="106"/>
                    <a:pt x="738" y="395"/>
                    <a:pt x="698" y="406"/>
                  </a:cubicBezTo>
                  <a:lnTo>
                    <a:pt x="1" y="619"/>
                  </a:lnTo>
                  <a:lnTo>
                    <a:pt x="9462" y="10945"/>
                  </a:lnTo>
                  <a:lnTo>
                    <a:pt x="9443" y="7040"/>
                  </a:lnTo>
                  <a:cubicBezTo>
                    <a:pt x="9445" y="6894"/>
                    <a:pt x="9449" y="5936"/>
                    <a:pt x="9212" y="4799"/>
                  </a:cubicBezTo>
                  <a:cubicBezTo>
                    <a:pt x="8852" y="3079"/>
                    <a:pt x="8142" y="1809"/>
                    <a:pt x="7100" y="1025"/>
                  </a:cubicBezTo>
                  <a:cubicBezTo>
                    <a:pt x="6194" y="345"/>
                    <a:pt x="5009" y="1"/>
                    <a:pt x="3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4"/>
            <p:cNvSpPr/>
            <p:nvPr/>
          </p:nvSpPr>
          <p:spPr>
            <a:xfrm>
              <a:off x="5215846" y="1107927"/>
              <a:ext cx="201564" cy="229900"/>
            </a:xfrm>
            <a:custGeom>
              <a:rect b="b" l="l" r="r" t="t"/>
              <a:pathLst>
                <a:path extrusionOk="0" h="10945" w="9596">
                  <a:moveTo>
                    <a:pt x="5892" y="1"/>
                  </a:moveTo>
                  <a:cubicBezTo>
                    <a:pt x="4455" y="1"/>
                    <a:pt x="3272" y="344"/>
                    <a:pt x="2365" y="1025"/>
                  </a:cubicBezTo>
                  <a:cubicBezTo>
                    <a:pt x="1323" y="1809"/>
                    <a:pt x="612" y="3079"/>
                    <a:pt x="253" y="4799"/>
                  </a:cubicBezTo>
                  <a:cubicBezTo>
                    <a:pt x="15" y="5936"/>
                    <a:pt x="20" y="6894"/>
                    <a:pt x="21" y="7040"/>
                  </a:cubicBezTo>
                  <a:lnTo>
                    <a:pt x="1" y="10945"/>
                  </a:lnTo>
                  <a:lnTo>
                    <a:pt x="1208" y="10740"/>
                  </a:lnTo>
                  <a:cubicBezTo>
                    <a:pt x="1362" y="10716"/>
                    <a:pt x="4979" y="10078"/>
                    <a:pt x="7298" y="7252"/>
                  </a:cubicBezTo>
                  <a:cubicBezTo>
                    <a:pt x="9596" y="4453"/>
                    <a:pt x="9498" y="1473"/>
                    <a:pt x="9493" y="1348"/>
                  </a:cubicBezTo>
                  <a:lnTo>
                    <a:pt x="9462" y="619"/>
                  </a:lnTo>
                  <a:lnTo>
                    <a:pt x="8765" y="406"/>
                  </a:lnTo>
                  <a:cubicBezTo>
                    <a:pt x="8726" y="395"/>
                    <a:pt x="7772" y="106"/>
                    <a:pt x="6550" y="24"/>
                  </a:cubicBezTo>
                  <a:cubicBezTo>
                    <a:pt x="6325" y="8"/>
                    <a:pt x="6106" y="1"/>
                    <a:pt x="5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4"/>
            <p:cNvSpPr/>
            <p:nvPr/>
          </p:nvSpPr>
          <p:spPr>
            <a:xfrm>
              <a:off x="5215846" y="1107927"/>
              <a:ext cx="198770" cy="229900"/>
            </a:xfrm>
            <a:custGeom>
              <a:rect b="b" l="l" r="r" t="t"/>
              <a:pathLst>
                <a:path extrusionOk="0" h="10945" w="9463">
                  <a:moveTo>
                    <a:pt x="5892" y="1"/>
                  </a:moveTo>
                  <a:cubicBezTo>
                    <a:pt x="4455" y="1"/>
                    <a:pt x="3272" y="344"/>
                    <a:pt x="2365" y="1025"/>
                  </a:cubicBezTo>
                  <a:cubicBezTo>
                    <a:pt x="1323" y="1809"/>
                    <a:pt x="612" y="3079"/>
                    <a:pt x="253" y="4799"/>
                  </a:cubicBezTo>
                  <a:cubicBezTo>
                    <a:pt x="15" y="5936"/>
                    <a:pt x="20" y="6894"/>
                    <a:pt x="21" y="7040"/>
                  </a:cubicBezTo>
                  <a:lnTo>
                    <a:pt x="1" y="10945"/>
                  </a:lnTo>
                  <a:lnTo>
                    <a:pt x="9462" y="619"/>
                  </a:lnTo>
                  <a:lnTo>
                    <a:pt x="8765" y="406"/>
                  </a:lnTo>
                  <a:cubicBezTo>
                    <a:pt x="8726" y="395"/>
                    <a:pt x="7772" y="106"/>
                    <a:pt x="6550" y="24"/>
                  </a:cubicBezTo>
                  <a:cubicBezTo>
                    <a:pt x="6325" y="8"/>
                    <a:pt x="6106" y="1"/>
                    <a:pt x="5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4"/>
            <p:cNvSpPr/>
            <p:nvPr/>
          </p:nvSpPr>
          <p:spPr>
            <a:xfrm>
              <a:off x="5217304" y="1290713"/>
              <a:ext cx="43165" cy="73854"/>
            </a:xfrm>
            <a:custGeom>
              <a:rect b="b" l="l" r="r" t="t"/>
              <a:pathLst>
                <a:path extrusionOk="0" h="3516" w="2055">
                  <a:moveTo>
                    <a:pt x="1" y="0"/>
                  </a:moveTo>
                  <a:lnTo>
                    <a:pt x="1" y="3515"/>
                  </a:lnTo>
                  <a:lnTo>
                    <a:pt x="2054" y="3515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4"/>
            <p:cNvSpPr/>
            <p:nvPr/>
          </p:nvSpPr>
          <p:spPr>
            <a:xfrm>
              <a:off x="5238897" y="1290713"/>
              <a:ext cx="21572" cy="73854"/>
            </a:xfrm>
            <a:custGeom>
              <a:rect b="b" l="l" r="r" t="t"/>
              <a:pathLst>
                <a:path extrusionOk="0" h="3516" w="1027">
                  <a:moveTo>
                    <a:pt x="0" y="0"/>
                  </a:moveTo>
                  <a:lnTo>
                    <a:pt x="0" y="3515"/>
                  </a:lnTo>
                  <a:lnTo>
                    <a:pt x="1026" y="351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4"/>
            <p:cNvSpPr/>
            <p:nvPr/>
          </p:nvSpPr>
          <p:spPr>
            <a:xfrm>
              <a:off x="5100789" y="1348161"/>
              <a:ext cx="276216" cy="372776"/>
            </a:xfrm>
            <a:custGeom>
              <a:rect b="b" l="l" r="r" t="t"/>
              <a:pathLst>
                <a:path extrusionOk="0" h="17747" w="13150">
                  <a:moveTo>
                    <a:pt x="6575" y="0"/>
                  </a:moveTo>
                  <a:lnTo>
                    <a:pt x="6575" y="2"/>
                  </a:lnTo>
                  <a:cubicBezTo>
                    <a:pt x="2950" y="2"/>
                    <a:pt x="1" y="2950"/>
                    <a:pt x="1" y="6575"/>
                  </a:cubicBezTo>
                  <a:cubicBezTo>
                    <a:pt x="1" y="9068"/>
                    <a:pt x="1411" y="11348"/>
                    <a:pt x="3643" y="12459"/>
                  </a:cubicBezTo>
                  <a:lnTo>
                    <a:pt x="5720" y="13562"/>
                  </a:lnTo>
                  <a:lnTo>
                    <a:pt x="5720" y="14929"/>
                  </a:lnTo>
                  <a:lnTo>
                    <a:pt x="4707" y="16993"/>
                  </a:lnTo>
                  <a:lnTo>
                    <a:pt x="6240" y="17747"/>
                  </a:lnTo>
                  <a:lnTo>
                    <a:pt x="7430" y="15326"/>
                  </a:lnTo>
                  <a:lnTo>
                    <a:pt x="7430" y="13562"/>
                  </a:lnTo>
                  <a:lnTo>
                    <a:pt x="9507" y="12459"/>
                  </a:lnTo>
                  <a:cubicBezTo>
                    <a:pt x="11739" y="11346"/>
                    <a:pt x="13150" y="9068"/>
                    <a:pt x="13150" y="6575"/>
                  </a:cubicBezTo>
                  <a:cubicBezTo>
                    <a:pt x="13150" y="2950"/>
                    <a:pt x="10200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4"/>
            <p:cNvSpPr/>
            <p:nvPr/>
          </p:nvSpPr>
          <p:spPr>
            <a:xfrm>
              <a:off x="5238897" y="1348182"/>
              <a:ext cx="138108" cy="358513"/>
            </a:xfrm>
            <a:custGeom>
              <a:rect b="b" l="l" r="r" t="t"/>
              <a:pathLst>
                <a:path extrusionOk="0" h="17068" w="6575">
                  <a:moveTo>
                    <a:pt x="0" y="1"/>
                  </a:moveTo>
                  <a:lnTo>
                    <a:pt x="0" y="17067"/>
                  </a:lnTo>
                  <a:lnTo>
                    <a:pt x="855" y="15328"/>
                  </a:lnTo>
                  <a:lnTo>
                    <a:pt x="855" y="13563"/>
                  </a:lnTo>
                  <a:lnTo>
                    <a:pt x="2932" y="12460"/>
                  </a:lnTo>
                  <a:cubicBezTo>
                    <a:pt x="5164" y="11348"/>
                    <a:pt x="6575" y="9068"/>
                    <a:pt x="6575" y="6575"/>
                  </a:cubicBezTo>
                  <a:cubicBezTo>
                    <a:pt x="6575" y="2950"/>
                    <a:pt x="362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4"/>
            <p:cNvSpPr/>
            <p:nvPr/>
          </p:nvSpPr>
          <p:spPr>
            <a:xfrm>
              <a:off x="5101672" y="1434765"/>
              <a:ext cx="73370" cy="35961"/>
            </a:xfrm>
            <a:custGeom>
              <a:rect b="b" l="l" r="r" t="t"/>
              <a:pathLst>
                <a:path extrusionOk="0" h="1712" w="3493">
                  <a:moveTo>
                    <a:pt x="433" y="1"/>
                  </a:moveTo>
                  <a:cubicBezTo>
                    <a:pt x="212" y="549"/>
                    <a:pt x="68" y="1124"/>
                    <a:pt x="1" y="1711"/>
                  </a:cubicBezTo>
                  <a:lnTo>
                    <a:pt x="3492" y="1711"/>
                  </a:lnTo>
                  <a:lnTo>
                    <a:pt x="34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4"/>
            <p:cNvSpPr/>
            <p:nvPr/>
          </p:nvSpPr>
          <p:spPr>
            <a:xfrm>
              <a:off x="5302732" y="1498641"/>
              <a:ext cx="73707" cy="35919"/>
            </a:xfrm>
            <a:custGeom>
              <a:rect b="b" l="l" r="r" t="t"/>
              <a:pathLst>
                <a:path extrusionOk="0" h="1710" w="3509">
                  <a:moveTo>
                    <a:pt x="1" y="1"/>
                  </a:moveTo>
                  <a:lnTo>
                    <a:pt x="1" y="1709"/>
                  </a:lnTo>
                  <a:lnTo>
                    <a:pt x="3120" y="1709"/>
                  </a:lnTo>
                  <a:cubicBezTo>
                    <a:pt x="3325" y="1160"/>
                    <a:pt x="3456" y="585"/>
                    <a:pt x="3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54"/>
          <p:cNvGrpSpPr/>
          <p:nvPr/>
        </p:nvGrpSpPr>
        <p:grpSpPr>
          <a:xfrm>
            <a:off x="5120070" y="2148068"/>
            <a:ext cx="168315" cy="273157"/>
            <a:chOff x="5386605" y="496073"/>
            <a:chExt cx="394642" cy="613010"/>
          </a:xfrm>
        </p:grpSpPr>
        <p:sp>
          <p:nvSpPr>
            <p:cNvPr id="1265" name="Google Shape;1265;p54"/>
            <p:cNvSpPr/>
            <p:nvPr/>
          </p:nvSpPr>
          <p:spPr>
            <a:xfrm>
              <a:off x="5452266" y="1054427"/>
              <a:ext cx="46190" cy="54655"/>
            </a:xfrm>
            <a:custGeom>
              <a:rect b="b" l="l" r="r" t="t"/>
              <a:pathLst>
                <a:path extrusionOk="0" h="2602" w="2199">
                  <a:moveTo>
                    <a:pt x="521" y="1"/>
                  </a:moveTo>
                  <a:lnTo>
                    <a:pt x="1" y="2601"/>
                  </a:lnTo>
                  <a:lnTo>
                    <a:pt x="1744" y="2601"/>
                  </a:lnTo>
                  <a:lnTo>
                    <a:pt x="2198" y="337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4"/>
            <p:cNvSpPr/>
            <p:nvPr/>
          </p:nvSpPr>
          <p:spPr>
            <a:xfrm>
              <a:off x="5386605" y="707992"/>
              <a:ext cx="94607" cy="223535"/>
            </a:xfrm>
            <a:custGeom>
              <a:rect b="b" l="l" r="r" t="t"/>
              <a:pathLst>
                <a:path extrusionOk="0" h="10642" w="4504">
                  <a:moveTo>
                    <a:pt x="1" y="0"/>
                  </a:moveTo>
                  <a:lnTo>
                    <a:pt x="1" y="7953"/>
                  </a:lnTo>
                  <a:lnTo>
                    <a:pt x="3362" y="10641"/>
                  </a:lnTo>
                  <a:lnTo>
                    <a:pt x="4430" y="9306"/>
                  </a:lnTo>
                  <a:lnTo>
                    <a:pt x="1711" y="7131"/>
                  </a:lnTo>
                  <a:lnTo>
                    <a:pt x="1711" y="1710"/>
                  </a:lnTo>
                  <a:lnTo>
                    <a:pt x="4504" y="1710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4"/>
            <p:cNvSpPr/>
            <p:nvPr/>
          </p:nvSpPr>
          <p:spPr>
            <a:xfrm>
              <a:off x="5458148" y="572300"/>
              <a:ext cx="323099" cy="503658"/>
            </a:xfrm>
            <a:custGeom>
              <a:rect b="b" l="l" r="r" t="t"/>
              <a:pathLst>
                <a:path extrusionOk="0" h="23978" w="15382">
                  <a:moveTo>
                    <a:pt x="6617" y="0"/>
                  </a:moveTo>
                  <a:cubicBezTo>
                    <a:pt x="2969" y="0"/>
                    <a:pt x="1" y="2969"/>
                    <a:pt x="1" y="6617"/>
                  </a:cubicBezTo>
                  <a:lnTo>
                    <a:pt x="1" y="23977"/>
                  </a:lnTo>
                  <a:lnTo>
                    <a:pt x="13235" y="23977"/>
                  </a:lnTo>
                  <a:lnTo>
                    <a:pt x="13235" y="11701"/>
                  </a:lnTo>
                  <a:lnTo>
                    <a:pt x="15381" y="6460"/>
                  </a:lnTo>
                  <a:lnTo>
                    <a:pt x="13181" y="6460"/>
                  </a:lnTo>
                  <a:cubicBezTo>
                    <a:pt x="12999" y="4979"/>
                    <a:pt x="12349" y="3513"/>
                    <a:pt x="11341" y="2335"/>
                  </a:cubicBezTo>
                  <a:cubicBezTo>
                    <a:pt x="10051" y="829"/>
                    <a:pt x="8374" y="0"/>
                    <a:pt x="6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4"/>
            <p:cNvSpPr/>
            <p:nvPr/>
          </p:nvSpPr>
          <p:spPr>
            <a:xfrm>
              <a:off x="5554834" y="496073"/>
              <a:ext cx="79672" cy="76626"/>
            </a:xfrm>
            <a:custGeom>
              <a:rect b="b" l="l" r="r" t="t"/>
              <a:pathLst>
                <a:path extrusionOk="0" h="3648" w="3793">
                  <a:moveTo>
                    <a:pt x="1968" y="0"/>
                  </a:moveTo>
                  <a:cubicBezTo>
                    <a:pt x="1230" y="0"/>
                    <a:pt x="565" y="445"/>
                    <a:pt x="282" y="1126"/>
                  </a:cubicBezTo>
                  <a:cubicBezTo>
                    <a:pt x="1" y="1809"/>
                    <a:pt x="156" y="2593"/>
                    <a:pt x="678" y="3115"/>
                  </a:cubicBezTo>
                  <a:cubicBezTo>
                    <a:pt x="1027" y="3463"/>
                    <a:pt x="1494" y="3648"/>
                    <a:pt x="1968" y="3648"/>
                  </a:cubicBezTo>
                  <a:cubicBezTo>
                    <a:pt x="2204" y="3648"/>
                    <a:pt x="2441" y="3603"/>
                    <a:pt x="2666" y="3509"/>
                  </a:cubicBezTo>
                  <a:cubicBezTo>
                    <a:pt x="3347" y="3226"/>
                    <a:pt x="3791" y="2561"/>
                    <a:pt x="3792" y="1825"/>
                  </a:cubicBezTo>
                  <a:cubicBezTo>
                    <a:pt x="3792" y="816"/>
                    <a:pt x="2975" y="0"/>
                    <a:pt x="1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4"/>
            <p:cNvSpPr/>
            <p:nvPr/>
          </p:nvSpPr>
          <p:spPr>
            <a:xfrm>
              <a:off x="5596129" y="496073"/>
              <a:ext cx="38334" cy="76647"/>
            </a:xfrm>
            <a:custGeom>
              <a:rect b="b" l="l" r="r" t="t"/>
              <a:pathLst>
                <a:path extrusionOk="0" h="3649" w="1825">
                  <a:moveTo>
                    <a:pt x="0" y="0"/>
                  </a:moveTo>
                  <a:lnTo>
                    <a:pt x="0" y="3648"/>
                  </a:lnTo>
                  <a:cubicBezTo>
                    <a:pt x="1007" y="3648"/>
                    <a:pt x="1825" y="2831"/>
                    <a:pt x="1825" y="1823"/>
                  </a:cubicBezTo>
                  <a:cubicBezTo>
                    <a:pt x="1825" y="816"/>
                    <a:pt x="1007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4"/>
            <p:cNvSpPr/>
            <p:nvPr/>
          </p:nvSpPr>
          <p:spPr>
            <a:xfrm>
              <a:off x="5696260" y="1054427"/>
              <a:ext cx="46169" cy="54655"/>
            </a:xfrm>
            <a:custGeom>
              <a:rect b="b" l="l" r="r" t="t"/>
              <a:pathLst>
                <a:path extrusionOk="0" h="2602" w="2198">
                  <a:moveTo>
                    <a:pt x="1677" y="1"/>
                  </a:moveTo>
                  <a:lnTo>
                    <a:pt x="0" y="337"/>
                  </a:lnTo>
                  <a:lnTo>
                    <a:pt x="452" y="2601"/>
                  </a:lnTo>
                  <a:lnTo>
                    <a:pt x="2197" y="2601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4"/>
            <p:cNvSpPr/>
            <p:nvPr/>
          </p:nvSpPr>
          <p:spPr>
            <a:xfrm>
              <a:off x="5596129" y="572300"/>
              <a:ext cx="185117" cy="503616"/>
            </a:xfrm>
            <a:custGeom>
              <a:rect b="b" l="l" r="r" t="t"/>
              <a:pathLst>
                <a:path extrusionOk="0" h="23976" w="8813">
                  <a:moveTo>
                    <a:pt x="0" y="0"/>
                  </a:moveTo>
                  <a:lnTo>
                    <a:pt x="0" y="23976"/>
                  </a:lnTo>
                  <a:lnTo>
                    <a:pt x="6666" y="23976"/>
                  </a:lnTo>
                  <a:lnTo>
                    <a:pt x="6666" y="11701"/>
                  </a:lnTo>
                  <a:lnTo>
                    <a:pt x="8812" y="6460"/>
                  </a:lnTo>
                  <a:lnTo>
                    <a:pt x="6612" y="6460"/>
                  </a:lnTo>
                  <a:cubicBezTo>
                    <a:pt x="6430" y="4979"/>
                    <a:pt x="5780" y="3513"/>
                    <a:pt x="4772" y="2335"/>
                  </a:cubicBezTo>
                  <a:cubicBezTo>
                    <a:pt x="3482" y="829"/>
                    <a:pt x="1805" y="0"/>
                    <a:pt x="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4"/>
            <p:cNvSpPr/>
            <p:nvPr/>
          </p:nvSpPr>
          <p:spPr>
            <a:xfrm>
              <a:off x="5458148" y="975764"/>
              <a:ext cx="277980" cy="100194"/>
            </a:xfrm>
            <a:custGeom>
              <a:rect b="b" l="l" r="r" t="t"/>
              <a:pathLst>
                <a:path extrusionOk="0" h="4770" w="13234">
                  <a:moveTo>
                    <a:pt x="1" y="1"/>
                  </a:moveTo>
                  <a:lnTo>
                    <a:pt x="1" y="4769"/>
                  </a:lnTo>
                  <a:lnTo>
                    <a:pt x="13233" y="4769"/>
                  </a:lnTo>
                  <a:lnTo>
                    <a:pt x="132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4"/>
            <p:cNvSpPr/>
            <p:nvPr/>
          </p:nvSpPr>
          <p:spPr>
            <a:xfrm>
              <a:off x="5596150" y="975764"/>
              <a:ext cx="139977" cy="100194"/>
            </a:xfrm>
            <a:custGeom>
              <a:rect b="b" l="l" r="r" t="t"/>
              <a:pathLst>
                <a:path extrusionOk="0" h="4770" w="6664">
                  <a:moveTo>
                    <a:pt x="1" y="1"/>
                  </a:moveTo>
                  <a:lnTo>
                    <a:pt x="1" y="4769"/>
                  </a:lnTo>
                  <a:lnTo>
                    <a:pt x="6663" y="4769"/>
                  </a:lnTo>
                  <a:lnTo>
                    <a:pt x="6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4"/>
            <p:cNvSpPr/>
            <p:nvPr/>
          </p:nvSpPr>
          <p:spPr>
            <a:xfrm>
              <a:off x="5458064" y="697195"/>
              <a:ext cx="278589" cy="278379"/>
            </a:xfrm>
            <a:custGeom>
              <a:rect b="b" l="l" r="r" t="t"/>
              <a:pathLst>
                <a:path extrusionOk="0" h="13253" w="13263">
                  <a:moveTo>
                    <a:pt x="5719" y="1"/>
                  </a:moveTo>
                  <a:lnTo>
                    <a:pt x="5719" y="11542"/>
                  </a:lnTo>
                  <a:lnTo>
                    <a:pt x="0" y="11542"/>
                  </a:lnTo>
                  <a:lnTo>
                    <a:pt x="0" y="13253"/>
                  </a:lnTo>
                  <a:lnTo>
                    <a:pt x="13262" y="13253"/>
                  </a:lnTo>
                  <a:lnTo>
                    <a:pt x="13262" y="11542"/>
                  </a:lnTo>
                  <a:lnTo>
                    <a:pt x="7428" y="11542"/>
                  </a:lnTo>
                  <a:lnTo>
                    <a:pt x="74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4"/>
            <p:cNvSpPr/>
            <p:nvPr/>
          </p:nvSpPr>
          <p:spPr>
            <a:xfrm>
              <a:off x="5597348" y="697195"/>
              <a:ext cx="139305" cy="278379"/>
            </a:xfrm>
            <a:custGeom>
              <a:rect b="b" l="l" r="r" t="t"/>
              <a:pathLst>
                <a:path extrusionOk="0" h="13253" w="6632">
                  <a:moveTo>
                    <a:pt x="0" y="1"/>
                  </a:moveTo>
                  <a:lnTo>
                    <a:pt x="0" y="13253"/>
                  </a:lnTo>
                  <a:lnTo>
                    <a:pt x="6631" y="13253"/>
                  </a:lnTo>
                  <a:lnTo>
                    <a:pt x="6631" y="11542"/>
                  </a:lnTo>
                  <a:lnTo>
                    <a:pt x="797" y="11542"/>
                  </a:lnTo>
                  <a:lnTo>
                    <a:pt x="7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4"/>
            <p:cNvSpPr/>
            <p:nvPr/>
          </p:nvSpPr>
          <p:spPr>
            <a:xfrm>
              <a:off x="5458232" y="572300"/>
              <a:ext cx="276615" cy="134495"/>
            </a:xfrm>
            <a:custGeom>
              <a:rect b="b" l="l" r="r" t="t"/>
              <a:pathLst>
                <a:path extrusionOk="0" h="6403" w="13169">
                  <a:moveTo>
                    <a:pt x="6613" y="0"/>
                  </a:moveTo>
                  <a:cubicBezTo>
                    <a:pt x="3036" y="0"/>
                    <a:pt x="114" y="2853"/>
                    <a:pt x="1" y="6402"/>
                  </a:cubicBezTo>
                  <a:lnTo>
                    <a:pt x="13169" y="6402"/>
                  </a:lnTo>
                  <a:cubicBezTo>
                    <a:pt x="12976" y="4941"/>
                    <a:pt x="12332" y="3498"/>
                    <a:pt x="11337" y="2335"/>
                  </a:cubicBezTo>
                  <a:cubicBezTo>
                    <a:pt x="10047" y="829"/>
                    <a:pt x="8370" y="0"/>
                    <a:pt x="6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4"/>
            <p:cNvSpPr/>
            <p:nvPr/>
          </p:nvSpPr>
          <p:spPr>
            <a:xfrm>
              <a:off x="5596528" y="572300"/>
              <a:ext cx="138318" cy="134495"/>
            </a:xfrm>
            <a:custGeom>
              <a:rect b="b" l="l" r="r" t="t"/>
              <a:pathLst>
                <a:path extrusionOk="0" h="6403" w="6585">
                  <a:moveTo>
                    <a:pt x="0" y="0"/>
                  </a:moveTo>
                  <a:lnTo>
                    <a:pt x="0" y="6402"/>
                  </a:lnTo>
                  <a:lnTo>
                    <a:pt x="6585" y="6402"/>
                  </a:lnTo>
                  <a:cubicBezTo>
                    <a:pt x="6392" y="4941"/>
                    <a:pt x="5748" y="3498"/>
                    <a:pt x="4753" y="2335"/>
                  </a:cubicBezTo>
                  <a:cubicBezTo>
                    <a:pt x="3463" y="829"/>
                    <a:pt x="1786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54"/>
          <p:cNvGrpSpPr/>
          <p:nvPr/>
        </p:nvGrpSpPr>
        <p:grpSpPr>
          <a:xfrm>
            <a:off x="5530455" y="2044182"/>
            <a:ext cx="135320" cy="273148"/>
            <a:chOff x="3976287" y="1289305"/>
            <a:chExt cx="317281" cy="612989"/>
          </a:xfrm>
        </p:grpSpPr>
        <p:sp>
          <p:nvSpPr>
            <p:cNvPr id="1279" name="Google Shape;1279;p54"/>
            <p:cNvSpPr/>
            <p:nvPr/>
          </p:nvSpPr>
          <p:spPr>
            <a:xfrm>
              <a:off x="3976287" y="1433862"/>
              <a:ext cx="317281" cy="468433"/>
            </a:xfrm>
            <a:custGeom>
              <a:rect b="b" l="l" r="r" t="t"/>
              <a:pathLst>
                <a:path extrusionOk="0" h="22301" w="15105">
                  <a:moveTo>
                    <a:pt x="6279" y="0"/>
                  </a:moveTo>
                  <a:cubicBezTo>
                    <a:pt x="3814" y="0"/>
                    <a:pt x="1918" y="1838"/>
                    <a:pt x="1209" y="4915"/>
                  </a:cubicBezTo>
                  <a:cubicBezTo>
                    <a:pt x="826" y="6573"/>
                    <a:pt x="0" y="10890"/>
                    <a:pt x="579" y="15154"/>
                  </a:cubicBezTo>
                  <a:cubicBezTo>
                    <a:pt x="850" y="17148"/>
                    <a:pt x="1631" y="18878"/>
                    <a:pt x="2838" y="20157"/>
                  </a:cubicBezTo>
                  <a:cubicBezTo>
                    <a:pt x="4135" y="21532"/>
                    <a:pt x="5828" y="22273"/>
                    <a:pt x="7730" y="22300"/>
                  </a:cubicBezTo>
                  <a:lnTo>
                    <a:pt x="7839" y="22300"/>
                  </a:lnTo>
                  <a:cubicBezTo>
                    <a:pt x="9760" y="22300"/>
                    <a:pt x="11568" y="21561"/>
                    <a:pt x="12937" y="20210"/>
                  </a:cubicBezTo>
                  <a:cubicBezTo>
                    <a:pt x="14335" y="18834"/>
                    <a:pt x="15104" y="16996"/>
                    <a:pt x="15104" y="15035"/>
                  </a:cubicBezTo>
                  <a:cubicBezTo>
                    <a:pt x="15104" y="12871"/>
                    <a:pt x="14017" y="10826"/>
                    <a:pt x="13069" y="9285"/>
                  </a:cubicBezTo>
                  <a:lnTo>
                    <a:pt x="13069" y="9287"/>
                  </a:lnTo>
                  <a:cubicBezTo>
                    <a:pt x="12104" y="7717"/>
                    <a:pt x="11778" y="6333"/>
                    <a:pt x="11489" y="5111"/>
                  </a:cubicBezTo>
                  <a:cubicBezTo>
                    <a:pt x="11336" y="4459"/>
                    <a:pt x="11191" y="3843"/>
                    <a:pt x="10963" y="3299"/>
                  </a:cubicBezTo>
                  <a:cubicBezTo>
                    <a:pt x="10550" y="2316"/>
                    <a:pt x="9966" y="1531"/>
                    <a:pt x="9227" y="966"/>
                  </a:cubicBezTo>
                  <a:cubicBezTo>
                    <a:pt x="8391" y="325"/>
                    <a:pt x="7399" y="0"/>
                    <a:pt x="6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4"/>
            <p:cNvSpPr/>
            <p:nvPr/>
          </p:nvSpPr>
          <p:spPr>
            <a:xfrm>
              <a:off x="4114101" y="1434051"/>
              <a:ext cx="179467" cy="468243"/>
            </a:xfrm>
            <a:custGeom>
              <a:rect b="b" l="l" r="r" t="t"/>
              <a:pathLst>
                <a:path extrusionOk="0" h="22292" w="8544">
                  <a:moveTo>
                    <a:pt x="1" y="0"/>
                  </a:moveTo>
                  <a:lnTo>
                    <a:pt x="1" y="22180"/>
                  </a:lnTo>
                  <a:cubicBezTo>
                    <a:pt x="386" y="22249"/>
                    <a:pt x="777" y="22287"/>
                    <a:pt x="1169" y="22291"/>
                  </a:cubicBezTo>
                  <a:lnTo>
                    <a:pt x="1278" y="22291"/>
                  </a:lnTo>
                  <a:cubicBezTo>
                    <a:pt x="3199" y="22291"/>
                    <a:pt x="5007" y="21552"/>
                    <a:pt x="6376" y="20201"/>
                  </a:cubicBezTo>
                  <a:cubicBezTo>
                    <a:pt x="7774" y="18825"/>
                    <a:pt x="8543" y="16987"/>
                    <a:pt x="8543" y="15026"/>
                  </a:cubicBezTo>
                  <a:cubicBezTo>
                    <a:pt x="8543" y="12862"/>
                    <a:pt x="7456" y="10817"/>
                    <a:pt x="6508" y="9276"/>
                  </a:cubicBezTo>
                  <a:lnTo>
                    <a:pt x="6508" y="9278"/>
                  </a:lnTo>
                  <a:cubicBezTo>
                    <a:pt x="5543" y="7708"/>
                    <a:pt x="5217" y="6324"/>
                    <a:pt x="4928" y="5102"/>
                  </a:cubicBezTo>
                  <a:cubicBezTo>
                    <a:pt x="4775" y="4450"/>
                    <a:pt x="4630" y="3834"/>
                    <a:pt x="4402" y="3290"/>
                  </a:cubicBezTo>
                  <a:cubicBezTo>
                    <a:pt x="3989" y="2307"/>
                    <a:pt x="3405" y="1522"/>
                    <a:pt x="2666" y="957"/>
                  </a:cubicBezTo>
                  <a:cubicBezTo>
                    <a:pt x="1901" y="371"/>
                    <a:pt x="1005" y="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4"/>
            <p:cNvSpPr/>
            <p:nvPr/>
          </p:nvSpPr>
          <p:spPr>
            <a:xfrm>
              <a:off x="3999875" y="1289305"/>
              <a:ext cx="228471" cy="251220"/>
            </a:xfrm>
            <a:custGeom>
              <a:rect b="b" l="l" r="r" t="t"/>
              <a:pathLst>
                <a:path extrusionOk="0" h="11960" w="10877">
                  <a:moveTo>
                    <a:pt x="2589" y="1"/>
                  </a:moveTo>
                  <a:lnTo>
                    <a:pt x="2589" y="1768"/>
                  </a:lnTo>
                  <a:lnTo>
                    <a:pt x="3720" y="3163"/>
                  </a:lnTo>
                  <a:lnTo>
                    <a:pt x="3720" y="4875"/>
                  </a:lnTo>
                  <a:cubicBezTo>
                    <a:pt x="2596" y="5133"/>
                    <a:pt x="1596" y="5813"/>
                    <a:pt x="967" y="6807"/>
                  </a:cubicBezTo>
                  <a:cubicBezTo>
                    <a:pt x="944" y="6843"/>
                    <a:pt x="921" y="6879"/>
                    <a:pt x="899" y="6917"/>
                  </a:cubicBezTo>
                  <a:cubicBezTo>
                    <a:pt x="1" y="8416"/>
                    <a:pt x="431" y="9887"/>
                    <a:pt x="431" y="9887"/>
                  </a:cubicBezTo>
                  <a:cubicBezTo>
                    <a:pt x="431" y="9887"/>
                    <a:pt x="1102" y="10092"/>
                    <a:pt x="1889" y="10092"/>
                  </a:cubicBezTo>
                  <a:cubicBezTo>
                    <a:pt x="2453" y="10092"/>
                    <a:pt x="3076" y="9987"/>
                    <a:pt x="3556" y="9626"/>
                  </a:cubicBezTo>
                  <a:cubicBezTo>
                    <a:pt x="4123" y="10938"/>
                    <a:pt x="5439" y="11960"/>
                    <a:pt x="5439" y="11960"/>
                  </a:cubicBezTo>
                  <a:cubicBezTo>
                    <a:pt x="5439" y="11960"/>
                    <a:pt x="6755" y="10938"/>
                    <a:pt x="7320" y="9626"/>
                  </a:cubicBezTo>
                  <a:cubicBezTo>
                    <a:pt x="7800" y="9987"/>
                    <a:pt x="8424" y="10092"/>
                    <a:pt x="8988" y="10092"/>
                  </a:cubicBezTo>
                  <a:cubicBezTo>
                    <a:pt x="9775" y="10092"/>
                    <a:pt x="10446" y="9887"/>
                    <a:pt x="10446" y="9887"/>
                  </a:cubicBezTo>
                  <a:cubicBezTo>
                    <a:pt x="10446" y="9887"/>
                    <a:pt x="10877" y="8417"/>
                    <a:pt x="9978" y="6917"/>
                  </a:cubicBezTo>
                  <a:cubicBezTo>
                    <a:pt x="9956" y="6879"/>
                    <a:pt x="9933" y="6843"/>
                    <a:pt x="9910" y="6807"/>
                  </a:cubicBezTo>
                  <a:cubicBezTo>
                    <a:pt x="9272" y="5798"/>
                    <a:pt x="8255" y="5114"/>
                    <a:pt x="7111" y="4865"/>
                  </a:cubicBezTo>
                  <a:lnTo>
                    <a:pt x="7111" y="2705"/>
                  </a:lnTo>
                  <a:lnTo>
                    <a:pt x="52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4"/>
            <p:cNvSpPr/>
            <p:nvPr/>
          </p:nvSpPr>
          <p:spPr>
            <a:xfrm>
              <a:off x="4114101" y="1295859"/>
              <a:ext cx="114246" cy="244666"/>
            </a:xfrm>
            <a:custGeom>
              <a:rect b="b" l="l" r="r" t="t"/>
              <a:pathLst>
                <a:path extrusionOk="0" h="11648" w="5439">
                  <a:moveTo>
                    <a:pt x="1" y="0"/>
                  </a:moveTo>
                  <a:lnTo>
                    <a:pt x="1" y="11648"/>
                  </a:lnTo>
                  <a:cubicBezTo>
                    <a:pt x="1" y="11648"/>
                    <a:pt x="1317" y="10626"/>
                    <a:pt x="1882" y="9314"/>
                  </a:cubicBezTo>
                  <a:cubicBezTo>
                    <a:pt x="2362" y="9675"/>
                    <a:pt x="2986" y="9780"/>
                    <a:pt x="3550" y="9780"/>
                  </a:cubicBezTo>
                  <a:cubicBezTo>
                    <a:pt x="4337" y="9780"/>
                    <a:pt x="5008" y="9575"/>
                    <a:pt x="5008" y="9575"/>
                  </a:cubicBezTo>
                  <a:cubicBezTo>
                    <a:pt x="5008" y="9575"/>
                    <a:pt x="5439" y="8105"/>
                    <a:pt x="4540" y="6605"/>
                  </a:cubicBezTo>
                  <a:cubicBezTo>
                    <a:pt x="4518" y="6567"/>
                    <a:pt x="4495" y="6531"/>
                    <a:pt x="4472" y="6495"/>
                  </a:cubicBezTo>
                  <a:cubicBezTo>
                    <a:pt x="3834" y="5486"/>
                    <a:pt x="2817" y="4802"/>
                    <a:pt x="1673" y="4553"/>
                  </a:cubicBezTo>
                  <a:lnTo>
                    <a:pt x="1673" y="2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54"/>
          <p:cNvGrpSpPr/>
          <p:nvPr/>
        </p:nvGrpSpPr>
        <p:grpSpPr>
          <a:xfrm>
            <a:off x="5907879" y="2317337"/>
            <a:ext cx="261458" cy="255065"/>
            <a:chOff x="3248569" y="1247232"/>
            <a:chExt cx="613031" cy="572407"/>
          </a:xfrm>
        </p:grpSpPr>
        <p:sp>
          <p:nvSpPr>
            <p:cNvPr id="1284" name="Google Shape;1284;p54"/>
            <p:cNvSpPr/>
            <p:nvPr/>
          </p:nvSpPr>
          <p:spPr>
            <a:xfrm>
              <a:off x="3248569" y="1503640"/>
              <a:ext cx="145124" cy="214230"/>
            </a:xfrm>
            <a:custGeom>
              <a:rect b="b" l="l" r="r" t="t"/>
              <a:pathLst>
                <a:path extrusionOk="0" h="10199" w="6909">
                  <a:moveTo>
                    <a:pt x="1" y="0"/>
                  </a:moveTo>
                  <a:lnTo>
                    <a:pt x="1" y="854"/>
                  </a:lnTo>
                  <a:cubicBezTo>
                    <a:pt x="1" y="5247"/>
                    <a:pt x="2914" y="8970"/>
                    <a:pt x="6909" y="10198"/>
                  </a:cubicBezTo>
                  <a:lnTo>
                    <a:pt x="6909" y="8391"/>
                  </a:lnTo>
                  <a:cubicBezTo>
                    <a:pt x="4129" y="7331"/>
                    <a:pt x="2079" y="4773"/>
                    <a:pt x="1756" y="1709"/>
                  </a:cubicBezTo>
                  <a:lnTo>
                    <a:pt x="6909" y="1709"/>
                  </a:lnTo>
                  <a:lnTo>
                    <a:pt x="69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4"/>
            <p:cNvSpPr/>
            <p:nvPr/>
          </p:nvSpPr>
          <p:spPr>
            <a:xfrm>
              <a:off x="3326665" y="1503640"/>
              <a:ext cx="534934" cy="315999"/>
            </a:xfrm>
            <a:custGeom>
              <a:rect b="b" l="l" r="r" t="t"/>
              <a:pathLst>
                <a:path extrusionOk="0" h="15044" w="25467">
                  <a:moveTo>
                    <a:pt x="1" y="0"/>
                  </a:moveTo>
                  <a:lnTo>
                    <a:pt x="1" y="2311"/>
                  </a:lnTo>
                  <a:cubicBezTo>
                    <a:pt x="1" y="5711"/>
                    <a:pt x="1325" y="8910"/>
                    <a:pt x="3730" y="11316"/>
                  </a:cubicBezTo>
                  <a:cubicBezTo>
                    <a:pt x="6134" y="13720"/>
                    <a:pt x="9332" y="15043"/>
                    <a:pt x="12733" y="15043"/>
                  </a:cubicBezTo>
                  <a:cubicBezTo>
                    <a:pt x="16134" y="15043"/>
                    <a:pt x="19331" y="13719"/>
                    <a:pt x="21737" y="11314"/>
                  </a:cubicBezTo>
                  <a:cubicBezTo>
                    <a:pt x="24143" y="8910"/>
                    <a:pt x="25466" y="5712"/>
                    <a:pt x="25466" y="2311"/>
                  </a:cubicBezTo>
                  <a:lnTo>
                    <a:pt x="25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4"/>
            <p:cNvSpPr/>
            <p:nvPr/>
          </p:nvSpPr>
          <p:spPr>
            <a:xfrm>
              <a:off x="3513925" y="1247232"/>
              <a:ext cx="65326" cy="219502"/>
            </a:xfrm>
            <a:custGeom>
              <a:rect b="b" l="l" r="r" t="t"/>
              <a:pathLst>
                <a:path extrusionOk="0" h="10450" w="3110">
                  <a:moveTo>
                    <a:pt x="1399" y="1"/>
                  </a:moveTo>
                  <a:cubicBezTo>
                    <a:pt x="1399" y="570"/>
                    <a:pt x="1208" y="811"/>
                    <a:pt x="889" y="1207"/>
                  </a:cubicBezTo>
                  <a:cubicBezTo>
                    <a:pt x="514" y="1673"/>
                    <a:pt x="1" y="2312"/>
                    <a:pt x="1" y="3484"/>
                  </a:cubicBezTo>
                  <a:cubicBezTo>
                    <a:pt x="1" y="4656"/>
                    <a:pt x="514" y="5295"/>
                    <a:pt x="889" y="5761"/>
                  </a:cubicBezTo>
                  <a:cubicBezTo>
                    <a:pt x="1208" y="6158"/>
                    <a:pt x="1399" y="6397"/>
                    <a:pt x="1399" y="6966"/>
                  </a:cubicBezTo>
                  <a:cubicBezTo>
                    <a:pt x="1399" y="7536"/>
                    <a:pt x="1208" y="7777"/>
                    <a:pt x="889" y="8172"/>
                  </a:cubicBezTo>
                  <a:cubicBezTo>
                    <a:pt x="514" y="8639"/>
                    <a:pt x="1" y="9278"/>
                    <a:pt x="1" y="10449"/>
                  </a:cubicBezTo>
                  <a:lnTo>
                    <a:pt x="1711" y="10449"/>
                  </a:lnTo>
                  <a:cubicBezTo>
                    <a:pt x="1711" y="9880"/>
                    <a:pt x="1904" y="9641"/>
                    <a:pt x="2223" y="9243"/>
                  </a:cubicBezTo>
                  <a:cubicBezTo>
                    <a:pt x="2596" y="8777"/>
                    <a:pt x="3110" y="8139"/>
                    <a:pt x="3110" y="6966"/>
                  </a:cubicBezTo>
                  <a:cubicBezTo>
                    <a:pt x="3110" y="5795"/>
                    <a:pt x="2596" y="5156"/>
                    <a:pt x="2223" y="4689"/>
                  </a:cubicBezTo>
                  <a:cubicBezTo>
                    <a:pt x="1904" y="4294"/>
                    <a:pt x="1711" y="4055"/>
                    <a:pt x="1711" y="3484"/>
                  </a:cubicBezTo>
                  <a:cubicBezTo>
                    <a:pt x="1711" y="2914"/>
                    <a:pt x="1904" y="2675"/>
                    <a:pt x="2223" y="2278"/>
                  </a:cubicBezTo>
                  <a:cubicBezTo>
                    <a:pt x="2596" y="1811"/>
                    <a:pt x="3110" y="1173"/>
                    <a:pt x="3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4"/>
            <p:cNvSpPr/>
            <p:nvPr/>
          </p:nvSpPr>
          <p:spPr>
            <a:xfrm>
              <a:off x="3608972" y="1247232"/>
              <a:ext cx="65326" cy="219502"/>
            </a:xfrm>
            <a:custGeom>
              <a:rect b="b" l="l" r="r" t="t"/>
              <a:pathLst>
                <a:path extrusionOk="0" h="10450" w="3110">
                  <a:moveTo>
                    <a:pt x="1399" y="1"/>
                  </a:moveTo>
                  <a:cubicBezTo>
                    <a:pt x="1399" y="570"/>
                    <a:pt x="1206" y="811"/>
                    <a:pt x="888" y="1207"/>
                  </a:cubicBezTo>
                  <a:cubicBezTo>
                    <a:pt x="514" y="1673"/>
                    <a:pt x="1" y="2312"/>
                    <a:pt x="1" y="3484"/>
                  </a:cubicBezTo>
                  <a:cubicBezTo>
                    <a:pt x="1" y="4656"/>
                    <a:pt x="514" y="5295"/>
                    <a:pt x="888" y="5761"/>
                  </a:cubicBezTo>
                  <a:cubicBezTo>
                    <a:pt x="1206" y="6158"/>
                    <a:pt x="1399" y="6397"/>
                    <a:pt x="1399" y="6966"/>
                  </a:cubicBezTo>
                  <a:cubicBezTo>
                    <a:pt x="1399" y="7536"/>
                    <a:pt x="1206" y="7777"/>
                    <a:pt x="888" y="8172"/>
                  </a:cubicBezTo>
                  <a:cubicBezTo>
                    <a:pt x="514" y="8639"/>
                    <a:pt x="1" y="9278"/>
                    <a:pt x="1" y="10449"/>
                  </a:cubicBezTo>
                  <a:lnTo>
                    <a:pt x="1711" y="10449"/>
                  </a:lnTo>
                  <a:cubicBezTo>
                    <a:pt x="1711" y="9880"/>
                    <a:pt x="1902" y="9641"/>
                    <a:pt x="2221" y="9243"/>
                  </a:cubicBezTo>
                  <a:cubicBezTo>
                    <a:pt x="2596" y="8777"/>
                    <a:pt x="3109" y="8139"/>
                    <a:pt x="3109" y="6966"/>
                  </a:cubicBezTo>
                  <a:cubicBezTo>
                    <a:pt x="3109" y="5795"/>
                    <a:pt x="2596" y="5156"/>
                    <a:pt x="2221" y="4689"/>
                  </a:cubicBezTo>
                  <a:cubicBezTo>
                    <a:pt x="1902" y="4294"/>
                    <a:pt x="1711" y="4055"/>
                    <a:pt x="1711" y="3484"/>
                  </a:cubicBezTo>
                  <a:cubicBezTo>
                    <a:pt x="1711" y="2914"/>
                    <a:pt x="1902" y="2675"/>
                    <a:pt x="2221" y="2278"/>
                  </a:cubicBezTo>
                  <a:cubicBezTo>
                    <a:pt x="2596" y="1811"/>
                    <a:pt x="3109" y="1173"/>
                    <a:pt x="3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4"/>
            <p:cNvSpPr/>
            <p:nvPr/>
          </p:nvSpPr>
          <p:spPr>
            <a:xfrm>
              <a:off x="3593366" y="1503640"/>
              <a:ext cx="268234" cy="315999"/>
            </a:xfrm>
            <a:custGeom>
              <a:rect b="b" l="l" r="r" t="t"/>
              <a:pathLst>
                <a:path extrusionOk="0" h="15044" w="12770">
                  <a:moveTo>
                    <a:pt x="0" y="0"/>
                  </a:moveTo>
                  <a:lnTo>
                    <a:pt x="0" y="15043"/>
                  </a:lnTo>
                  <a:lnTo>
                    <a:pt x="36" y="15043"/>
                  </a:lnTo>
                  <a:cubicBezTo>
                    <a:pt x="3437" y="15043"/>
                    <a:pt x="6634" y="13719"/>
                    <a:pt x="9040" y="11314"/>
                  </a:cubicBezTo>
                  <a:cubicBezTo>
                    <a:pt x="11446" y="8910"/>
                    <a:pt x="12769" y="5712"/>
                    <a:pt x="12769" y="2311"/>
                  </a:cubicBezTo>
                  <a:lnTo>
                    <a:pt x="1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4"/>
            <p:cNvSpPr/>
            <p:nvPr/>
          </p:nvSpPr>
          <p:spPr>
            <a:xfrm>
              <a:off x="3388021" y="1783700"/>
              <a:ext cx="412223" cy="35940"/>
            </a:xfrm>
            <a:custGeom>
              <a:rect b="b" l="l" r="r" t="t"/>
              <a:pathLst>
                <a:path extrusionOk="0" h="1711" w="19625">
                  <a:moveTo>
                    <a:pt x="0" y="0"/>
                  </a:moveTo>
                  <a:lnTo>
                    <a:pt x="0" y="1710"/>
                  </a:lnTo>
                  <a:lnTo>
                    <a:pt x="19625" y="171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3593366" y="1783700"/>
              <a:ext cx="206857" cy="35940"/>
            </a:xfrm>
            <a:custGeom>
              <a:rect b="b" l="l" r="r" t="t"/>
              <a:pathLst>
                <a:path extrusionOk="0" h="1711" w="9848">
                  <a:moveTo>
                    <a:pt x="0" y="0"/>
                  </a:moveTo>
                  <a:lnTo>
                    <a:pt x="0" y="1710"/>
                  </a:lnTo>
                  <a:lnTo>
                    <a:pt x="9847" y="1710"/>
                  </a:lnTo>
                  <a:lnTo>
                    <a:pt x="9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4"/>
            <p:cNvSpPr/>
            <p:nvPr/>
          </p:nvSpPr>
          <p:spPr>
            <a:xfrm>
              <a:off x="3641362" y="1503598"/>
              <a:ext cx="35940" cy="86583"/>
            </a:xfrm>
            <a:custGeom>
              <a:rect b="b" l="l" r="r" t="t"/>
              <a:pathLst>
                <a:path extrusionOk="0" h="4122" w="1711">
                  <a:moveTo>
                    <a:pt x="1" y="1"/>
                  </a:moveTo>
                  <a:lnTo>
                    <a:pt x="1" y="4121"/>
                  </a:lnTo>
                  <a:lnTo>
                    <a:pt x="1711" y="412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4"/>
            <p:cNvSpPr/>
            <p:nvPr/>
          </p:nvSpPr>
          <p:spPr>
            <a:xfrm>
              <a:off x="3593366" y="1569491"/>
              <a:ext cx="131953" cy="134663"/>
            </a:xfrm>
            <a:custGeom>
              <a:rect b="b" l="l" r="r" t="t"/>
              <a:pathLst>
                <a:path extrusionOk="0" h="6411" w="6282">
                  <a:moveTo>
                    <a:pt x="3238" y="0"/>
                  </a:moveTo>
                  <a:lnTo>
                    <a:pt x="0" y="1786"/>
                  </a:lnTo>
                  <a:lnTo>
                    <a:pt x="0" y="6411"/>
                  </a:lnTo>
                  <a:lnTo>
                    <a:pt x="6282" y="6411"/>
                  </a:lnTo>
                  <a:lnTo>
                    <a:pt x="6282" y="1803"/>
                  </a:lnTo>
                  <a:lnTo>
                    <a:pt x="3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4"/>
            <p:cNvSpPr/>
            <p:nvPr/>
          </p:nvSpPr>
          <p:spPr>
            <a:xfrm>
              <a:off x="3659321" y="1569491"/>
              <a:ext cx="65998" cy="134663"/>
            </a:xfrm>
            <a:custGeom>
              <a:rect b="b" l="l" r="r" t="t"/>
              <a:pathLst>
                <a:path extrusionOk="0" h="6411" w="3142">
                  <a:moveTo>
                    <a:pt x="98" y="0"/>
                  </a:moveTo>
                  <a:lnTo>
                    <a:pt x="1" y="54"/>
                  </a:lnTo>
                  <a:lnTo>
                    <a:pt x="1" y="6411"/>
                  </a:lnTo>
                  <a:lnTo>
                    <a:pt x="3142" y="6411"/>
                  </a:lnTo>
                  <a:lnTo>
                    <a:pt x="3142" y="180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54"/>
          <p:cNvGrpSpPr/>
          <p:nvPr/>
        </p:nvGrpSpPr>
        <p:grpSpPr>
          <a:xfrm>
            <a:off x="4480737" y="2782002"/>
            <a:ext cx="197224" cy="273157"/>
            <a:chOff x="2831745" y="3340570"/>
            <a:chExt cx="462425" cy="613010"/>
          </a:xfrm>
        </p:grpSpPr>
        <p:sp>
          <p:nvSpPr>
            <p:cNvPr id="1295" name="Google Shape;1295;p54"/>
            <p:cNvSpPr/>
            <p:nvPr/>
          </p:nvSpPr>
          <p:spPr>
            <a:xfrm>
              <a:off x="2831745" y="3411630"/>
              <a:ext cx="462425" cy="541950"/>
            </a:xfrm>
            <a:custGeom>
              <a:rect b="b" l="l" r="r" t="t"/>
              <a:pathLst>
                <a:path extrusionOk="0" h="25801" w="22015">
                  <a:moveTo>
                    <a:pt x="2707" y="0"/>
                  </a:moveTo>
                  <a:lnTo>
                    <a:pt x="2707" y="3660"/>
                  </a:lnTo>
                  <a:lnTo>
                    <a:pt x="0" y="4740"/>
                  </a:lnTo>
                  <a:lnTo>
                    <a:pt x="0" y="6953"/>
                  </a:lnTo>
                  <a:lnTo>
                    <a:pt x="1887" y="17288"/>
                  </a:lnTo>
                  <a:lnTo>
                    <a:pt x="0" y="23368"/>
                  </a:lnTo>
                  <a:lnTo>
                    <a:pt x="0" y="25800"/>
                  </a:lnTo>
                  <a:lnTo>
                    <a:pt x="22015" y="25800"/>
                  </a:lnTo>
                  <a:lnTo>
                    <a:pt x="22015" y="23976"/>
                  </a:lnTo>
                  <a:lnTo>
                    <a:pt x="20128" y="17288"/>
                  </a:lnTo>
                  <a:lnTo>
                    <a:pt x="22013" y="6953"/>
                  </a:lnTo>
                  <a:lnTo>
                    <a:pt x="22015" y="4740"/>
                  </a:lnTo>
                  <a:lnTo>
                    <a:pt x="19307" y="3660"/>
                  </a:lnTo>
                  <a:lnTo>
                    <a:pt x="19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4"/>
            <p:cNvSpPr/>
            <p:nvPr/>
          </p:nvSpPr>
          <p:spPr>
            <a:xfrm>
              <a:off x="3054608" y="3411630"/>
              <a:ext cx="239562" cy="541929"/>
            </a:xfrm>
            <a:custGeom>
              <a:rect b="b" l="l" r="r" t="t"/>
              <a:pathLst>
                <a:path extrusionOk="0" h="25800" w="11405">
                  <a:moveTo>
                    <a:pt x="1" y="0"/>
                  </a:moveTo>
                  <a:lnTo>
                    <a:pt x="1" y="3660"/>
                  </a:lnTo>
                  <a:lnTo>
                    <a:pt x="397" y="3660"/>
                  </a:lnTo>
                  <a:lnTo>
                    <a:pt x="397" y="25799"/>
                  </a:lnTo>
                  <a:lnTo>
                    <a:pt x="11403" y="25799"/>
                  </a:lnTo>
                  <a:lnTo>
                    <a:pt x="11403" y="23368"/>
                  </a:lnTo>
                  <a:lnTo>
                    <a:pt x="9518" y="17288"/>
                  </a:lnTo>
                  <a:lnTo>
                    <a:pt x="11403" y="7562"/>
                  </a:lnTo>
                  <a:lnTo>
                    <a:pt x="11405" y="4740"/>
                  </a:lnTo>
                  <a:lnTo>
                    <a:pt x="8697" y="3660"/>
                  </a:lnTo>
                  <a:lnTo>
                    <a:pt x="86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4"/>
            <p:cNvSpPr/>
            <p:nvPr/>
          </p:nvSpPr>
          <p:spPr>
            <a:xfrm>
              <a:off x="2831745" y="3340570"/>
              <a:ext cx="462404" cy="106999"/>
            </a:xfrm>
            <a:custGeom>
              <a:rect b="b" l="l" r="r" t="t"/>
              <a:pathLst>
                <a:path extrusionOk="0" h="5094" w="22014">
                  <a:moveTo>
                    <a:pt x="0" y="0"/>
                  </a:moveTo>
                  <a:lnTo>
                    <a:pt x="0" y="5094"/>
                  </a:lnTo>
                  <a:lnTo>
                    <a:pt x="22013" y="5094"/>
                  </a:lnTo>
                  <a:lnTo>
                    <a:pt x="22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4"/>
            <p:cNvSpPr/>
            <p:nvPr/>
          </p:nvSpPr>
          <p:spPr>
            <a:xfrm>
              <a:off x="3061624" y="3340570"/>
              <a:ext cx="232525" cy="106999"/>
            </a:xfrm>
            <a:custGeom>
              <a:rect b="b" l="l" r="r" t="t"/>
              <a:pathLst>
                <a:path extrusionOk="0" h="5094" w="11070">
                  <a:moveTo>
                    <a:pt x="0" y="0"/>
                  </a:moveTo>
                  <a:lnTo>
                    <a:pt x="0" y="5094"/>
                  </a:lnTo>
                  <a:lnTo>
                    <a:pt x="11069" y="5094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4"/>
            <p:cNvSpPr/>
            <p:nvPr/>
          </p:nvSpPr>
          <p:spPr>
            <a:xfrm>
              <a:off x="3006675" y="3340570"/>
              <a:ext cx="112566" cy="260630"/>
            </a:xfrm>
            <a:custGeom>
              <a:rect b="b" l="l" r="r" t="t"/>
              <a:pathLst>
                <a:path extrusionOk="0" h="12408" w="5359">
                  <a:moveTo>
                    <a:pt x="0" y="0"/>
                  </a:moveTo>
                  <a:lnTo>
                    <a:pt x="0" y="12407"/>
                  </a:lnTo>
                  <a:lnTo>
                    <a:pt x="5359" y="12407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4"/>
            <p:cNvSpPr/>
            <p:nvPr/>
          </p:nvSpPr>
          <p:spPr>
            <a:xfrm>
              <a:off x="3062968" y="3340570"/>
              <a:ext cx="56272" cy="260630"/>
            </a:xfrm>
            <a:custGeom>
              <a:rect b="b" l="l" r="r" t="t"/>
              <a:pathLst>
                <a:path extrusionOk="0" h="12408" w="2679">
                  <a:moveTo>
                    <a:pt x="0" y="0"/>
                  </a:moveTo>
                  <a:lnTo>
                    <a:pt x="0" y="12407"/>
                  </a:lnTo>
                  <a:lnTo>
                    <a:pt x="2679" y="1240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4"/>
            <p:cNvSpPr/>
            <p:nvPr/>
          </p:nvSpPr>
          <p:spPr>
            <a:xfrm>
              <a:off x="2831745" y="3557656"/>
              <a:ext cx="462404" cy="351078"/>
            </a:xfrm>
            <a:custGeom>
              <a:rect b="b" l="l" r="r" t="t"/>
              <a:pathLst>
                <a:path extrusionOk="0" h="16714" w="22014">
                  <a:moveTo>
                    <a:pt x="0" y="1"/>
                  </a:moveTo>
                  <a:lnTo>
                    <a:pt x="0" y="16714"/>
                  </a:lnTo>
                  <a:lnTo>
                    <a:pt x="22013" y="16714"/>
                  </a:lnTo>
                  <a:lnTo>
                    <a:pt x="220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4"/>
            <p:cNvSpPr/>
            <p:nvPr/>
          </p:nvSpPr>
          <p:spPr>
            <a:xfrm>
              <a:off x="3062968" y="3557656"/>
              <a:ext cx="231202" cy="351078"/>
            </a:xfrm>
            <a:custGeom>
              <a:rect b="b" l="l" r="r" t="t"/>
              <a:pathLst>
                <a:path extrusionOk="0" h="16714" w="11007">
                  <a:moveTo>
                    <a:pt x="0" y="1"/>
                  </a:moveTo>
                  <a:lnTo>
                    <a:pt x="0" y="16714"/>
                  </a:lnTo>
                  <a:lnTo>
                    <a:pt x="11007" y="16714"/>
                  </a:lnTo>
                  <a:lnTo>
                    <a:pt x="110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4"/>
            <p:cNvSpPr/>
            <p:nvPr/>
          </p:nvSpPr>
          <p:spPr>
            <a:xfrm>
              <a:off x="2906691" y="3718156"/>
              <a:ext cx="156319" cy="138948"/>
            </a:xfrm>
            <a:custGeom>
              <a:rect b="b" l="l" r="r" t="t"/>
              <a:pathLst>
                <a:path extrusionOk="0" h="6615" w="7442">
                  <a:moveTo>
                    <a:pt x="2925" y="1"/>
                  </a:moveTo>
                  <a:cubicBezTo>
                    <a:pt x="2509" y="1"/>
                    <a:pt x="2093" y="106"/>
                    <a:pt x="1705" y="315"/>
                  </a:cubicBezTo>
                  <a:cubicBezTo>
                    <a:pt x="1095" y="644"/>
                    <a:pt x="615" y="1200"/>
                    <a:pt x="358" y="1876"/>
                  </a:cubicBezTo>
                  <a:cubicBezTo>
                    <a:pt x="0" y="2816"/>
                    <a:pt x="40" y="3807"/>
                    <a:pt x="470" y="4668"/>
                  </a:cubicBezTo>
                  <a:cubicBezTo>
                    <a:pt x="858" y="5448"/>
                    <a:pt x="1553" y="6072"/>
                    <a:pt x="2373" y="6385"/>
                  </a:cubicBezTo>
                  <a:cubicBezTo>
                    <a:pt x="2777" y="6538"/>
                    <a:pt x="3206" y="6614"/>
                    <a:pt x="3638" y="6614"/>
                  </a:cubicBezTo>
                  <a:cubicBezTo>
                    <a:pt x="3642" y="6614"/>
                    <a:pt x="3646" y="6614"/>
                    <a:pt x="3650" y="6614"/>
                  </a:cubicBezTo>
                  <a:cubicBezTo>
                    <a:pt x="4089" y="6614"/>
                    <a:pt x="4526" y="6530"/>
                    <a:pt x="4937" y="6368"/>
                  </a:cubicBezTo>
                  <a:cubicBezTo>
                    <a:pt x="5830" y="6011"/>
                    <a:pt x="6520" y="5297"/>
                    <a:pt x="6878" y="4358"/>
                  </a:cubicBezTo>
                  <a:cubicBezTo>
                    <a:pt x="7442" y="2875"/>
                    <a:pt x="6805" y="1301"/>
                    <a:pt x="5425" y="776"/>
                  </a:cubicBezTo>
                  <a:lnTo>
                    <a:pt x="5425" y="778"/>
                  </a:lnTo>
                  <a:cubicBezTo>
                    <a:pt x="5154" y="673"/>
                    <a:pt x="4869" y="611"/>
                    <a:pt x="4578" y="594"/>
                  </a:cubicBezTo>
                  <a:cubicBezTo>
                    <a:pt x="4350" y="414"/>
                    <a:pt x="4095" y="271"/>
                    <a:pt x="3824" y="168"/>
                  </a:cubicBezTo>
                  <a:cubicBezTo>
                    <a:pt x="3530" y="56"/>
                    <a:pt x="3228" y="1"/>
                    <a:pt x="29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4"/>
            <p:cNvSpPr/>
            <p:nvPr/>
          </p:nvSpPr>
          <p:spPr>
            <a:xfrm>
              <a:off x="3062905" y="3718156"/>
              <a:ext cx="156319" cy="138906"/>
            </a:xfrm>
            <a:custGeom>
              <a:rect b="b" l="l" r="r" t="t"/>
              <a:pathLst>
                <a:path extrusionOk="0" h="6613" w="7442">
                  <a:moveTo>
                    <a:pt x="4517" y="1"/>
                  </a:moveTo>
                  <a:cubicBezTo>
                    <a:pt x="4214" y="1"/>
                    <a:pt x="3911" y="56"/>
                    <a:pt x="3618" y="168"/>
                  </a:cubicBezTo>
                  <a:cubicBezTo>
                    <a:pt x="3347" y="271"/>
                    <a:pt x="3092" y="414"/>
                    <a:pt x="2864" y="594"/>
                  </a:cubicBezTo>
                  <a:cubicBezTo>
                    <a:pt x="2573" y="611"/>
                    <a:pt x="2287" y="673"/>
                    <a:pt x="2016" y="778"/>
                  </a:cubicBezTo>
                  <a:cubicBezTo>
                    <a:pt x="638" y="1302"/>
                    <a:pt x="0" y="2875"/>
                    <a:pt x="564" y="4358"/>
                  </a:cubicBezTo>
                  <a:cubicBezTo>
                    <a:pt x="1151" y="5898"/>
                    <a:pt x="2497" y="6613"/>
                    <a:pt x="3812" y="6613"/>
                  </a:cubicBezTo>
                  <a:cubicBezTo>
                    <a:pt x="3816" y="6613"/>
                    <a:pt x="3820" y="6613"/>
                    <a:pt x="3824" y="6613"/>
                  </a:cubicBezTo>
                  <a:cubicBezTo>
                    <a:pt x="4249" y="6613"/>
                    <a:pt x="4671" y="6535"/>
                    <a:pt x="5069" y="6384"/>
                  </a:cubicBezTo>
                  <a:cubicBezTo>
                    <a:pt x="5889" y="6072"/>
                    <a:pt x="6583" y="5446"/>
                    <a:pt x="6972" y="4668"/>
                  </a:cubicBezTo>
                  <a:cubicBezTo>
                    <a:pt x="7402" y="3807"/>
                    <a:pt x="7441" y="2816"/>
                    <a:pt x="7083" y="1876"/>
                  </a:cubicBezTo>
                  <a:cubicBezTo>
                    <a:pt x="6827" y="1200"/>
                    <a:pt x="6348" y="644"/>
                    <a:pt x="5737" y="315"/>
                  </a:cubicBezTo>
                  <a:cubicBezTo>
                    <a:pt x="5349" y="106"/>
                    <a:pt x="4934" y="1"/>
                    <a:pt x="4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4"/>
            <p:cNvSpPr/>
            <p:nvPr/>
          </p:nvSpPr>
          <p:spPr>
            <a:xfrm>
              <a:off x="2979978" y="3609308"/>
              <a:ext cx="165961" cy="148946"/>
            </a:xfrm>
            <a:custGeom>
              <a:rect b="b" l="l" r="r" t="t"/>
              <a:pathLst>
                <a:path extrusionOk="0" h="7091" w="7901">
                  <a:moveTo>
                    <a:pt x="3096" y="0"/>
                  </a:moveTo>
                  <a:lnTo>
                    <a:pt x="3096" y="1135"/>
                  </a:lnTo>
                  <a:lnTo>
                    <a:pt x="0" y="6199"/>
                  </a:lnTo>
                  <a:lnTo>
                    <a:pt x="1460" y="7090"/>
                  </a:lnTo>
                  <a:lnTo>
                    <a:pt x="3950" y="3013"/>
                  </a:lnTo>
                  <a:lnTo>
                    <a:pt x="6441" y="7090"/>
                  </a:lnTo>
                  <a:lnTo>
                    <a:pt x="7901" y="6199"/>
                  </a:lnTo>
                  <a:lnTo>
                    <a:pt x="4805" y="1135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4"/>
            <p:cNvSpPr/>
            <p:nvPr/>
          </p:nvSpPr>
          <p:spPr>
            <a:xfrm>
              <a:off x="3062968" y="3609308"/>
              <a:ext cx="82970" cy="148946"/>
            </a:xfrm>
            <a:custGeom>
              <a:rect b="b" l="l" r="r" t="t"/>
              <a:pathLst>
                <a:path extrusionOk="0" h="7091" w="3950">
                  <a:moveTo>
                    <a:pt x="0" y="0"/>
                  </a:moveTo>
                  <a:lnTo>
                    <a:pt x="0" y="3013"/>
                  </a:lnTo>
                  <a:lnTo>
                    <a:pt x="2490" y="7090"/>
                  </a:lnTo>
                  <a:lnTo>
                    <a:pt x="3950" y="6199"/>
                  </a:lnTo>
                  <a:lnTo>
                    <a:pt x="854" y="113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54"/>
          <p:cNvGrpSpPr/>
          <p:nvPr/>
        </p:nvGrpSpPr>
        <p:grpSpPr>
          <a:xfrm>
            <a:off x="6281311" y="3277870"/>
            <a:ext cx="261449" cy="226555"/>
            <a:chOff x="1968713" y="3475590"/>
            <a:chExt cx="613010" cy="508426"/>
          </a:xfrm>
        </p:grpSpPr>
        <p:sp>
          <p:nvSpPr>
            <p:cNvPr id="1308" name="Google Shape;1308;p54"/>
            <p:cNvSpPr/>
            <p:nvPr/>
          </p:nvSpPr>
          <p:spPr>
            <a:xfrm>
              <a:off x="2026393" y="3863069"/>
              <a:ext cx="497608" cy="120947"/>
            </a:xfrm>
            <a:custGeom>
              <a:rect b="b" l="l" r="r" t="t"/>
              <a:pathLst>
                <a:path extrusionOk="0" h="5758" w="23690">
                  <a:moveTo>
                    <a:pt x="1" y="1"/>
                  </a:moveTo>
                  <a:lnTo>
                    <a:pt x="1" y="5758"/>
                  </a:lnTo>
                  <a:lnTo>
                    <a:pt x="23689" y="5758"/>
                  </a:lnTo>
                  <a:lnTo>
                    <a:pt x="236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4"/>
            <p:cNvSpPr/>
            <p:nvPr/>
          </p:nvSpPr>
          <p:spPr>
            <a:xfrm>
              <a:off x="2275197" y="3863069"/>
              <a:ext cx="248804" cy="120947"/>
            </a:xfrm>
            <a:custGeom>
              <a:rect b="b" l="l" r="r" t="t"/>
              <a:pathLst>
                <a:path extrusionOk="0" h="5758" w="11845">
                  <a:moveTo>
                    <a:pt x="0" y="1"/>
                  </a:moveTo>
                  <a:lnTo>
                    <a:pt x="0" y="5758"/>
                  </a:lnTo>
                  <a:lnTo>
                    <a:pt x="11844" y="5758"/>
                  </a:lnTo>
                  <a:lnTo>
                    <a:pt x="118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4"/>
            <p:cNvSpPr/>
            <p:nvPr/>
          </p:nvSpPr>
          <p:spPr>
            <a:xfrm>
              <a:off x="2027380" y="3475590"/>
              <a:ext cx="495676" cy="342424"/>
            </a:xfrm>
            <a:custGeom>
              <a:rect b="b" l="l" r="r" t="t"/>
              <a:pathLst>
                <a:path extrusionOk="0" h="16302" w="23598">
                  <a:moveTo>
                    <a:pt x="11798" y="0"/>
                  </a:moveTo>
                  <a:cubicBezTo>
                    <a:pt x="5293" y="0"/>
                    <a:pt x="0" y="5293"/>
                    <a:pt x="0" y="11798"/>
                  </a:cubicBezTo>
                  <a:lnTo>
                    <a:pt x="0" y="16301"/>
                  </a:lnTo>
                  <a:lnTo>
                    <a:pt x="23597" y="16301"/>
                  </a:lnTo>
                  <a:lnTo>
                    <a:pt x="23597" y="11798"/>
                  </a:lnTo>
                  <a:cubicBezTo>
                    <a:pt x="23597" y="5293"/>
                    <a:pt x="18304" y="0"/>
                    <a:pt x="11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4"/>
            <p:cNvSpPr/>
            <p:nvPr/>
          </p:nvSpPr>
          <p:spPr>
            <a:xfrm>
              <a:off x="2275197" y="3475590"/>
              <a:ext cx="247859" cy="342424"/>
            </a:xfrm>
            <a:custGeom>
              <a:rect b="b" l="l" r="r" t="t"/>
              <a:pathLst>
                <a:path extrusionOk="0" h="16302" w="11800">
                  <a:moveTo>
                    <a:pt x="0" y="0"/>
                  </a:moveTo>
                  <a:lnTo>
                    <a:pt x="0" y="16301"/>
                  </a:lnTo>
                  <a:lnTo>
                    <a:pt x="11799" y="16301"/>
                  </a:lnTo>
                  <a:lnTo>
                    <a:pt x="11799" y="11798"/>
                  </a:lnTo>
                  <a:cubicBezTo>
                    <a:pt x="11799" y="5293"/>
                    <a:pt x="6506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4"/>
            <p:cNvSpPr/>
            <p:nvPr/>
          </p:nvSpPr>
          <p:spPr>
            <a:xfrm>
              <a:off x="1968713" y="3722126"/>
              <a:ext cx="613010" cy="165792"/>
            </a:xfrm>
            <a:custGeom>
              <a:rect b="b" l="l" r="r" t="t"/>
              <a:pathLst>
                <a:path extrusionOk="0" h="7893" w="29184">
                  <a:moveTo>
                    <a:pt x="3945" y="0"/>
                  </a:moveTo>
                  <a:cubicBezTo>
                    <a:pt x="1770" y="0"/>
                    <a:pt x="0" y="1770"/>
                    <a:pt x="0" y="3947"/>
                  </a:cubicBezTo>
                  <a:cubicBezTo>
                    <a:pt x="0" y="6123"/>
                    <a:pt x="1770" y="7892"/>
                    <a:pt x="3945" y="7892"/>
                  </a:cubicBezTo>
                  <a:lnTo>
                    <a:pt x="25237" y="7892"/>
                  </a:lnTo>
                  <a:cubicBezTo>
                    <a:pt x="27414" y="7892"/>
                    <a:pt x="29183" y="6123"/>
                    <a:pt x="29183" y="3947"/>
                  </a:cubicBezTo>
                  <a:cubicBezTo>
                    <a:pt x="29183" y="1770"/>
                    <a:pt x="27414" y="0"/>
                    <a:pt x="25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4"/>
            <p:cNvSpPr/>
            <p:nvPr/>
          </p:nvSpPr>
          <p:spPr>
            <a:xfrm>
              <a:off x="2160258" y="3610883"/>
              <a:ext cx="35940" cy="35940"/>
            </a:xfrm>
            <a:custGeom>
              <a:rect b="b" l="l" r="r" t="t"/>
              <a:pathLst>
                <a:path extrusionOk="0" h="1711" w="1711">
                  <a:moveTo>
                    <a:pt x="1" y="0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4"/>
            <p:cNvSpPr/>
            <p:nvPr/>
          </p:nvSpPr>
          <p:spPr>
            <a:xfrm>
              <a:off x="2354218" y="3610883"/>
              <a:ext cx="35940" cy="35940"/>
            </a:xfrm>
            <a:custGeom>
              <a:rect b="b" l="l" r="r" t="t"/>
              <a:pathLst>
                <a:path extrusionOk="0" h="1711" w="1711">
                  <a:moveTo>
                    <a:pt x="1" y="0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4"/>
            <p:cNvSpPr/>
            <p:nvPr/>
          </p:nvSpPr>
          <p:spPr>
            <a:xfrm>
              <a:off x="2257217" y="3547007"/>
              <a:ext cx="35961" cy="35940"/>
            </a:xfrm>
            <a:custGeom>
              <a:rect b="b" l="l" r="r" t="t"/>
              <a:pathLst>
                <a:path extrusionOk="0" h="1711" w="1712">
                  <a:moveTo>
                    <a:pt x="1" y="1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4"/>
            <p:cNvSpPr/>
            <p:nvPr/>
          </p:nvSpPr>
          <p:spPr>
            <a:xfrm>
              <a:off x="2275197" y="3547007"/>
              <a:ext cx="17980" cy="35940"/>
            </a:xfrm>
            <a:custGeom>
              <a:rect b="b" l="l" r="r" t="t"/>
              <a:pathLst>
                <a:path extrusionOk="0" h="1711" w="856">
                  <a:moveTo>
                    <a:pt x="0" y="1"/>
                  </a:moveTo>
                  <a:lnTo>
                    <a:pt x="0" y="1711"/>
                  </a:lnTo>
                  <a:lnTo>
                    <a:pt x="855" y="171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4"/>
            <p:cNvSpPr/>
            <p:nvPr/>
          </p:nvSpPr>
          <p:spPr>
            <a:xfrm>
              <a:off x="2275197" y="3722126"/>
              <a:ext cx="306526" cy="165792"/>
            </a:xfrm>
            <a:custGeom>
              <a:rect b="b" l="l" r="r" t="t"/>
              <a:pathLst>
                <a:path extrusionOk="0" h="7893" w="14593">
                  <a:moveTo>
                    <a:pt x="0" y="0"/>
                  </a:moveTo>
                  <a:lnTo>
                    <a:pt x="0" y="7892"/>
                  </a:lnTo>
                  <a:lnTo>
                    <a:pt x="10646" y="7892"/>
                  </a:lnTo>
                  <a:cubicBezTo>
                    <a:pt x="12823" y="7892"/>
                    <a:pt x="14592" y="6123"/>
                    <a:pt x="14592" y="3947"/>
                  </a:cubicBezTo>
                  <a:cubicBezTo>
                    <a:pt x="14592" y="1770"/>
                    <a:pt x="12823" y="0"/>
                    <a:pt x="10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4"/>
            <p:cNvSpPr/>
            <p:nvPr/>
          </p:nvSpPr>
          <p:spPr>
            <a:xfrm>
              <a:off x="2377365" y="3721999"/>
              <a:ext cx="76647" cy="127731"/>
            </a:xfrm>
            <a:custGeom>
              <a:rect b="b" l="l" r="r" t="t"/>
              <a:pathLst>
                <a:path extrusionOk="0" h="6081" w="3649">
                  <a:moveTo>
                    <a:pt x="0" y="1"/>
                  </a:moveTo>
                  <a:lnTo>
                    <a:pt x="0" y="4256"/>
                  </a:lnTo>
                  <a:cubicBezTo>
                    <a:pt x="0" y="5263"/>
                    <a:pt x="816" y="6081"/>
                    <a:pt x="1825" y="6081"/>
                  </a:cubicBezTo>
                  <a:lnTo>
                    <a:pt x="1825" y="6079"/>
                  </a:lnTo>
                  <a:cubicBezTo>
                    <a:pt x="2832" y="6079"/>
                    <a:pt x="3648" y="5263"/>
                    <a:pt x="3648" y="4256"/>
                  </a:cubicBezTo>
                  <a:lnTo>
                    <a:pt x="36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4"/>
            <p:cNvSpPr/>
            <p:nvPr/>
          </p:nvSpPr>
          <p:spPr>
            <a:xfrm>
              <a:off x="2075145" y="3760292"/>
              <a:ext cx="106411" cy="89439"/>
            </a:xfrm>
            <a:custGeom>
              <a:rect b="b" l="l" r="r" t="t"/>
              <a:pathLst>
                <a:path extrusionOk="0" h="4258" w="5066">
                  <a:moveTo>
                    <a:pt x="2979" y="1"/>
                  </a:moveTo>
                  <a:lnTo>
                    <a:pt x="0" y="4258"/>
                  </a:lnTo>
                  <a:lnTo>
                    <a:pt x="2087" y="4258"/>
                  </a:lnTo>
                  <a:lnTo>
                    <a:pt x="5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4"/>
            <p:cNvSpPr/>
            <p:nvPr/>
          </p:nvSpPr>
          <p:spPr>
            <a:xfrm>
              <a:off x="2221991" y="3760292"/>
              <a:ext cx="106432" cy="89439"/>
            </a:xfrm>
            <a:custGeom>
              <a:rect b="b" l="l" r="r" t="t"/>
              <a:pathLst>
                <a:path extrusionOk="0" h="4258" w="5067">
                  <a:moveTo>
                    <a:pt x="2979" y="1"/>
                  </a:moveTo>
                  <a:lnTo>
                    <a:pt x="1" y="4258"/>
                  </a:lnTo>
                  <a:lnTo>
                    <a:pt x="2088" y="4258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4"/>
            <p:cNvSpPr/>
            <p:nvPr/>
          </p:nvSpPr>
          <p:spPr>
            <a:xfrm>
              <a:off x="2275197" y="3760292"/>
              <a:ext cx="53227" cy="76038"/>
            </a:xfrm>
            <a:custGeom>
              <a:rect b="b" l="l" r="r" t="t"/>
              <a:pathLst>
                <a:path extrusionOk="0" h="3620" w="2534">
                  <a:moveTo>
                    <a:pt x="446" y="1"/>
                  </a:moveTo>
                  <a:lnTo>
                    <a:pt x="0" y="639"/>
                  </a:lnTo>
                  <a:lnTo>
                    <a:pt x="0" y="3620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4"/>
            <p:cNvSpPr/>
            <p:nvPr/>
          </p:nvSpPr>
          <p:spPr>
            <a:xfrm>
              <a:off x="2415678" y="3721999"/>
              <a:ext cx="38334" cy="127710"/>
            </a:xfrm>
            <a:custGeom>
              <a:rect b="b" l="l" r="r" t="t"/>
              <a:pathLst>
                <a:path extrusionOk="0" h="6080" w="1825">
                  <a:moveTo>
                    <a:pt x="1" y="1"/>
                  </a:moveTo>
                  <a:lnTo>
                    <a:pt x="1" y="6079"/>
                  </a:lnTo>
                  <a:cubicBezTo>
                    <a:pt x="1008" y="6079"/>
                    <a:pt x="1824" y="5263"/>
                    <a:pt x="1824" y="4256"/>
                  </a:cubicBezTo>
                  <a:lnTo>
                    <a:pt x="18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Google Shape;1323;p54"/>
          <p:cNvGrpSpPr/>
          <p:nvPr/>
        </p:nvGrpSpPr>
        <p:grpSpPr>
          <a:xfrm>
            <a:off x="5563615" y="2956930"/>
            <a:ext cx="261467" cy="181047"/>
            <a:chOff x="1268280" y="3519364"/>
            <a:chExt cx="613052" cy="406300"/>
          </a:xfrm>
        </p:grpSpPr>
        <p:sp>
          <p:nvSpPr>
            <p:cNvPr id="1324" name="Google Shape;1324;p54"/>
            <p:cNvSpPr/>
            <p:nvPr/>
          </p:nvSpPr>
          <p:spPr>
            <a:xfrm>
              <a:off x="1268280" y="3519364"/>
              <a:ext cx="265734" cy="406300"/>
            </a:xfrm>
            <a:custGeom>
              <a:rect b="b" l="l" r="r" t="t"/>
              <a:pathLst>
                <a:path extrusionOk="0" h="19343" w="12651">
                  <a:moveTo>
                    <a:pt x="3289" y="1"/>
                  </a:moveTo>
                  <a:cubicBezTo>
                    <a:pt x="1477" y="1"/>
                    <a:pt x="2" y="1476"/>
                    <a:pt x="2" y="3288"/>
                  </a:cubicBezTo>
                  <a:cubicBezTo>
                    <a:pt x="0" y="4536"/>
                    <a:pt x="708" y="5678"/>
                    <a:pt x="1825" y="6233"/>
                  </a:cubicBezTo>
                  <a:lnTo>
                    <a:pt x="1825" y="19342"/>
                  </a:lnTo>
                  <a:lnTo>
                    <a:pt x="12651" y="19342"/>
                  </a:lnTo>
                  <a:lnTo>
                    <a:pt x="126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4"/>
            <p:cNvSpPr/>
            <p:nvPr/>
          </p:nvSpPr>
          <p:spPr>
            <a:xfrm>
              <a:off x="1268280" y="3519364"/>
              <a:ext cx="265734" cy="131575"/>
            </a:xfrm>
            <a:custGeom>
              <a:rect b="b" l="l" r="r" t="t"/>
              <a:pathLst>
                <a:path extrusionOk="0" h="6264" w="12651">
                  <a:moveTo>
                    <a:pt x="3289" y="1"/>
                  </a:moveTo>
                  <a:cubicBezTo>
                    <a:pt x="1477" y="1"/>
                    <a:pt x="2" y="1476"/>
                    <a:pt x="2" y="3288"/>
                  </a:cubicBezTo>
                  <a:cubicBezTo>
                    <a:pt x="0" y="4536"/>
                    <a:pt x="708" y="5678"/>
                    <a:pt x="1825" y="6233"/>
                  </a:cubicBezTo>
                  <a:lnTo>
                    <a:pt x="12651" y="6263"/>
                  </a:lnTo>
                  <a:lnTo>
                    <a:pt x="126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4"/>
            <p:cNvSpPr/>
            <p:nvPr/>
          </p:nvSpPr>
          <p:spPr>
            <a:xfrm>
              <a:off x="1449490" y="3519364"/>
              <a:ext cx="431842" cy="406300"/>
            </a:xfrm>
            <a:custGeom>
              <a:rect b="b" l="l" r="r" t="t"/>
              <a:pathLst>
                <a:path extrusionOk="0" h="19343" w="20559">
                  <a:moveTo>
                    <a:pt x="3287" y="1"/>
                  </a:moveTo>
                  <a:cubicBezTo>
                    <a:pt x="1476" y="1"/>
                    <a:pt x="0" y="1476"/>
                    <a:pt x="0" y="3288"/>
                  </a:cubicBezTo>
                  <a:cubicBezTo>
                    <a:pt x="0" y="4536"/>
                    <a:pt x="706" y="5678"/>
                    <a:pt x="1825" y="6233"/>
                  </a:cubicBezTo>
                  <a:lnTo>
                    <a:pt x="1825" y="19342"/>
                  </a:lnTo>
                  <a:lnTo>
                    <a:pt x="18733" y="19342"/>
                  </a:lnTo>
                  <a:lnTo>
                    <a:pt x="18733" y="6233"/>
                  </a:lnTo>
                  <a:cubicBezTo>
                    <a:pt x="19852" y="5678"/>
                    <a:pt x="20558" y="4536"/>
                    <a:pt x="20558" y="3288"/>
                  </a:cubicBezTo>
                  <a:cubicBezTo>
                    <a:pt x="20558" y="1476"/>
                    <a:pt x="19083" y="1"/>
                    <a:pt x="17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4"/>
            <p:cNvSpPr/>
            <p:nvPr/>
          </p:nvSpPr>
          <p:spPr>
            <a:xfrm>
              <a:off x="1664203" y="3519364"/>
              <a:ext cx="217129" cy="406300"/>
            </a:xfrm>
            <a:custGeom>
              <a:rect b="b" l="l" r="r" t="t"/>
              <a:pathLst>
                <a:path extrusionOk="0" h="19343" w="10337">
                  <a:moveTo>
                    <a:pt x="1" y="1"/>
                  </a:moveTo>
                  <a:lnTo>
                    <a:pt x="1" y="19342"/>
                  </a:lnTo>
                  <a:lnTo>
                    <a:pt x="8513" y="19342"/>
                  </a:lnTo>
                  <a:lnTo>
                    <a:pt x="8513" y="6233"/>
                  </a:lnTo>
                  <a:cubicBezTo>
                    <a:pt x="9630" y="5676"/>
                    <a:pt x="10336" y="4536"/>
                    <a:pt x="10336" y="3288"/>
                  </a:cubicBezTo>
                  <a:cubicBezTo>
                    <a:pt x="10336" y="1476"/>
                    <a:pt x="8861" y="1"/>
                    <a:pt x="7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54"/>
          <p:cNvGrpSpPr/>
          <p:nvPr/>
        </p:nvGrpSpPr>
        <p:grpSpPr>
          <a:xfrm>
            <a:off x="2937233" y="2844872"/>
            <a:ext cx="212248" cy="273157"/>
            <a:chOff x="1254648" y="4094628"/>
            <a:chExt cx="497650" cy="613010"/>
          </a:xfrm>
        </p:grpSpPr>
        <p:sp>
          <p:nvSpPr>
            <p:cNvPr id="1329" name="Google Shape;1329;p54"/>
            <p:cNvSpPr/>
            <p:nvPr/>
          </p:nvSpPr>
          <p:spPr>
            <a:xfrm>
              <a:off x="1254648" y="4094628"/>
              <a:ext cx="497650" cy="613010"/>
            </a:xfrm>
            <a:custGeom>
              <a:rect b="b" l="l" r="r" t="t"/>
              <a:pathLst>
                <a:path extrusionOk="0" h="29184" w="23692">
                  <a:moveTo>
                    <a:pt x="6363" y="1"/>
                  </a:moveTo>
                  <a:cubicBezTo>
                    <a:pt x="4645" y="1"/>
                    <a:pt x="3206" y="1210"/>
                    <a:pt x="2850" y="2820"/>
                  </a:cubicBezTo>
                  <a:cubicBezTo>
                    <a:pt x="1226" y="3168"/>
                    <a:pt x="3" y="4613"/>
                    <a:pt x="3" y="6339"/>
                  </a:cubicBezTo>
                  <a:cubicBezTo>
                    <a:pt x="3" y="7396"/>
                    <a:pt x="468" y="8399"/>
                    <a:pt x="1276" y="9080"/>
                  </a:cubicBezTo>
                  <a:cubicBezTo>
                    <a:pt x="468" y="9762"/>
                    <a:pt x="3" y="10765"/>
                    <a:pt x="3" y="11822"/>
                  </a:cubicBezTo>
                  <a:cubicBezTo>
                    <a:pt x="3" y="12879"/>
                    <a:pt x="468" y="13881"/>
                    <a:pt x="1276" y="14563"/>
                  </a:cubicBezTo>
                  <a:cubicBezTo>
                    <a:pt x="467" y="15247"/>
                    <a:pt x="0" y="16254"/>
                    <a:pt x="3" y="17314"/>
                  </a:cubicBezTo>
                  <a:cubicBezTo>
                    <a:pt x="6" y="18373"/>
                    <a:pt x="475" y="19377"/>
                    <a:pt x="1289" y="20057"/>
                  </a:cubicBezTo>
                  <a:cubicBezTo>
                    <a:pt x="474" y="20740"/>
                    <a:pt x="3" y="21747"/>
                    <a:pt x="3" y="22810"/>
                  </a:cubicBezTo>
                  <a:cubicBezTo>
                    <a:pt x="3" y="24533"/>
                    <a:pt x="1222" y="25978"/>
                    <a:pt x="2842" y="26326"/>
                  </a:cubicBezTo>
                  <a:cubicBezTo>
                    <a:pt x="3184" y="27956"/>
                    <a:pt x="4632" y="29184"/>
                    <a:pt x="6363" y="29184"/>
                  </a:cubicBezTo>
                  <a:cubicBezTo>
                    <a:pt x="7419" y="29184"/>
                    <a:pt x="8422" y="28717"/>
                    <a:pt x="9104" y="27910"/>
                  </a:cubicBezTo>
                  <a:cubicBezTo>
                    <a:pt x="9786" y="28717"/>
                    <a:pt x="10789" y="29182"/>
                    <a:pt x="11846" y="29182"/>
                  </a:cubicBezTo>
                  <a:cubicBezTo>
                    <a:pt x="12902" y="29182"/>
                    <a:pt x="13905" y="28717"/>
                    <a:pt x="14587" y="27910"/>
                  </a:cubicBezTo>
                  <a:cubicBezTo>
                    <a:pt x="15269" y="28717"/>
                    <a:pt x="16272" y="29184"/>
                    <a:pt x="17329" y="29184"/>
                  </a:cubicBezTo>
                  <a:cubicBezTo>
                    <a:pt x="19059" y="29184"/>
                    <a:pt x="20507" y="27955"/>
                    <a:pt x="20849" y="26326"/>
                  </a:cubicBezTo>
                  <a:cubicBezTo>
                    <a:pt x="22470" y="25978"/>
                    <a:pt x="23689" y="24533"/>
                    <a:pt x="23689" y="22810"/>
                  </a:cubicBezTo>
                  <a:cubicBezTo>
                    <a:pt x="23689" y="21747"/>
                    <a:pt x="23218" y="20738"/>
                    <a:pt x="22405" y="20057"/>
                  </a:cubicBezTo>
                  <a:cubicBezTo>
                    <a:pt x="23216" y="19376"/>
                    <a:pt x="23686" y="18373"/>
                    <a:pt x="23689" y="17314"/>
                  </a:cubicBezTo>
                  <a:cubicBezTo>
                    <a:pt x="23692" y="16254"/>
                    <a:pt x="23225" y="15247"/>
                    <a:pt x="22416" y="14563"/>
                  </a:cubicBezTo>
                  <a:cubicBezTo>
                    <a:pt x="23223" y="13881"/>
                    <a:pt x="23689" y="12879"/>
                    <a:pt x="23689" y="11822"/>
                  </a:cubicBezTo>
                  <a:cubicBezTo>
                    <a:pt x="23689" y="10765"/>
                    <a:pt x="23223" y="9762"/>
                    <a:pt x="22416" y="9080"/>
                  </a:cubicBezTo>
                  <a:cubicBezTo>
                    <a:pt x="23223" y="8399"/>
                    <a:pt x="23689" y="7396"/>
                    <a:pt x="23689" y="6339"/>
                  </a:cubicBezTo>
                  <a:cubicBezTo>
                    <a:pt x="23689" y="4613"/>
                    <a:pt x="22467" y="3166"/>
                    <a:pt x="20841" y="2821"/>
                  </a:cubicBezTo>
                  <a:cubicBezTo>
                    <a:pt x="20486" y="1210"/>
                    <a:pt x="19046" y="1"/>
                    <a:pt x="17329" y="1"/>
                  </a:cubicBezTo>
                  <a:cubicBezTo>
                    <a:pt x="16272" y="1"/>
                    <a:pt x="15269" y="466"/>
                    <a:pt x="14588" y="1273"/>
                  </a:cubicBezTo>
                  <a:cubicBezTo>
                    <a:pt x="13905" y="466"/>
                    <a:pt x="12902" y="1"/>
                    <a:pt x="11846" y="1"/>
                  </a:cubicBezTo>
                  <a:cubicBezTo>
                    <a:pt x="10789" y="1"/>
                    <a:pt x="9786" y="466"/>
                    <a:pt x="9104" y="1273"/>
                  </a:cubicBezTo>
                  <a:cubicBezTo>
                    <a:pt x="8422" y="466"/>
                    <a:pt x="7419" y="1"/>
                    <a:pt x="6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4"/>
            <p:cNvSpPr/>
            <p:nvPr/>
          </p:nvSpPr>
          <p:spPr>
            <a:xfrm>
              <a:off x="1503452" y="4094628"/>
              <a:ext cx="248846" cy="613010"/>
            </a:xfrm>
            <a:custGeom>
              <a:rect b="b" l="l" r="r" t="t"/>
              <a:pathLst>
                <a:path extrusionOk="0" h="29184" w="11847">
                  <a:moveTo>
                    <a:pt x="1" y="1"/>
                  </a:moveTo>
                  <a:lnTo>
                    <a:pt x="1" y="29184"/>
                  </a:lnTo>
                  <a:cubicBezTo>
                    <a:pt x="1057" y="29182"/>
                    <a:pt x="2060" y="28717"/>
                    <a:pt x="2743" y="27911"/>
                  </a:cubicBezTo>
                  <a:cubicBezTo>
                    <a:pt x="3424" y="28717"/>
                    <a:pt x="4427" y="29184"/>
                    <a:pt x="5484" y="29184"/>
                  </a:cubicBezTo>
                  <a:cubicBezTo>
                    <a:pt x="7214" y="29184"/>
                    <a:pt x="8662" y="27955"/>
                    <a:pt x="9004" y="26326"/>
                  </a:cubicBezTo>
                  <a:cubicBezTo>
                    <a:pt x="10625" y="25978"/>
                    <a:pt x="11844" y="24533"/>
                    <a:pt x="11844" y="22810"/>
                  </a:cubicBezTo>
                  <a:cubicBezTo>
                    <a:pt x="11844" y="21747"/>
                    <a:pt x="11373" y="20738"/>
                    <a:pt x="10560" y="20057"/>
                  </a:cubicBezTo>
                  <a:cubicBezTo>
                    <a:pt x="11371" y="19376"/>
                    <a:pt x="11841" y="18373"/>
                    <a:pt x="11844" y="17314"/>
                  </a:cubicBezTo>
                  <a:cubicBezTo>
                    <a:pt x="11847" y="16254"/>
                    <a:pt x="11380" y="15247"/>
                    <a:pt x="10571" y="14563"/>
                  </a:cubicBezTo>
                  <a:cubicBezTo>
                    <a:pt x="11378" y="13881"/>
                    <a:pt x="11844" y="12879"/>
                    <a:pt x="11844" y="11822"/>
                  </a:cubicBezTo>
                  <a:cubicBezTo>
                    <a:pt x="11844" y="10765"/>
                    <a:pt x="11378" y="9762"/>
                    <a:pt x="10571" y="9080"/>
                  </a:cubicBezTo>
                  <a:cubicBezTo>
                    <a:pt x="11378" y="8399"/>
                    <a:pt x="11844" y="7396"/>
                    <a:pt x="11844" y="6339"/>
                  </a:cubicBezTo>
                  <a:cubicBezTo>
                    <a:pt x="11844" y="4613"/>
                    <a:pt x="10622" y="3166"/>
                    <a:pt x="8997" y="2821"/>
                  </a:cubicBezTo>
                  <a:cubicBezTo>
                    <a:pt x="8641" y="1210"/>
                    <a:pt x="7201" y="1"/>
                    <a:pt x="5484" y="1"/>
                  </a:cubicBezTo>
                  <a:cubicBezTo>
                    <a:pt x="4427" y="1"/>
                    <a:pt x="3424" y="466"/>
                    <a:pt x="2743" y="1273"/>
                  </a:cubicBezTo>
                  <a:cubicBezTo>
                    <a:pt x="2060" y="466"/>
                    <a:pt x="1057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1350410" y="4189781"/>
              <a:ext cx="306274" cy="421906"/>
            </a:xfrm>
            <a:custGeom>
              <a:rect b="b" l="l" r="r" t="t"/>
              <a:pathLst>
                <a:path extrusionOk="0" h="20086" w="14581">
                  <a:moveTo>
                    <a:pt x="1" y="0"/>
                  </a:moveTo>
                  <a:lnTo>
                    <a:pt x="1" y="20086"/>
                  </a:lnTo>
                  <a:lnTo>
                    <a:pt x="14580" y="20086"/>
                  </a:lnTo>
                  <a:lnTo>
                    <a:pt x="145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1388534" y="4383153"/>
              <a:ext cx="35940" cy="35940"/>
            </a:xfrm>
            <a:custGeom>
              <a:rect b="b" l="l" r="r" t="t"/>
              <a:pathLst>
                <a:path extrusionOk="0" h="1711" w="1711">
                  <a:moveTo>
                    <a:pt x="0" y="1"/>
                  </a:moveTo>
                  <a:lnTo>
                    <a:pt x="0" y="1711"/>
                  </a:lnTo>
                  <a:lnTo>
                    <a:pt x="1711" y="171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1582494" y="4383153"/>
              <a:ext cx="35919" cy="35940"/>
            </a:xfrm>
            <a:custGeom>
              <a:rect b="b" l="l" r="r" t="t"/>
              <a:pathLst>
                <a:path extrusionOk="0" h="1711" w="1710">
                  <a:moveTo>
                    <a:pt x="0" y="1"/>
                  </a:moveTo>
                  <a:lnTo>
                    <a:pt x="0" y="1711"/>
                  </a:lnTo>
                  <a:lnTo>
                    <a:pt x="1709" y="1711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1485493" y="4247860"/>
              <a:ext cx="35940" cy="35940"/>
            </a:xfrm>
            <a:custGeom>
              <a:rect b="b" l="l" r="r" t="t"/>
              <a:pathLst>
                <a:path extrusionOk="0" h="1711" w="1711">
                  <a:moveTo>
                    <a:pt x="1" y="1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1485493" y="4518446"/>
              <a:ext cx="35940" cy="35940"/>
            </a:xfrm>
            <a:custGeom>
              <a:rect b="b" l="l" r="r" t="t"/>
              <a:pathLst>
                <a:path extrusionOk="0" h="1711" w="1711">
                  <a:moveTo>
                    <a:pt x="1" y="1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1485493" y="4383153"/>
              <a:ext cx="35940" cy="35940"/>
            </a:xfrm>
            <a:custGeom>
              <a:rect b="b" l="l" r="r" t="t"/>
              <a:pathLst>
                <a:path extrusionOk="0" h="1711" w="1711">
                  <a:moveTo>
                    <a:pt x="1" y="1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54"/>
          <p:cNvGrpSpPr/>
          <p:nvPr/>
        </p:nvGrpSpPr>
        <p:grpSpPr>
          <a:xfrm>
            <a:off x="5851193" y="3184032"/>
            <a:ext cx="261449" cy="239078"/>
            <a:chOff x="1908786" y="4112692"/>
            <a:chExt cx="613010" cy="536531"/>
          </a:xfrm>
        </p:grpSpPr>
        <p:sp>
          <p:nvSpPr>
            <p:cNvPr id="1338" name="Google Shape;1338;p54"/>
            <p:cNvSpPr/>
            <p:nvPr/>
          </p:nvSpPr>
          <p:spPr>
            <a:xfrm>
              <a:off x="1908786" y="4112692"/>
              <a:ext cx="613010" cy="201522"/>
            </a:xfrm>
            <a:custGeom>
              <a:rect b="b" l="l" r="r" t="t"/>
              <a:pathLst>
                <a:path extrusionOk="0" h="9594" w="29184">
                  <a:moveTo>
                    <a:pt x="9164" y="0"/>
                  </a:moveTo>
                  <a:lnTo>
                    <a:pt x="8487" y="170"/>
                  </a:lnTo>
                  <a:cubicBezTo>
                    <a:pt x="5174" y="1002"/>
                    <a:pt x="2242" y="2937"/>
                    <a:pt x="175" y="5657"/>
                  </a:cubicBezTo>
                  <a:lnTo>
                    <a:pt x="1" y="5886"/>
                  </a:lnTo>
                  <a:lnTo>
                    <a:pt x="14592" y="9594"/>
                  </a:lnTo>
                  <a:lnTo>
                    <a:pt x="29184" y="5522"/>
                  </a:lnTo>
                  <a:lnTo>
                    <a:pt x="91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2189728" y="4137079"/>
              <a:ext cx="332068" cy="177135"/>
            </a:xfrm>
            <a:custGeom>
              <a:rect b="b" l="l" r="r" t="t"/>
              <a:pathLst>
                <a:path extrusionOk="0" h="8433" w="15809">
                  <a:moveTo>
                    <a:pt x="1" y="0"/>
                  </a:moveTo>
                  <a:lnTo>
                    <a:pt x="1" y="8124"/>
                  </a:lnTo>
                  <a:lnTo>
                    <a:pt x="1217" y="8433"/>
                  </a:lnTo>
                  <a:lnTo>
                    <a:pt x="15809" y="43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2189728" y="4158231"/>
              <a:ext cx="332068" cy="93388"/>
            </a:xfrm>
            <a:custGeom>
              <a:rect b="b" l="l" r="r" t="t"/>
              <a:pathLst>
                <a:path extrusionOk="0" h="4446" w="15809">
                  <a:moveTo>
                    <a:pt x="3649" y="1"/>
                  </a:moveTo>
                  <a:cubicBezTo>
                    <a:pt x="3649" y="1"/>
                    <a:pt x="1217" y="891"/>
                    <a:pt x="1" y="3552"/>
                  </a:cubicBezTo>
                  <a:lnTo>
                    <a:pt x="1217" y="4392"/>
                  </a:lnTo>
                  <a:lnTo>
                    <a:pt x="11900" y="4446"/>
                  </a:lnTo>
                  <a:lnTo>
                    <a:pt x="15809" y="3356"/>
                  </a:lnTo>
                  <a:lnTo>
                    <a:pt x="36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1908786" y="4228682"/>
              <a:ext cx="613010" cy="420541"/>
            </a:xfrm>
            <a:custGeom>
              <a:rect b="b" l="l" r="r" t="t"/>
              <a:pathLst>
                <a:path extrusionOk="0" h="20021" w="29184">
                  <a:moveTo>
                    <a:pt x="29184" y="0"/>
                  </a:moveTo>
                  <a:lnTo>
                    <a:pt x="1" y="364"/>
                  </a:lnTo>
                  <a:lnTo>
                    <a:pt x="1" y="20021"/>
                  </a:lnTo>
                  <a:lnTo>
                    <a:pt x="11212" y="20021"/>
                  </a:lnTo>
                  <a:lnTo>
                    <a:pt x="11193" y="19147"/>
                  </a:lnTo>
                  <a:lnTo>
                    <a:pt x="11191" y="19115"/>
                  </a:lnTo>
                  <a:cubicBezTo>
                    <a:pt x="11200" y="18418"/>
                    <a:pt x="11767" y="17857"/>
                    <a:pt x="12464" y="17857"/>
                  </a:cubicBezTo>
                  <a:cubicBezTo>
                    <a:pt x="13161" y="17857"/>
                    <a:pt x="13729" y="18418"/>
                    <a:pt x="13738" y="19115"/>
                  </a:cubicBezTo>
                  <a:lnTo>
                    <a:pt x="13719" y="20021"/>
                  </a:lnTo>
                  <a:lnTo>
                    <a:pt x="29184" y="20021"/>
                  </a:lnTo>
                  <a:lnTo>
                    <a:pt x="29184" y="8646"/>
                  </a:lnTo>
                  <a:lnTo>
                    <a:pt x="28307" y="8669"/>
                  </a:lnTo>
                  <a:lnTo>
                    <a:pt x="28272" y="8669"/>
                  </a:lnTo>
                  <a:cubicBezTo>
                    <a:pt x="27569" y="8669"/>
                    <a:pt x="26998" y="8100"/>
                    <a:pt x="26998" y="7397"/>
                  </a:cubicBezTo>
                  <a:cubicBezTo>
                    <a:pt x="26997" y="6694"/>
                    <a:pt x="27566" y="6124"/>
                    <a:pt x="28269" y="6123"/>
                  </a:cubicBezTo>
                  <a:lnTo>
                    <a:pt x="28269" y="6124"/>
                  </a:lnTo>
                  <a:lnTo>
                    <a:pt x="29184" y="6149"/>
                  </a:lnTo>
                  <a:lnTo>
                    <a:pt x="291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1908786" y="4235383"/>
              <a:ext cx="51105" cy="413841"/>
            </a:xfrm>
            <a:custGeom>
              <a:rect b="b" l="l" r="r" t="t"/>
              <a:pathLst>
                <a:path extrusionOk="0" h="19702" w="2433">
                  <a:moveTo>
                    <a:pt x="2433" y="0"/>
                  </a:moveTo>
                  <a:lnTo>
                    <a:pt x="1" y="45"/>
                  </a:lnTo>
                  <a:lnTo>
                    <a:pt x="1" y="19702"/>
                  </a:lnTo>
                  <a:lnTo>
                    <a:pt x="2433" y="19702"/>
                  </a:lnTo>
                  <a:lnTo>
                    <a:pt x="24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2189728" y="4228682"/>
              <a:ext cx="332068" cy="420541"/>
            </a:xfrm>
            <a:custGeom>
              <a:rect b="b" l="l" r="r" t="t"/>
              <a:pathLst>
                <a:path extrusionOk="0" h="20021" w="15809">
                  <a:moveTo>
                    <a:pt x="15809" y="0"/>
                  </a:moveTo>
                  <a:lnTo>
                    <a:pt x="1" y="198"/>
                  </a:lnTo>
                  <a:lnTo>
                    <a:pt x="1" y="18232"/>
                  </a:lnTo>
                  <a:cubicBezTo>
                    <a:pt x="231" y="18468"/>
                    <a:pt x="362" y="18784"/>
                    <a:pt x="362" y="19115"/>
                  </a:cubicBezTo>
                  <a:lnTo>
                    <a:pt x="344" y="20021"/>
                  </a:lnTo>
                  <a:lnTo>
                    <a:pt x="15809" y="20021"/>
                  </a:lnTo>
                  <a:lnTo>
                    <a:pt x="15809" y="8646"/>
                  </a:lnTo>
                  <a:lnTo>
                    <a:pt x="14932" y="8669"/>
                  </a:lnTo>
                  <a:lnTo>
                    <a:pt x="14897" y="8669"/>
                  </a:lnTo>
                  <a:cubicBezTo>
                    <a:pt x="14194" y="8669"/>
                    <a:pt x="13623" y="8100"/>
                    <a:pt x="13623" y="7397"/>
                  </a:cubicBezTo>
                  <a:cubicBezTo>
                    <a:pt x="13622" y="6694"/>
                    <a:pt x="14191" y="6124"/>
                    <a:pt x="14894" y="6123"/>
                  </a:cubicBezTo>
                  <a:lnTo>
                    <a:pt x="14894" y="6124"/>
                  </a:lnTo>
                  <a:lnTo>
                    <a:pt x="15809" y="6149"/>
                  </a:lnTo>
                  <a:lnTo>
                    <a:pt x="158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2083547" y="4342970"/>
              <a:ext cx="106201" cy="102189"/>
            </a:xfrm>
            <a:custGeom>
              <a:rect b="b" l="l" r="r" t="t"/>
              <a:pathLst>
                <a:path extrusionOk="0" h="4865" w="5056">
                  <a:moveTo>
                    <a:pt x="2625" y="0"/>
                  </a:moveTo>
                  <a:cubicBezTo>
                    <a:pt x="1641" y="0"/>
                    <a:pt x="754" y="592"/>
                    <a:pt x="377" y="1500"/>
                  </a:cubicBezTo>
                  <a:cubicBezTo>
                    <a:pt x="0" y="2409"/>
                    <a:pt x="209" y="3456"/>
                    <a:pt x="905" y="4151"/>
                  </a:cubicBezTo>
                  <a:cubicBezTo>
                    <a:pt x="1370" y="4617"/>
                    <a:pt x="1992" y="4864"/>
                    <a:pt x="2626" y="4864"/>
                  </a:cubicBezTo>
                  <a:cubicBezTo>
                    <a:pt x="2939" y="4864"/>
                    <a:pt x="3255" y="4804"/>
                    <a:pt x="3556" y="4679"/>
                  </a:cubicBezTo>
                  <a:cubicBezTo>
                    <a:pt x="4464" y="4302"/>
                    <a:pt x="5056" y="3415"/>
                    <a:pt x="5056" y="2432"/>
                  </a:cubicBezTo>
                  <a:cubicBezTo>
                    <a:pt x="5056" y="1089"/>
                    <a:pt x="3967" y="0"/>
                    <a:pt x="2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2288892" y="4457868"/>
              <a:ext cx="79651" cy="76647"/>
            </a:xfrm>
            <a:custGeom>
              <a:rect b="b" l="l" r="r" t="t"/>
              <a:pathLst>
                <a:path extrusionOk="0" h="3649" w="3792">
                  <a:moveTo>
                    <a:pt x="1969" y="0"/>
                  </a:moveTo>
                  <a:cubicBezTo>
                    <a:pt x="1231" y="0"/>
                    <a:pt x="566" y="445"/>
                    <a:pt x="283" y="1126"/>
                  </a:cubicBezTo>
                  <a:cubicBezTo>
                    <a:pt x="0" y="1808"/>
                    <a:pt x="157" y="2592"/>
                    <a:pt x="679" y="3114"/>
                  </a:cubicBezTo>
                  <a:cubicBezTo>
                    <a:pt x="1028" y="3463"/>
                    <a:pt x="1494" y="3648"/>
                    <a:pt x="1969" y="3648"/>
                  </a:cubicBezTo>
                  <a:cubicBezTo>
                    <a:pt x="2203" y="3648"/>
                    <a:pt x="2440" y="3603"/>
                    <a:pt x="2666" y="3509"/>
                  </a:cubicBezTo>
                  <a:cubicBezTo>
                    <a:pt x="3347" y="3228"/>
                    <a:pt x="3792" y="2563"/>
                    <a:pt x="3792" y="1825"/>
                  </a:cubicBezTo>
                  <a:cubicBezTo>
                    <a:pt x="3792" y="818"/>
                    <a:pt x="2976" y="0"/>
                    <a:pt x="1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54"/>
          <p:cNvGrpSpPr/>
          <p:nvPr/>
        </p:nvGrpSpPr>
        <p:grpSpPr>
          <a:xfrm>
            <a:off x="3783240" y="2136108"/>
            <a:ext cx="127454" cy="273148"/>
            <a:chOff x="2671141" y="4060600"/>
            <a:chExt cx="298838" cy="612989"/>
          </a:xfrm>
        </p:grpSpPr>
        <p:sp>
          <p:nvSpPr>
            <p:cNvPr id="1347" name="Google Shape;1347;p54"/>
            <p:cNvSpPr/>
            <p:nvPr/>
          </p:nvSpPr>
          <p:spPr>
            <a:xfrm>
              <a:off x="2671141" y="4060600"/>
              <a:ext cx="167368" cy="190935"/>
            </a:xfrm>
            <a:custGeom>
              <a:rect b="b" l="l" r="r" t="t"/>
              <a:pathLst>
                <a:path extrusionOk="0" h="9090" w="7968">
                  <a:moveTo>
                    <a:pt x="3077" y="0"/>
                  </a:moveTo>
                  <a:cubicBezTo>
                    <a:pt x="2900" y="0"/>
                    <a:pt x="2718" y="7"/>
                    <a:pt x="2531" y="19"/>
                  </a:cubicBezTo>
                  <a:cubicBezTo>
                    <a:pt x="1517" y="87"/>
                    <a:pt x="724" y="327"/>
                    <a:pt x="691" y="337"/>
                  </a:cubicBezTo>
                  <a:lnTo>
                    <a:pt x="111" y="514"/>
                  </a:lnTo>
                  <a:lnTo>
                    <a:pt x="86" y="1119"/>
                  </a:lnTo>
                  <a:cubicBezTo>
                    <a:pt x="82" y="1222"/>
                    <a:pt x="1" y="3698"/>
                    <a:pt x="1908" y="6021"/>
                  </a:cubicBezTo>
                  <a:cubicBezTo>
                    <a:pt x="3834" y="8368"/>
                    <a:pt x="6839" y="8898"/>
                    <a:pt x="6966" y="8920"/>
                  </a:cubicBezTo>
                  <a:lnTo>
                    <a:pt x="7968" y="9089"/>
                  </a:lnTo>
                  <a:lnTo>
                    <a:pt x="7968" y="9089"/>
                  </a:lnTo>
                  <a:lnTo>
                    <a:pt x="7953" y="5846"/>
                  </a:lnTo>
                  <a:cubicBezTo>
                    <a:pt x="7952" y="5221"/>
                    <a:pt x="7887" y="4598"/>
                    <a:pt x="7761" y="3985"/>
                  </a:cubicBezTo>
                  <a:cubicBezTo>
                    <a:pt x="7462" y="2556"/>
                    <a:pt x="6872" y="1502"/>
                    <a:pt x="6007" y="851"/>
                  </a:cubicBezTo>
                  <a:cubicBezTo>
                    <a:pt x="5252" y="285"/>
                    <a:pt x="4270" y="0"/>
                    <a:pt x="3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2673452" y="4060600"/>
              <a:ext cx="165057" cy="190914"/>
            </a:xfrm>
            <a:custGeom>
              <a:rect b="b" l="l" r="r" t="t"/>
              <a:pathLst>
                <a:path extrusionOk="0" h="9089" w="7858">
                  <a:moveTo>
                    <a:pt x="2967" y="0"/>
                  </a:moveTo>
                  <a:cubicBezTo>
                    <a:pt x="2790" y="0"/>
                    <a:pt x="2608" y="7"/>
                    <a:pt x="2421" y="19"/>
                  </a:cubicBezTo>
                  <a:cubicBezTo>
                    <a:pt x="1407" y="87"/>
                    <a:pt x="614" y="327"/>
                    <a:pt x="581" y="337"/>
                  </a:cubicBezTo>
                  <a:lnTo>
                    <a:pt x="1" y="514"/>
                  </a:lnTo>
                  <a:lnTo>
                    <a:pt x="7858" y="9088"/>
                  </a:lnTo>
                  <a:lnTo>
                    <a:pt x="7858" y="9088"/>
                  </a:lnTo>
                  <a:lnTo>
                    <a:pt x="7843" y="5846"/>
                  </a:lnTo>
                  <a:cubicBezTo>
                    <a:pt x="7842" y="5221"/>
                    <a:pt x="7777" y="4598"/>
                    <a:pt x="7651" y="3985"/>
                  </a:cubicBezTo>
                  <a:cubicBezTo>
                    <a:pt x="7352" y="2556"/>
                    <a:pt x="6762" y="1502"/>
                    <a:pt x="5897" y="851"/>
                  </a:cubicBezTo>
                  <a:cubicBezTo>
                    <a:pt x="5142" y="285"/>
                    <a:pt x="4160" y="0"/>
                    <a:pt x="2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2802611" y="4060600"/>
              <a:ext cx="167368" cy="190935"/>
            </a:xfrm>
            <a:custGeom>
              <a:rect b="b" l="l" r="r" t="t"/>
              <a:pathLst>
                <a:path extrusionOk="0" h="9090" w="7968">
                  <a:moveTo>
                    <a:pt x="4892" y="0"/>
                  </a:moveTo>
                  <a:cubicBezTo>
                    <a:pt x="3698" y="0"/>
                    <a:pt x="2716" y="285"/>
                    <a:pt x="1962" y="851"/>
                  </a:cubicBezTo>
                  <a:cubicBezTo>
                    <a:pt x="1096" y="1502"/>
                    <a:pt x="507" y="2556"/>
                    <a:pt x="209" y="3985"/>
                  </a:cubicBezTo>
                  <a:cubicBezTo>
                    <a:pt x="12" y="4930"/>
                    <a:pt x="14" y="5725"/>
                    <a:pt x="16" y="5846"/>
                  </a:cubicBezTo>
                  <a:lnTo>
                    <a:pt x="0" y="9089"/>
                  </a:lnTo>
                  <a:lnTo>
                    <a:pt x="1003" y="8920"/>
                  </a:lnTo>
                  <a:cubicBezTo>
                    <a:pt x="1129" y="8898"/>
                    <a:pt x="4135" y="8368"/>
                    <a:pt x="6060" y="6021"/>
                  </a:cubicBezTo>
                  <a:cubicBezTo>
                    <a:pt x="7967" y="3698"/>
                    <a:pt x="7888" y="1222"/>
                    <a:pt x="7883" y="1119"/>
                  </a:cubicBezTo>
                  <a:lnTo>
                    <a:pt x="7857" y="514"/>
                  </a:lnTo>
                  <a:lnTo>
                    <a:pt x="7277" y="337"/>
                  </a:lnTo>
                  <a:cubicBezTo>
                    <a:pt x="7245" y="327"/>
                    <a:pt x="6453" y="87"/>
                    <a:pt x="5438" y="19"/>
                  </a:cubicBezTo>
                  <a:cubicBezTo>
                    <a:pt x="5251" y="7"/>
                    <a:pt x="5069" y="0"/>
                    <a:pt x="4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2802611" y="4060600"/>
              <a:ext cx="165057" cy="190914"/>
            </a:xfrm>
            <a:custGeom>
              <a:rect b="b" l="l" r="r" t="t"/>
              <a:pathLst>
                <a:path extrusionOk="0" h="9089" w="7858">
                  <a:moveTo>
                    <a:pt x="4892" y="0"/>
                  </a:moveTo>
                  <a:cubicBezTo>
                    <a:pt x="3698" y="0"/>
                    <a:pt x="2716" y="285"/>
                    <a:pt x="1962" y="851"/>
                  </a:cubicBezTo>
                  <a:cubicBezTo>
                    <a:pt x="1096" y="1502"/>
                    <a:pt x="507" y="2556"/>
                    <a:pt x="209" y="3985"/>
                  </a:cubicBezTo>
                  <a:cubicBezTo>
                    <a:pt x="12" y="4930"/>
                    <a:pt x="14" y="5725"/>
                    <a:pt x="16" y="5846"/>
                  </a:cubicBezTo>
                  <a:lnTo>
                    <a:pt x="0" y="9088"/>
                  </a:lnTo>
                  <a:lnTo>
                    <a:pt x="7857" y="514"/>
                  </a:lnTo>
                  <a:lnTo>
                    <a:pt x="7277" y="337"/>
                  </a:lnTo>
                  <a:cubicBezTo>
                    <a:pt x="7245" y="327"/>
                    <a:pt x="6453" y="87"/>
                    <a:pt x="5438" y="19"/>
                  </a:cubicBezTo>
                  <a:cubicBezTo>
                    <a:pt x="5251" y="7"/>
                    <a:pt x="5069" y="0"/>
                    <a:pt x="4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2710042" y="4212277"/>
              <a:ext cx="223031" cy="461312"/>
            </a:xfrm>
            <a:custGeom>
              <a:rect b="b" l="l" r="r" t="t"/>
              <a:pathLst>
                <a:path extrusionOk="0" h="21962" w="10618">
                  <a:moveTo>
                    <a:pt x="5310" y="0"/>
                  </a:moveTo>
                  <a:cubicBezTo>
                    <a:pt x="4227" y="0"/>
                    <a:pt x="2655" y="160"/>
                    <a:pt x="1505" y="1534"/>
                  </a:cubicBezTo>
                  <a:cubicBezTo>
                    <a:pt x="492" y="2742"/>
                    <a:pt x="1" y="4695"/>
                    <a:pt x="1" y="7502"/>
                  </a:cubicBezTo>
                  <a:cubicBezTo>
                    <a:pt x="1" y="13236"/>
                    <a:pt x="4368" y="21609"/>
                    <a:pt x="4552" y="21961"/>
                  </a:cubicBezTo>
                  <a:lnTo>
                    <a:pt x="6067" y="21961"/>
                  </a:lnTo>
                  <a:cubicBezTo>
                    <a:pt x="6113" y="21874"/>
                    <a:pt x="7214" y="19770"/>
                    <a:pt x="8330" y="16943"/>
                  </a:cubicBezTo>
                  <a:cubicBezTo>
                    <a:pt x="9848" y="13104"/>
                    <a:pt x="10618" y="9928"/>
                    <a:pt x="10618" y="7502"/>
                  </a:cubicBezTo>
                  <a:cubicBezTo>
                    <a:pt x="10618" y="4695"/>
                    <a:pt x="10126" y="2742"/>
                    <a:pt x="9115" y="1534"/>
                  </a:cubicBezTo>
                  <a:cubicBezTo>
                    <a:pt x="7964" y="160"/>
                    <a:pt x="6391" y="0"/>
                    <a:pt x="5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2820571" y="4212277"/>
              <a:ext cx="112503" cy="461312"/>
            </a:xfrm>
            <a:custGeom>
              <a:rect b="b" l="l" r="r" t="t"/>
              <a:pathLst>
                <a:path extrusionOk="0" h="21962" w="5356">
                  <a:moveTo>
                    <a:pt x="0" y="0"/>
                  </a:moveTo>
                  <a:lnTo>
                    <a:pt x="0" y="21961"/>
                  </a:lnTo>
                  <a:lnTo>
                    <a:pt x="805" y="21961"/>
                  </a:lnTo>
                  <a:cubicBezTo>
                    <a:pt x="851" y="21874"/>
                    <a:pt x="1951" y="19770"/>
                    <a:pt x="3068" y="16943"/>
                  </a:cubicBezTo>
                  <a:cubicBezTo>
                    <a:pt x="4586" y="13104"/>
                    <a:pt x="5356" y="9928"/>
                    <a:pt x="5356" y="7502"/>
                  </a:cubicBezTo>
                  <a:cubicBezTo>
                    <a:pt x="5356" y="4695"/>
                    <a:pt x="4864" y="2742"/>
                    <a:pt x="3853" y="1534"/>
                  </a:cubicBezTo>
                  <a:cubicBezTo>
                    <a:pt x="2702" y="160"/>
                    <a:pt x="1129" y="0"/>
                    <a:pt x="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2710084" y="4342928"/>
              <a:ext cx="59423" cy="35961"/>
            </a:xfrm>
            <a:custGeom>
              <a:rect b="b" l="l" r="r" t="t"/>
              <a:pathLst>
                <a:path extrusionOk="0" h="1712" w="2829">
                  <a:moveTo>
                    <a:pt x="38" y="1"/>
                  </a:moveTo>
                  <a:cubicBezTo>
                    <a:pt x="12" y="407"/>
                    <a:pt x="0" y="833"/>
                    <a:pt x="0" y="1282"/>
                  </a:cubicBezTo>
                  <a:cubicBezTo>
                    <a:pt x="0" y="1423"/>
                    <a:pt x="3" y="1566"/>
                    <a:pt x="8" y="1711"/>
                  </a:cubicBezTo>
                  <a:lnTo>
                    <a:pt x="2828" y="1711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>
              <a:off x="2858863" y="4464064"/>
              <a:ext cx="60599" cy="35961"/>
            </a:xfrm>
            <a:custGeom>
              <a:rect b="b" l="l" r="r" t="t"/>
              <a:pathLst>
                <a:path extrusionOk="0" h="1712" w="2885">
                  <a:moveTo>
                    <a:pt x="0" y="1"/>
                  </a:moveTo>
                  <a:lnTo>
                    <a:pt x="0" y="1711"/>
                  </a:lnTo>
                  <a:lnTo>
                    <a:pt x="2399" y="1711"/>
                  </a:lnTo>
                  <a:cubicBezTo>
                    <a:pt x="2583" y="1121"/>
                    <a:pt x="2746" y="550"/>
                    <a:pt x="2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54"/>
          <p:cNvGrpSpPr/>
          <p:nvPr/>
        </p:nvGrpSpPr>
        <p:grpSpPr>
          <a:xfrm>
            <a:off x="6542752" y="2796680"/>
            <a:ext cx="164077" cy="273157"/>
            <a:chOff x="5854512" y="719671"/>
            <a:chExt cx="384707" cy="613010"/>
          </a:xfrm>
        </p:grpSpPr>
        <p:sp>
          <p:nvSpPr>
            <p:cNvPr id="1356" name="Google Shape;1356;p54"/>
            <p:cNvSpPr/>
            <p:nvPr/>
          </p:nvSpPr>
          <p:spPr>
            <a:xfrm>
              <a:off x="5877239" y="719671"/>
              <a:ext cx="339210" cy="337739"/>
            </a:xfrm>
            <a:custGeom>
              <a:rect b="b" l="l" r="r" t="t"/>
              <a:pathLst>
                <a:path extrusionOk="0" h="16079" w="16149">
                  <a:moveTo>
                    <a:pt x="8075" y="1"/>
                  </a:moveTo>
                  <a:cubicBezTo>
                    <a:pt x="5914" y="1"/>
                    <a:pt x="3850" y="1292"/>
                    <a:pt x="2263" y="3636"/>
                  </a:cubicBezTo>
                  <a:cubicBezTo>
                    <a:pt x="825" y="5758"/>
                    <a:pt x="1" y="8427"/>
                    <a:pt x="1" y="10962"/>
                  </a:cubicBezTo>
                  <a:cubicBezTo>
                    <a:pt x="1" y="12865"/>
                    <a:pt x="491" y="14633"/>
                    <a:pt x="1396" y="16078"/>
                  </a:cubicBezTo>
                  <a:lnTo>
                    <a:pt x="14752" y="16078"/>
                  </a:lnTo>
                  <a:cubicBezTo>
                    <a:pt x="15660" y="14633"/>
                    <a:pt x="16148" y="12865"/>
                    <a:pt x="16148" y="10962"/>
                  </a:cubicBezTo>
                  <a:cubicBezTo>
                    <a:pt x="16148" y="8427"/>
                    <a:pt x="15323" y="5758"/>
                    <a:pt x="13886" y="3636"/>
                  </a:cubicBezTo>
                  <a:cubicBezTo>
                    <a:pt x="12299" y="1292"/>
                    <a:pt x="10235" y="1"/>
                    <a:pt x="8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4"/>
            <p:cNvSpPr/>
            <p:nvPr/>
          </p:nvSpPr>
          <p:spPr>
            <a:xfrm>
              <a:off x="6046855" y="719671"/>
              <a:ext cx="169594" cy="337739"/>
            </a:xfrm>
            <a:custGeom>
              <a:rect b="b" l="l" r="r" t="t"/>
              <a:pathLst>
                <a:path extrusionOk="0" h="16079" w="8074">
                  <a:moveTo>
                    <a:pt x="0" y="1"/>
                  </a:moveTo>
                  <a:lnTo>
                    <a:pt x="0" y="16078"/>
                  </a:lnTo>
                  <a:lnTo>
                    <a:pt x="6677" y="16078"/>
                  </a:lnTo>
                  <a:cubicBezTo>
                    <a:pt x="7585" y="14633"/>
                    <a:pt x="8073" y="12865"/>
                    <a:pt x="8073" y="10962"/>
                  </a:cubicBezTo>
                  <a:cubicBezTo>
                    <a:pt x="8073" y="8427"/>
                    <a:pt x="7248" y="5758"/>
                    <a:pt x="5811" y="3636"/>
                  </a:cubicBezTo>
                  <a:cubicBezTo>
                    <a:pt x="4224" y="1292"/>
                    <a:pt x="2160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4"/>
            <p:cNvSpPr/>
            <p:nvPr/>
          </p:nvSpPr>
          <p:spPr>
            <a:xfrm>
              <a:off x="5854512" y="986455"/>
              <a:ext cx="384707" cy="345658"/>
            </a:xfrm>
            <a:custGeom>
              <a:rect b="b" l="l" r="r" t="t"/>
              <a:pathLst>
                <a:path extrusionOk="0" h="16456" w="18315">
                  <a:moveTo>
                    <a:pt x="1" y="0"/>
                  </a:moveTo>
                  <a:lnTo>
                    <a:pt x="1" y="856"/>
                  </a:lnTo>
                  <a:cubicBezTo>
                    <a:pt x="0" y="3964"/>
                    <a:pt x="1577" y="6862"/>
                    <a:pt x="4190" y="8547"/>
                  </a:cubicBezTo>
                  <a:lnTo>
                    <a:pt x="5186" y="11511"/>
                  </a:lnTo>
                  <a:cubicBezTo>
                    <a:pt x="3697" y="11990"/>
                    <a:pt x="2618" y="13387"/>
                    <a:pt x="2618" y="15032"/>
                  </a:cubicBezTo>
                  <a:lnTo>
                    <a:pt x="2618" y="16455"/>
                  </a:lnTo>
                  <a:lnTo>
                    <a:pt x="15698" y="16455"/>
                  </a:lnTo>
                  <a:lnTo>
                    <a:pt x="15698" y="15032"/>
                  </a:lnTo>
                  <a:cubicBezTo>
                    <a:pt x="15698" y="13387"/>
                    <a:pt x="14618" y="11990"/>
                    <a:pt x="13130" y="11511"/>
                  </a:cubicBezTo>
                  <a:lnTo>
                    <a:pt x="14127" y="8547"/>
                  </a:lnTo>
                  <a:cubicBezTo>
                    <a:pt x="16737" y="6860"/>
                    <a:pt x="18314" y="3963"/>
                    <a:pt x="18313" y="856"/>
                  </a:cubicBezTo>
                  <a:lnTo>
                    <a:pt x="18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6046855" y="986455"/>
              <a:ext cx="192364" cy="218305"/>
            </a:xfrm>
            <a:custGeom>
              <a:rect b="b" l="l" r="r" t="t"/>
              <a:pathLst>
                <a:path extrusionOk="0" h="10393" w="9158">
                  <a:moveTo>
                    <a:pt x="0" y="0"/>
                  </a:moveTo>
                  <a:lnTo>
                    <a:pt x="0" y="10392"/>
                  </a:lnTo>
                  <a:lnTo>
                    <a:pt x="4347" y="10392"/>
                  </a:lnTo>
                  <a:lnTo>
                    <a:pt x="4967" y="8547"/>
                  </a:lnTo>
                  <a:cubicBezTo>
                    <a:pt x="7580" y="6862"/>
                    <a:pt x="9157" y="3964"/>
                    <a:pt x="9156" y="856"/>
                  </a:cubicBezTo>
                  <a:lnTo>
                    <a:pt x="9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>
              <a:off x="5930025" y="1168149"/>
              <a:ext cx="233618" cy="81457"/>
            </a:xfrm>
            <a:custGeom>
              <a:rect b="b" l="l" r="r" t="t"/>
              <a:pathLst>
                <a:path extrusionOk="0" h="3878" w="11122">
                  <a:moveTo>
                    <a:pt x="628" y="0"/>
                  </a:moveTo>
                  <a:lnTo>
                    <a:pt x="1589" y="2861"/>
                  </a:lnTo>
                  <a:cubicBezTo>
                    <a:pt x="981" y="3057"/>
                    <a:pt x="434" y="3408"/>
                    <a:pt x="1" y="3877"/>
                  </a:cubicBezTo>
                  <a:lnTo>
                    <a:pt x="11122" y="3877"/>
                  </a:lnTo>
                  <a:cubicBezTo>
                    <a:pt x="10689" y="3408"/>
                    <a:pt x="10142" y="3057"/>
                    <a:pt x="9533" y="2861"/>
                  </a:cubicBezTo>
                  <a:lnTo>
                    <a:pt x="10494" y="0"/>
                  </a:lnTo>
                  <a:lnTo>
                    <a:pt x="10494" y="0"/>
                  </a:lnTo>
                  <a:cubicBezTo>
                    <a:pt x="8981" y="926"/>
                    <a:pt x="7271" y="1390"/>
                    <a:pt x="5561" y="1390"/>
                  </a:cubicBezTo>
                  <a:cubicBezTo>
                    <a:pt x="3852" y="1390"/>
                    <a:pt x="2142" y="926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>
              <a:off x="5909419" y="1227866"/>
              <a:ext cx="275018" cy="104815"/>
            </a:xfrm>
            <a:custGeom>
              <a:rect b="b" l="l" r="r" t="t"/>
              <a:pathLst>
                <a:path extrusionOk="0" h="4990" w="13093">
                  <a:moveTo>
                    <a:pt x="10504" y="1"/>
                  </a:moveTo>
                  <a:lnTo>
                    <a:pt x="2560" y="34"/>
                  </a:lnTo>
                  <a:cubicBezTo>
                    <a:pt x="1075" y="518"/>
                    <a:pt x="1" y="1921"/>
                    <a:pt x="8" y="3566"/>
                  </a:cubicBezTo>
                  <a:lnTo>
                    <a:pt x="14" y="4990"/>
                  </a:lnTo>
                  <a:lnTo>
                    <a:pt x="13093" y="4933"/>
                  </a:lnTo>
                  <a:lnTo>
                    <a:pt x="13087" y="3510"/>
                  </a:lnTo>
                  <a:cubicBezTo>
                    <a:pt x="13080" y="1865"/>
                    <a:pt x="11994" y="472"/>
                    <a:pt x="1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6047002" y="1227866"/>
              <a:ext cx="137436" cy="104248"/>
            </a:xfrm>
            <a:custGeom>
              <a:rect b="b" l="l" r="r" t="t"/>
              <a:pathLst>
                <a:path extrusionOk="0" h="4963" w="6543">
                  <a:moveTo>
                    <a:pt x="3954" y="1"/>
                  </a:moveTo>
                  <a:lnTo>
                    <a:pt x="0" y="20"/>
                  </a:lnTo>
                  <a:lnTo>
                    <a:pt x="0" y="4962"/>
                  </a:lnTo>
                  <a:lnTo>
                    <a:pt x="6543" y="4933"/>
                  </a:lnTo>
                  <a:lnTo>
                    <a:pt x="6537" y="3511"/>
                  </a:lnTo>
                  <a:cubicBezTo>
                    <a:pt x="6530" y="1866"/>
                    <a:pt x="5444" y="473"/>
                    <a:pt x="3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54"/>
          <p:cNvGrpSpPr/>
          <p:nvPr/>
        </p:nvGrpSpPr>
        <p:grpSpPr>
          <a:xfrm>
            <a:off x="4679900" y="2011304"/>
            <a:ext cx="212624" cy="273157"/>
            <a:chOff x="4491918" y="496073"/>
            <a:chExt cx="498533" cy="613010"/>
          </a:xfrm>
        </p:grpSpPr>
        <p:sp>
          <p:nvSpPr>
            <p:cNvPr id="1364" name="Google Shape;1364;p54"/>
            <p:cNvSpPr/>
            <p:nvPr/>
          </p:nvSpPr>
          <p:spPr>
            <a:xfrm>
              <a:off x="4491918" y="610508"/>
              <a:ext cx="498533" cy="498533"/>
            </a:xfrm>
            <a:custGeom>
              <a:rect b="b" l="l" r="r" t="t"/>
              <a:pathLst>
                <a:path extrusionOk="0" h="23734" w="23734">
                  <a:moveTo>
                    <a:pt x="11868" y="0"/>
                  </a:moveTo>
                  <a:cubicBezTo>
                    <a:pt x="5324" y="0"/>
                    <a:pt x="0" y="5324"/>
                    <a:pt x="0" y="11868"/>
                  </a:cubicBezTo>
                  <a:cubicBezTo>
                    <a:pt x="0" y="18410"/>
                    <a:pt x="5325" y="23734"/>
                    <a:pt x="11868" y="23734"/>
                  </a:cubicBezTo>
                  <a:cubicBezTo>
                    <a:pt x="18410" y="23734"/>
                    <a:pt x="23734" y="18410"/>
                    <a:pt x="23734" y="11868"/>
                  </a:cubicBezTo>
                  <a:cubicBezTo>
                    <a:pt x="23734" y="5324"/>
                    <a:pt x="18410" y="0"/>
                    <a:pt x="11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4741184" y="610529"/>
              <a:ext cx="249266" cy="498554"/>
            </a:xfrm>
            <a:custGeom>
              <a:rect b="b" l="l" r="r" t="t"/>
              <a:pathLst>
                <a:path extrusionOk="0" h="23735" w="11867">
                  <a:moveTo>
                    <a:pt x="1" y="1"/>
                  </a:moveTo>
                  <a:lnTo>
                    <a:pt x="1" y="23734"/>
                  </a:lnTo>
                  <a:cubicBezTo>
                    <a:pt x="6545" y="23734"/>
                    <a:pt x="11867" y="18411"/>
                    <a:pt x="11867" y="11867"/>
                  </a:cubicBezTo>
                  <a:cubicBezTo>
                    <a:pt x="11867" y="5324"/>
                    <a:pt x="6543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4669032" y="496073"/>
              <a:ext cx="89901" cy="190767"/>
            </a:xfrm>
            <a:custGeom>
              <a:rect b="b" l="l" r="r" t="t"/>
              <a:pathLst>
                <a:path extrusionOk="0" h="9082" w="4280">
                  <a:moveTo>
                    <a:pt x="1550" y="0"/>
                  </a:moveTo>
                  <a:lnTo>
                    <a:pt x="1" y="723"/>
                  </a:lnTo>
                  <a:lnTo>
                    <a:pt x="2571" y="6232"/>
                  </a:lnTo>
                  <a:lnTo>
                    <a:pt x="2571" y="9082"/>
                  </a:lnTo>
                  <a:lnTo>
                    <a:pt x="4279" y="9082"/>
                  </a:lnTo>
                  <a:lnTo>
                    <a:pt x="4279" y="5853"/>
                  </a:lnTo>
                  <a:lnTo>
                    <a:pt x="1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>
              <a:off x="4740554" y="534617"/>
              <a:ext cx="185915" cy="164658"/>
            </a:xfrm>
            <a:custGeom>
              <a:rect b="b" l="l" r="r" t="t"/>
              <a:pathLst>
                <a:path extrusionOk="0" h="7839" w="8851">
                  <a:moveTo>
                    <a:pt x="5505" y="1"/>
                  </a:moveTo>
                  <a:cubicBezTo>
                    <a:pt x="4160" y="1"/>
                    <a:pt x="3052" y="320"/>
                    <a:pt x="2208" y="955"/>
                  </a:cubicBezTo>
                  <a:cubicBezTo>
                    <a:pt x="1238" y="1684"/>
                    <a:pt x="573" y="2873"/>
                    <a:pt x="237" y="4483"/>
                  </a:cubicBezTo>
                  <a:cubicBezTo>
                    <a:pt x="0" y="5618"/>
                    <a:pt x="19" y="6563"/>
                    <a:pt x="19" y="6602"/>
                  </a:cubicBezTo>
                  <a:lnTo>
                    <a:pt x="35" y="7250"/>
                  </a:lnTo>
                  <a:lnTo>
                    <a:pt x="653" y="7442"/>
                  </a:lnTo>
                  <a:cubicBezTo>
                    <a:pt x="689" y="7455"/>
                    <a:pt x="1579" y="7731"/>
                    <a:pt x="2721" y="7815"/>
                  </a:cubicBezTo>
                  <a:cubicBezTo>
                    <a:pt x="2943" y="7831"/>
                    <a:pt x="3160" y="7838"/>
                    <a:pt x="3370" y="7838"/>
                  </a:cubicBezTo>
                  <a:cubicBezTo>
                    <a:pt x="4693" y="7838"/>
                    <a:pt x="5785" y="7521"/>
                    <a:pt x="6623" y="6892"/>
                  </a:cubicBezTo>
                  <a:cubicBezTo>
                    <a:pt x="7592" y="6161"/>
                    <a:pt x="8260" y="4973"/>
                    <a:pt x="8605" y="3358"/>
                  </a:cubicBezTo>
                  <a:cubicBezTo>
                    <a:pt x="8850" y="2219"/>
                    <a:pt x="8839" y="1271"/>
                    <a:pt x="8839" y="1232"/>
                  </a:cubicBezTo>
                  <a:lnTo>
                    <a:pt x="8837" y="1232"/>
                  </a:lnTo>
                  <a:lnTo>
                    <a:pt x="8827" y="574"/>
                  </a:lnTo>
                  <a:lnTo>
                    <a:pt x="8198" y="381"/>
                  </a:lnTo>
                  <a:cubicBezTo>
                    <a:pt x="8160" y="369"/>
                    <a:pt x="7266" y="98"/>
                    <a:pt x="6118" y="22"/>
                  </a:cubicBezTo>
                  <a:cubicBezTo>
                    <a:pt x="5909" y="8"/>
                    <a:pt x="5704" y="1"/>
                    <a:pt x="5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4"/>
            <p:cNvSpPr/>
            <p:nvPr/>
          </p:nvSpPr>
          <p:spPr>
            <a:xfrm>
              <a:off x="4741247" y="546632"/>
              <a:ext cx="185222" cy="152643"/>
            </a:xfrm>
            <a:custGeom>
              <a:rect b="b" l="l" r="r" t="t"/>
              <a:pathLst>
                <a:path extrusionOk="0" h="7267" w="8818">
                  <a:moveTo>
                    <a:pt x="8796" y="0"/>
                  </a:moveTo>
                  <a:lnTo>
                    <a:pt x="1" y="6676"/>
                  </a:lnTo>
                  <a:lnTo>
                    <a:pt x="620" y="6870"/>
                  </a:lnTo>
                  <a:cubicBezTo>
                    <a:pt x="656" y="6883"/>
                    <a:pt x="1546" y="7159"/>
                    <a:pt x="2688" y="7243"/>
                  </a:cubicBezTo>
                  <a:cubicBezTo>
                    <a:pt x="2910" y="7259"/>
                    <a:pt x="3127" y="7266"/>
                    <a:pt x="3337" y="7266"/>
                  </a:cubicBezTo>
                  <a:cubicBezTo>
                    <a:pt x="4660" y="7266"/>
                    <a:pt x="5752" y="6949"/>
                    <a:pt x="6590" y="6320"/>
                  </a:cubicBezTo>
                  <a:cubicBezTo>
                    <a:pt x="7559" y="5589"/>
                    <a:pt x="8227" y="4401"/>
                    <a:pt x="8572" y="2786"/>
                  </a:cubicBezTo>
                  <a:cubicBezTo>
                    <a:pt x="8817" y="1647"/>
                    <a:pt x="8806" y="699"/>
                    <a:pt x="8806" y="660"/>
                  </a:cubicBezTo>
                  <a:lnTo>
                    <a:pt x="8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54"/>
          <p:cNvGrpSpPr/>
          <p:nvPr/>
        </p:nvGrpSpPr>
        <p:grpSpPr>
          <a:xfrm>
            <a:off x="2646931" y="3025246"/>
            <a:ext cx="100211" cy="273157"/>
            <a:chOff x="4077258" y="496073"/>
            <a:chExt cx="234962" cy="613010"/>
          </a:xfrm>
        </p:grpSpPr>
        <p:sp>
          <p:nvSpPr>
            <p:cNvPr id="1370" name="Google Shape;1370;p54"/>
            <p:cNvSpPr/>
            <p:nvPr/>
          </p:nvSpPr>
          <p:spPr>
            <a:xfrm>
              <a:off x="4077258" y="496073"/>
              <a:ext cx="234941" cy="613010"/>
            </a:xfrm>
            <a:custGeom>
              <a:rect b="b" l="l" r="r" t="t"/>
              <a:pathLst>
                <a:path extrusionOk="0" h="29184" w="11185">
                  <a:moveTo>
                    <a:pt x="2863" y="0"/>
                  </a:moveTo>
                  <a:lnTo>
                    <a:pt x="1973" y="10011"/>
                  </a:lnTo>
                  <a:cubicBezTo>
                    <a:pt x="1417" y="10744"/>
                    <a:pt x="1" y="12749"/>
                    <a:pt x="1" y="14194"/>
                  </a:cubicBezTo>
                  <a:lnTo>
                    <a:pt x="1" y="29183"/>
                  </a:lnTo>
                  <a:lnTo>
                    <a:pt x="11184" y="29183"/>
                  </a:lnTo>
                  <a:lnTo>
                    <a:pt x="11184" y="14194"/>
                  </a:lnTo>
                  <a:cubicBezTo>
                    <a:pt x="11184" y="12749"/>
                    <a:pt x="9768" y="10743"/>
                    <a:pt x="9212" y="10011"/>
                  </a:cubicBezTo>
                  <a:lnTo>
                    <a:pt x="9213" y="10011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>
              <a:off x="4194760" y="496073"/>
              <a:ext cx="117460" cy="613010"/>
            </a:xfrm>
            <a:custGeom>
              <a:rect b="b" l="l" r="r" t="t"/>
              <a:pathLst>
                <a:path extrusionOk="0" h="29184" w="5592">
                  <a:moveTo>
                    <a:pt x="0" y="0"/>
                  </a:moveTo>
                  <a:lnTo>
                    <a:pt x="0" y="29183"/>
                  </a:lnTo>
                  <a:lnTo>
                    <a:pt x="5592" y="29183"/>
                  </a:lnTo>
                  <a:lnTo>
                    <a:pt x="5592" y="14194"/>
                  </a:lnTo>
                  <a:cubicBezTo>
                    <a:pt x="5592" y="12749"/>
                    <a:pt x="4176" y="10743"/>
                    <a:pt x="3619" y="10011"/>
                  </a:cubicBezTo>
                  <a:lnTo>
                    <a:pt x="2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>
              <a:off x="4077258" y="808018"/>
              <a:ext cx="234962" cy="204064"/>
            </a:xfrm>
            <a:custGeom>
              <a:rect b="b" l="l" r="r" t="t"/>
              <a:pathLst>
                <a:path extrusionOk="0" h="9715" w="11186">
                  <a:moveTo>
                    <a:pt x="1" y="1"/>
                  </a:moveTo>
                  <a:lnTo>
                    <a:pt x="1" y="9714"/>
                  </a:lnTo>
                  <a:lnTo>
                    <a:pt x="11186" y="9714"/>
                  </a:lnTo>
                  <a:lnTo>
                    <a:pt x="11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>
              <a:off x="4194760" y="808018"/>
              <a:ext cx="117460" cy="204064"/>
            </a:xfrm>
            <a:custGeom>
              <a:rect b="b" l="l" r="r" t="t"/>
              <a:pathLst>
                <a:path extrusionOk="0" h="9715" w="5592">
                  <a:moveTo>
                    <a:pt x="0" y="1"/>
                  </a:moveTo>
                  <a:lnTo>
                    <a:pt x="0" y="9714"/>
                  </a:lnTo>
                  <a:lnTo>
                    <a:pt x="5592" y="9714"/>
                  </a:lnTo>
                  <a:lnTo>
                    <a:pt x="5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>
              <a:off x="4137395" y="892080"/>
              <a:ext cx="114708" cy="35940"/>
            </a:xfrm>
            <a:custGeom>
              <a:rect b="b" l="l" r="r" t="t"/>
              <a:pathLst>
                <a:path extrusionOk="0" h="1711" w="5461">
                  <a:moveTo>
                    <a:pt x="0" y="0"/>
                  </a:moveTo>
                  <a:lnTo>
                    <a:pt x="0" y="1711"/>
                  </a:lnTo>
                  <a:lnTo>
                    <a:pt x="5460" y="1711"/>
                  </a:lnTo>
                  <a:lnTo>
                    <a:pt x="5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4"/>
            <p:cNvSpPr/>
            <p:nvPr/>
          </p:nvSpPr>
          <p:spPr>
            <a:xfrm>
              <a:off x="4194760" y="892080"/>
              <a:ext cx="57344" cy="35940"/>
            </a:xfrm>
            <a:custGeom>
              <a:rect b="b" l="l" r="r" t="t"/>
              <a:pathLst>
                <a:path extrusionOk="0" h="1711" w="2730">
                  <a:moveTo>
                    <a:pt x="0" y="0"/>
                  </a:moveTo>
                  <a:lnTo>
                    <a:pt x="0" y="1711"/>
                  </a:lnTo>
                  <a:lnTo>
                    <a:pt x="2729" y="1711"/>
                  </a:lnTo>
                  <a:lnTo>
                    <a:pt x="2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4"/>
            <p:cNvSpPr/>
            <p:nvPr/>
          </p:nvSpPr>
          <p:spPr>
            <a:xfrm>
              <a:off x="4120486" y="496073"/>
              <a:ext cx="148505" cy="63876"/>
            </a:xfrm>
            <a:custGeom>
              <a:rect b="b" l="l" r="r" t="t"/>
              <a:pathLst>
                <a:path extrusionOk="0" h="3041" w="7070">
                  <a:moveTo>
                    <a:pt x="495" y="0"/>
                  </a:moveTo>
                  <a:lnTo>
                    <a:pt x="1" y="3041"/>
                  </a:lnTo>
                  <a:lnTo>
                    <a:pt x="7070" y="3041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4"/>
            <p:cNvSpPr/>
            <p:nvPr/>
          </p:nvSpPr>
          <p:spPr>
            <a:xfrm>
              <a:off x="4194760" y="496073"/>
              <a:ext cx="74211" cy="63876"/>
            </a:xfrm>
            <a:custGeom>
              <a:rect b="b" l="l" r="r" t="t"/>
              <a:pathLst>
                <a:path extrusionOk="0" h="3041" w="3533">
                  <a:moveTo>
                    <a:pt x="0" y="0"/>
                  </a:moveTo>
                  <a:lnTo>
                    <a:pt x="0" y="3041"/>
                  </a:lnTo>
                  <a:lnTo>
                    <a:pt x="3532" y="3041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54"/>
          <p:cNvGrpSpPr/>
          <p:nvPr/>
        </p:nvGrpSpPr>
        <p:grpSpPr>
          <a:xfrm>
            <a:off x="4867195" y="2467930"/>
            <a:ext cx="156543" cy="273167"/>
            <a:chOff x="6304775" y="1213876"/>
            <a:chExt cx="367041" cy="613031"/>
          </a:xfrm>
        </p:grpSpPr>
        <p:sp>
          <p:nvSpPr>
            <p:cNvPr id="1379" name="Google Shape;1379;p54"/>
            <p:cNvSpPr/>
            <p:nvPr/>
          </p:nvSpPr>
          <p:spPr>
            <a:xfrm>
              <a:off x="6304775" y="1339255"/>
              <a:ext cx="367041" cy="487652"/>
            </a:xfrm>
            <a:custGeom>
              <a:rect b="b" l="l" r="r" t="t"/>
              <a:pathLst>
                <a:path extrusionOk="0" h="23216" w="17474">
                  <a:moveTo>
                    <a:pt x="8752" y="1"/>
                  </a:moveTo>
                  <a:cubicBezTo>
                    <a:pt x="7084" y="1"/>
                    <a:pt x="5514" y="645"/>
                    <a:pt x="4322" y="1822"/>
                  </a:cubicBezTo>
                  <a:cubicBezTo>
                    <a:pt x="3098" y="3030"/>
                    <a:pt x="2422" y="4646"/>
                    <a:pt x="2422" y="6373"/>
                  </a:cubicBezTo>
                  <a:cubicBezTo>
                    <a:pt x="2422" y="6426"/>
                    <a:pt x="2424" y="6478"/>
                    <a:pt x="2425" y="6531"/>
                  </a:cubicBezTo>
                  <a:cubicBezTo>
                    <a:pt x="2450" y="7581"/>
                    <a:pt x="2138" y="8619"/>
                    <a:pt x="1525" y="9534"/>
                  </a:cubicBezTo>
                  <a:cubicBezTo>
                    <a:pt x="577" y="10945"/>
                    <a:pt x="61" y="12602"/>
                    <a:pt x="37" y="14304"/>
                  </a:cubicBezTo>
                  <a:cubicBezTo>
                    <a:pt x="0" y="16665"/>
                    <a:pt x="893" y="18898"/>
                    <a:pt x="2550" y="20591"/>
                  </a:cubicBezTo>
                  <a:cubicBezTo>
                    <a:pt x="4189" y="22266"/>
                    <a:pt x="6370" y="23200"/>
                    <a:pt x="8691" y="23216"/>
                  </a:cubicBezTo>
                  <a:lnTo>
                    <a:pt x="8754" y="23216"/>
                  </a:lnTo>
                  <a:cubicBezTo>
                    <a:pt x="11059" y="23216"/>
                    <a:pt x="13232" y="22319"/>
                    <a:pt x="14874" y="20688"/>
                  </a:cubicBezTo>
                  <a:cubicBezTo>
                    <a:pt x="16548" y="19026"/>
                    <a:pt x="17470" y="16807"/>
                    <a:pt x="17470" y="14440"/>
                  </a:cubicBezTo>
                  <a:cubicBezTo>
                    <a:pt x="17474" y="12689"/>
                    <a:pt x="16952" y="10976"/>
                    <a:pt x="15975" y="9524"/>
                  </a:cubicBezTo>
                  <a:lnTo>
                    <a:pt x="15975" y="9524"/>
                  </a:lnTo>
                  <a:lnTo>
                    <a:pt x="15977" y="9525"/>
                  </a:lnTo>
                  <a:cubicBezTo>
                    <a:pt x="15375" y="8629"/>
                    <a:pt x="15067" y="7577"/>
                    <a:pt x="15084" y="6480"/>
                  </a:cubicBezTo>
                  <a:lnTo>
                    <a:pt x="15084" y="6410"/>
                  </a:lnTo>
                  <a:cubicBezTo>
                    <a:pt x="15103" y="2923"/>
                    <a:pt x="12303" y="49"/>
                    <a:pt x="8840" y="1"/>
                  </a:cubicBezTo>
                  <a:cubicBezTo>
                    <a:pt x="8811" y="1"/>
                    <a:pt x="8781" y="1"/>
                    <a:pt x="8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4"/>
            <p:cNvSpPr/>
            <p:nvPr/>
          </p:nvSpPr>
          <p:spPr>
            <a:xfrm>
              <a:off x="6487351" y="1339276"/>
              <a:ext cx="184466" cy="487631"/>
            </a:xfrm>
            <a:custGeom>
              <a:rect b="b" l="l" r="r" t="t"/>
              <a:pathLst>
                <a:path extrusionOk="0" h="23215" w="8782">
                  <a:moveTo>
                    <a:pt x="148" y="0"/>
                  </a:moveTo>
                  <a:cubicBezTo>
                    <a:pt x="148" y="0"/>
                    <a:pt x="149" y="0"/>
                    <a:pt x="149" y="0"/>
                  </a:cubicBezTo>
                  <a:lnTo>
                    <a:pt x="149" y="0"/>
                  </a:lnTo>
                  <a:lnTo>
                    <a:pt x="149" y="0"/>
                  </a:lnTo>
                  <a:close/>
                  <a:moveTo>
                    <a:pt x="149" y="0"/>
                  </a:moveTo>
                  <a:lnTo>
                    <a:pt x="0" y="23215"/>
                  </a:lnTo>
                  <a:lnTo>
                    <a:pt x="62" y="23215"/>
                  </a:lnTo>
                  <a:cubicBezTo>
                    <a:pt x="2368" y="23215"/>
                    <a:pt x="4540" y="22318"/>
                    <a:pt x="6183" y="20687"/>
                  </a:cubicBezTo>
                  <a:cubicBezTo>
                    <a:pt x="7857" y="19025"/>
                    <a:pt x="8779" y="16806"/>
                    <a:pt x="8779" y="14439"/>
                  </a:cubicBezTo>
                  <a:cubicBezTo>
                    <a:pt x="8782" y="12688"/>
                    <a:pt x="8262" y="10975"/>
                    <a:pt x="7285" y="9523"/>
                  </a:cubicBezTo>
                  <a:cubicBezTo>
                    <a:pt x="6682" y="8628"/>
                    <a:pt x="6373" y="7576"/>
                    <a:pt x="6392" y="6477"/>
                  </a:cubicBezTo>
                  <a:lnTo>
                    <a:pt x="6392" y="6409"/>
                  </a:lnTo>
                  <a:cubicBezTo>
                    <a:pt x="6411" y="2923"/>
                    <a:pt x="3611" y="49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4"/>
            <p:cNvSpPr/>
            <p:nvPr/>
          </p:nvSpPr>
          <p:spPr>
            <a:xfrm>
              <a:off x="6432359" y="1213876"/>
              <a:ext cx="76080" cy="149072"/>
            </a:xfrm>
            <a:custGeom>
              <a:rect b="b" l="l" r="r" t="t"/>
              <a:pathLst>
                <a:path extrusionOk="0" h="7097" w="3622">
                  <a:moveTo>
                    <a:pt x="1533" y="0"/>
                  </a:moveTo>
                  <a:lnTo>
                    <a:pt x="1" y="761"/>
                  </a:lnTo>
                  <a:lnTo>
                    <a:pt x="1911" y="4611"/>
                  </a:lnTo>
                  <a:lnTo>
                    <a:pt x="1911" y="7096"/>
                  </a:lnTo>
                  <a:lnTo>
                    <a:pt x="3621" y="7096"/>
                  </a:lnTo>
                  <a:lnTo>
                    <a:pt x="3621" y="4209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>
              <a:off x="6489955" y="1237066"/>
              <a:ext cx="153778" cy="136175"/>
            </a:xfrm>
            <a:custGeom>
              <a:rect b="b" l="l" r="r" t="t"/>
              <a:pathLst>
                <a:path extrusionOk="0" h="6483" w="7321">
                  <a:moveTo>
                    <a:pt x="4550" y="0"/>
                  </a:moveTo>
                  <a:cubicBezTo>
                    <a:pt x="3439" y="0"/>
                    <a:pt x="2524" y="265"/>
                    <a:pt x="1827" y="791"/>
                  </a:cubicBezTo>
                  <a:cubicBezTo>
                    <a:pt x="1026" y="1394"/>
                    <a:pt x="476" y="2376"/>
                    <a:pt x="196" y="3707"/>
                  </a:cubicBezTo>
                  <a:cubicBezTo>
                    <a:pt x="1" y="4646"/>
                    <a:pt x="15" y="5427"/>
                    <a:pt x="17" y="5460"/>
                  </a:cubicBezTo>
                  <a:lnTo>
                    <a:pt x="30" y="5995"/>
                  </a:lnTo>
                  <a:lnTo>
                    <a:pt x="540" y="6156"/>
                  </a:lnTo>
                  <a:cubicBezTo>
                    <a:pt x="570" y="6166"/>
                    <a:pt x="1305" y="6394"/>
                    <a:pt x="2250" y="6463"/>
                  </a:cubicBezTo>
                  <a:cubicBezTo>
                    <a:pt x="2434" y="6476"/>
                    <a:pt x="2614" y="6482"/>
                    <a:pt x="2788" y="6482"/>
                  </a:cubicBezTo>
                  <a:cubicBezTo>
                    <a:pt x="3882" y="6482"/>
                    <a:pt x="4785" y="6220"/>
                    <a:pt x="5478" y="5700"/>
                  </a:cubicBezTo>
                  <a:cubicBezTo>
                    <a:pt x="6281" y="5095"/>
                    <a:pt x="6833" y="4113"/>
                    <a:pt x="7119" y="2778"/>
                  </a:cubicBezTo>
                  <a:cubicBezTo>
                    <a:pt x="7320" y="1836"/>
                    <a:pt x="7311" y="1050"/>
                    <a:pt x="7311" y="1018"/>
                  </a:cubicBezTo>
                  <a:lnTo>
                    <a:pt x="7304" y="473"/>
                  </a:lnTo>
                  <a:lnTo>
                    <a:pt x="6784" y="315"/>
                  </a:lnTo>
                  <a:cubicBezTo>
                    <a:pt x="6752" y="305"/>
                    <a:pt x="6013" y="82"/>
                    <a:pt x="5062" y="18"/>
                  </a:cubicBezTo>
                  <a:cubicBezTo>
                    <a:pt x="4887" y="6"/>
                    <a:pt x="4716" y="0"/>
                    <a:pt x="4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>
              <a:off x="6490564" y="1247001"/>
              <a:ext cx="152979" cy="126261"/>
            </a:xfrm>
            <a:custGeom>
              <a:rect b="b" l="l" r="r" t="t"/>
              <a:pathLst>
                <a:path extrusionOk="0" h="6011" w="7283">
                  <a:moveTo>
                    <a:pt x="7275" y="0"/>
                  </a:moveTo>
                  <a:lnTo>
                    <a:pt x="1" y="5522"/>
                  </a:lnTo>
                  <a:lnTo>
                    <a:pt x="512" y="5683"/>
                  </a:lnTo>
                  <a:cubicBezTo>
                    <a:pt x="543" y="5693"/>
                    <a:pt x="1278" y="5922"/>
                    <a:pt x="2223" y="5990"/>
                  </a:cubicBezTo>
                  <a:cubicBezTo>
                    <a:pt x="2407" y="6003"/>
                    <a:pt x="2586" y="6011"/>
                    <a:pt x="2760" y="6011"/>
                  </a:cubicBezTo>
                  <a:cubicBezTo>
                    <a:pt x="3855" y="6011"/>
                    <a:pt x="4758" y="5748"/>
                    <a:pt x="5450" y="5227"/>
                  </a:cubicBezTo>
                  <a:cubicBezTo>
                    <a:pt x="6252" y="4624"/>
                    <a:pt x="6804" y="3640"/>
                    <a:pt x="7091" y="2305"/>
                  </a:cubicBezTo>
                  <a:cubicBezTo>
                    <a:pt x="7214" y="1726"/>
                    <a:pt x="7280" y="1136"/>
                    <a:pt x="7282" y="545"/>
                  </a:cubicBezTo>
                  <a:lnTo>
                    <a:pt x="72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54"/>
          <p:cNvGrpSpPr/>
          <p:nvPr/>
        </p:nvGrpSpPr>
        <p:grpSpPr>
          <a:xfrm>
            <a:off x="5252495" y="2572236"/>
            <a:ext cx="209740" cy="272789"/>
            <a:chOff x="4202847" y="2562502"/>
            <a:chExt cx="492462" cy="613010"/>
          </a:xfrm>
        </p:grpSpPr>
        <p:sp>
          <p:nvSpPr>
            <p:cNvPr id="1385" name="Google Shape;1385;p54"/>
            <p:cNvSpPr/>
            <p:nvPr/>
          </p:nvSpPr>
          <p:spPr>
            <a:xfrm>
              <a:off x="4430352" y="2562502"/>
              <a:ext cx="36402" cy="470764"/>
            </a:xfrm>
            <a:custGeom>
              <a:rect b="b" l="l" r="r" t="t"/>
              <a:pathLst>
                <a:path extrusionOk="0" h="22412" w="1733">
                  <a:moveTo>
                    <a:pt x="1711" y="1"/>
                  </a:moveTo>
                  <a:lnTo>
                    <a:pt x="1" y="2"/>
                  </a:lnTo>
                  <a:lnTo>
                    <a:pt x="22" y="22411"/>
                  </a:lnTo>
                  <a:lnTo>
                    <a:pt x="1733" y="22410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4"/>
            <p:cNvSpPr/>
            <p:nvPr/>
          </p:nvSpPr>
          <p:spPr>
            <a:xfrm>
              <a:off x="4449193" y="2562502"/>
              <a:ext cx="17560" cy="470722"/>
            </a:xfrm>
            <a:custGeom>
              <a:rect b="b" l="l" r="r" t="t"/>
              <a:pathLst>
                <a:path extrusionOk="0" h="22410" w="836">
                  <a:moveTo>
                    <a:pt x="1" y="1"/>
                  </a:moveTo>
                  <a:lnTo>
                    <a:pt x="1" y="22410"/>
                  </a:lnTo>
                  <a:lnTo>
                    <a:pt x="836" y="22410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4"/>
            <p:cNvSpPr/>
            <p:nvPr/>
          </p:nvSpPr>
          <p:spPr>
            <a:xfrm>
              <a:off x="4313228" y="2567901"/>
              <a:ext cx="151698" cy="464925"/>
            </a:xfrm>
            <a:custGeom>
              <a:rect b="b" l="l" r="r" t="t"/>
              <a:pathLst>
                <a:path extrusionOk="0" h="22134" w="7222">
                  <a:moveTo>
                    <a:pt x="1658" y="0"/>
                  </a:moveTo>
                  <a:lnTo>
                    <a:pt x="1" y="425"/>
                  </a:lnTo>
                  <a:lnTo>
                    <a:pt x="5565" y="22134"/>
                  </a:lnTo>
                  <a:lnTo>
                    <a:pt x="7222" y="2170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4"/>
            <p:cNvSpPr/>
            <p:nvPr/>
          </p:nvSpPr>
          <p:spPr>
            <a:xfrm>
              <a:off x="4261031" y="2721762"/>
              <a:ext cx="375485" cy="164028"/>
            </a:xfrm>
            <a:custGeom>
              <a:rect b="b" l="l" r="r" t="t"/>
              <a:pathLst>
                <a:path extrusionOk="0" h="7809" w="17876">
                  <a:moveTo>
                    <a:pt x="7195" y="0"/>
                  </a:moveTo>
                  <a:cubicBezTo>
                    <a:pt x="7064" y="0"/>
                    <a:pt x="6931" y="13"/>
                    <a:pt x="6795" y="44"/>
                  </a:cubicBezTo>
                  <a:cubicBezTo>
                    <a:pt x="6201" y="179"/>
                    <a:pt x="5795" y="590"/>
                    <a:pt x="5467" y="919"/>
                  </a:cubicBezTo>
                  <a:cubicBezTo>
                    <a:pt x="5314" y="1075"/>
                    <a:pt x="5138" y="1251"/>
                    <a:pt x="5024" y="1308"/>
                  </a:cubicBezTo>
                  <a:cubicBezTo>
                    <a:pt x="4901" y="1366"/>
                    <a:pt x="4660" y="1393"/>
                    <a:pt x="4427" y="1418"/>
                  </a:cubicBezTo>
                  <a:cubicBezTo>
                    <a:pt x="3970" y="1469"/>
                    <a:pt x="3401" y="1533"/>
                    <a:pt x="2932" y="1906"/>
                  </a:cubicBezTo>
                  <a:cubicBezTo>
                    <a:pt x="2463" y="2280"/>
                    <a:pt x="2274" y="2824"/>
                    <a:pt x="2124" y="3259"/>
                  </a:cubicBezTo>
                  <a:cubicBezTo>
                    <a:pt x="2047" y="3479"/>
                    <a:pt x="1969" y="3708"/>
                    <a:pt x="1886" y="3811"/>
                  </a:cubicBezTo>
                  <a:cubicBezTo>
                    <a:pt x="1802" y="3915"/>
                    <a:pt x="1592" y="4046"/>
                    <a:pt x="1403" y="4163"/>
                  </a:cubicBezTo>
                  <a:cubicBezTo>
                    <a:pt x="1011" y="4407"/>
                    <a:pt x="522" y="4711"/>
                    <a:pt x="260" y="5256"/>
                  </a:cubicBezTo>
                  <a:cubicBezTo>
                    <a:pt x="0" y="5794"/>
                    <a:pt x="66" y="6360"/>
                    <a:pt x="118" y="6815"/>
                  </a:cubicBezTo>
                  <a:cubicBezTo>
                    <a:pt x="145" y="7052"/>
                    <a:pt x="171" y="7294"/>
                    <a:pt x="142" y="7429"/>
                  </a:cubicBezTo>
                  <a:lnTo>
                    <a:pt x="1809" y="7808"/>
                  </a:lnTo>
                  <a:lnTo>
                    <a:pt x="16065" y="7808"/>
                  </a:lnTo>
                  <a:lnTo>
                    <a:pt x="17732" y="7429"/>
                  </a:lnTo>
                  <a:cubicBezTo>
                    <a:pt x="17702" y="7294"/>
                    <a:pt x="17730" y="7052"/>
                    <a:pt x="17757" y="6817"/>
                  </a:cubicBezTo>
                  <a:cubicBezTo>
                    <a:pt x="17810" y="6360"/>
                    <a:pt x="17875" y="5794"/>
                    <a:pt x="17616" y="5256"/>
                  </a:cubicBezTo>
                  <a:lnTo>
                    <a:pt x="17617" y="5256"/>
                  </a:lnTo>
                  <a:cubicBezTo>
                    <a:pt x="17354" y="4711"/>
                    <a:pt x="16865" y="4407"/>
                    <a:pt x="16472" y="4163"/>
                  </a:cubicBezTo>
                  <a:cubicBezTo>
                    <a:pt x="16285" y="4046"/>
                    <a:pt x="16072" y="3914"/>
                    <a:pt x="15990" y="3811"/>
                  </a:cubicBezTo>
                  <a:cubicBezTo>
                    <a:pt x="15909" y="3709"/>
                    <a:pt x="15829" y="3479"/>
                    <a:pt x="15752" y="3259"/>
                  </a:cubicBezTo>
                  <a:cubicBezTo>
                    <a:pt x="15601" y="2824"/>
                    <a:pt x="15414" y="2282"/>
                    <a:pt x="14943" y="1906"/>
                  </a:cubicBezTo>
                  <a:cubicBezTo>
                    <a:pt x="14474" y="1531"/>
                    <a:pt x="13906" y="1469"/>
                    <a:pt x="13449" y="1418"/>
                  </a:cubicBezTo>
                  <a:cubicBezTo>
                    <a:pt x="13216" y="1393"/>
                    <a:pt x="12975" y="1366"/>
                    <a:pt x="12853" y="1308"/>
                  </a:cubicBezTo>
                  <a:cubicBezTo>
                    <a:pt x="12737" y="1251"/>
                    <a:pt x="12563" y="1075"/>
                    <a:pt x="12408" y="919"/>
                  </a:cubicBezTo>
                  <a:cubicBezTo>
                    <a:pt x="12082" y="590"/>
                    <a:pt x="11675" y="179"/>
                    <a:pt x="11081" y="44"/>
                  </a:cubicBezTo>
                  <a:cubicBezTo>
                    <a:pt x="10945" y="13"/>
                    <a:pt x="10812" y="0"/>
                    <a:pt x="10681" y="0"/>
                  </a:cubicBezTo>
                  <a:cubicBezTo>
                    <a:pt x="10258" y="0"/>
                    <a:pt x="9868" y="138"/>
                    <a:pt x="9539" y="254"/>
                  </a:cubicBezTo>
                  <a:cubicBezTo>
                    <a:pt x="9314" y="334"/>
                    <a:pt x="9081" y="415"/>
                    <a:pt x="8937" y="415"/>
                  </a:cubicBezTo>
                  <a:cubicBezTo>
                    <a:pt x="8795" y="415"/>
                    <a:pt x="8562" y="334"/>
                    <a:pt x="8337" y="254"/>
                  </a:cubicBezTo>
                  <a:cubicBezTo>
                    <a:pt x="8008" y="138"/>
                    <a:pt x="7618" y="0"/>
                    <a:pt x="7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4"/>
            <p:cNvSpPr/>
            <p:nvPr/>
          </p:nvSpPr>
          <p:spPr>
            <a:xfrm>
              <a:off x="4449193" y="2721762"/>
              <a:ext cx="187344" cy="163986"/>
            </a:xfrm>
            <a:custGeom>
              <a:rect b="b" l="l" r="r" t="t"/>
              <a:pathLst>
                <a:path extrusionOk="0" h="7807" w="8919">
                  <a:moveTo>
                    <a:pt x="1723" y="0"/>
                  </a:moveTo>
                  <a:cubicBezTo>
                    <a:pt x="1300" y="0"/>
                    <a:pt x="910" y="138"/>
                    <a:pt x="581" y="254"/>
                  </a:cubicBezTo>
                  <a:cubicBezTo>
                    <a:pt x="366" y="330"/>
                    <a:pt x="144" y="408"/>
                    <a:pt x="1" y="414"/>
                  </a:cubicBezTo>
                  <a:lnTo>
                    <a:pt x="1" y="7807"/>
                  </a:lnTo>
                  <a:lnTo>
                    <a:pt x="7110" y="7807"/>
                  </a:lnTo>
                  <a:lnTo>
                    <a:pt x="8777" y="7429"/>
                  </a:lnTo>
                  <a:cubicBezTo>
                    <a:pt x="8745" y="7294"/>
                    <a:pt x="8774" y="7050"/>
                    <a:pt x="8800" y="6815"/>
                  </a:cubicBezTo>
                  <a:cubicBezTo>
                    <a:pt x="8854" y="6360"/>
                    <a:pt x="8919" y="5794"/>
                    <a:pt x="8659" y="5256"/>
                  </a:cubicBezTo>
                  <a:cubicBezTo>
                    <a:pt x="8396" y="4711"/>
                    <a:pt x="7907" y="4407"/>
                    <a:pt x="7514" y="4163"/>
                  </a:cubicBezTo>
                  <a:cubicBezTo>
                    <a:pt x="7327" y="4046"/>
                    <a:pt x="7114" y="3914"/>
                    <a:pt x="7032" y="3811"/>
                  </a:cubicBezTo>
                  <a:cubicBezTo>
                    <a:pt x="6951" y="3709"/>
                    <a:pt x="6871" y="3479"/>
                    <a:pt x="6794" y="3259"/>
                  </a:cubicBezTo>
                  <a:cubicBezTo>
                    <a:pt x="6643" y="2824"/>
                    <a:pt x="6456" y="2282"/>
                    <a:pt x="5985" y="1906"/>
                  </a:cubicBezTo>
                  <a:cubicBezTo>
                    <a:pt x="5516" y="1531"/>
                    <a:pt x="4948" y="1469"/>
                    <a:pt x="4491" y="1418"/>
                  </a:cubicBezTo>
                  <a:cubicBezTo>
                    <a:pt x="4258" y="1393"/>
                    <a:pt x="4017" y="1366"/>
                    <a:pt x="3895" y="1308"/>
                  </a:cubicBezTo>
                  <a:cubicBezTo>
                    <a:pt x="3779" y="1251"/>
                    <a:pt x="3605" y="1075"/>
                    <a:pt x="3450" y="919"/>
                  </a:cubicBezTo>
                  <a:cubicBezTo>
                    <a:pt x="3124" y="590"/>
                    <a:pt x="2717" y="179"/>
                    <a:pt x="2123" y="44"/>
                  </a:cubicBezTo>
                  <a:cubicBezTo>
                    <a:pt x="1987" y="13"/>
                    <a:pt x="1854" y="0"/>
                    <a:pt x="1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4"/>
            <p:cNvSpPr/>
            <p:nvPr/>
          </p:nvSpPr>
          <p:spPr>
            <a:xfrm>
              <a:off x="4202847" y="2876569"/>
              <a:ext cx="492462" cy="298943"/>
            </a:xfrm>
            <a:custGeom>
              <a:rect b="b" l="l" r="r" t="t"/>
              <a:pathLst>
                <a:path extrusionOk="0" h="14232" w="23445">
                  <a:moveTo>
                    <a:pt x="2911" y="1"/>
                  </a:moveTo>
                  <a:lnTo>
                    <a:pt x="1" y="6843"/>
                  </a:lnTo>
                  <a:lnTo>
                    <a:pt x="1569" y="7523"/>
                  </a:lnTo>
                  <a:lnTo>
                    <a:pt x="3483" y="3095"/>
                  </a:lnTo>
                  <a:lnTo>
                    <a:pt x="5544" y="14232"/>
                  </a:lnTo>
                  <a:lnTo>
                    <a:pt x="17910" y="14232"/>
                  </a:lnTo>
                  <a:lnTo>
                    <a:pt x="19996" y="2965"/>
                  </a:lnTo>
                  <a:lnTo>
                    <a:pt x="21899" y="6945"/>
                  </a:lnTo>
                  <a:lnTo>
                    <a:pt x="23444" y="6205"/>
                  </a:lnTo>
                  <a:lnTo>
                    <a:pt x="204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4"/>
            <p:cNvSpPr/>
            <p:nvPr/>
          </p:nvSpPr>
          <p:spPr>
            <a:xfrm>
              <a:off x="4449193" y="2876569"/>
              <a:ext cx="246074" cy="298943"/>
            </a:xfrm>
            <a:custGeom>
              <a:rect b="b" l="l" r="r" t="t"/>
              <a:pathLst>
                <a:path extrusionOk="0" h="14232" w="11715">
                  <a:moveTo>
                    <a:pt x="1" y="1"/>
                  </a:moveTo>
                  <a:lnTo>
                    <a:pt x="1" y="14232"/>
                  </a:lnTo>
                  <a:lnTo>
                    <a:pt x="6182" y="14232"/>
                  </a:lnTo>
                  <a:lnTo>
                    <a:pt x="8268" y="2965"/>
                  </a:lnTo>
                  <a:lnTo>
                    <a:pt x="10173" y="6945"/>
                  </a:lnTo>
                  <a:lnTo>
                    <a:pt x="11715" y="6205"/>
                  </a:lnTo>
                  <a:lnTo>
                    <a:pt x="87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4"/>
            <p:cNvSpPr/>
            <p:nvPr/>
          </p:nvSpPr>
          <p:spPr>
            <a:xfrm>
              <a:off x="4394076" y="2971155"/>
              <a:ext cx="106201" cy="102189"/>
            </a:xfrm>
            <a:custGeom>
              <a:rect b="b" l="l" r="r" t="t"/>
              <a:pathLst>
                <a:path extrusionOk="0" h="4865" w="5056">
                  <a:moveTo>
                    <a:pt x="2623" y="1"/>
                  </a:moveTo>
                  <a:cubicBezTo>
                    <a:pt x="1641" y="1"/>
                    <a:pt x="754" y="594"/>
                    <a:pt x="377" y="1502"/>
                  </a:cubicBezTo>
                  <a:cubicBezTo>
                    <a:pt x="0" y="2411"/>
                    <a:pt x="209" y="3456"/>
                    <a:pt x="904" y="4152"/>
                  </a:cubicBezTo>
                  <a:cubicBezTo>
                    <a:pt x="1370" y="4617"/>
                    <a:pt x="1992" y="4865"/>
                    <a:pt x="2625" y="4865"/>
                  </a:cubicBezTo>
                  <a:cubicBezTo>
                    <a:pt x="2939" y="4865"/>
                    <a:pt x="3255" y="4804"/>
                    <a:pt x="3555" y="4679"/>
                  </a:cubicBezTo>
                  <a:cubicBezTo>
                    <a:pt x="4463" y="4303"/>
                    <a:pt x="5055" y="3415"/>
                    <a:pt x="5055" y="2433"/>
                  </a:cubicBezTo>
                  <a:cubicBezTo>
                    <a:pt x="5055" y="1089"/>
                    <a:pt x="3967" y="1"/>
                    <a:pt x="2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4"/>
            <p:cNvSpPr/>
            <p:nvPr/>
          </p:nvSpPr>
          <p:spPr>
            <a:xfrm>
              <a:off x="4449193" y="2971155"/>
              <a:ext cx="51084" cy="102189"/>
            </a:xfrm>
            <a:custGeom>
              <a:rect b="b" l="l" r="r" t="t"/>
              <a:pathLst>
                <a:path extrusionOk="0" h="4865" w="2432">
                  <a:moveTo>
                    <a:pt x="1" y="1"/>
                  </a:moveTo>
                  <a:lnTo>
                    <a:pt x="1" y="4865"/>
                  </a:lnTo>
                  <a:cubicBezTo>
                    <a:pt x="1343" y="4865"/>
                    <a:pt x="2431" y="3776"/>
                    <a:pt x="2431" y="2433"/>
                  </a:cubicBezTo>
                  <a:cubicBezTo>
                    <a:pt x="2431" y="1089"/>
                    <a:pt x="134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4"/>
            <p:cNvSpPr/>
            <p:nvPr/>
          </p:nvSpPr>
          <p:spPr>
            <a:xfrm>
              <a:off x="4380150" y="2953195"/>
              <a:ext cx="138087" cy="138108"/>
            </a:xfrm>
            <a:custGeom>
              <a:rect b="b" l="l" r="r" t="t"/>
              <a:pathLst>
                <a:path extrusionOk="0" h="6575" w="6574">
                  <a:moveTo>
                    <a:pt x="3288" y="1711"/>
                  </a:moveTo>
                  <a:cubicBezTo>
                    <a:pt x="4158" y="1712"/>
                    <a:pt x="4862" y="2417"/>
                    <a:pt x="4863" y="3286"/>
                  </a:cubicBezTo>
                  <a:cubicBezTo>
                    <a:pt x="4863" y="3924"/>
                    <a:pt x="4479" y="4499"/>
                    <a:pt x="3891" y="4743"/>
                  </a:cubicBezTo>
                  <a:cubicBezTo>
                    <a:pt x="3696" y="4824"/>
                    <a:pt x="3491" y="4863"/>
                    <a:pt x="3288" y="4863"/>
                  </a:cubicBezTo>
                  <a:cubicBezTo>
                    <a:pt x="2878" y="4863"/>
                    <a:pt x="2475" y="4703"/>
                    <a:pt x="2173" y="4401"/>
                  </a:cubicBezTo>
                  <a:cubicBezTo>
                    <a:pt x="1723" y="3950"/>
                    <a:pt x="1586" y="3273"/>
                    <a:pt x="1831" y="2683"/>
                  </a:cubicBezTo>
                  <a:cubicBezTo>
                    <a:pt x="2075" y="2095"/>
                    <a:pt x="2650" y="1711"/>
                    <a:pt x="3288" y="1711"/>
                  </a:cubicBezTo>
                  <a:close/>
                  <a:moveTo>
                    <a:pt x="3288" y="1"/>
                  </a:moveTo>
                  <a:cubicBezTo>
                    <a:pt x="1475" y="1"/>
                    <a:pt x="1" y="1475"/>
                    <a:pt x="1" y="3288"/>
                  </a:cubicBezTo>
                  <a:cubicBezTo>
                    <a:pt x="1" y="5100"/>
                    <a:pt x="1476" y="6575"/>
                    <a:pt x="3288" y="6575"/>
                  </a:cubicBezTo>
                  <a:cubicBezTo>
                    <a:pt x="5100" y="6575"/>
                    <a:pt x="6574" y="5100"/>
                    <a:pt x="6574" y="3288"/>
                  </a:cubicBezTo>
                  <a:cubicBezTo>
                    <a:pt x="6574" y="1476"/>
                    <a:pt x="5100" y="1"/>
                    <a:pt x="3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4"/>
            <p:cNvSpPr/>
            <p:nvPr/>
          </p:nvSpPr>
          <p:spPr>
            <a:xfrm>
              <a:off x="4449193" y="2953195"/>
              <a:ext cx="69043" cy="138108"/>
            </a:xfrm>
            <a:custGeom>
              <a:rect b="b" l="l" r="r" t="t"/>
              <a:pathLst>
                <a:path extrusionOk="0" h="6575" w="3287">
                  <a:moveTo>
                    <a:pt x="1" y="1"/>
                  </a:moveTo>
                  <a:lnTo>
                    <a:pt x="1" y="1711"/>
                  </a:lnTo>
                  <a:cubicBezTo>
                    <a:pt x="871" y="1711"/>
                    <a:pt x="1576" y="2417"/>
                    <a:pt x="1576" y="3288"/>
                  </a:cubicBezTo>
                  <a:cubicBezTo>
                    <a:pt x="1576" y="4159"/>
                    <a:pt x="871" y="4865"/>
                    <a:pt x="1" y="4865"/>
                  </a:cubicBezTo>
                  <a:lnTo>
                    <a:pt x="1" y="6575"/>
                  </a:lnTo>
                  <a:cubicBezTo>
                    <a:pt x="1813" y="6575"/>
                    <a:pt x="3287" y="5100"/>
                    <a:pt x="3287" y="3288"/>
                  </a:cubicBezTo>
                  <a:cubicBezTo>
                    <a:pt x="3287" y="1475"/>
                    <a:pt x="1813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4"/>
            <p:cNvSpPr/>
            <p:nvPr/>
          </p:nvSpPr>
          <p:spPr>
            <a:xfrm>
              <a:off x="4373764" y="2784420"/>
              <a:ext cx="35919" cy="35919"/>
            </a:xfrm>
            <a:custGeom>
              <a:rect b="b" l="l" r="r" t="t"/>
              <a:pathLst>
                <a:path extrusionOk="0" h="1710" w="1710">
                  <a:moveTo>
                    <a:pt x="0" y="0"/>
                  </a:moveTo>
                  <a:lnTo>
                    <a:pt x="0" y="1709"/>
                  </a:lnTo>
                  <a:lnTo>
                    <a:pt x="1709" y="1709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4"/>
            <p:cNvSpPr/>
            <p:nvPr/>
          </p:nvSpPr>
          <p:spPr>
            <a:xfrm>
              <a:off x="4488683" y="2807547"/>
              <a:ext cx="35940" cy="35919"/>
            </a:xfrm>
            <a:custGeom>
              <a:rect b="b" l="l" r="r" t="t"/>
              <a:pathLst>
                <a:path extrusionOk="0" h="1710" w="1711">
                  <a:moveTo>
                    <a:pt x="1" y="1"/>
                  </a:moveTo>
                  <a:lnTo>
                    <a:pt x="1" y="1710"/>
                  </a:lnTo>
                  <a:lnTo>
                    <a:pt x="1711" y="1710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8" name="Google Shape;1398;p54"/>
          <p:cNvGrpSpPr/>
          <p:nvPr/>
        </p:nvGrpSpPr>
        <p:grpSpPr>
          <a:xfrm>
            <a:off x="4867695" y="2886867"/>
            <a:ext cx="128337" cy="259303"/>
            <a:chOff x="4135484" y="3435344"/>
            <a:chExt cx="316881" cy="613010"/>
          </a:xfrm>
        </p:grpSpPr>
        <p:sp>
          <p:nvSpPr>
            <p:cNvPr id="1399" name="Google Shape;1399;p54"/>
            <p:cNvSpPr/>
            <p:nvPr/>
          </p:nvSpPr>
          <p:spPr>
            <a:xfrm>
              <a:off x="4135484" y="3513147"/>
              <a:ext cx="118531" cy="457384"/>
            </a:xfrm>
            <a:custGeom>
              <a:rect b="b" l="l" r="r" t="t"/>
              <a:pathLst>
                <a:path extrusionOk="0" h="21775" w="5643">
                  <a:moveTo>
                    <a:pt x="4787" y="1"/>
                  </a:moveTo>
                  <a:cubicBezTo>
                    <a:pt x="2148" y="1"/>
                    <a:pt x="0" y="2149"/>
                    <a:pt x="0" y="4790"/>
                  </a:cubicBezTo>
                  <a:lnTo>
                    <a:pt x="0" y="16986"/>
                  </a:lnTo>
                  <a:cubicBezTo>
                    <a:pt x="0" y="19627"/>
                    <a:pt x="2148" y="21775"/>
                    <a:pt x="4787" y="21775"/>
                  </a:cubicBezTo>
                  <a:lnTo>
                    <a:pt x="5642" y="21775"/>
                  </a:lnTo>
                  <a:lnTo>
                    <a:pt x="56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4"/>
            <p:cNvSpPr/>
            <p:nvPr/>
          </p:nvSpPr>
          <p:spPr>
            <a:xfrm>
              <a:off x="4333813" y="3513147"/>
              <a:ext cx="118552" cy="457384"/>
            </a:xfrm>
            <a:custGeom>
              <a:rect b="b" l="l" r="r" t="t"/>
              <a:pathLst>
                <a:path extrusionOk="0" h="21775" w="5644">
                  <a:moveTo>
                    <a:pt x="1" y="1"/>
                  </a:moveTo>
                  <a:lnTo>
                    <a:pt x="1" y="21775"/>
                  </a:lnTo>
                  <a:lnTo>
                    <a:pt x="856" y="21775"/>
                  </a:lnTo>
                  <a:cubicBezTo>
                    <a:pt x="3495" y="21775"/>
                    <a:pt x="5643" y="19627"/>
                    <a:pt x="5643" y="16986"/>
                  </a:cubicBezTo>
                  <a:lnTo>
                    <a:pt x="5643" y="4790"/>
                  </a:lnTo>
                  <a:cubicBezTo>
                    <a:pt x="5643" y="2149"/>
                    <a:pt x="3495" y="1"/>
                    <a:pt x="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4"/>
            <p:cNvSpPr/>
            <p:nvPr/>
          </p:nvSpPr>
          <p:spPr>
            <a:xfrm>
              <a:off x="4218348" y="3435344"/>
              <a:ext cx="151131" cy="613010"/>
            </a:xfrm>
            <a:custGeom>
              <a:rect b="b" l="l" r="r" t="t"/>
              <a:pathLst>
                <a:path extrusionOk="0" h="29184" w="7195">
                  <a:moveTo>
                    <a:pt x="3598" y="0"/>
                  </a:moveTo>
                  <a:cubicBezTo>
                    <a:pt x="1615" y="0"/>
                    <a:pt x="0" y="1615"/>
                    <a:pt x="0" y="3598"/>
                  </a:cubicBezTo>
                  <a:lnTo>
                    <a:pt x="0" y="25586"/>
                  </a:lnTo>
                  <a:cubicBezTo>
                    <a:pt x="0" y="27570"/>
                    <a:pt x="1613" y="29183"/>
                    <a:pt x="3598" y="29183"/>
                  </a:cubicBezTo>
                  <a:cubicBezTo>
                    <a:pt x="5582" y="29183"/>
                    <a:pt x="7195" y="27570"/>
                    <a:pt x="7195" y="25586"/>
                  </a:cubicBezTo>
                  <a:lnTo>
                    <a:pt x="7195" y="3598"/>
                  </a:lnTo>
                  <a:cubicBezTo>
                    <a:pt x="7195" y="1615"/>
                    <a:pt x="5582" y="0"/>
                    <a:pt x="3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4"/>
            <p:cNvSpPr/>
            <p:nvPr/>
          </p:nvSpPr>
          <p:spPr>
            <a:xfrm>
              <a:off x="4293903" y="3435344"/>
              <a:ext cx="75576" cy="613010"/>
            </a:xfrm>
            <a:custGeom>
              <a:rect b="b" l="l" r="r" t="t"/>
              <a:pathLst>
                <a:path extrusionOk="0" h="29184" w="3598">
                  <a:moveTo>
                    <a:pt x="1" y="0"/>
                  </a:moveTo>
                  <a:lnTo>
                    <a:pt x="1" y="29183"/>
                  </a:lnTo>
                  <a:cubicBezTo>
                    <a:pt x="1983" y="29183"/>
                    <a:pt x="3598" y="27570"/>
                    <a:pt x="3598" y="25586"/>
                  </a:cubicBezTo>
                  <a:lnTo>
                    <a:pt x="3598" y="3598"/>
                  </a:lnTo>
                  <a:cubicBezTo>
                    <a:pt x="3598" y="1615"/>
                    <a:pt x="198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4"/>
            <p:cNvSpPr/>
            <p:nvPr/>
          </p:nvSpPr>
          <p:spPr>
            <a:xfrm>
              <a:off x="4255611" y="3554464"/>
              <a:ext cx="76647" cy="81037"/>
            </a:xfrm>
            <a:custGeom>
              <a:rect b="b" l="l" r="r" t="t"/>
              <a:pathLst>
                <a:path extrusionOk="0" h="3858" w="3649">
                  <a:moveTo>
                    <a:pt x="3648" y="1"/>
                  </a:moveTo>
                  <a:lnTo>
                    <a:pt x="0" y="1925"/>
                  </a:lnTo>
                  <a:lnTo>
                    <a:pt x="0" y="3857"/>
                  </a:lnTo>
                  <a:lnTo>
                    <a:pt x="3648" y="1934"/>
                  </a:lnTo>
                  <a:lnTo>
                    <a:pt x="3648" y="1"/>
                  </a:lnTo>
                  <a:close/>
                </a:path>
              </a:pathLst>
            </a:custGeom>
            <a:solidFill>
              <a:srgbClr val="CC00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4"/>
            <p:cNvSpPr/>
            <p:nvPr/>
          </p:nvSpPr>
          <p:spPr>
            <a:xfrm>
              <a:off x="4255611" y="3701331"/>
              <a:ext cx="76647" cy="81037"/>
            </a:xfrm>
            <a:custGeom>
              <a:rect b="b" l="l" r="r" t="t"/>
              <a:pathLst>
                <a:path extrusionOk="0" h="3858" w="3649">
                  <a:moveTo>
                    <a:pt x="3648" y="0"/>
                  </a:moveTo>
                  <a:lnTo>
                    <a:pt x="0" y="1924"/>
                  </a:lnTo>
                  <a:lnTo>
                    <a:pt x="0" y="3857"/>
                  </a:lnTo>
                  <a:lnTo>
                    <a:pt x="3648" y="1934"/>
                  </a:lnTo>
                  <a:lnTo>
                    <a:pt x="3648" y="0"/>
                  </a:lnTo>
                  <a:close/>
                </a:path>
              </a:pathLst>
            </a:custGeom>
            <a:solidFill>
              <a:srgbClr val="CC00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4"/>
            <p:cNvSpPr/>
            <p:nvPr/>
          </p:nvSpPr>
          <p:spPr>
            <a:xfrm>
              <a:off x="4255611" y="3848198"/>
              <a:ext cx="76647" cy="81016"/>
            </a:xfrm>
            <a:custGeom>
              <a:rect b="b" l="l" r="r" t="t"/>
              <a:pathLst>
                <a:path extrusionOk="0" h="3857" w="3649">
                  <a:moveTo>
                    <a:pt x="3648" y="0"/>
                  </a:moveTo>
                  <a:lnTo>
                    <a:pt x="0" y="1924"/>
                  </a:lnTo>
                  <a:lnTo>
                    <a:pt x="0" y="3857"/>
                  </a:lnTo>
                  <a:lnTo>
                    <a:pt x="3648" y="1934"/>
                  </a:lnTo>
                  <a:lnTo>
                    <a:pt x="3648" y="0"/>
                  </a:lnTo>
                  <a:close/>
                </a:path>
              </a:pathLst>
            </a:custGeom>
            <a:solidFill>
              <a:srgbClr val="CC00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4"/>
            <p:cNvSpPr/>
            <p:nvPr/>
          </p:nvSpPr>
          <p:spPr>
            <a:xfrm>
              <a:off x="4293903" y="3554464"/>
              <a:ext cx="38355" cy="60851"/>
            </a:xfrm>
            <a:custGeom>
              <a:rect b="b" l="l" r="r" t="t"/>
              <a:pathLst>
                <a:path extrusionOk="0" h="2897" w="1826">
                  <a:moveTo>
                    <a:pt x="1825" y="1"/>
                  </a:moveTo>
                  <a:lnTo>
                    <a:pt x="1" y="963"/>
                  </a:lnTo>
                  <a:lnTo>
                    <a:pt x="1" y="2897"/>
                  </a:lnTo>
                  <a:lnTo>
                    <a:pt x="1825" y="1934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4"/>
            <p:cNvSpPr/>
            <p:nvPr/>
          </p:nvSpPr>
          <p:spPr>
            <a:xfrm>
              <a:off x="4293903" y="3701331"/>
              <a:ext cx="38355" cy="60809"/>
            </a:xfrm>
            <a:custGeom>
              <a:rect b="b" l="l" r="r" t="t"/>
              <a:pathLst>
                <a:path extrusionOk="0" h="2895" w="1826">
                  <a:moveTo>
                    <a:pt x="1825" y="0"/>
                  </a:moveTo>
                  <a:lnTo>
                    <a:pt x="1" y="963"/>
                  </a:lnTo>
                  <a:lnTo>
                    <a:pt x="1" y="2895"/>
                  </a:lnTo>
                  <a:lnTo>
                    <a:pt x="1825" y="1934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4"/>
            <p:cNvSpPr/>
            <p:nvPr/>
          </p:nvSpPr>
          <p:spPr>
            <a:xfrm>
              <a:off x="4293903" y="3848198"/>
              <a:ext cx="38355" cy="60809"/>
            </a:xfrm>
            <a:custGeom>
              <a:rect b="b" l="l" r="r" t="t"/>
              <a:pathLst>
                <a:path extrusionOk="0" h="2895" w="1826">
                  <a:moveTo>
                    <a:pt x="1825" y="0"/>
                  </a:moveTo>
                  <a:lnTo>
                    <a:pt x="1" y="963"/>
                  </a:lnTo>
                  <a:lnTo>
                    <a:pt x="1" y="2895"/>
                  </a:lnTo>
                  <a:lnTo>
                    <a:pt x="1825" y="1934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4"/>
            <p:cNvSpPr/>
            <p:nvPr/>
          </p:nvSpPr>
          <p:spPr>
            <a:xfrm>
              <a:off x="4255611" y="3574691"/>
              <a:ext cx="38313" cy="60809"/>
            </a:xfrm>
            <a:custGeom>
              <a:rect b="b" l="l" r="r" t="t"/>
              <a:pathLst>
                <a:path extrusionOk="0" h="2895" w="1824">
                  <a:moveTo>
                    <a:pt x="1824" y="0"/>
                  </a:moveTo>
                  <a:lnTo>
                    <a:pt x="0" y="962"/>
                  </a:lnTo>
                  <a:lnTo>
                    <a:pt x="0" y="2894"/>
                  </a:lnTo>
                  <a:lnTo>
                    <a:pt x="1824" y="1932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4"/>
            <p:cNvSpPr/>
            <p:nvPr/>
          </p:nvSpPr>
          <p:spPr>
            <a:xfrm>
              <a:off x="4255611" y="3721537"/>
              <a:ext cx="38313" cy="60830"/>
            </a:xfrm>
            <a:custGeom>
              <a:rect b="b" l="l" r="r" t="t"/>
              <a:pathLst>
                <a:path extrusionOk="0" h="2896" w="1824">
                  <a:moveTo>
                    <a:pt x="1824" y="1"/>
                  </a:moveTo>
                  <a:lnTo>
                    <a:pt x="0" y="962"/>
                  </a:lnTo>
                  <a:lnTo>
                    <a:pt x="0" y="2895"/>
                  </a:lnTo>
                  <a:lnTo>
                    <a:pt x="1824" y="1934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4"/>
            <p:cNvSpPr/>
            <p:nvPr/>
          </p:nvSpPr>
          <p:spPr>
            <a:xfrm>
              <a:off x="4255611" y="3868404"/>
              <a:ext cx="38313" cy="60809"/>
            </a:xfrm>
            <a:custGeom>
              <a:rect b="b" l="l" r="r" t="t"/>
              <a:pathLst>
                <a:path extrusionOk="0" h="2895" w="1824">
                  <a:moveTo>
                    <a:pt x="1824" y="1"/>
                  </a:moveTo>
                  <a:lnTo>
                    <a:pt x="0" y="962"/>
                  </a:lnTo>
                  <a:lnTo>
                    <a:pt x="0" y="2895"/>
                  </a:lnTo>
                  <a:lnTo>
                    <a:pt x="1824" y="1933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2" name="Google Shape;1412;p54"/>
          <p:cNvGrpSpPr/>
          <p:nvPr/>
        </p:nvGrpSpPr>
        <p:grpSpPr>
          <a:xfrm>
            <a:off x="6743754" y="3704237"/>
            <a:ext cx="1275172" cy="1084609"/>
            <a:chOff x="1414990" y="2289671"/>
            <a:chExt cx="387073" cy="385996"/>
          </a:xfrm>
        </p:grpSpPr>
        <p:sp>
          <p:nvSpPr>
            <p:cNvPr id="1413" name="Google Shape;1413;p54"/>
            <p:cNvSpPr/>
            <p:nvPr/>
          </p:nvSpPr>
          <p:spPr>
            <a:xfrm>
              <a:off x="1511384" y="2485585"/>
              <a:ext cx="110082" cy="59428"/>
            </a:xfrm>
            <a:custGeom>
              <a:rect b="b" l="l" r="r" t="t"/>
              <a:pathLst>
                <a:path extrusionOk="0" h="2262" w="419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4"/>
            <p:cNvSpPr/>
            <p:nvPr/>
          </p:nvSpPr>
          <p:spPr>
            <a:xfrm>
              <a:off x="1414990" y="2289671"/>
              <a:ext cx="302712" cy="214515"/>
            </a:xfrm>
            <a:custGeom>
              <a:rect b="b" l="l" r="r" t="t"/>
              <a:pathLst>
                <a:path extrusionOk="0" h="8165" w="11522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4"/>
            <p:cNvSpPr/>
            <p:nvPr/>
          </p:nvSpPr>
          <p:spPr>
            <a:xfrm>
              <a:off x="1490418" y="2536212"/>
              <a:ext cx="151829" cy="17366"/>
            </a:xfrm>
            <a:custGeom>
              <a:rect b="b" l="l" r="r" t="t"/>
              <a:pathLst>
                <a:path extrusionOk="0" h="661" w="5779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4"/>
            <p:cNvSpPr/>
            <p:nvPr/>
          </p:nvSpPr>
          <p:spPr>
            <a:xfrm>
              <a:off x="1430465" y="2307168"/>
              <a:ext cx="271736" cy="158738"/>
            </a:xfrm>
            <a:custGeom>
              <a:rect b="b" l="l" r="r" t="t"/>
              <a:pathLst>
                <a:path extrusionOk="0" h="6042" w="10343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4"/>
            <p:cNvSpPr/>
            <p:nvPr/>
          </p:nvSpPr>
          <p:spPr>
            <a:xfrm>
              <a:off x="1426471" y="2303149"/>
              <a:ext cx="279750" cy="166594"/>
            </a:xfrm>
            <a:custGeom>
              <a:rect b="b" l="l" r="r" t="t"/>
              <a:pathLst>
                <a:path extrusionOk="0" h="6341" w="10648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4"/>
            <p:cNvSpPr/>
            <p:nvPr/>
          </p:nvSpPr>
          <p:spPr>
            <a:xfrm>
              <a:off x="1533610" y="2431096"/>
              <a:ext cx="249326" cy="198830"/>
            </a:xfrm>
            <a:custGeom>
              <a:rect b="b" l="l" r="r" t="t"/>
              <a:pathLst>
                <a:path extrusionOk="0" h="7568" w="949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4"/>
            <p:cNvSpPr/>
            <p:nvPr/>
          </p:nvSpPr>
          <p:spPr>
            <a:xfrm>
              <a:off x="1551660" y="2452771"/>
              <a:ext cx="213228" cy="146364"/>
            </a:xfrm>
            <a:custGeom>
              <a:rect b="b" l="l" r="r" t="t"/>
              <a:pathLst>
                <a:path extrusionOk="0" h="5571" w="8116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4"/>
            <p:cNvSpPr/>
            <p:nvPr/>
          </p:nvSpPr>
          <p:spPr>
            <a:xfrm>
              <a:off x="1547824" y="2448935"/>
              <a:ext cx="220899" cy="154193"/>
            </a:xfrm>
            <a:custGeom>
              <a:rect b="b" l="l" r="r" t="t"/>
              <a:pathLst>
                <a:path extrusionOk="0" h="5869" w="8408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4"/>
            <p:cNvSpPr/>
            <p:nvPr/>
          </p:nvSpPr>
          <p:spPr>
            <a:xfrm>
              <a:off x="1533794" y="2610038"/>
              <a:ext cx="249142" cy="23724"/>
            </a:xfrm>
            <a:custGeom>
              <a:rect b="b" l="l" r="r" t="t"/>
              <a:pathLst>
                <a:path extrusionOk="0" h="903" w="9483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4"/>
            <p:cNvSpPr/>
            <p:nvPr/>
          </p:nvSpPr>
          <p:spPr>
            <a:xfrm>
              <a:off x="1514300" y="2616790"/>
              <a:ext cx="287763" cy="26246"/>
            </a:xfrm>
            <a:custGeom>
              <a:rect b="b" l="l" r="r" t="t"/>
              <a:pathLst>
                <a:path extrusionOk="0" h="999" w="10953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4"/>
            <p:cNvSpPr/>
            <p:nvPr/>
          </p:nvSpPr>
          <p:spPr>
            <a:xfrm>
              <a:off x="1490418" y="2536212"/>
              <a:ext cx="36125" cy="17366"/>
            </a:xfrm>
            <a:custGeom>
              <a:rect b="b" l="l" r="r" t="t"/>
              <a:pathLst>
                <a:path extrusionOk="0" h="661" w="1375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4"/>
            <p:cNvSpPr/>
            <p:nvPr/>
          </p:nvSpPr>
          <p:spPr>
            <a:xfrm>
              <a:off x="1414990" y="2289671"/>
              <a:ext cx="35547" cy="214515"/>
            </a:xfrm>
            <a:custGeom>
              <a:rect b="b" l="l" r="r" t="t"/>
              <a:pathLst>
                <a:path extrusionOk="0" h="8165" w="1353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4"/>
            <p:cNvSpPr/>
            <p:nvPr/>
          </p:nvSpPr>
          <p:spPr>
            <a:xfrm>
              <a:off x="1533794" y="2431096"/>
              <a:ext cx="35021" cy="198830"/>
            </a:xfrm>
            <a:custGeom>
              <a:rect b="b" l="l" r="r" t="t"/>
              <a:pathLst>
                <a:path extrusionOk="0" h="7568" w="1333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4"/>
            <p:cNvSpPr/>
            <p:nvPr/>
          </p:nvSpPr>
          <p:spPr>
            <a:xfrm>
              <a:off x="1514484" y="2616790"/>
              <a:ext cx="52492" cy="26246"/>
            </a:xfrm>
            <a:custGeom>
              <a:rect b="b" l="l" r="r" t="t"/>
              <a:pathLst>
                <a:path extrusionOk="0" h="999" w="1998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4"/>
            <p:cNvSpPr/>
            <p:nvPr/>
          </p:nvSpPr>
          <p:spPr>
            <a:xfrm>
              <a:off x="1663003" y="2569762"/>
              <a:ext cx="74194" cy="105721"/>
            </a:xfrm>
            <a:custGeom>
              <a:rect b="b" l="l" r="r" t="t"/>
              <a:pathLst>
                <a:path extrusionOk="0" h="4024" w="2824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4"/>
            <p:cNvSpPr/>
            <p:nvPr/>
          </p:nvSpPr>
          <p:spPr>
            <a:xfrm>
              <a:off x="1662635" y="2569946"/>
              <a:ext cx="16604" cy="105721"/>
            </a:xfrm>
            <a:custGeom>
              <a:rect b="b" l="l" r="r" t="t"/>
              <a:pathLst>
                <a:path extrusionOk="0" h="4024" w="632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4"/>
            <p:cNvSpPr/>
            <p:nvPr/>
          </p:nvSpPr>
          <p:spPr>
            <a:xfrm>
              <a:off x="1662819" y="2582163"/>
              <a:ext cx="74377" cy="80919"/>
            </a:xfrm>
            <a:custGeom>
              <a:rect b="b" l="l" r="r" t="t"/>
              <a:pathLst>
                <a:path extrusionOk="0" h="3080" w="2831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4"/>
            <p:cNvSpPr/>
            <p:nvPr/>
          </p:nvSpPr>
          <p:spPr>
            <a:xfrm>
              <a:off x="1662635" y="2583975"/>
              <a:ext cx="4939" cy="77478"/>
            </a:xfrm>
            <a:custGeom>
              <a:rect b="b" l="l" r="r" t="t"/>
              <a:pathLst>
                <a:path extrusionOk="0" h="2949" w="188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1" name="Google Shape;1431;p54"/>
          <p:cNvGrpSpPr/>
          <p:nvPr/>
        </p:nvGrpSpPr>
        <p:grpSpPr>
          <a:xfrm>
            <a:off x="1015066" y="3563454"/>
            <a:ext cx="1134300" cy="1134432"/>
            <a:chOff x="4010038" y="2995993"/>
            <a:chExt cx="659400" cy="659400"/>
          </a:xfrm>
        </p:grpSpPr>
        <p:sp>
          <p:nvSpPr>
            <p:cNvPr id="1432" name="Google Shape;1432;p54"/>
            <p:cNvSpPr/>
            <p:nvPr/>
          </p:nvSpPr>
          <p:spPr>
            <a:xfrm>
              <a:off x="4010038" y="2995993"/>
              <a:ext cx="659400" cy="659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3" name="Google Shape;1433;p54"/>
            <p:cNvGrpSpPr/>
            <p:nvPr/>
          </p:nvGrpSpPr>
          <p:grpSpPr>
            <a:xfrm>
              <a:off x="4130987" y="3138565"/>
              <a:ext cx="417523" cy="374252"/>
              <a:chOff x="1913012" y="2764940"/>
              <a:chExt cx="417523" cy="374252"/>
            </a:xfrm>
          </p:grpSpPr>
          <p:sp>
            <p:nvSpPr>
              <p:cNvPr id="1434" name="Google Shape;1434;p54"/>
              <p:cNvSpPr/>
              <p:nvPr/>
            </p:nvSpPr>
            <p:spPr>
              <a:xfrm>
                <a:off x="2010693" y="2813676"/>
                <a:ext cx="285214" cy="163494"/>
              </a:xfrm>
              <a:custGeom>
                <a:rect b="b" l="l" r="r" t="t"/>
                <a:pathLst>
                  <a:path extrusionOk="0" h="6223" w="10856">
                    <a:moveTo>
                      <a:pt x="3594" y="2591"/>
                    </a:moveTo>
                    <a:lnTo>
                      <a:pt x="3594" y="4034"/>
                    </a:lnTo>
                    <a:lnTo>
                      <a:pt x="2151" y="4034"/>
                    </a:lnTo>
                    <a:lnTo>
                      <a:pt x="2151" y="2591"/>
                    </a:lnTo>
                    <a:close/>
                    <a:moveTo>
                      <a:pt x="5508" y="2591"/>
                    </a:moveTo>
                    <a:lnTo>
                      <a:pt x="5508" y="4034"/>
                    </a:lnTo>
                    <a:lnTo>
                      <a:pt x="4072" y="4034"/>
                    </a:lnTo>
                    <a:lnTo>
                      <a:pt x="4072" y="2591"/>
                    </a:lnTo>
                    <a:close/>
                    <a:moveTo>
                      <a:pt x="7422" y="2591"/>
                    </a:moveTo>
                    <a:lnTo>
                      <a:pt x="7422" y="4034"/>
                    </a:lnTo>
                    <a:lnTo>
                      <a:pt x="5986" y="4034"/>
                    </a:lnTo>
                    <a:lnTo>
                      <a:pt x="5986" y="2591"/>
                    </a:lnTo>
                    <a:close/>
                    <a:moveTo>
                      <a:pt x="9337" y="2591"/>
                    </a:moveTo>
                    <a:lnTo>
                      <a:pt x="9344" y="4034"/>
                    </a:lnTo>
                    <a:lnTo>
                      <a:pt x="7901" y="4034"/>
                    </a:lnTo>
                    <a:lnTo>
                      <a:pt x="7901" y="2591"/>
                    </a:lnTo>
                    <a:close/>
                    <a:moveTo>
                      <a:pt x="1915" y="1"/>
                    </a:moveTo>
                    <a:cubicBezTo>
                      <a:pt x="1797" y="1"/>
                      <a:pt x="1679" y="80"/>
                      <a:pt x="1679" y="240"/>
                    </a:cubicBezTo>
                    <a:lnTo>
                      <a:pt x="1679" y="2113"/>
                    </a:lnTo>
                    <a:lnTo>
                      <a:pt x="320" y="2113"/>
                    </a:lnTo>
                    <a:cubicBezTo>
                      <a:pt x="1" y="2113"/>
                      <a:pt x="1" y="2591"/>
                      <a:pt x="320" y="2591"/>
                    </a:cubicBezTo>
                    <a:lnTo>
                      <a:pt x="1679" y="2591"/>
                    </a:lnTo>
                    <a:lnTo>
                      <a:pt x="1679" y="4027"/>
                    </a:lnTo>
                    <a:lnTo>
                      <a:pt x="916" y="4027"/>
                    </a:lnTo>
                    <a:cubicBezTo>
                      <a:pt x="597" y="4027"/>
                      <a:pt x="597" y="4506"/>
                      <a:pt x="916" y="4506"/>
                    </a:cubicBezTo>
                    <a:lnTo>
                      <a:pt x="1679" y="4506"/>
                    </a:lnTo>
                    <a:lnTo>
                      <a:pt x="1679" y="5865"/>
                    </a:lnTo>
                    <a:cubicBezTo>
                      <a:pt x="1679" y="6025"/>
                      <a:pt x="1797" y="6104"/>
                      <a:pt x="1915" y="6104"/>
                    </a:cubicBezTo>
                    <a:cubicBezTo>
                      <a:pt x="2033" y="6104"/>
                      <a:pt x="2151" y="6025"/>
                      <a:pt x="2151" y="5865"/>
                    </a:cubicBezTo>
                    <a:lnTo>
                      <a:pt x="2151" y="4506"/>
                    </a:lnTo>
                    <a:lnTo>
                      <a:pt x="3594" y="4506"/>
                    </a:lnTo>
                    <a:lnTo>
                      <a:pt x="3594" y="5983"/>
                    </a:lnTo>
                    <a:cubicBezTo>
                      <a:pt x="3594" y="6143"/>
                      <a:pt x="3711" y="6222"/>
                      <a:pt x="3830" y="6222"/>
                    </a:cubicBezTo>
                    <a:cubicBezTo>
                      <a:pt x="3949" y="6222"/>
                      <a:pt x="4069" y="6143"/>
                      <a:pt x="4072" y="5983"/>
                    </a:cubicBezTo>
                    <a:lnTo>
                      <a:pt x="4072" y="4506"/>
                    </a:lnTo>
                    <a:lnTo>
                      <a:pt x="5508" y="4506"/>
                    </a:lnTo>
                    <a:lnTo>
                      <a:pt x="5508" y="5983"/>
                    </a:lnTo>
                    <a:cubicBezTo>
                      <a:pt x="5508" y="6143"/>
                      <a:pt x="5628" y="6222"/>
                      <a:pt x="5747" y="6222"/>
                    </a:cubicBezTo>
                    <a:cubicBezTo>
                      <a:pt x="5867" y="6222"/>
                      <a:pt x="5986" y="6143"/>
                      <a:pt x="5986" y="5983"/>
                    </a:cubicBezTo>
                    <a:lnTo>
                      <a:pt x="5986" y="4506"/>
                    </a:lnTo>
                    <a:lnTo>
                      <a:pt x="7422" y="4506"/>
                    </a:lnTo>
                    <a:lnTo>
                      <a:pt x="7422" y="5983"/>
                    </a:lnTo>
                    <a:cubicBezTo>
                      <a:pt x="7422" y="6143"/>
                      <a:pt x="7542" y="6222"/>
                      <a:pt x="7662" y="6222"/>
                    </a:cubicBezTo>
                    <a:cubicBezTo>
                      <a:pt x="7781" y="6222"/>
                      <a:pt x="7901" y="6143"/>
                      <a:pt x="7901" y="5983"/>
                    </a:cubicBezTo>
                    <a:lnTo>
                      <a:pt x="7901" y="4506"/>
                    </a:lnTo>
                    <a:lnTo>
                      <a:pt x="9344" y="4506"/>
                    </a:lnTo>
                    <a:lnTo>
                      <a:pt x="9344" y="5983"/>
                    </a:lnTo>
                    <a:cubicBezTo>
                      <a:pt x="9344" y="6143"/>
                      <a:pt x="9462" y="6222"/>
                      <a:pt x="9579" y="6222"/>
                    </a:cubicBezTo>
                    <a:cubicBezTo>
                      <a:pt x="9697" y="6222"/>
                      <a:pt x="9815" y="6143"/>
                      <a:pt x="9815" y="5983"/>
                    </a:cubicBezTo>
                    <a:lnTo>
                      <a:pt x="9815" y="4506"/>
                    </a:lnTo>
                    <a:lnTo>
                      <a:pt x="10016" y="4506"/>
                    </a:lnTo>
                    <a:cubicBezTo>
                      <a:pt x="10329" y="4506"/>
                      <a:pt x="10329" y="4027"/>
                      <a:pt x="10016" y="4027"/>
                    </a:cubicBezTo>
                    <a:lnTo>
                      <a:pt x="9815" y="4027"/>
                    </a:lnTo>
                    <a:lnTo>
                      <a:pt x="9815" y="2591"/>
                    </a:lnTo>
                    <a:lnTo>
                      <a:pt x="10544" y="2591"/>
                    </a:lnTo>
                    <a:cubicBezTo>
                      <a:pt x="10856" y="2591"/>
                      <a:pt x="10856" y="2113"/>
                      <a:pt x="10544" y="2113"/>
                    </a:cubicBezTo>
                    <a:lnTo>
                      <a:pt x="9815" y="2113"/>
                    </a:lnTo>
                    <a:lnTo>
                      <a:pt x="9815" y="240"/>
                    </a:lnTo>
                    <a:cubicBezTo>
                      <a:pt x="9815" y="80"/>
                      <a:pt x="9696" y="1"/>
                      <a:pt x="9576" y="1"/>
                    </a:cubicBezTo>
                    <a:cubicBezTo>
                      <a:pt x="9456" y="1"/>
                      <a:pt x="9337" y="80"/>
                      <a:pt x="9337" y="240"/>
                    </a:cubicBezTo>
                    <a:lnTo>
                      <a:pt x="9337" y="2113"/>
                    </a:lnTo>
                    <a:lnTo>
                      <a:pt x="7901" y="2113"/>
                    </a:lnTo>
                    <a:lnTo>
                      <a:pt x="7901" y="240"/>
                    </a:lnTo>
                    <a:cubicBezTo>
                      <a:pt x="7901" y="80"/>
                      <a:pt x="7781" y="1"/>
                      <a:pt x="7662" y="1"/>
                    </a:cubicBezTo>
                    <a:cubicBezTo>
                      <a:pt x="7542" y="1"/>
                      <a:pt x="7422" y="80"/>
                      <a:pt x="7422" y="240"/>
                    </a:cubicBezTo>
                    <a:lnTo>
                      <a:pt x="7422" y="2113"/>
                    </a:lnTo>
                    <a:lnTo>
                      <a:pt x="5980" y="2113"/>
                    </a:lnTo>
                    <a:lnTo>
                      <a:pt x="5980" y="240"/>
                    </a:lnTo>
                    <a:cubicBezTo>
                      <a:pt x="5980" y="80"/>
                      <a:pt x="5862" y="1"/>
                      <a:pt x="5744" y="1"/>
                    </a:cubicBezTo>
                    <a:cubicBezTo>
                      <a:pt x="5626" y="1"/>
                      <a:pt x="5508" y="80"/>
                      <a:pt x="5508" y="240"/>
                    </a:cubicBezTo>
                    <a:lnTo>
                      <a:pt x="5508" y="2113"/>
                    </a:lnTo>
                    <a:lnTo>
                      <a:pt x="4072" y="2113"/>
                    </a:lnTo>
                    <a:lnTo>
                      <a:pt x="4072" y="240"/>
                    </a:lnTo>
                    <a:cubicBezTo>
                      <a:pt x="4072" y="80"/>
                      <a:pt x="3954" y="1"/>
                      <a:pt x="3836" y="1"/>
                    </a:cubicBezTo>
                    <a:cubicBezTo>
                      <a:pt x="3718" y="1"/>
                      <a:pt x="3600" y="80"/>
                      <a:pt x="3600" y="240"/>
                    </a:cubicBezTo>
                    <a:lnTo>
                      <a:pt x="3600" y="2113"/>
                    </a:lnTo>
                    <a:lnTo>
                      <a:pt x="2151" y="2113"/>
                    </a:lnTo>
                    <a:lnTo>
                      <a:pt x="2151" y="240"/>
                    </a:lnTo>
                    <a:cubicBezTo>
                      <a:pt x="2151" y="80"/>
                      <a:pt x="2033" y="1"/>
                      <a:pt x="19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54"/>
              <p:cNvSpPr/>
              <p:nvPr/>
            </p:nvSpPr>
            <p:spPr>
              <a:xfrm>
                <a:off x="2022174" y="3062529"/>
                <a:ext cx="89694" cy="76663"/>
              </a:xfrm>
              <a:custGeom>
                <a:rect b="b" l="l" r="r" t="t"/>
                <a:pathLst>
                  <a:path extrusionOk="0" h="2918" w="3414">
                    <a:moveTo>
                      <a:pt x="1957" y="0"/>
                    </a:moveTo>
                    <a:cubicBezTo>
                      <a:pt x="653" y="0"/>
                      <a:pt x="1" y="1568"/>
                      <a:pt x="923" y="2490"/>
                    </a:cubicBezTo>
                    <a:cubicBezTo>
                      <a:pt x="1218" y="2786"/>
                      <a:pt x="1583" y="2918"/>
                      <a:pt x="1940" y="2918"/>
                    </a:cubicBezTo>
                    <a:cubicBezTo>
                      <a:pt x="2691" y="2918"/>
                      <a:pt x="3413" y="2335"/>
                      <a:pt x="3413" y="1457"/>
                    </a:cubicBezTo>
                    <a:cubicBezTo>
                      <a:pt x="3413" y="652"/>
                      <a:pt x="2761" y="0"/>
                      <a:pt x="1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54"/>
              <p:cNvSpPr/>
              <p:nvPr/>
            </p:nvSpPr>
            <p:spPr>
              <a:xfrm>
                <a:off x="2050233" y="3083284"/>
                <a:ext cx="40670" cy="34969"/>
              </a:xfrm>
              <a:custGeom>
                <a:rect b="b" l="l" r="r" t="t"/>
                <a:pathLst>
                  <a:path extrusionOk="0" h="1331" w="1548">
                    <a:moveTo>
                      <a:pt x="889" y="1"/>
                    </a:moveTo>
                    <a:cubicBezTo>
                      <a:pt x="299" y="1"/>
                      <a:pt x="1" y="715"/>
                      <a:pt x="417" y="1131"/>
                    </a:cubicBezTo>
                    <a:cubicBezTo>
                      <a:pt x="552" y="1269"/>
                      <a:pt x="719" y="1330"/>
                      <a:pt x="882" y="1330"/>
                    </a:cubicBezTo>
                    <a:cubicBezTo>
                      <a:pt x="1222" y="1330"/>
                      <a:pt x="1547" y="1065"/>
                      <a:pt x="1547" y="667"/>
                    </a:cubicBezTo>
                    <a:cubicBezTo>
                      <a:pt x="1547" y="299"/>
                      <a:pt x="1249" y="1"/>
                      <a:pt x="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54"/>
              <p:cNvSpPr/>
              <p:nvPr/>
            </p:nvSpPr>
            <p:spPr>
              <a:xfrm>
                <a:off x="2174344" y="3062529"/>
                <a:ext cx="89668" cy="76663"/>
              </a:xfrm>
              <a:custGeom>
                <a:rect b="b" l="l" r="r" t="t"/>
                <a:pathLst>
                  <a:path extrusionOk="0" h="2918" w="3413">
                    <a:moveTo>
                      <a:pt x="1956" y="0"/>
                    </a:moveTo>
                    <a:cubicBezTo>
                      <a:pt x="652" y="0"/>
                      <a:pt x="0" y="1568"/>
                      <a:pt x="923" y="2490"/>
                    </a:cubicBezTo>
                    <a:cubicBezTo>
                      <a:pt x="1218" y="2786"/>
                      <a:pt x="1582" y="2918"/>
                      <a:pt x="1940" y="2918"/>
                    </a:cubicBezTo>
                    <a:cubicBezTo>
                      <a:pt x="2691" y="2918"/>
                      <a:pt x="3413" y="2335"/>
                      <a:pt x="3413" y="1457"/>
                    </a:cubicBezTo>
                    <a:cubicBezTo>
                      <a:pt x="3413" y="652"/>
                      <a:pt x="2761" y="0"/>
                      <a:pt x="19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54"/>
              <p:cNvSpPr/>
              <p:nvPr/>
            </p:nvSpPr>
            <p:spPr>
              <a:xfrm>
                <a:off x="2202219" y="3083284"/>
                <a:ext cx="40854" cy="34969"/>
              </a:xfrm>
              <a:custGeom>
                <a:rect b="b" l="l" r="r" t="t"/>
                <a:pathLst>
                  <a:path extrusionOk="0" h="1331" w="1555">
                    <a:moveTo>
                      <a:pt x="888" y="1"/>
                    </a:moveTo>
                    <a:cubicBezTo>
                      <a:pt x="299" y="1"/>
                      <a:pt x="0" y="715"/>
                      <a:pt x="417" y="1131"/>
                    </a:cubicBezTo>
                    <a:cubicBezTo>
                      <a:pt x="554" y="1269"/>
                      <a:pt x="722" y="1330"/>
                      <a:pt x="887" y="1330"/>
                    </a:cubicBezTo>
                    <a:cubicBezTo>
                      <a:pt x="1228" y="1330"/>
                      <a:pt x="1554" y="1065"/>
                      <a:pt x="1554" y="667"/>
                    </a:cubicBezTo>
                    <a:cubicBezTo>
                      <a:pt x="1554" y="299"/>
                      <a:pt x="1256" y="1"/>
                      <a:pt x="8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54"/>
              <p:cNvSpPr/>
              <p:nvPr/>
            </p:nvSpPr>
            <p:spPr>
              <a:xfrm>
                <a:off x="1995376" y="2792632"/>
                <a:ext cx="335158" cy="174975"/>
              </a:xfrm>
              <a:custGeom>
                <a:rect b="b" l="l" r="r" t="t"/>
                <a:pathLst>
                  <a:path extrusionOk="0" h="6660" w="12757">
                    <a:moveTo>
                      <a:pt x="1" y="1"/>
                    </a:moveTo>
                    <a:lnTo>
                      <a:pt x="445" y="1263"/>
                    </a:lnTo>
                    <a:lnTo>
                      <a:pt x="11335" y="1263"/>
                    </a:lnTo>
                    <a:lnTo>
                      <a:pt x="10086" y="6659"/>
                    </a:lnTo>
                    <a:lnTo>
                      <a:pt x="11390" y="6659"/>
                    </a:lnTo>
                    <a:lnTo>
                      <a:pt x="12576" y="1506"/>
                    </a:lnTo>
                    <a:cubicBezTo>
                      <a:pt x="12757" y="736"/>
                      <a:pt x="12167" y="1"/>
                      <a:pt x="113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54"/>
              <p:cNvSpPr/>
              <p:nvPr/>
            </p:nvSpPr>
            <p:spPr>
              <a:xfrm>
                <a:off x="2273654" y="2792632"/>
                <a:ext cx="56696" cy="174975"/>
              </a:xfrm>
              <a:custGeom>
                <a:rect b="b" l="l" r="r" t="t"/>
                <a:pathLst>
                  <a:path extrusionOk="0" h="6660" w="2158">
                    <a:moveTo>
                      <a:pt x="0" y="1"/>
                    </a:moveTo>
                    <a:cubicBezTo>
                      <a:pt x="791" y="1"/>
                      <a:pt x="1374" y="736"/>
                      <a:pt x="1200" y="1506"/>
                    </a:cubicBezTo>
                    <a:lnTo>
                      <a:pt x="14" y="6659"/>
                    </a:lnTo>
                    <a:lnTo>
                      <a:pt x="791" y="6659"/>
                    </a:lnTo>
                    <a:lnTo>
                      <a:pt x="1977" y="1506"/>
                    </a:lnTo>
                    <a:cubicBezTo>
                      <a:pt x="2158" y="736"/>
                      <a:pt x="1575" y="1"/>
                      <a:pt x="7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54"/>
              <p:cNvSpPr/>
              <p:nvPr/>
            </p:nvSpPr>
            <p:spPr>
              <a:xfrm>
                <a:off x="1913012" y="2764940"/>
                <a:ext cx="412610" cy="236006"/>
              </a:xfrm>
              <a:custGeom>
                <a:rect b="b" l="l" r="r" t="t"/>
                <a:pathLst>
                  <a:path extrusionOk="0" h="8983" w="15705">
                    <a:moveTo>
                      <a:pt x="632" y="0"/>
                    </a:moveTo>
                    <a:cubicBezTo>
                      <a:pt x="278" y="0"/>
                      <a:pt x="1" y="285"/>
                      <a:pt x="1" y="631"/>
                    </a:cubicBezTo>
                    <a:cubicBezTo>
                      <a:pt x="1" y="978"/>
                      <a:pt x="278" y="1263"/>
                      <a:pt x="632" y="1263"/>
                    </a:cubicBezTo>
                    <a:lnTo>
                      <a:pt x="1769" y="1263"/>
                    </a:lnTo>
                    <a:cubicBezTo>
                      <a:pt x="1825" y="1263"/>
                      <a:pt x="1880" y="1297"/>
                      <a:pt x="1901" y="1353"/>
                    </a:cubicBezTo>
                    <a:lnTo>
                      <a:pt x="4045" y="7408"/>
                    </a:lnTo>
                    <a:cubicBezTo>
                      <a:pt x="4447" y="8358"/>
                      <a:pt x="5383" y="8983"/>
                      <a:pt x="6417" y="8983"/>
                    </a:cubicBezTo>
                    <a:lnTo>
                      <a:pt x="15073" y="8983"/>
                    </a:lnTo>
                    <a:cubicBezTo>
                      <a:pt x="15420" y="8983"/>
                      <a:pt x="15704" y="8698"/>
                      <a:pt x="15704" y="8344"/>
                    </a:cubicBezTo>
                    <a:cubicBezTo>
                      <a:pt x="15704" y="7998"/>
                      <a:pt x="15420" y="7713"/>
                      <a:pt x="15073" y="7713"/>
                    </a:cubicBezTo>
                    <a:lnTo>
                      <a:pt x="6417" y="7713"/>
                    </a:lnTo>
                    <a:cubicBezTo>
                      <a:pt x="5890" y="7713"/>
                      <a:pt x="5411" y="7401"/>
                      <a:pt x="5203" y="6909"/>
                    </a:cubicBezTo>
                    <a:lnTo>
                      <a:pt x="3060" y="853"/>
                    </a:lnTo>
                    <a:cubicBezTo>
                      <a:pt x="2845" y="340"/>
                      <a:pt x="2331" y="0"/>
                      <a:pt x="17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54"/>
              <p:cNvSpPr/>
              <p:nvPr/>
            </p:nvSpPr>
            <p:spPr>
              <a:xfrm>
                <a:off x="2026903" y="2967580"/>
                <a:ext cx="299270" cy="33182"/>
              </a:xfrm>
              <a:custGeom>
                <a:rect b="b" l="l" r="r" t="t"/>
                <a:pathLst>
                  <a:path extrusionOk="0" h="1263" w="11391">
                    <a:moveTo>
                      <a:pt x="10801" y="0"/>
                    </a:moveTo>
                    <a:cubicBezTo>
                      <a:pt x="10807" y="21"/>
                      <a:pt x="10807" y="42"/>
                      <a:pt x="10801" y="63"/>
                    </a:cubicBezTo>
                    <a:cubicBezTo>
                      <a:pt x="10801" y="409"/>
                      <a:pt x="10523" y="694"/>
                      <a:pt x="10169" y="694"/>
                    </a:cubicBezTo>
                    <a:lnTo>
                      <a:pt x="1513" y="694"/>
                    </a:lnTo>
                    <a:cubicBezTo>
                      <a:pt x="972" y="694"/>
                      <a:pt x="438" y="520"/>
                      <a:pt x="1" y="201"/>
                    </a:cubicBezTo>
                    <a:lnTo>
                      <a:pt x="1" y="201"/>
                    </a:lnTo>
                    <a:cubicBezTo>
                      <a:pt x="479" y="867"/>
                      <a:pt x="1256" y="1263"/>
                      <a:pt x="2082" y="1263"/>
                    </a:cubicBezTo>
                    <a:lnTo>
                      <a:pt x="10738" y="1263"/>
                    </a:lnTo>
                    <a:cubicBezTo>
                      <a:pt x="11078" y="1263"/>
                      <a:pt x="11355" y="999"/>
                      <a:pt x="11376" y="659"/>
                    </a:cubicBezTo>
                    <a:cubicBezTo>
                      <a:pt x="11390" y="319"/>
                      <a:pt x="11140" y="28"/>
                      <a:pt x="108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54"/>
              <p:cNvSpPr/>
              <p:nvPr/>
            </p:nvSpPr>
            <p:spPr>
              <a:xfrm>
                <a:off x="1994483" y="2978326"/>
                <a:ext cx="287027" cy="92427"/>
              </a:xfrm>
              <a:custGeom>
                <a:rect b="b" l="l" r="r" t="t"/>
                <a:pathLst>
                  <a:path extrusionOk="0" h="3518" w="10925">
                    <a:moveTo>
                      <a:pt x="1401" y="0"/>
                    </a:moveTo>
                    <a:lnTo>
                      <a:pt x="763" y="923"/>
                    </a:lnTo>
                    <a:cubicBezTo>
                      <a:pt x="0" y="2019"/>
                      <a:pt x="784" y="3517"/>
                      <a:pt x="2123" y="3517"/>
                    </a:cubicBezTo>
                    <a:lnTo>
                      <a:pt x="10287" y="3517"/>
                    </a:lnTo>
                    <a:cubicBezTo>
                      <a:pt x="10640" y="3517"/>
                      <a:pt x="10925" y="3233"/>
                      <a:pt x="10925" y="2886"/>
                    </a:cubicBezTo>
                    <a:cubicBezTo>
                      <a:pt x="10925" y="2539"/>
                      <a:pt x="10640" y="2255"/>
                      <a:pt x="10287" y="2255"/>
                    </a:cubicBezTo>
                    <a:lnTo>
                      <a:pt x="2123" y="2255"/>
                    </a:lnTo>
                    <a:cubicBezTo>
                      <a:pt x="1804" y="2255"/>
                      <a:pt x="1623" y="1901"/>
                      <a:pt x="1797" y="1644"/>
                    </a:cubicBezTo>
                    <a:lnTo>
                      <a:pt x="2449" y="701"/>
                    </a:lnTo>
                    <a:cubicBezTo>
                      <a:pt x="2046" y="562"/>
                      <a:pt x="1686" y="320"/>
                      <a:pt x="14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54"/>
              <p:cNvSpPr/>
              <p:nvPr/>
            </p:nvSpPr>
            <p:spPr>
              <a:xfrm>
                <a:off x="2003757" y="3021518"/>
                <a:ext cx="277569" cy="49235"/>
              </a:xfrm>
              <a:custGeom>
                <a:rect b="b" l="l" r="r" t="t"/>
                <a:pathLst>
                  <a:path extrusionOk="0" h="1874" w="10565">
                    <a:moveTo>
                      <a:pt x="126" y="0"/>
                    </a:moveTo>
                    <a:cubicBezTo>
                      <a:pt x="1" y="951"/>
                      <a:pt x="708" y="1811"/>
                      <a:pt x="1666" y="1873"/>
                    </a:cubicBezTo>
                    <a:lnTo>
                      <a:pt x="9455" y="1873"/>
                    </a:lnTo>
                    <a:cubicBezTo>
                      <a:pt x="9892" y="1873"/>
                      <a:pt x="10058" y="1859"/>
                      <a:pt x="10142" y="1838"/>
                    </a:cubicBezTo>
                    <a:cubicBezTo>
                      <a:pt x="10169" y="1825"/>
                      <a:pt x="10204" y="1811"/>
                      <a:pt x="10232" y="1797"/>
                    </a:cubicBezTo>
                    <a:lnTo>
                      <a:pt x="10253" y="1783"/>
                    </a:lnTo>
                    <a:cubicBezTo>
                      <a:pt x="10273" y="1776"/>
                      <a:pt x="10294" y="1755"/>
                      <a:pt x="10315" y="1741"/>
                    </a:cubicBezTo>
                    <a:lnTo>
                      <a:pt x="10322" y="1741"/>
                    </a:lnTo>
                    <a:lnTo>
                      <a:pt x="10350" y="1714"/>
                    </a:lnTo>
                    <a:lnTo>
                      <a:pt x="10357" y="1707"/>
                    </a:lnTo>
                    <a:cubicBezTo>
                      <a:pt x="10371" y="1693"/>
                      <a:pt x="10384" y="1679"/>
                      <a:pt x="10398" y="1665"/>
                    </a:cubicBezTo>
                    <a:lnTo>
                      <a:pt x="10412" y="1651"/>
                    </a:lnTo>
                    <a:lnTo>
                      <a:pt x="10433" y="1630"/>
                    </a:lnTo>
                    <a:lnTo>
                      <a:pt x="10447" y="1610"/>
                    </a:lnTo>
                    <a:lnTo>
                      <a:pt x="10468" y="1575"/>
                    </a:lnTo>
                    <a:lnTo>
                      <a:pt x="10482" y="1547"/>
                    </a:lnTo>
                    <a:lnTo>
                      <a:pt x="10495" y="1526"/>
                    </a:lnTo>
                    <a:lnTo>
                      <a:pt x="10509" y="1499"/>
                    </a:lnTo>
                    <a:lnTo>
                      <a:pt x="10523" y="1471"/>
                    </a:lnTo>
                    <a:cubicBezTo>
                      <a:pt x="10523" y="1464"/>
                      <a:pt x="10530" y="1450"/>
                      <a:pt x="10537" y="1436"/>
                    </a:cubicBezTo>
                    <a:lnTo>
                      <a:pt x="10544" y="1415"/>
                    </a:lnTo>
                    <a:cubicBezTo>
                      <a:pt x="10544" y="1401"/>
                      <a:pt x="10551" y="1388"/>
                      <a:pt x="10551" y="1374"/>
                    </a:cubicBezTo>
                    <a:lnTo>
                      <a:pt x="10551" y="1360"/>
                    </a:lnTo>
                    <a:cubicBezTo>
                      <a:pt x="10551" y="1346"/>
                      <a:pt x="10558" y="1325"/>
                      <a:pt x="10558" y="1311"/>
                    </a:cubicBezTo>
                    <a:lnTo>
                      <a:pt x="10558" y="1297"/>
                    </a:lnTo>
                    <a:lnTo>
                      <a:pt x="10558" y="1235"/>
                    </a:lnTo>
                    <a:cubicBezTo>
                      <a:pt x="10565" y="1221"/>
                      <a:pt x="10565" y="1200"/>
                      <a:pt x="10565" y="1180"/>
                    </a:cubicBezTo>
                    <a:cubicBezTo>
                      <a:pt x="10565" y="1159"/>
                      <a:pt x="10558" y="1145"/>
                      <a:pt x="10558" y="1124"/>
                    </a:cubicBezTo>
                    <a:lnTo>
                      <a:pt x="10558" y="1117"/>
                    </a:lnTo>
                    <a:cubicBezTo>
                      <a:pt x="10551" y="1075"/>
                      <a:pt x="10537" y="1034"/>
                      <a:pt x="10523" y="999"/>
                    </a:cubicBezTo>
                    <a:cubicBezTo>
                      <a:pt x="10384" y="1186"/>
                      <a:pt x="10169" y="1304"/>
                      <a:pt x="9941" y="1325"/>
                    </a:cubicBezTo>
                    <a:lnTo>
                      <a:pt x="1770" y="1325"/>
                    </a:lnTo>
                    <a:cubicBezTo>
                      <a:pt x="979" y="1311"/>
                      <a:pt x="306" y="763"/>
                      <a:pt x="1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54"/>
              <p:cNvSpPr/>
              <p:nvPr/>
            </p:nvSpPr>
            <p:spPr>
              <a:xfrm>
                <a:off x="2020361" y="2978326"/>
                <a:ext cx="38463" cy="32841"/>
              </a:xfrm>
              <a:custGeom>
                <a:rect b="b" l="l" r="r" t="t"/>
                <a:pathLst>
                  <a:path extrusionOk="0" h="1250" w="1464">
                    <a:moveTo>
                      <a:pt x="416" y="0"/>
                    </a:moveTo>
                    <a:lnTo>
                      <a:pt x="0" y="604"/>
                    </a:lnTo>
                    <a:cubicBezTo>
                      <a:pt x="305" y="902"/>
                      <a:pt x="673" y="1124"/>
                      <a:pt x="1089" y="1249"/>
                    </a:cubicBezTo>
                    <a:lnTo>
                      <a:pt x="1464" y="701"/>
                    </a:lnTo>
                    <a:cubicBezTo>
                      <a:pt x="1061" y="562"/>
                      <a:pt x="701" y="320"/>
                      <a:pt x="4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6" name="Google Shape;1446;p54"/>
          <p:cNvSpPr/>
          <p:nvPr/>
        </p:nvSpPr>
        <p:spPr>
          <a:xfrm>
            <a:off x="1696978" y="3234896"/>
            <a:ext cx="288615" cy="262878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rgbClr val="5C65CF"/>
          </a:solidFill>
          <a:ln cap="flat" cmpd="sng" w="9525">
            <a:solidFill>
              <a:srgbClr val="5C65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54"/>
          <p:cNvSpPr/>
          <p:nvPr/>
        </p:nvSpPr>
        <p:spPr>
          <a:xfrm rot="5611918">
            <a:off x="6802928" y="3234895"/>
            <a:ext cx="288616" cy="262879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rgbClr val="5C65CF"/>
          </a:solidFill>
          <a:ln cap="flat" cmpd="sng" w="9525">
            <a:solidFill>
              <a:srgbClr val="5C65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55"/>
          <p:cNvSpPr txBox="1"/>
          <p:nvPr>
            <p:ph idx="6" type="title"/>
          </p:nvPr>
        </p:nvSpPr>
        <p:spPr>
          <a:xfrm>
            <a:off x="408425" y="277300"/>
            <a:ext cx="7717500" cy="13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Análise de Cesta</a:t>
            </a:r>
            <a:endParaRPr sz="4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de Compras</a:t>
            </a:r>
            <a:endParaRPr sz="4400"/>
          </a:p>
        </p:txBody>
      </p:sp>
      <p:sp>
        <p:nvSpPr>
          <p:cNvPr id="1453" name="Google Shape;1453;p55"/>
          <p:cNvSpPr txBox="1"/>
          <p:nvPr>
            <p:ph idx="1" type="subTitle"/>
          </p:nvPr>
        </p:nvSpPr>
        <p:spPr>
          <a:xfrm>
            <a:off x="476750" y="2046900"/>
            <a:ext cx="78141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Características: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/>
              <a:t>Aprendizado não supervisionado que exige pouco em termos de engenharia de recursos e uma quantidade limitada de preparação e limpeza de dados.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/>
              <a:t>Análise de Afinidade, que as empresas usam para levar os clientes a gastar mais dinheiro em produtos e a passar mais tempo em plataformas de streaming.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/>
              <a:t>Tática muito usada por varejistas.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/>
              <a:t>De acordo com um estudo feito pela McKinsey em 2013, </a:t>
            </a:r>
            <a:r>
              <a:rPr lang="en" sz="1300">
                <a:solidFill>
                  <a:schemeClr val="accent6"/>
                </a:solidFill>
              </a:rPr>
              <a:t>35%</a:t>
            </a:r>
            <a:r>
              <a:rPr lang="en" sz="1300"/>
              <a:t> dos itens comprados pelos consumidores na Amazon são provenientes de algoritmos de recomendação de produtos.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/>
              <a:t>Técnica de fácil implementação.</a:t>
            </a:r>
            <a:endParaRPr sz="13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56"/>
          <p:cNvSpPr txBox="1"/>
          <p:nvPr>
            <p:ph idx="6" type="title"/>
          </p:nvPr>
        </p:nvSpPr>
        <p:spPr>
          <a:xfrm>
            <a:off x="408425" y="277300"/>
            <a:ext cx="7717500" cy="13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Análise de Cesta</a:t>
            </a:r>
            <a:endParaRPr sz="4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de Compras</a:t>
            </a:r>
            <a:endParaRPr sz="4400"/>
          </a:p>
        </p:txBody>
      </p:sp>
      <p:sp>
        <p:nvSpPr>
          <p:cNvPr id="1459" name="Google Shape;1459;p56"/>
          <p:cNvSpPr txBox="1"/>
          <p:nvPr>
            <p:ph idx="1" type="subTitle"/>
          </p:nvPr>
        </p:nvSpPr>
        <p:spPr>
          <a:xfrm>
            <a:off x="2626375" y="2383450"/>
            <a:ext cx="43605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Em que prateleira </a:t>
            </a:r>
            <a:r>
              <a:rPr lang="en" sz="1100">
                <a:solidFill>
                  <a:schemeClr val="accent6"/>
                </a:solidFill>
              </a:rPr>
              <a:t>Biscoito de Aveia</a:t>
            </a:r>
            <a:r>
              <a:rPr lang="en" sz="1100"/>
              <a:t> deve ser colocado para maximizar as vendas?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60" name="Google Shape;1460;p56"/>
          <p:cNvSpPr txBox="1"/>
          <p:nvPr>
            <p:ph idx="1" type="subTitle"/>
          </p:nvPr>
        </p:nvSpPr>
        <p:spPr>
          <a:xfrm>
            <a:off x="2626375" y="2931375"/>
            <a:ext cx="41172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5"/>
                </a:solidFill>
              </a:rPr>
              <a:t>Suco de Laranja</a:t>
            </a:r>
            <a:r>
              <a:rPr lang="en" sz="1100"/>
              <a:t> costuma ser adquirido com </a:t>
            </a:r>
            <a:r>
              <a:rPr lang="en" sz="1100">
                <a:solidFill>
                  <a:srgbClr val="B45F06"/>
                </a:solidFill>
              </a:rPr>
              <a:t>Guaraná Natural</a:t>
            </a:r>
            <a:r>
              <a:rPr lang="en" sz="1100"/>
              <a:t>?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61" name="Google Shape;1461;p56"/>
          <p:cNvSpPr txBox="1"/>
          <p:nvPr>
            <p:ph idx="1" type="subTitle"/>
          </p:nvPr>
        </p:nvSpPr>
        <p:spPr>
          <a:xfrm>
            <a:off x="2626375" y="3350575"/>
            <a:ext cx="45456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A marca do </a:t>
            </a:r>
            <a:r>
              <a:rPr lang="en" sz="1100">
                <a:solidFill>
                  <a:schemeClr val="accent5"/>
                </a:solidFill>
              </a:rPr>
              <a:t>Suco de Laranja</a:t>
            </a:r>
            <a:r>
              <a:rPr lang="en" sz="1100"/>
              <a:t> tem alguma influência nessa relação?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62" name="Google Shape;1462;p56"/>
          <p:cNvSpPr txBox="1"/>
          <p:nvPr>
            <p:ph idx="1" type="subTitle"/>
          </p:nvPr>
        </p:nvSpPr>
        <p:spPr>
          <a:xfrm>
            <a:off x="2626375" y="4132275"/>
            <a:ext cx="65988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Qual o produto poderia ser colocado em promoção em uma venda casada com </a:t>
            </a:r>
            <a:r>
              <a:rPr lang="en" sz="1100">
                <a:solidFill>
                  <a:schemeClr val="accent1"/>
                </a:solidFill>
              </a:rPr>
              <a:t>ervilhas</a:t>
            </a:r>
            <a:r>
              <a:rPr lang="en" sz="1100"/>
              <a:t>?</a:t>
            </a:r>
            <a:endParaRPr sz="1300"/>
          </a:p>
        </p:txBody>
      </p:sp>
      <p:sp>
        <p:nvSpPr>
          <p:cNvPr id="1463" name="Google Shape;1463;p56"/>
          <p:cNvSpPr txBox="1"/>
          <p:nvPr>
            <p:ph idx="1" type="subTitle"/>
          </p:nvPr>
        </p:nvSpPr>
        <p:spPr>
          <a:xfrm>
            <a:off x="2626375" y="3769525"/>
            <a:ext cx="61422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Que produtos aumentam as vendas quando colocados no caminho entre </a:t>
            </a:r>
            <a:r>
              <a:rPr lang="en" sz="1100">
                <a:solidFill>
                  <a:schemeClr val="accent6"/>
                </a:solidFill>
              </a:rPr>
              <a:t>fraldas</a:t>
            </a:r>
            <a:r>
              <a:rPr lang="en" sz="1100"/>
              <a:t> e </a:t>
            </a:r>
            <a:r>
              <a:rPr lang="en" sz="1100">
                <a:solidFill>
                  <a:schemeClr val="accent6"/>
                </a:solidFill>
              </a:rPr>
              <a:t>cerveja</a:t>
            </a:r>
            <a:r>
              <a:rPr lang="en" sz="1100"/>
              <a:t>?</a:t>
            </a:r>
            <a:endParaRPr sz="1300"/>
          </a:p>
        </p:txBody>
      </p:sp>
      <p:grpSp>
        <p:nvGrpSpPr>
          <p:cNvPr id="1464" name="Google Shape;1464;p56"/>
          <p:cNvGrpSpPr/>
          <p:nvPr/>
        </p:nvGrpSpPr>
        <p:grpSpPr>
          <a:xfrm>
            <a:off x="487844" y="2517754"/>
            <a:ext cx="1883680" cy="1876068"/>
            <a:chOff x="4652476" y="2898915"/>
            <a:chExt cx="386016" cy="384495"/>
          </a:xfrm>
        </p:grpSpPr>
        <p:sp>
          <p:nvSpPr>
            <p:cNvPr id="1465" name="Google Shape;1465;p56"/>
            <p:cNvSpPr/>
            <p:nvPr/>
          </p:nvSpPr>
          <p:spPr>
            <a:xfrm>
              <a:off x="4842456" y="3088895"/>
              <a:ext cx="60190" cy="60190"/>
            </a:xfrm>
            <a:custGeom>
              <a:rect b="b" l="l" r="r" t="t"/>
              <a:pathLst>
                <a:path extrusionOk="0" h="2296" w="2296">
                  <a:moveTo>
                    <a:pt x="592" y="0"/>
                  </a:moveTo>
                  <a:lnTo>
                    <a:pt x="0" y="592"/>
                  </a:lnTo>
                  <a:lnTo>
                    <a:pt x="1704" y="2295"/>
                  </a:lnTo>
                  <a:lnTo>
                    <a:pt x="2295" y="1703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466" name="Google Shape;1466;p56"/>
            <p:cNvSpPr/>
            <p:nvPr/>
          </p:nvSpPr>
          <p:spPr>
            <a:xfrm>
              <a:off x="4652476" y="2898915"/>
              <a:ext cx="247889" cy="247889"/>
            </a:xfrm>
            <a:custGeom>
              <a:rect b="b" l="l" r="r" t="t"/>
              <a:pathLst>
                <a:path extrusionOk="0" h="9456" w="9456">
                  <a:moveTo>
                    <a:pt x="4721" y="1"/>
                  </a:moveTo>
                  <a:cubicBezTo>
                    <a:pt x="2108" y="1"/>
                    <a:pt x="1" y="2108"/>
                    <a:pt x="1" y="4721"/>
                  </a:cubicBezTo>
                  <a:cubicBezTo>
                    <a:pt x="1" y="7334"/>
                    <a:pt x="2108" y="9456"/>
                    <a:pt x="4721" y="9456"/>
                  </a:cubicBezTo>
                  <a:cubicBezTo>
                    <a:pt x="7334" y="9456"/>
                    <a:pt x="9456" y="7334"/>
                    <a:pt x="9456" y="4721"/>
                  </a:cubicBezTo>
                  <a:cubicBezTo>
                    <a:pt x="9456" y="2108"/>
                    <a:pt x="7334" y="1"/>
                    <a:pt x="4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467" name="Google Shape;1467;p56"/>
            <p:cNvSpPr/>
            <p:nvPr/>
          </p:nvSpPr>
          <p:spPr>
            <a:xfrm>
              <a:off x="4680866" y="2927306"/>
              <a:ext cx="191134" cy="191134"/>
            </a:xfrm>
            <a:custGeom>
              <a:rect b="b" l="l" r="r" t="t"/>
              <a:pathLst>
                <a:path extrusionOk="0" h="7291" w="7291">
                  <a:moveTo>
                    <a:pt x="3638" y="0"/>
                  </a:moveTo>
                  <a:cubicBezTo>
                    <a:pt x="1632" y="0"/>
                    <a:pt x="0" y="1631"/>
                    <a:pt x="0" y="3638"/>
                  </a:cubicBezTo>
                  <a:cubicBezTo>
                    <a:pt x="0" y="5659"/>
                    <a:pt x="1632" y="7290"/>
                    <a:pt x="3638" y="7290"/>
                  </a:cubicBezTo>
                  <a:cubicBezTo>
                    <a:pt x="5659" y="7290"/>
                    <a:pt x="7290" y="5659"/>
                    <a:pt x="7290" y="3638"/>
                  </a:cubicBezTo>
                  <a:cubicBezTo>
                    <a:pt x="7290" y="1631"/>
                    <a:pt x="5659" y="0"/>
                    <a:pt x="3638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468" name="Google Shape;1468;p56"/>
            <p:cNvSpPr/>
            <p:nvPr/>
          </p:nvSpPr>
          <p:spPr>
            <a:xfrm>
              <a:off x="4869693" y="3117653"/>
              <a:ext cx="168798" cy="165757"/>
            </a:xfrm>
            <a:custGeom>
              <a:rect b="b" l="l" r="r" t="t"/>
              <a:pathLst>
                <a:path extrusionOk="0" h="6323" w="6439">
                  <a:moveTo>
                    <a:pt x="1293" y="0"/>
                  </a:moveTo>
                  <a:cubicBezTo>
                    <a:pt x="1145" y="0"/>
                    <a:pt x="997" y="58"/>
                    <a:pt x="881" y="173"/>
                  </a:cubicBezTo>
                  <a:lnTo>
                    <a:pt x="232" y="823"/>
                  </a:lnTo>
                  <a:cubicBezTo>
                    <a:pt x="1" y="1054"/>
                    <a:pt x="1" y="1415"/>
                    <a:pt x="232" y="1646"/>
                  </a:cubicBezTo>
                  <a:lnTo>
                    <a:pt x="4735" y="6150"/>
                  </a:lnTo>
                  <a:cubicBezTo>
                    <a:pt x="4851" y="6265"/>
                    <a:pt x="4999" y="6323"/>
                    <a:pt x="5147" y="6323"/>
                  </a:cubicBezTo>
                  <a:cubicBezTo>
                    <a:pt x="5295" y="6323"/>
                    <a:pt x="5443" y="6265"/>
                    <a:pt x="5558" y="6150"/>
                  </a:cubicBezTo>
                  <a:lnTo>
                    <a:pt x="6208" y="5500"/>
                  </a:lnTo>
                  <a:cubicBezTo>
                    <a:pt x="6439" y="5269"/>
                    <a:pt x="6439" y="4908"/>
                    <a:pt x="6208" y="4677"/>
                  </a:cubicBezTo>
                  <a:lnTo>
                    <a:pt x="1704" y="173"/>
                  </a:lnTo>
                  <a:cubicBezTo>
                    <a:pt x="1588" y="58"/>
                    <a:pt x="1441" y="0"/>
                    <a:pt x="1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469" name="Google Shape;1469;p56"/>
            <p:cNvSpPr/>
            <p:nvPr/>
          </p:nvSpPr>
          <p:spPr>
            <a:xfrm>
              <a:off x="4881437" y="3118020"/>
              <a:ext cx="157054" cy="155560"/>
            </a:xfrm>
            <a:custGeom>
              <a:rect b="b" l="l" r="r" t="t"/>
              <a:pathLst>
                <a:path extrusionOk="0" h="5934" w="5991">
                  <a:moveTo>
                    <a:pt x="25" y="582"/>
                  </a:moveTo>
                  <a:cubicBezTo>
                    <a:pt x="17" y="590"/>
                    <a:pt x="8" y="598"/>
                    <a:pt x="0" y="607"/>
                  </a:cubicBezTo>
                  <a:lnTo>
                    <a:pt x="25" y="582"/>
                  </a:lnTo>
                  <a:close/>
                  <a:moveTo>
                    <a:pt x="845" y="1"/>
                  </a:moveTo>
                  <a:cubicBezTo>
                    <a:pt x="697" y="1"/>
                    <a:pt x="549" y="58"/>
                    <a:pt x="433" y="174"/>
                  </a:cubicBezTo>
                  <a:lnTo>
                    <a:pt x="25" y="582"/>
                  </a:lnTo>
                  <a:lnTo>
                    <a:pt x="25" y="582"/>
                  </a:lnTo>
                  <a:cubicBezTo>
                    <a:pt x="131" y="483"/>
                    <a:pt x="267" y="434"/>
                    <a:pt x="404" y="434"/>
                  </a:cubicBezTo>
                  <a:cubicBezTo>
                    <a:pt x="552" y="434"/>
                    <a:pt x="700" y="491"/>
                    <a:pt x="808" y="607"/>
                  </a:cubicBezTo>
                  <a:lnTo>
                    <a:pt x="5327" y="5111"/>
                  </a:lnTo>
                  <a:cubicBezTo>
                    <a:pt x="5543" y="5342"/>
                    <a:pt x="5543" y="5703"/>
                    <a:pt x="5327" y="5934"/>
                  </a:cubicBezTo>
                  <a:lnTo>
                    <a:pt x="5760" y="5501"/>
                  </a:lnTo>
                  <a:cubicBezTo>
                    <a:pt x="5991" y="5270"/>
                    <a:pt x="5991" y="4909"/>
                    <a:pt x="5760" y="4678"/>
                  </a:cubicBezTo>
                  <a:lnTo>
                    <a:pt x="1256" y="174"/>
                  </a:lnTo>
                  <a:cubicBezTo>
                    <a:pt x="1140" y="58"/>
                    <a:pt x="993" y="1"/>
                    <a:pt x="84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470" name="Google Shape;1470;p56"/>
            <p:cNvSpPr/>
            <p:nvPr/>
          </p:nvSpPr>
          <p:spPr>
            <a:xfrm>
              <a:off x="4952952" y="3199391"/>
              <a:ext cx="54134" cy="54134"/>
            </a:xfrm>
            <a:custGeom>
              <a:rect b="b" l="l" r="r" t="t"/>
              <a:pathLst>
                <a:path extrusionOk="0" h="2065" w="2065">
                  <a:moveTo>
                    <a:pt x="1458" y="0"/>
                  </a:moveTo>
                  <a:lnTo>
                    <a:pt x="0" y="1473"/>
                  </a:lnTo>
                  <a:lnTo>
                    <a:pt x="592" y="2064"/>
                  </a:lnTo>
                  <a:lnTo>
                    <a:pt x="2065" y="607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471" name="Google Shape;1471;p56"/>
            <p:cNvSpPr/>
            <p:nvPr/>
          </p:nvSpPr>
          <p:spPr>
            <a:xfrm>
              <a:off x="4931377" y="3179232"/>
              <a:ext cx="55209" cy="50464"/>
            </a:xfrm>
            <a:custGeom>
              <a:rect b="b" l="l" r="r" t="t"/>
              <a:pathLst>
                <a:path extrusionOk="0" h="1925" w="2106">
                  <a:moveTo>
                    <a:pt x="1771" y="0"/>
                  </a:moveTo>
                  <a:cubicBezTo>
                    <a:pt x="1713" y="0"/>
                    <a:pt x="1653" y="26"/>
                    <a:pt x="1603" y="91"/>
                  </a:cubicBezTo>
                  <a:lnTo>
                    <a:pt x="130" y="1549"/>
                  </a:lnTo>
                  <a:cubicBezTo>
                    <a:pt x="1" y="1693"/>
                    <a:pt x="102" y="1924"/>
                    <a:pt x="289" y="1924"/>
                  </a:cubicBezTo>
                  <a:cubicBezTo>
                    <a:pt x="347" y="1924"/>
                    <a:pt x="405" y="1910"/>
                    <a:pt x="448" y="1866"/>
                  </a:cubicBezTo>
                  <a:lnTo>
                    <a:pt x="1920" y="394"/>
                  </a:lnTo>
                  <a:cubicBezTo>
                    <a:pt x="2105" y="242"/>
                    <a:pt x="1947" y="0"/>
                    <a:pt x="177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472" name="Google Shape;1472;p56"/>
            <p:cNvSpPr/>
            <p:nvPr/>
          </p:nvSpPr>
          <p:spPr>
            <a:xfrm>
              <a:off x="4736101" y="2955670"/>
              <a:ext cx="87453" cy="95396"/>
            </a:xfrm>
            <a:custGeom>
              <a:rect b="b" l="l" r="r" t="t"/>
              <a:pathLst>
                <a:path extrusionOk="0" h="3639" w="3336">
                  <a:moveTo>
                    <a:pt x="1529" y="1"/>
                  </a:moveTo>
                  <a:cubicBezTo>
                    <a:pt x="1161" y="1"/>
                    <a:pt x="789" y="133"/>
                    <a:pt x="492" y="405"/>
                  </a:cubicBezTo>
                  <a:cubicBezTo>
                    <a:pt x="174" y="694"/>
                    <a:pt x="1" y="1098"/>
                    <a:pt x="1" y="1517"/>
                  </a:cubicBezTo>
                  <a:cubicBezTo>
                    <a:pt x="1" y="1863"/>
                    <a:pt x="257" y="2036"/>
                    <a:pt x="513" y="2036"/>
                  </a:cubicBezTo>
                  <a:cubicBezTo>
                    <a:pt x="770" y="2036"/>
                    <a:pt x="1026" y="1863"/>
                    <a:pt x="1026" y="1517"/>
                  </a:cubicBezTo>
                  <a:cubicBezTo>
                    <a:pt x="1026" y="1236"/>
                    <a:pt x="1270" y="1011"/>
                    <a:pt x="1549" y="1011"/>
                  </a:cubicBezTo>
                  <a:cubicBezTo>
                    <a:pt x="1557" y="1011"/>
                    <a:pt x="1566" y="1011"/>
                    <a:pt x="1574" y="1011"/>
                  </a:cubicBezTo>
                  <a:cubicBezTo>
                    <a:pt x="1820" y="1040"/>
                    <a:pt x="2022" y="1242"/>
                    <a:pt x="2051" y="1488"/>
                  </a:cubicBezTo>
                  <a:cubicBezTo>
                    <a:pt x="2051" y="1704"/>
                    <a:pt x="1935" y="1892"/>
                    <a:pt x="1748" y="1979"/>
                  </a:cubicBezTo>
                  <a:cubicBezTo>
                    <a:pt x="1300" y="2181"/>
                    <a:pt x="1011" y="2628"/>
                    <a:pt x="1026" y="3119"/>
                  </a:cubicBezTo>
                  <a:cubicBezTo>
                    <a:pt x="1026" y="3408"/>
                    <a:pt x="1257" y="3639"/>
                    <a:pt x="1531" y="3639"/>
                  </a:cubicBezTo>
                  <a:cubicBezTo>
                    <a:pt x="1820" y="3639"/>
                    <a:pt x="2051" y="3422"/>
                    <a:pt x="2051" y="3133"/>
                  </a:cubicBezTo>
                  <a:cubicBezTo>
                    <a:pt x="2051" y="3047"/>
                    <a:pt x="2108" y="2960"/>
                    <a:pt x="2181" y="2931"/>
                  </a:cubicBezTo>
                  <a:cubicBezTo>
                    <a:pt x="3032" y="2527"/>
                    <a:pt x="3335" y="1459"/>
                    <a:pt x="2801" y="679"/>
                  </a:cubicBezTo>
                  <a:cubicBezTo>
                    <a:pt x="2505" y="234"/>
                    <a:pt x="2020" y="1"/>
                    <a:pt x="1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473" name="Google Shape;1473;p56"/>
            <p:cNvSpPr/>
            <p:nvPr/>
          </p:nvSpPr>
          <p:spPr>
            <a:xfrm>
              <a:off x="4762972" y="3064279"/>
              <a:ext cx="26897" cy="28050"/>
            </a:xfrm>
            <a:custGeom>
              <a:rect b="b" l="l" r="r" t="t"/>
              <a:pathLst>
                <a:path extrusionOk="0" h="1070" w="1026">
                  <a:moveTo>
                    <a:pt x="513" y="1"/>
                  </a:moveTo>
                  <a:cubicBezTo>
                    <a:pt x="257" y="1"/>
                    <a:pt x="1" y="174"/>
                    <a:pt x="1" y="520"/>
                  </a:cubicBezTo>
                  <a:lnTo>
                    <a:pt x="1" y="549"/>
                  </a:lnTo>
                  <a:cubicBezTo>
                    <a:pt x="1" y="838"/>
                    <a:pt x="232" y="1069"/>
                    <a:pt x="506" y="1069"/>
                  </a:cubicBezTo>
                  <a:cubicBezTo>
                    <a:pt x="795" y="1069"/>
                    <a:pt x="1026" y="838"/>
                    <a:pt x="1026" y="549"/>
                  </a:cubicBezTo>
                  <a:lnTo>
                    <a:pt x="1026" y="520"/>
                  </a:lnTo>
                  <a:cubicBezTo>
                    <a:pt x="1026" y="174"/>
                    <a:pt x="769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57"/>
          <p:cNvSpPr txBox="1"/>
          <p:nvPr>
            <p:ph idx="6" type="title"/>
          </p:nvPr>
        </p:nvSpPr>
        <p:spPr>
          <a:xfrm>
            <a:off x="408425" y="277300"/>
            <a:ext cx="7717500" cy="13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Como os dados</a:t>
            </a:r>
            <a:br>
              <a:rPr lang="en" sz="4400"/>
            </a:br>
            <a:r>
              <a:rPr lang="en" sz="4400"/>
              <a:t>são preparados</a:t>
            </a:r>
            <a:endParaRPr sz="4400"/>
          </a:p>
        </p:txBody>
      </p:sp>
      <p:sp>
        <p:nvSpPr>
          <p:cNvPr id="1479" name="Google Shape;1479;p57"/>
          <p:cNvSpPr txBox="1"/>
          <p:nvPr>
            <p:ph idx="1" type="subTitle"/>
          </p:nvPr>
        </p:nvSpPr>
        <p:spPr>
          <a:xfrm>
            <a:off x="476750" y="2046900"/>
            <a:ext cx="8011500" cy="22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Etapas</a:t>
            </a:r>
            <a:r>
              <a:rPr b="1" lang="en"/>
              <a:t>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b="1" lang="en"/>
              <a:t>Preparação dos dados</a:t>
            </a:r>
            <a:endParaRPr b="1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/>
              <a:t>Definir o suporte mínimo</a:t>
            </a:r>
            <a:endParaRPr b="1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/>
              <a:t>Encontrar os itens frequentes</a:t>
            </a:r>
            <a:endParaRPr b="1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/>
              <a:t>Gerar regras de associação</a:t>
            </a:r>
            <a:r>
              <a:rPr lang="en"/>
              <a:t> (“</a:t>
            </a:r>
            <a:r>
              <a:rPr i="1" lang="en"/>
              <a:t>se compra produto x, então é provavel que também compre y</a:t>
            </a:r>
            <a:r>
              <a:rPr lang="en"/>
              <a:t>”)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/>
              <a:t>Avaliar e selecionar regras relevantes</a:t>
            </a:r>
            <a:endParaRPr b="1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/>
              <a:t>Implementar as estratégias de marketing</a:t>
            </a:r>
            <a:endParaRPr b="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58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Apriori</a:t>
            </a:r>
            <a:endParaRPr/>
          </a:p>
        </p:txBody>
      </p:sp>
      <p:sp>
        <p:nvSpPr>
          <p:cNvPr id="1485" name="Google Shape;1485;p58"/>
          <p:cNvSpPr txBox="1"/>
          <p:nvPr>
            <p:ph idx="1" type="subTitle"/>
          </p:nvPr>
        </p:nvSpPr>
        <p:spPr>
          <a:xfrm>
            <a:off x="6288525" y="3156192"/>
            <a:ext cx="2066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deliveries</a:t>
            </a:r>
            <a:endParaRPr/>
          </a:p>
        </p:txBody>
      </p:sp>
      <p:sp>
        <p:nvSpPr>
          <p:cNvPr id="1486" name="Google Shape;1486;p58"/>
          <p:cNvSpPr txBox="1"/>
          <p:nvPr>
            <p:ph idx="2" type="title"/>
          </p:nvPr>
        </p:nvSpPr>
        <p:spPr>
          <a:xfrm>
            <a:off x="6288525" y="2570292"/>
            <a:ext cx="206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140,000</a:t>
            </a:r>
            <a:endParaRPr/>
          </a:p>
        </p:txBody>
      </p:sp>
      <p:sp>
        <p:nvSpPr>
          <p:cNvPr id="1487" name="Google Shape;1487;p58"/>
          <p:cNvSpPr txBox="1"/>
          <p:nvPr>
            <p:ph idx="3" type="subTitle"/>
          </p:nvPr>
        </p:nvSpPr>
        <p:spPr>
          <a:xfrm>
            <a:off x="6288525" y="4276092"/>
            <a:ext cx="2066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Registered businesses</a:t>
            </a:r>
            <a:endParaRPr/>
          </a:p>
        </p:txBody>
      </p:sp>
      <p:sp>
        <p:nvSpPr>
          <p:cNvPr id="1488" name="Google Shape;1488;p58"/>
          <p:cNvSpPr txBox="1"/>
          <p:nvPr>
            <p:ph idx="4" type="title"/>
          </p:nvPr>
        </p:nvSpPr>
        <p:spPr>
          <a:xfrm>
            <a:off x="6288525" y="3690192"/>
            <a:ext cx="206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2,000</a:t>
            </a:r>
            <a:endParaRPr/>
          </a:p>
        </p:txBody>
      </p:sp>
      <p:sp>
        <p:nvSpPr>
          <p:cNvPr id="1489" name="Google Shape;1489;p58"/>
          <p:cNvSpPr txBox="1"/>
          <p:nvPr/>
        </p:nvSpPr>
        <p:spPr>
          <a:xfrm>
            <a:off x="6086000" y="1361000"/>
            <a:ext cx="24621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Algoritmo para mineração de conjuntos de dados</a:t>
            </a:r>
            <a:endParaRPr sz="20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0" name="Google Shape;149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300" y="1644000"/>
            <a:ext cx="4450550" cy="28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59"/>
          <p:cNvSpPr txBox="1"/>
          <p:nvPr>
            <p:ph idx="6" type="title"/>
          </p:nvPr>
        </p:nvSpPr>
        <p:spPr>
          <a:xfrm>
            <a:off x="408425" y="277300"/>
            <a:ext cx="7717500" cy="12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Métricas</a:t>
            </a:r>
            <a:endParaRPr sz="4400"/>
          </a:p>
        </p:txBody>
      </p:sp>
      <p:pic>
        <p:nvPicPr>
          <p:cNvPr id="1496" name="Google Shape;1496;p59"/>
          <p:cNvPicPr preferRelativeResize="0"/>
          <p:nvPr/>
        </p:nvPicPr>
        <p:blipFill rotWithShape="1">
          <a:blip r:embed="rId3">
            <a:alphaModFix/>
          </a:blip>
          <a:srcRect b="41403" l="0" r="0" t="0"/>
          <a:stretch/>
        </p:blipFill>
        <p:spPr>
          <a:xfrm>
            <a:off x="408425" y="2276091"/>
            <a:ext cx="3783093" cy="2012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5600" y="2905250"/>
            <a:ext cx="4443049" cy="13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8" name="Google Shape;1498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7723" y="1278575"/>
            <a:ext cx="2808515" cy="1204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25" y="2159054"/>
            <a:ext cx="1344300" cy="13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55" name="Google Shape;35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2466" y="2159058"/>
            <a:ext cx="1344300" cy="13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56" name="Google Shape;35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7295" y="2159054"/>
            <a:ext cx="1344300" cy="13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7" name="Google Shape;357;p42"/>
          <p:cNvSpPr txBox="1"/>
          <p:nvPr/>
        </p:nvSpPr>
        <p:spPr>
          <a:xfrm>
            <a:off x="325612" y="4670637"/>
            <a:ext cx="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58" name="Google Shape;358;p42"/>
          <p:cNvSpPr txBox="1"/>
          <p:nvPr/>
        </p:nvSpPr>
        <p:spPr>
          <a:xfrm>
            <a:off x="23325" y="4934393"/>
            <a:ext cx="17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59" name="Google Shape;359;p42"/>
          <p:cNvSpPr txBox="1"/>
          <p:nvPr/>
        </p:nvSpPr>
        <p:spPr>
          <a:xfrm>
            <a:off x="7477658" y="3590280"/>
            <a:ext cx="139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Cientista de dados (Data Scientist) | Administrador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4025110" y="3590280"/>
            <a:ext cx="139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HR Specialist | People Analytics | Data Scientist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61" name="Google Shape;361;p42"/>
          <p:cNvSpPr txBox="1"/>
          <p:nvPr/>
        </p:nvSpPr>
        <p:spPr>
          <a:xfrm>
            <a:off x="2165028" y="3590268"/>
            <a:ext cx="139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IT &amp; Security Specialist | Data Science | Ex Navy Associate | Business Advisor | Technology Trainer | Data Analyst | 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62" name="Google Shape;362;p42"/>
          <p:cNvSpPr txBox="1"/>
          <p:nvPr/>
        </p:nvSpPr>
        <p:spPr>
          <a:xfrm>
            <a:off x="674435" y="3590280"/>
            <a:ext cx="1396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" sz="900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Marketing and Communication Manager | Digital Strategist | Entrepreneur | Consultant | Speaker and Teacher</a:t>
            </a:r>
            <a:endParaRPr i="0" sz="800" cap="none" strike="noStrike">
              <a:solidFill>
                <a:schemeClr val="dk1"/>
              </a:solidFill>
            </a:endParaRPr>
          </a:p>
        </p:txBody>
      </p:sp>
      <p:sp>
        <p:nvSpPr>
          <p:cNvPr id="363" name="Google Shape;363;p42"/>
          <p:cNvSpPr txBox="1"/>
          <p:nvPr/>
        </p:nvSpPr>
        <p:spPr>
          <a:xfrm>
            <a:off x="649158" y="1428751"/>
            <a:ext cx="114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André Araújo</a:t>
            </a:r>
            <a:endParaRPr b="1" i="0" sz="16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3986923" y="1428751"/>
            <a:ext cx="1227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Daniela Franca</a:t>
            </a:r>
            <a:endParaRPr b="1" i="0" sz="16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65" name="Google Shape;365;p42"/>
          <p:cNvSpPr txBox="1"/>
          <p:nvPr/>
        </p:nvSpPr>
        <p:spPr>
          <a:xfrm>
            <a:off x="2292076" y="1428751"/>
            <a:ext cx="114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Constantia"/>
                <a:ea typeface="Constantia"/>
                <a:cs typeface="Constantia"/>
                <a:sym typeface="Constantia"/>
              </a:rPr>
              <a:t>Chris Pereira</a:t>
            </a:r>
            <a:endParaRPr b="1" sz="16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66" name="Google Shape;366;p42"/>
          <p:cNvSpPr txBox="1"/>
          <p:nvPr/>
        </p:nvSpPr>
        <p:spPr>
          <a:xfrm>
            <a:off x="7380196" y="1428751"/>
            <a:ext cx="1227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Fabio Rocha</a:t>
            </a:r>
            <a:endParaRPr b="1" i="0" sz="16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67" name="Google Shape;367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33219" y="2159054"/>
            <a:ext cx="1344300" cy="13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68" name="Google Shape;368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18022" y="2131375"/>
            <a:ext cx="1344300" cy="13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9" name="Google Shape;369;p42"/>
          <p:cNvSpPr txBox="1"/>
          <p:nvPr/>
        </p:nvSpPr>
        <p:spPr>
          <a:xfrm>
            <a:off x="5702878" y="1428751"/>
            <a:ext cx="114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Constantia"/>
                <a:ea typeface="Constantia"/>
                <a:cs typeface="Constantia"/>
                <a:sym typeface="Constantia"/>
              </a:rPr>
              <a:t>Luiz Eduardo </a:t>
            </a:r>
            <a:endParaRPr b="1" i="0" sz="16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70" name="Google Shape;370;p42"/>
          <p:cNvSpPr txBox="1"/>
          <p:nvPr/>
        </p:nvSpPr>
        <p:spPr>
          <a:xfrm>
            <a:off x="5720085" y="3590268"/>
            <a:ext cx="1492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Data Analyst | Data Science | SQL | Python | Power BI | Machine Learning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71" name="Google Shape;371;p42"/>
          <p:cNvSpPr txBox="1"/>
          <p:nvPr>
            <p:ph idx="4294967295" type="ctrTitle"/>
          </p:nvPr>
        </p:nvSpPr>
        <p:spPr>
          <a:xfrm>
            <a:off x="623400" y="305575"/>
            <a:ext cx="36180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6"/>
                </a:solidFill>
              </a:rPr>
              <a:t>Time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60"/>
          <p:cNvSpPr txBox="1"/>
          <p:nvPr>
            <p:ph idx="6" type="title"/>
          </p:nvPr>
        </p:nvSpPr>
        <p:spPr>
          <a:xfrm>
            <a:off x="408425" y="378475"/>
            <a:ext cx="7717500" cy="12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Interpretação dos</a:t>
            </a:r>
            <a:endParaRPr sz="4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resultados</a:t>
            </a:r>
            <a:endParaRPr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61"/>
          <p:cNvSpPr/>
          <p:nvPr/>
        </p:nvSpPr>
        <p:spPr>
          <a:xfrm flipH="1" rot="10800000">
            <a:off x="-905570" y="1593628"/>
            <a:ext cx="5893767" cy="4581960"/>
          </a:xfrm>
          <a:custGeom>
            <a:rect b="b" l="l" r="r" t="t"/>
            <a:pathLst>
              <a:path extrusionOk="0" h="157985" w="186822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61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510" name="Google Shape;1510;p61"/>
          <p:cNvSpPr txBox="1"/>
          <p:nvPr>
            <p:ph idx="1" type="body"/>
          </p:nvPr>
        </p:nvSpPr>
        <p:spPr>
          <a:xfrm>
            <a:off x="5806975" y="1135100"/>
            <a:ext cx="30765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Os resultados esperados foram encontrados</a:t>
            </a:r>
            <a:r>
              <a:rPr b="1" lang="en" sz="1800"/>
              <a:t>?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Quais</a:t>
            </a:r>
            <a:r>
              <a:rPr b="1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são as possíveis melhorias no modelo?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Próximos passos?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1" name="Google Shape;1511;p61"/>
          <p:cNvGrpSpPr/>
          <p:nvPr/>
        </p:nvGrpSpPr>
        <p:grpSpPr>
          <a:xfrm>
            <a:off x="886600" y="1400288"/>
            <a:ext cx="3137921" cy="3359131"/>
            <a:chOff x="886600" y="1400288"/>
            <a:chExt cx="3137921" cy="3359131"/>
          </a:xfrm>
        </p:grpSpPr>
        <p:grpSp>
          <p:nvGrpSpPr>
            <p:cNvPr id="1512" name="Google Shape;1512;p61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1513" name="Google Shape;1513;p61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1514" name="Google Shape;1514;p61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rect b="b" l="l" r="r" t="t"/>
                  <a:pathLst>
                    <a:path extrusionOk="0" h="24307" w="26011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61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rect b="b" l="l" r="r" t="t"/>
                  <a:pathLst>
                    <a:path extrusionOk="0" h="19565" w="22302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61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rect b="b" l="l" r="r" t="t"/>
                  <a:pathLst>
                    <a:path extrusionOk="0" h="9605" w="9341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61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rect b="b" l="l" r="r" t="t"/>
                  <a:pathLst>
                    <a:path extrusionOk="0" h="27480" w="29186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8" name="Google Shape;1518;p61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1519" name="Google Shape;1519;p61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rect b="b" l="l" r="r" t="t"/>
                  <a:pathLst>
                    <a:path extrusionOk="0" h="34055" w="36445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61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rect b="b" l="l" r="r" t="t"/>
                  <a:pathLst>
                    <a:path extrusionOk="0" h="27102" w="26274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1" name="Google Shape;1521;p61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rect b="b" l="l" r="r" t="t"/>
                  <a:pathLst>
                    <a:path extrusionOk="0" h="23660" w="29975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61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rect b="b" l="l" r="r" t="t"/>
                  <a:pathLst>
                    <a:path extrusionOk="0" h="37231" w="39619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23" name="Google Shape;1523;p61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1524" name="Google Shape;1524;p61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rect b="b" l="l" r="r" t="t"/>
                <a:pathLst>
                  <a:path extrusionOk="0" h="50357" w="137161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61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rect b="b" l="l" r="r" t="t"/>
                <a:pathLst>
                  <a:path extrusionOk="0" h="34023" w="137161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61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rect b="b" l="l" r="r" t="t"/>
                <a:pathLst>
                  <a:path extrusionOk="0" h="39566" w="108576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rect b="b" l="l" r="r" t="t"/>
                <a:pathLst>
                  <a:path extrusionOk="0" h="38940" w="107737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rect b="b" l="l" r="r" t="t"/>
                <a:pathLst>
                  <a:path extrusionOk="0" h="7262" w="108576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rect b="b" l="l" r="r" t="t"/>
                <a:pathLst>
                  <a:path extrusionOk="0" h="47243" w="2014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rect b="b" l="l" r="r" t="t"/>
                <a:pathLst>
                  <a:path extrusionOk="0" h="47243" w="20141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rect b="b" l="l" r="r" t="t"/>
                <a:pathLst>
                  <a:path extrusionOk="0" h="11690" w="15192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61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rect b="b" l="l" r="r" t="t"/>
                <a:pathLst>
                  <a:path extrusionOk="0" h="9221" w="15191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61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rect b="b" l="l" r="r" t="t"/>
                <a:pathLst>
                  <a:path extrusionOk="0" h="7458" w="14721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61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rect b="b" l="l" r="r" t="t"/>
                <a:pathLst>
                  <a:path extrusionOk="0" h="176" w="18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61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rect b="b" l="l" r="r" t="t"/>
                <a:pathLst>
                  <a:path extrusionOk="0" h="13858" w="13718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61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rect b="b" l="l" r="r" t="t"/>
                <a:pathLst>
                  <a:path extrusionOk="0" h="11537" w="13717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61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rect b="b" l="l" r="r" t="t"/>
                <a:pathLst>
                  <a:path extrusionOk="0" h="9876" w="12711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61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rect b="b" l="l" r="r" t="t"/>
                <a:pathLst>
                  <a:path extrusionOk="0" h="13329" w="8328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61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rect b="b" l="l" r="r" t="t"/>
                <a:pathLst>
                  <a:path extrusionOk="0" h="6252" w="6126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61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rect b="b" l="l" r="r" t="t"/>
                <a:pathLst>
                  <a:path extrusionOk="0" h="38639" w="34367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61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rect b="b" l="l" r="r" t="t"/>
                <a:pathLst>
                  <a:path extrusionOk="0" h="37851" w="36503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61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rect b="b" l="l" r="r" t="t"/>
                <a:pathLst>
                  <a:path extrusionOk="0" h="24294" w="23461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rect b="b" l="l" r="r" t="t"/>
                <a:pathLst>
                  <a:path extrusionOk="0" h="21639" w="11898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rect b="b" l="l" r="r" t="t"/>
                <a:pathLst>
                  <a:path extrusionOk="0" h="37033" w="28884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61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rect b="b" l="l" r="r" t="t"/>
                <a:pathLst>
                  <a:path extrusionOk="0" h="7464" w="5174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61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rect b="b" l="l" r="r" t="t"/>
                <a:pathLst>
                  <a:path extrusionOk="0" h="18452" w="12946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61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rect b="b" l="l" r="r" t="t"/>
                <a:pathLst>
                  <a:path extrusionOk="0" h="17455" w="9705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61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rect b="b" l="l" r="r" t="t"/>
                <a:pathLst>
                  <a:path extrusionOk="0" h="11587" w="14783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61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rect b="b" l="l" r="r" t="t"/>
                <a:pathLst>
                  <a:path extrusionOk="0" h="7157" w="9914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61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rect b="b" l="l" r="r" t="t"/>
                <a:pathLst>
                  <a:path extrusionOk="0" h="6990" w="9978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61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rect b="b" l="l" r="r" t="t"/>
                <a:pathLst>
                  <a:path extrusionOk="0" h="16951" w="2919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61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rect b="b" l="l" r="r" t="t"/>
                <a:pathLst>
                  <a:path extrusionOk="0" h="4607" w="5054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61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rect b="b" l="l" r="r" t="t"/>
                <a:pathLst>
                  <a:path extrusionOk="0" h="5229" w="5502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rect b="b" l="l" r="r" t="t"/>
                <a:pathLst>
                  <a:path extrusionOk="0" h="10096" w="17025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rect b="b" l="l" r="r" t="t"/>
                <a:pathLst>
                  <a:path extrusionOk="0" h="5747" w="16728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rect b="b" l="l" r="r" t="t"/>
                <a:pathLst>
                  <a:path extrusionOk="0" h="40218" w="29027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rect b="b" l="l" r="r" t="t"/>
                <a:pathLst>
                  <a:path extrusionOk="0" h="4121" w="4812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rect b="b" l="l" r="r" t="t"/>
                <a:pathLst>
                  <a:path extrusionOk="0" h="41031" w="5561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rect b="b" l="l" r="r" t="t"/>
                <a:pathLst>
                  <a:path extrusionOk="0" h="7512" w="18322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rect b="b" l="l" r="r" t="t"/>
                <a:pathLst>
                  <a:path extrusionOk="0" h="2949" w="17775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rect b="b" l="l" r="r" t="t"/>
                <a:pathLst>
                  <a:path extrusionOk="0" h="16692" w="11273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rect b="b" l="l" r="r" t="t"/>
                <a:pathLst>
                  <a:path extrusionOk="0" h="21442" w="14727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rect b="b" l="l" r="r" t="t"/>
                <a:pathLst>
                  <a:path extrusionOk="0" h="23887" w="22526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rect b="b" l="l" r="r" t="t"/>
                <a:pathLst>
                  <a:path extrusionOk="0" h="23211" w="18868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rect b="b" l="l" r="r" t="t"/>
                <a:pathLst>
                  <a:path extrusionOk="0" h="5124" w="4318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61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rect b="b" l="l" r="r" t="t"/>
                <a:pathLst>
                  <a:path extrusionOk="0" h="6699" w="30127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61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rect b="b" l="l" r="r" t="t"/>
                <a:pathLst>
                  <a:path extrusionOk="0" h="9790" w="17125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61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rect b="b" l="l" r="r" t="t"/>
                <a:pathLst>
                  <a:path extrusionOk="0" h="19144" w="26216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61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rect b="b" l="l" r="r" t="t"/>
                <a:pathLst>
                  <a:path extrusionOk="0" h="20901" w="12833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61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rect b="b" l="l" r="r" t="t"/>
                <a:pathLst>
                  <a:path extrusionOk="0" h="6477" w="6092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61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rect b="b" l="l" r="r" t="t"/>
                <a:pathLst>
                  <a:path extrusionOk="0" h="41232" w="37275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61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rect b="b" l="l" r="r" t="t"/>
                <a:pathLst>
                  <a:path extrusionOk="0" h="21348" w="2674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61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rect b="b" l="l" r="r" t="t"/>
                <a:pathLst>
                  <a:path extrusionOk="0" h="20902" w="11946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61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rect b="b" l="l" r="r" t="t"/>
                <a:pathLst>
                  <a:path extrusionOk="0" h="18604" w="5596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62"/>
          <p:cNvSpPr txBox="1"/>
          <p:nvPr>
            <p:ph type="ctrTitle"/>
          </p:nvPr>
        </p:nvSpPr>
        <p:spPr>
          <a:xfrm>
            <a:off x="5347800" y="2174900"/>
            <a:ext cx="3083100" cy="11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Próximos Passos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580" name="Google Shape;1580;p62"/>
          <p:cNvSpPr/>
          <p:nvPr/>
        </p:nvSpPr>
        <p:spPr>
          <a:xfrm>
            <a:off x="-449032" y="766006"/>
            <a:ext cx="5261828" cy="3282219"/>
          </a:xfrm>
          <a:custGeom>
            <a:rect b="b" l="l" r="r" t="t"/>
            <a:pathLst>
              <a:path extrusionOk="0" h="175262" w="280968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62"/>
          <p:cNvSpPr/>
          <p:nvPr/>
        </p:nvSpPr>
        <p:spPr>
          <a:xfrm>
            <a:off x="-366069" y="4450023"/>
            <a:ext cx="4884806" cy="239712"/>
          </a:xfrm>
          <a:custGeom>
            <a:rect b="b" l="l" r="r" t="t"/>
            <a:pathLst>
              <a:path extrusionOk="0" h="12800" w="260836">
                <a:moveTo>
                  <a:pt x="130418" y="1"/>
                </a:moveTo>
                <a:cubicBezTo>
                  <a:pt x="95830" y="1"/>
                  <a:pt x="62657" y="674"/>
                  <a:pt x="38199" y="1875"/>
                </a:cubicBezTo>
                <a:cubicBezTo>
                  <a:pt x="13742" y="3075"/>
                  <a:pt x="1" y="4703"/>
                  <a:pt x="1" y="6399"/>
                </a:cubicBezTo>
                <a:cubicBezTo>
                  <a:pt x="1" y="8096"/>
                  <a:pt x="13742" y="9724"/>
                  <a:pt x="38199" y="10924"/>
                </a:cubicBezTo>
                <a:cubicBezTo>
                  <a:pt x="62657" y="12124"/>
                  <a:pt x="95830" y="12799"/>
                  <a:pt x="130419" y="12799"/>
                </a:cubicBezTo>
                <a:cubicBezTo>
                  <a:pt x="165007" y="12799"/>
                  <a:pt x="198180" y="12124"/>
                  <a:pt x="222637" y="10924"/>
                </a:cubicBezTo>
                <a:cubicBezTo>
                  <a:pt x="247095" y="9724"/>
                  <a:pt x="260836" y="8096"/>
                  <a:pt x="260836" y="6399"/>
                </a:cubicBezTo>
                <a:cubicBezTo>
                  <a:pt x="260836" y="4703"/>
                  <a:pt x="247095" y="3075"/>
                  <a:pt x="222637" y="1875"/>
                </a:cubicBezTo>
                <a:cubicBezTo>
                  <a:pt x="198180" y="674"/>
                  <a:pt x="165007" y="1"/>
                  <a:pt x="130418" y="1"/>
                </a:cubicBezTo>
                <a:close/>
              </a:path>
            </a:pathLst>
          </a:custGeom>
          <a:solidFill>
            <a:srgbClr val="CBEC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2" name="Google Shape;1582;p62"/>
          <p:cNvGrpSpPr/>
          <p:nvPr/>
        </p:nvGrpSpPr>
        <p:grpSpPr>
          <a:xfrm>
            <a:off x="284487" y="828012"/>
            <a:ext cx="3674991" cy="3793236"/>
            <a:chOff x="284487" y="828012"/>
            <a:chExt cx="3674991" cy="3793236"/>
          </a:xfrm>
        </p:grpSpPr>
        <p:sp>
          <p:nvSpPr>
            <p:cNvPr id="1583" name="Google Shape;1583;p62"/>
            <p:cNvSpPr/>
            <p:nvPr/>
          </p:nvSpPr>
          <p:spPr>
            <a:xfrm>
              <a:off x="1720043" y="2281566"/>
              <a:ext cx="842569" cy="1414413"/>
            </a:xfrm>
            <a:custGeom>
              <a:rect b="b" l="l" r="r" t="t"/>
              <a:pathLst>
                <a:path extrusionOk="0" h="75526" w="44991">
                  <a:moveTo>
                    <a:pt x="22682" y="0"/>
                  </a:moveTo>
                  <a:lnTo>
                    <a:pt x="8861" y="7179"/>
                  </a:lnTo>
                  <a:lnTo>
                    <a:pt x="8380" y="15390"/>
                  </a:lnTo>
                  <a:cubicBezTo>
                    <a:pt x="8152" y="19298"/>
                    <a:pt x="10426" y="22924"/>
                    <a:pt x="14044" y="24420"/>
                  </a:cubicBezTo>
                  <a:lnTo>
                    <a:pt x="24757" y="28850"/>
                  </a:lnTo>
                  <a:cubicBezTo>
                    <a:pt x="25245" y="29052"/>
                    <a:pt x="25403" y="29665"/>
                    <a:pt x="25076" y="30078"/>
                  </a:cubicBezTo>
                  <a:lnTo>
                    <a:pt x="5607" y="54622"/>
                  </a:lnTo>
                  <a:cubicBezTo>
                    <a:pt x="5491" y="54770"/>
                    <a:pt x="5535" y="54987"/>
                    <a:pt x="5701" y="55079"/>
                  </a:cubicBezTo>
                  <a:lnTo>
                    <a:pt x="7154" y="55869"/>
                  </a:lnTo>
                  <a:lnTo>
                    <a:pt x="5404" y="58748"/>
                  </a:lnTo>
                  <a:lnTo>
                    <a:pt x="5409" y="58752"/>
                  </a:lnTo>
                  <a:cubicBezTo>
                    <a:pt x="5175" y="58665"/>
                    <a:pt x="4934" y="58623"/>
                    <a:pt x="4696" y="58623"/>
                  </a:cubicBezTo>
                  <a:cubicBezTo>
                    <a:pt x="4018" y="58623"/>
                    <a:pt x="3365" y="58962"/>
                    <a:pt x="2979" y="59558"/>
                  </a:cubicBezTo>
                  <a:lnTo>
                    <a:pt x="0" y="64165"/>
                  </a:lnTo>
                  <a:lnTo>
                    <a:pt x="17575" y="75526"/>
                  </a:lnTo>
                  <a:cubicBezTo>
                    <a:pt x="18455" y="74167"/>
                    <a:pt x="18065" y="72354"/>
                    <a:pt x="16705" y="71476"/>
                  </a:cubicBezTo>
                  <a:lnTo>
                    <a:pt x="15173" y="70486"/>
                  </a:lnTo>
                  <a:cubicBezTo>
                    <a:pt x="14149" y="69822"/>
                    <a:pt x="13501" y="68708"/>
                    <a:pt x="13435" y="67489"/>
                  </a:cubicBezTo>
                  <a:lnTo>
                    <a:pt x="13294" y="64926"/>
                  </a:lnTo>
                  <a:cubicBezTo>
                    <a:pt x="13252" y="64185"/>
                    <a:pt x="12859" y="63507"/>
                    <a:pt x="12236" y="63104"/>
                  </a:cubicBezTo>
                  <a:lnTo>
                    <a:pt x="12040" y="62977"/>
                  </a:lnTo>
                  <a:lnTo>
                    <a:pt x="13602" y="59372"/>
                  </a:lnTo>
                  <a:lnTo>
                    <a:pt x="14396" y="59804"/>
                  </a:lnTo>
                  <a:cubicBezTo>
                    <a:pt x="14614" y="59922"/>
                    <a:pt x="14852" y="59980"/>
                    <a:pt x="15088" y="59980"/>
                  </a:cubicBezTo>
                  <a:cubicBezTo>
                    <a:pt x="15473" y="59980"/>
                    <a:pt x="15854" y="59826"/>
                    <a:pt x="16135" y="59532"/>
                  </a:cubicBezTo>
                  <a:lnTo>
                    <a:pt x="40884" y="33644"/>
                  </a:lnTo>
                  <a:cubicBezTo>
                    <a:pt x="44904" y="29931"/>
                    <a:pt x="44990" y="23607"/>
                    <a:pt x="41074" y="19786"/>
                  </a:cubicBezTo>
                  <a:lnTo>
                    <a:pt x="22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2"/>
            <p:cNvSpPr/>
            <p:nvPr/>
          </p:nvSpPr>
          <p:spPr>
            <a:xfrm>
              <a:off x="1703057" y="3483197"/>
              <a:ext cx="349418" cy="247840"/>
            </a:xfrm>
            <a:custGeom>
              <a:rect b="b" l="l" r="r" t="t"/>
              <a:pathLst>
                <a:path extrusionOk="0" h="13234" w="18658">
                  <a:moveTo>
                    <a:pt x="907" y="1"/>
                  </a:moveTo>
                  <a:lnTo>
                    <a:pt x="284" y="963"/>
                  </a:lnTo>
                  <a:cubicBezTo>
                    <a:pt x="0" y="1402"/>
                    <a:pt x="126" y="1988"/>
                    <a:pt x="566" y="2273"/>
                  </a:cubicBezTo>
                  <a:lnTo>
                    <a:pt x="17522" y="13234"/>
                  </a:lnTo>
                  <a:lnTo>
                    <a:pt x="18658" y="11475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2"/>
            <p:cNvSpPr/>
            <p:nvPr/>
          </p:nvSpPr>
          <p:spPr>
            <a:xfrm>
              <a:off x="655497" y="2970644"/>
              <a:ext cx="871746" cy="249825"/>
            </a:xfrm>
            <a:custGeom>
              <a:rect b="b" l="l" r="r" t="t"/>
              <a:pathLst>
                <a:path extrusionOk="0" h="13340" w="46549">
                  <a:moveTo>
                    <a:pt x="902" y="1"/>
                  </a:moveTo>
                  <a:cubicBezTo>
                    <a:pt x="402" y="7"/>
                    <a:pt x="1" y="414"/>
                    <a:pt x="1" y="915"/>
                  </a:cubicBezTo>
                  <a:cubicBezTo>
                    <a:pt x="1" y="1414"/>
                    <a:pt x="402" y="1821"/>
                    <a:pt x="902" y="1829"/>
                  </a:cubicBezTo>
                  <a:lnTo>
                    <a:pt x="29998" y="1829"/>
                  </a:lnTo>
                  <a:cubicBezTo>
                    <a:pt x="32369" y="1829"/>
                    <a:pt x="34597" y="2751"/>
                    <a:pt x="36274" y="4428"/>
                  </a:cubicBezTo>
                  <a:lnTo>
                    <a:pt x="44916" y="13071"/>
                  </a:lnTo>
                  <a:cubicBezTo>
                    <a:pt x="45087" y="13243"/>
                    <a:pt x="45321" y="13339"/>
                    <a:pt x="45562" y="13339"/>
                  </a:cubicBezTo>
                  <a:cubicBezTo>
                    <a:pt x="45932" y="13339"/>
                    <a:pt x="46266" y="13116"/>
                    <a:pt x="46407" y="12775"/>
                  </a:cubicBezTo>
                  <a:cubicBezTo>
                    <a:pt x="46548" y="12432"/>
                    <a:pt x="46471" y="12040"/>
                    <a:pt x="46209" y="11778"/>
                  </a:cubicBezTo>
                  <a:lnTo>
                    <a:pt x="37566" y="3135"/>
                  </a:lnTo>
                  <a:cubicBezTo>
                    <a:pt x="35544" y="1113"/>
                    <a:pt x="32856" y="1"/>
                    <a:pt x="29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2"/>
            <p:cNvSpPr/>
            <p:nvPr/>
          </p:nvSpPr>
          <p:spPr>
            <a:xfrm>
              <a:off x="2471952" y="3196479"/>
              <a:ext cx="1424769" cy="1424769"/>
            </a:xfrm>
            <a:custGeom>
              <a:rect b="b" l="l" r="r" t="t"/>
              <a:pathLst>
                <a:path extrusionOk="0" h="76079" w="76079">
                  <a:moveTo>
                    <a:pt x="38039" y="6094"/>
                  </a:moveTo>
                  <a:cubicBezTo>
                    <a:pt x="55655" y="6094"/>
                    <a:pt x="69985" y="20426"/>
                    <a:pt x="69985" y="38040"/>
                  </a:cubicBezTo>
                  <a:cubicBezTo>
                    <a:pt x="69985" y="55654"/>
                    <a:pt x="55655" y="69984"/>
                    <a:pt x="38039" y="69984"/>
                  </a:cubicBezTo>
                  <a:cubicBezTo>
                    <a:pt x="20425" y="69984"/>
                    <a:pt x="6095" y="55654"/>
                    <a:pt x="6095" y="38040"/>
                  </a:cubicBezTo>
                  <a:cubicBezTo>
                    <a:pt x="6095" y="20426"/>
                    <a:pt x="20425" y="6094"/>
                    <a:pt x="38039" y="6094"/>
                  </a:cubicBezTo>
                  <a:close/>
                  <a:moveTo>
                    <a:pt x="38039" y="1"/>
                  </a:moveTo>
                  <a:cubicBezTo>
                    <a:pt x="17065" y="1"/>
                    <a:pt x="0" y="17065"/>
                    <a:pt x="0" y="38040"/>
                  </a:cubicBezTo>
                  <a:cubicBezTo>
                    <a:pt x="0" y="59014"/>
                    <a:pt x="17065" y="76079"/>
                    <a:pt x="38039" y="76079"/>
                  </a:cubicBezTo>
                  <a:cubicBezTo>
                    <a:pt x="59014" y="76079"/>
                    <a:pt x="76078" y="59014"/>
                    <a:pt x="76078" y="38040"/>
                  </a:cubicBezTo>
                  <a:cubicBezTo>
                    <a:pt x="76078" y="17065"/>
                    <a:pt x="59014" y="1"/>
                    <a:pt x="38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2"/>
            <p:cNvSpPr/>
            <p:nvPr/>
          </p:nvSpPr>
          <p:spPr>
            <a:xfrm>
              <a:off x="3093780" y="3818289"/>
              <a:ext cx="189710" cy="189747"/>
            </a:xfrm>
            <a:custGeom>
              <a:rect b="b" l="l" r="r" t="t"/>
              <a:pathLst>
                <a:path extrusionOk="0" h="10132" w="10130">
                  <a:moveTo>
                    <a:pt x="5065" y="1"/>
                  </a:moveTo>
                  <a:cubicBezTo>
                    <a:pt x="2260" y="1"/>
                    <a:pt x="1" y="2260"/>
                    <a:pt x="1" y="5067"/>
                  </a:cubicBezTo>
                  <a:cubicBezTo>
                    <a:pt x="1" y="7872"/>
                    <a:pt x="2260" y="10131"/>
                    <a:pt x="5065" y="10131"/>
                  </a:cubicBezTo>
                  <a:cubicBezTo>
                    <a:pt x="7872" y="10131"/>
                    <a:pt x="10130" y="7872"/>
                    <a:pt x="10130" y="5067"/>
                  </a:cubicBezTo>
                  <a:cubicBezTo>
                    <a:pt x="10130" y="2260"/>
                    <a:pt x="7872" y="1"/>
                    <a:pt x="5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62"/>
            <p:cNvSpPr/>
            <p:nvPr/>
          </p:nvSpPr>
          <p:spPr>
            <a:xfrm>
              <a:off x="2413523" y="3126626"/>
              <a:ext cx="826501" cy="826501"/>
            </a:xfrm>
            <a:custGeom>
              <a:rect b="b" l="l" r="r" t="t"/>
              <a:pathLst>
                <a:path extrusionOk="0" h="44133" w="44133">
                  <a:moveTo>
                    <a:pt x="37414" y="0"/>
                  </a:moveTo>
                  <a:cubicBezTo>
                    <a:pt x="16784" y="0"/>
                    <a:pt x="0" y="16784"/>
                    <a:pt x="0" y="37415"/>
                  </a:cubicBezTo>
                  <a:lnTo>
                    <a:pt x="0" y="42609"/>
                  </a:lnTo>
                  <a:cubicBezTo>
                    <a:pt x="0" y="43451"/>
                    <a:pt x="682" y="44133"/>
                    <a:pt x="1523" y="44133"/>
                  </a:cubicBezTo>
                  <a:cubicBezTo>
                    <a:pt x="2365" y="44133"/>
                    <a:pt x="3047" y="43451"/>
                    <a:pt x="3047" y="42609"/>
                  </a:cubicBezTo>
                  <a:lnTo>
                    <a:pt x="3047" y="37415"/>
                  </a:lnTo>
                  <a:cubicBezTo>
                    <a:pt x="3047" y="18464"/>
                    <a:pt x="18463" y="3047"/>
                    <a:pt x="37414" y="3047"/>
                  </a:cubicBezTo>
                  <a:lnTo>
                    <a:pt x="42608" y="3047"/>
                  </a:lnTo>
                  <a:cubicBezTo>
                    <a:pt x="43450" y="3047"/>
                    <a:pt x="44132" y="2365"/>
                    <a:pt x="44132" y="1523"/>
                  </a:cubicBezTo>
                  <a:cubicBezTo>
                    <a:pt x="44132" y="683"/>
                    <a:pt x="43450" y="0"/>
                    <a:pt x="42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62"/>
            <p:cNvSpPr/>
            <p:nvPr/>
          </p:nvSpPr>
          <p:spPr>
            <a:xfrm>
              <a:off x="368030" y="3196479"/>
              <a:ext cx="1424788" cy="1424769"/>
            </a:xfrm>
            <a:custGeom>
              <a:rect b="b" l="l" r="r" t="t"/>
              <a:pathLst>
                <a:path extrusionOk="0" h="76079" w="76080">
                  <a:moveTo>
                    <a:pt x="38041" y="6094"/>
                  </a:moveTo>
                  <a:cubicBezTo>
                    <a:pt x="55655" y="6094"/>
                    <a:pt x="69985" y="20426"/>
                    <a:pt x="69985" y="38040"/>
                  </a:cubicBezTo>
                  <a:cubicBezTo>
                    <a:pt x="69985" y="55654"/>
                    <a:pt x="55655" y="69984"/>
                    <a:pt x="38041" y="69984"/>
                  </a:cubicBezTo>
                  <a:cubicBezTo>
                    <a:pt x="20425" y="69984"/>
                    <a:pt x="6096" y="55654"/>
                    <a:pt x="6096" y="38040"/>
                  </a:cubicBezTo>
                  <a:cubicBezTo>
                    <a:pt x="6096" y="20426"/>
                    <a:pt x="20425" y="6094"/>
                    <a:pt x="38041" y="6094"/>
                  </a:cubicBezTo>
                  <a:close/>
                  <a:moveTo>
                    <a:pt x="38041" y="1"/>
                  </a:moveTo>
                  <a:cubicBezTo>
                    <a:pt x="17066" y="1"/>
                    <a:pt x="1" y="17065"/>
                    <a:pt x="1" y="38040"/>
                  </a:cubicBezTo>
                  <a:cubicBezTo>
                    <a:pt x="1" y="59014"/>
                    <a:pt x="17066" y="76079"/>
                    <a:pt x="38041" y="76079"/>
                  </a:cubicBezTo>
                  <a:cubicBezTo>
                    <a:pt x="59016" y="76079"/>
                    <a:pt x="76080" y="59014"/>
                    <a:pt x="76080" y="38040"/>
                  </a:cubicBezTo>
                  <a:cubicBezTo>
                    <a:pt x="76080" y="17065"/>
                    <a:pt x="59016" y="1"/>
                    <a:pt x="38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62"/>
            <p:cNvSpPr/>
            <p:nvPr/>
          </p:nvSpPr>
          <p:spPr>
            <a:xfrm>
              <a:off x="284487" y="3115202"/>
              <a:ext cx="1430669" cy="826501"/>
            </a:xfrm>
            <a:custGeom>
              <a:rect b="b" l="l" r="r" t="t"/>
              <a:pathLst>
                <a:path extrusionOk="0" h="44133" w="76394">
                  <a:moveTo>
                    <a:pt x="38582" y="0"/>
                  </a:moveTo>
                  <a:cubicBezTo>
                    <a:pt x="17306" y="0"/>
                    <a:pt x="0" y="16784"/>
                    <a:pt x="0" y="37414"/>
                  </a:cubicBezTo>
                  <a:lnTo>
                    <a:pt x="0" y="42610"/>
                  </a:lnTo>
                  <a:cubicBezTo>
                    <a:pt x="0" y="43450"/>
                    <a:pt x="682" y="44133"/>
                    <a:pt x="1524" y="44133"/>
                  </a:cubicBezTo>
                  <a:cubicBezTo>
                    <a:pt x="2366" y="44133"/>
                    <a:pt x="3048" y="43450"/>
                    <a:pt x="3048" y="42610"/>
                  </a:cubicBezTo>
                  <a:lnTo>
                    <a:pt x="3048" y="37414"/>
                  </a:lnTo>
                  <a:cubicBezTo>
                    <a:pt x="3048" y="18465"/>
                    <a:pt x="18989" y="3047"/>
                    <a:pt x="38582" y="3047"/>
                  </a:cubicBezTo>
                  <a:lnTo>
                    <a:pt x="43944" y="3047"/>
                  </a:lnTo>
                  <a:cubicBezTo>
                    <a:pt x="55777" y="3047"/>
                    <a:pt x="66797" y="8719"/>
                    <a:pt x="73423" y="18220"/>
                  </a:cubicBezTo>
                  <a:cubicBezTo>
                    <a:pt x="73720" y="18637"/>
                    <a:pt x="74188" y="18859"/>
                    <a:pt x="74664" y="18859"/>
                  </a:cubicBezTo>
                  <a:cubicBezTo>
                    <a:pt x="74965" y="18859"/>
                    <a:pt x="75270" y="18770"/>
                    <a:pt x="75535" y="18584"/>
                  </a:cubicBezTo>
                  <a:cubicBezTo>
                    <a:pt x="76220" y="18106"/>
                    <a:pt x="76393" y="17167"/>
                    <a:pt x="75923" y="16476"/>
                  </a:cubicBezTo>
                  <a:cubicBezTo>
                    <a:pt x="68727" y="6160"/>
                    <a:pt x="56771" y="0"/>
                    <a:pt x="43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62"/>
            <p:cNvSpPr/>
            <p:nvPr/>
          </p:nvSpPr>
          <p:spPr>
            <a:xfrm>
              <a:off x="989896" y="3818289"/>
              <a:ext cx="189710" cy="189747"/>
            </a:xfrm>
            <a:custGeom>
              <a:rect b="b" l="l" r="r" t="t"/>
              <a:pathLst>
                <a:path extrusionOk="0" h="10132" w="10130">
                  <a:moveTo>
                    <a:pt x="5065" y="1"/>
                  </a:moveTo>
                  <a:cubicBezTo>
                    <a:pt x="2268" y="1"/>
                    <a:pt x="1" y="2269"/>
                    <a:pt x="1" y="5067"/>
                  </a:cubicBezTo>
                  <a:cubicBezTo>
                    <a:pt x="1" y="7863"/>
                    <a:pt x="2268" y="10131"/>
                    <a:pt x="5065" y="10131"/>
                  </a:cubicBezTo>
                  <a:cubicBezTo>
                    <a:pt x="7862" y="10131"/>
                    <a:pt x="10130" y="7863"/>
                    <a:pt x="10130" y="5067"/>
                  </a:cubicBezTo>
                  <a:cubicBezTo>
                    <a:pt x="10130" y="2269"/>
                    <a:pt x="7862" y="1"/>
                    <a:pt x="5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2"/>
            <p:cNvSpPr/>
            <p:nvPr/>
          </p:nvSpPr>
          <p:spPr>
            <a:xfrm>
              <a:off x="1053400" y="2463410"/>
              <a:ext cx="2177184" cy="1558727"/>
            </a:xfrm>
            <a:custGeom>
              <a:rect b="b" l="l" r="r" t="t"/>
              <a:pathLst>
                <a:path extrusionOk="0" h="83232" w="116256">
                  <a:moveTo>
                    <a:pt x="91950" y="26828"/>
                  </a:moveTo>
                  <a:lnTo>
                    <a:pt x="45697" y="74629"/>
                  </a:lnTo>
                  <a:cubicBezTo>
                    <a:pt x="45653" y="74560"/>
                    <a:pt x="45621" y="74482"/>
                    <a:pt x="45604" y="74402"/>
                  </a:cubicBezTo>
                  <a:lnTo>
                    <a:pt x="34477" y="27590"/>
                  </a:lnTo>
                  <a:cubicBezTo>
                    <a:pt x="35563" y="27093"/>
                    <a:pt x="36725" y="26828"/>
                    <a:pt x="37916" y="26828"/>
                  </a:cubicBezTo>
                  <a:close/>
                  <a:moveTo>
                    <a:pt x="30803" y="30576"/>
                  </a:moveTo>
                  <a:lnTo>
                    <a:pt x="41455" y="75389"/>
                  </a:lnTo>
                  <a:cubicBezTo>
                    <a:pt x="41855" y="77071"/>
                    <a:pt x="43068" y="78382"/>
                    <a:pt x="44621" y="78807"/>
                  </a:cubicBezTo>
                  <a:cubicBezTo>
                    <a:pt x="44673" y="78821"/>
                    <a:pt x="44723" y="78834"/>
                    <a:pt x="44775" y="78847"/>
                  </a:cubicBezTo>
                  <a:lnTo>
                    <a:pt x="5169" y="74996"/>
                  </a:lnTo>
                  <a:lnTo>
                    <a:pt x="29935" y="31877"/>
                  </a:lnTo>
                  <a:cubicBezTo>
                    <a:pt x="30196" y="31425"/>
                    <a:pt x="30485" y="30990"/>
                    <a:pt x="30803" y="30576"/>
                  </a:cubicBezTo>
                  <a:close/>
                  <a:moveTo>
                    <a:pt x="89153" y="1"/>
                  </a:moveTo>
                  <a:cubicBezTo>
                    <a:pt x="88930" y="1"/>
                    <a:pt x="88703" y="36"/>
                    <a:pt x="88480" y="110"/>
                  </a:cubicBezTo>
                  <a:cubicBezTo>
                    <a:pt x="87361" y="483"/>
                    <a:pt x="86757" y="1690"/>
                    <a:pt x="87130" y="2808"/>
                  </a:cubicBezTo>
                  <a:lnTo>
                    <a:pt x="93708" y="22563"/>
                  </a:lnTo>
                  <a:lnTo>
                    <a:pt x="37916" y="22563"/>
                  </a:lnTo>
                  <a:cubicBezTo>
                    <a:pt x="36399" y="22563"/>
                    <a:pt x="34895" y="22840"/>
                    <a:pt x="33477" y="23381"/>
                  </a:cubicBezTo>
                  <a:lnTo>
                    <a:pt x="31375" y="14532"/>
                  </a:lnTo>
                  <a:cubicBezTo>
                    <a:pt x="31141" y="13552"/>
                    <a:pt x="30265" y="12892"/>
                    <a:pt x="29300" y="12892"/>
                  </a:cubicBezTo>
                  <a:cubicBezTo>
                    <a:pt x="29137" y="12892"/>
                    <a:pt x="28971" y="12911"/>
                    <a:pt x="28806" y="12950"/>
                  </a:cubicBezTo>
                  <a:cubicBezTo>
                    <a:pt x="27659" y="13224"/>
                    <a:pt x="26952" y="14374"/>
                    <a:pt x="27224" y="15519"/>
                  </a:cubicBezTo>
                  <a:lnTo>
                    <a:pt x="29633" y="25655"/>
                  </a:lnTo>
                  <a:cubicBezTo>
                    <a:pt x="28316" y="26762"/>
                    <a:pt x="27162" y="28141"/>
                    <a:pt x="26237" y="29753"/>
                  </a:cubicBezTo>
                  <a:lnTo>
                    <a:pt x="550" y="74475"/>
                  </a:lnTo>
                  <a:cubicBezTo>
                    <a:pt x="25" y="75389"/>
                    <a:pt x="1" y="76537"/>
                    <a:pt x="486" y="77476"/>
                  </a:cubicBezTo>
                  <a:cubicBezTo>
                    <a:pt x="945" y="78367"/>
                    <a:pt x="1798" y="78955"/>
                    <a:pt x="2767" y="79049"/>
                  </a:cubicBezTo>
                  <a:lnTo>
                    <a:pt x="45668" y="83221"/>
                  </a:lnTo>
                  <a:cubicBezTo>
                    <a:pt x="45738" y="83227"/>
                    <a:pt x="45807" y="83231"/>
                    <a:pt x="45877" y="83231"/>
                  </a:cubicBezTo>
                  <a:cubicBezTo>
                    <a:pt x="47016" y="83230"/>
                    <a:pt x="47952" y="82336"/>
                    <a:pt x="48006" y="81199"/>
                  </a:cubicBezTo>
                  <a:cubicBezTo>
                    <a:pt x="48060" y="80063"/>
                    <a:pt x="47214" y="79083"/>
                    <a:pt x="46082" y="78974"/>
                  </a:cubicBezTo>
                  <a:lnTo>
                    <a:pt x="45863" y="78954"/>
                  </a:lnTo>
                  <a:cubicBezTo>
                    <a:pt x="46919" y="78914"/>
                    <a:pt x="47935" y="78459"/>
                    <a:pt x="48724" y="77643"/>
                  </a:cubicBezTo>
                  <a:lnTo>
                    <a:pt x="95834" y="28948"/>
                  </a:lnTo>
                  <a:lnTo>
                    <a:pt x="111993" y="77473"/>
                  </a:lnTo>
                  <a:cubicBezTo>
                    <a:pt x="112284" y="78345"/>
                    <a:pt x="113098" y="78932"/>
                    <a:pt x="114016" y="78932"/>
                  </a:cubicBezTo>
                  <a:cubicBezTo>
                    <a:pt x="114701" y="78932"/>
                    <a:pt x="115345" y="78603"/>
                    <a:pt x="115745" y="78047"/>
                  </a:cubicBezTo>
                  <a:cubicBezTo>
                    <a:pt x="116146" y="77492"/>
                    <a:pt x="116256" y="76776"/>
                    <a:pt x="116040" y="76126"/>
                  </a:cubicBezTo>
                  <a:lnTo>
                    <a:pt x="91178" y="1460"/>
                  </a:lnTo>
                  <a:cubicBezTo>
                    <a:pt x="90880" y="566"/>
                    <a:pt x="90047" y="1"/>
                    <a:pt x="89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2"/>
            <p:cNvSpPr/>
            <p:nvPr/>
          </p:nvSpPr>
          <p:spPr>
            <a:xfrm>
              <a:off x="2680146" y="2456537"/>
              <a:ext cx="495324" cy="300651"/>
            </a:xfrm>
            <a:custGeom>
              <a:rect b="b" l="l" r="r" t="t"/>
              <a:pathLst>
                <a:path extrusionOk="0" h="16054" w="26449">
                  <a:moveTo>
                    <a:pt x="1830" y="1"/>
                  </a:moveTo>
                  <a:cubicBezTo>
                    <a:pt x="820" y="1"/>
                    <a:pt x="1" y="819"/>
                    <a:pt x="1" y="1828"/>
                  </a:cubicBezTo>
                  <a:cubicBezTo>
                    <a:pt x="1" y="2839"/>
                    <a:pt x="820" y="3657"/>
                    <a:pt x="1830" y="3657"/>
                  </a:cubicBezTo>
                  <a:lnTo>
                    <a:pt x="19002" y="3657"/>
                  </a:lnTo>
                  <a:cubicBezTo>
                    <a:pt x="21092" y="3657"/>
                    <a:pt x="22792" y="5357"/>
                    <a:pt x="22792" y="7447"/>
                  </a:cubicBezTo>
                  <a:lnTo>
                    <a:pt x="22792" y="9528"/>
                  </a:lnTo>
                  <a:cubicBezTo>
                    <a:pt x="22792" y="11110"/>
                    <a:pt x="21505" y="12396"/>
                    <a:pt x="19923" y="12396"/>
                  </a:cubicBezTo>
                  <a:lnTo>
                    <a:pt x="17763" y="12396"/>
                  </a:lnTo>
                  <a:cubicBezTo>
                    <a:pt x="16753" y="12396"/>
                    <a:pt x="15934" y="13215"/>
                    <a:pt x="15934" y="14224"/>
                  </a:cubicBezTo>
                  <a:cubicBezTo>
                    <a:pt x="15934" y="15234"/>
                    <a:pt x="16753" y="16053"/>
                    <a:pt x="17763" y="16053"/>
                  </a:cubicBezTo>
                  <a:lnTo>
                    <a:pt x="19923" y="16053"/>
                  </a:lnTo>
                  <a:cubicBezTo>
                    <a:pt x="23521" y="16053"/>
                    <a:pt x="26449" y="13126"/>
                    <a:pt x="26449" y="9528"/>
                  </a:cubicBezTo>
                  <a:lnTo>
                    <a:pt x="26449" y="7447"/>
                  </a:lnTo>
                  <a:cubicBezTo>
                    <a:pt x="26449" y="3341"/>
                    <a:pt x="23108" y="1"/>
                    <a:pt x="19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2"/>
            <p:cNvSpPr/>
            <p:nvPr/>
          </p:nvSpPr>
          <p:spPr>
            <a:xfrm>
              <a:off x="1722815" y="3783830"/>
              <a:ext cx="362152" cy="362152"/>
            </a:xfrm>
            <a:custGeom>
              <a:rect b="b" l="l" r="r" t="t"/>
              <a:pathLst>
                <a:path extrusionOk="0" h="19338" w="19338">
                  <a:moveTo>
                    <a:pt x="9669" y="0"/>
                  </a:moveTo>
                  <a:cubicBezTo>
                    <a:pt x="7104" y="0"/>
                    <a:pt x="4645" y="1019"/>
                    <a:pt x="2831" y="2831"/>
                  </a:cubicBezTo>
                  <a:cubicBezTo>
                    <a:pt x="1019" y="4644"/>
                    <a:pt x="0" y="7104"/>
                    <a:pt x="0" y="9669"/>
                  </a:cubicBezTo>
                  <a:cubicBezTo>
                    <a:pt x="0" y="12233"/>
                    <a:pt x="1019" y="14693"/>
                    <a:pt x="2831" y="16506"/>
                  </a:cubicBezTo>
                  <a:cubicBezTo>
                    <a:pt x="4645" y="18320"/>
                    <a:pt x="7104" y="19337"/>
                    <a:pt x="9669" y="19337"/>
                  </a:cubicBezTo>
                  <a:cubicBezTo>
                    <a:pt x="12233" y="19337"/>
                    <a:pt x="14693" y="18320"/>
                    <a:pt x="16506" y="16506"/>
                  </a:cubicBezTo>
                  <a:cubicBezTo>
                    <a:pt x="18320" y="14693"/>
                    <a:pt x="19337" y="12233"/>
                    <a:pt x="19337" y="9669"/>
                  </a:cubicBezTo>
                  <a:cubicBezTo>
                    <a:pt x="19337" y="7104"/>
                    <a:pt x="18320" y="4644"/>
                    <a:pt x="16506" y="2831"/>
                  </a:cubicBezTo>
                  <a:cubicBezTo>
                    <a:pt x="14693" y="1019"/>
                    <a:pt x="12233" y="0"/>
                    <a:pt x="9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2"/>
            <p:cNvSpPr/>
            <p:nvPr/>
          </p:nvSpPr>
          <p:spPr>
            <a:xfrm>
              <a:off x="1374427" y="2583996"/>
              <a:ext cx="513620" cy="228269"/>
            </a:xfrm>
            <a:custGeom>
              <a:rect b="b" l="l" r="r" t="t"/>
              <a:pathLst>
                <a:path extrusionOk="0" h="12189" w="27426">
                  <a:moveTo>
                    <a:pt x="6095" y="0"/>
                  </a:moveTo>
                  <a:cubicBezTo>
                    <a:pt x="2744" y="0"/>
                    <a:pt x="1" y="2743"/>
                    <a:pt x="1" y="6095"/>
                  </a:cubicBezTo>
                  <a:cubicBezTo>
                    <a:pt x="1" y="9447"/>
                    <a:pt x="2744" y="12189"/>
                    <a:pt x="6095" y="12189"/>
                  </a:cubicBezTo>
                  <a:lnTo>
                    <a:pt x="21331" y="12189"/>
                  </a:lnTo>
                  <a:cubicBezTo>
                    <a:pt x="24682" y="12189"/>
                    <a:pt x="27424" y="9447"/>
                    <a:pt x="27426" y="6095"/>
                  </a:cubicBezTo>
                  <a:cubicBezTo>
                    <a:pt x="27426" y="2743"/>
                    <a:pt x="24682" y="0"/>
                    <a:pt x="21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2"/>
            <p:cNvSpPr/>
            <p:nvPr/>
          </p:nvSpPr>
          <p:spPr>
            <a:xfrm>
              <a:off x="1788174" y="828012"/>
              <a:ext cx="1331862" cy="1278302"/>
            </a:xfrm>
            <a:custGeom>
              <a:rect b="b" l="l" r="r" t="t"/>
              <a:pathLst>
                <a:path extrusionOk="0" h="68258" w="71118">
                  <a:moveTo>
                    <a:pt x="27369" y="42439"/>
                  </a:moveTo>
                  <a:cubicBezTo>
                    <a:pt x="27378" y="42567"/>
                    <a:pt x="27389" y="42695"/>
                    <a:pt x="27402" y="42823"/>
                  </a:cubicBezTo>
                  <a:cubicBezTo>
                    <a:pt x="27327" y="42735"/>
                    <a:pt x="27251" y="42652"/>
                    <a:pt x="27175" y="42567"/>
                  </a:cubicBezTo>
                  <a:cubicBezTo>
                    <a:pt x="27241" y="42525"/>
                    <a:pt x="27304" y="42482"/>
                    <a:pt x="27369" y="42439"/>
                  </a:cubicBezTo>
                  <a:close/>
                  <a:moveTo>
                    <a:pt x="54505" y="1"/>
                  </a:moveTo>
                  <a:cubicBezTo>
                    <a:pt x="50081" y="1"/>
                    <a:pt x="46059" y="1808"/>
                    <a:pt x="43151" y="4735"/>
                  </a:cubicBezTo>
                  <a:cubicBezTo>
                    <a:pt x="43151" y="4735"/>
                    <a:pt x="43151" y="4735"/>
                    <a:pt x="43151" y="4735"/>
                  </a:cubicBezTo>
                  <a:cubicBezTo>
                    <a:pt x="43099" y="4735"/>
                    <a:pt x="33482" y="14373"/>
                    <a:pt x="26232" y="14373"/>
                  </a:cubicBezTo>
                  <a:cubicBezTo>
                    <a:pt x="26159" y="14373"/>
                    <a:pt x="26087" y="14372"/>
                    <a:pt x="26015" y="14370"/>
                  </a:cubicBezTo>
                  <a:cubicBezTo>
                    <a:pt x="23593" y="14306"/>
                    <a:pt x="19085" y="13023"/>
                    <a:pt x="19061" y="13017"/>
                  </a:cubicBezTo>
                  <a:cubicBezTo>
                    <a:pt x="18070" y="12773"/>
                    <a:pt x="17107" y="12657"/>
                    <a:pt x="16175" y="12657"/>
                  </a:cubicBezTo>
                  <a:cubicBezTo>
                    <a:pt x="8394" y="12657"/>
                    <a:pt x="2834" y="20697"/>
                    <a:pt x="2621" y="28592"/>
                  </a:cubicBezTo>
                  <a:cubicBezTo>
                    <a:pt x="2621" y="28604"/>
                    <a:pt x="2621" y="28615"/>
                    <a:pt x="2621" y="28627"/>
                  </a:cubicBezTo>
                  <a:cubicBezTo>
                    <a:pt x="2581" y="30349"/>
                    <a:pt x="3142" y="32030"/>
                    <a:pt x="4207" y="33385"/>
                  </a:cubicBezTo>
                  <a:cubicBezTo>
                    <a:pt x="5583" y="35133"/>
                    <a:pt x="6736" y="38023"/>
                    <a:pt x="6661" y="40788"/>
                  </a:cubicBezTo>
                  <a:cubicBezTo>
                    <a:pt x="6560" y="44520"/>
                    <a:pt x="4653" y="47969"/>
                    <a:pt x="1547" y="50039"/>
                  </a:cubicBezTo>
                  <a:cubicBezTo>
                    <a:pt x="785" y="50548"/>
                    <a:pt x="268" y="51363"/>
                    <a:pt x="235" y="52280"/>
                  </a:cubicBezTo>
                  <a:cubicBezTo>
                    <a:pt x="232" y="52323"/>
                    <a:pt x="232" y="52366"/>
                    <a:pt x="231" y="52411"/>
                  </a:cubicBezTo>
                  <a:cubicBezTo>
                    <a:pt x="0" y="60929"/>
                    <a:pt x="6720" y="68021"/>
                    <a:pt x="15238" y="68252"/>
                  </a:cubicBezTo>
                  <a:cubicBezTo>
                    <a:pt x="15380" y="68256"/>
                    <a:pt x="15522" y="68257"/>
                    <a:pt x="15663" y="68257"/>
                  </a:cubicBezTo>
                  <a:cubicBezTo>
                    <a:pt x="23991" y="68257"/>
                    <a:pt x="30853" y="61620"/>
                    <a:pt x="31079" y="53244"/>
                  </a:cubicBezTo>
                  <a:cubicBezTo>
                    <a:pt x="31094" y="52688"/>
                    <a:pt x="31079" y="52133"/>
                    <a:pt x="31035" y="51579"/>
                  </a:cubicBezTo>
                  <a:lnTo>
                    <a:pt x="31035" y="51579"/>
                  </a:lnTo>
                  <a:cubicBezTo>
                    <a:pt x="33965" y="55100"/>
                    <a:pt x="38379" y="57355"/>
                    <a:pt x="43351" y="57355"/>
                  </a:cubicBezTo>
                  <a:cubicBezTo>
                    <a:pt x="43750" y="57355"/>
                    <a:pt x="44152" y="57341"/>
                    <a:pt x="44557" y="57311"/>
                  </a:cubicBezTo>
                  <a:cubicBezTo>
                    <a:pt x="52040" y="56768"/>
                    <a:pt x="58235" y="50927"/>
                    <a:pt x="59214" y="43489"/>
                  </a:cubicBezTo>
                  <a:cubicBezTo>
                    <a:pt x="59782" y="39167"/>
                    <a:pt x="58608" y="35109"/>
                    <a:pt x="56291" y="31927"/>
                  </a:cubicBezTo>
                  <a:cubicBezTo>
                    <a:pt x="64637" y="31003"/>
                    <a:pt x="71117" y="23644"/>
                    <a:pt x="70483" y="14811"/>
                  </a:cubicBezTo>
                  <a:cubicBezTo>
                    <a:pt x="69949" y="7383"/>
                    <a:pt x="64202" y="1212"/>
                    <a:pt x="56828" y="166"/>
                  </a:cubicBezTo>
                  <a:cubicBezTo>
                    <a:pt x="56044" y="54"/>
                    <a:pt x="55268" y="1"/>
                    <a:pt x="54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2"/>
            <p:cNvSpPr/>
            <p:nvPr/>
          </p:nvSpPr>
          <p:spPr>
            <a:xfrm>
              <a:off x="1859245" y="3742423"/>
              <a:ext cx="171469" cy="114163"/>
            </a:xfrm>
            <a:custGeom>
              <a:rect b="b" l="l" r="r" t="t"/>
              <a:pathLst>
                <a:path extrusionOk="0" h="6096" w="9156">
                  <a:moveTo>
                    <a:pt x="622" y="1"/>
                  </a:moveTo>
                  <a:lnTo>
                    <a:pt x="0" y="4497"/>
                  </a:lnTo>
                  <a:lnTo>
                    <a:pt x="9155" y="6096"/>
                  </a:lnTo>
                  <a:lnTo>
                    <a:pt x="91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2"/>
            <p:cNvSpPr/>
            <p:nvPr/>
          </p:nvSpPr>
          <p:spPr>
            <a:xfrm>
              <a:off x="1789653" y="3983521"/>
              <a:ext cx="467588" cy="122216"/>
            </a:xfrm>
            <a:custGeom>
              <a:rect b="b" l="l" r="r" t="t"/>
              <a:pathLst>
                <a:path extrusionOk="0" h="6526" w="24968">
                  <a:moveTo>
                    <a:pt x="405" y="0"/>
                  </a:moveTo>
                  <a:lnTo>
                    <a:pt x="1" y="2432"/>
                  </a:lnTo>
                  <a:lnTo>
                    <a:pt x="24563" y="6525"/>
                  </a:lnTo>
                  <a:lnTo>
                    <a:pt x="24967" y="409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2"/>
            <p:cNvSpPr/>
            <p:nvPr/>
          </p:nvSpPr>
          <p:spPr>
            <a:xfrm>
              <a:off x="1797313" y="3826529"/>
              <a:ext cx="461333" cy="233082"/>
            </a:xfrm>
            <a:custGeom>
              <a:rect b="b" l="l" r="r" t="t"/>
              <a:pathLst>
                <a:path extrusionOk="0" h="12446" w="24634">
                  <a:moveTo>
                    <a:pt x="3437" y="1"/>
                  </a:moveTo>
                  <a:cubicBezTo>
                    <a:pt x="2280" y="1"/>
                    <a:pt x="1260" y="837"/>
                    <a:pt x="1064" y="2016"/>
                  </a:cubicBezTo>
                  <a:lnTo>
                    <a:pt x="0" y="8392"/>
                  </a:lnTo>
                  <a:lnTo>
                    <a:pt x="24319" y="12446"/>
                  </a:lnTo>
                  <a:cubicBezTo>
                    <a:pt x="24633" y="10565"/>
                    <a:pt x="23364" y="8786"/>
                    <a:pt x="21483" y="8474"/>
                  </a:cubicBezTo>
                  <a:lnTo>
                    <a:pt x="19364" y="8120"/>
                  </a:lnTo>
                  <a:cubicBezTo>
                    <a:pt x="17945" y="7884"/>
                    <a:pt x="16725" y="6983"/>
                    <a:pt x="16082" y="5695"/>
                  </a:cubicBezTo>
                  <a:lnTo>
                    <a:pt x="14729" y="2991"/>
                  </a:lnTo>
                  <a:cubicBezTo>
                    <a:pt x="14337" y="2208"/>
                    <a:pt x="13595" y="1659"/>
                    <a:pt x="12733" y="1515"/>
                  </a:cubicBezTo>
                  <a:lnTo>
                    <a:pt x="3839" y="34"/>
                  </a:lnTo>
                  <a:cubicBezTo>
                    <a:pt x="3704" y="12"/>
                    <a:pt x="3570" y="1"/>
                    <a:pt x="343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62"/>
            <p:cNvSpPr/>
            <p:nvPr/>
          </p:nvSpPr>
          <p:spPr>
            <a:xfrm>
              <a:off x="1408474" y="2041873"/>
              <a:ext cx="735504" cy="1771959"/>
            </a:xfrm>
            <a:custGeom>
              <a:rect b="b" l="l" r="r" t="t"/>
              <a:pathLst>
                <a:path extrusionOk="0" h="94618" w="39274">
                  <a:moveTo>
                    <a:pt x="8238" y="1"/>
                  </a:moveTo>
                  <a:lnTo>
                    <a:pt x="4791" y="4259"/>
                  </a:lnTo>
                  <a:cubicBezTo>
                    <a:pt x="615" y="9417"/>
                    <a:pt x="0" y="16597"/>
                    <a:pt x="3237" y="22390"/>
                  </a:cubicBezTo>
                  <a:lnTo>
                    <a:pt x="24692" y="57896"/>
                  </a:lnTo>
                  <a:lnTo>
                    <a:pt x="24026" y="91245"/>
                  </a:lnTo>
                  <a:cubicBezTo>
                    <a:pt x="24006" y="92304"/>
                    <a:pt x="24760" y="93222"/>
                    <a:pt x="25806" y="93405"/>
                  </a:cubicBezTo>
                  <a:lnTo>
                    <a:pt x="32559" y="94586"/>
                  </a:lnTo>
                  <a:cubicBezTo>
                    <a:pt x="32678" y="94607"/>
                    <a:pt x="32796" y="94617"/>
                    <a:pt x="32913" y="94617"/>
                  </a:cubicBezTo>
                  <a:cubicBezTo>
                    <a:pt x="33922" y="94617"/>
                    <a:pt x="34806" y="93868"/>
                    <a:pt x="34939" y="92831"/>
                  </a:cubicBezTo>
                  <a:lnTo>
                    <a:pt x="39185" y="59560"/>
                  </a:lnTo>
                  <a:cubicBezTo>
                    <a:pt x="39274" y="58865"/>
                    <a:pt x="39226" y="58158"/>
                    <a:pt x="39047" y="57479"/>
                  </a:cubicBezTo>
                  <a:lnTo>
                    <a:pt x="30645" y="25902"/>
                  </a:lnTo>
                  <a:lnTo>
                    <a:pt x="32006" y="20722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2"/>
            <p:cNvSpPr/>
            <p:nvPr/>
          </p:nvSpPr>
          <p:spPr>
            <a:xfrm>
              <a:off x="1877186" y="4045565"/>
              <a:ext cx="298067" cy="134089"/>
            </a:xfrm>
            <a:custGeom>
              <a:rect b="b" l="l" r="r" t="t"/>
              <a:pathLst>
                <a:path extrusionOk="0" h="7160" w="15916">
                  <a:moveTo>
                    <a:pt x="1257" y="0"/>
                  </a:moveTo>
                  <a:cubicBezTo>
                    <a:pt x="965" y="0"/>
                    <a:pt x="708" y="211"/>
                    <a:pt x="657" y="510"/>
                  </a:cubicBezTo>
                  <a:lnTo>
                    <a:pt x="57" y="4116"/>
                  </a:lnTo>
                  <a:cubicBezTo>
                    <a:pt x="1" y="4449"/>
                    <a:pt x="225" y="4762"/>
                    <a:pt x="558" y="4818"/>
                  </a:cubicBezTo>
                  <a:lnTo>
                    <a:pt x="14557" y="7151"/>
                  </a:lnTo>
                  <a:cubicBezTo>
                    <a:pt x="14591" y="7157"/>
                    <a:pt x="14624" y="7160"/>
                    <a:pt x="14657" y="7160"/>
                  </a:cubicBezTo>
                  <a:cubicBezTo>
                    <a:pt x="14950" y="7160"/>
                    <a:pt x="15209" y="6949"/>
                    <a:pt x="15259" y="6651"/>
                  </a:cubicBezTo>
                  <a:lnTo>
                    <a:pt x="15861" y="3044"/>
                  </a:lnTo>
                  <a:cubicBezTo>
                    <a:pt x="15915" y="2712"/>
                    <a:pt x="15691" y="2398"/>
                    <a:pt x="15358" y="2342"/>
                  </a:cubicBezTo>
                  <a:lnTo>
                    <a:pt x="1360" y="9"/>
                  </a:lnTo>
                  <a:cubicBezTo>
                    <a:pt x="1325" y="3"/>
                    <a:pt x="1291" y="0"/>
                    <a:pt x="1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62"/>
            <p:cNvSpPr/>
            <p:nvPr/>
          </p:nvSpPr>
          <p:spPr>
            <a:xfrm>
              <a:off x="2444460" y="1904937"/>
              <a:ext cx="545158" cy="616303"/>
            </a:xfrm>
            <a:custGeom>
              <a:rect b="b" l="l" r="r" t="t"/>
              <a:pathLst>
                <a:path extrusionOk="0" h="32909" w="29110">
                  <a:moveTo>
                    <a:pt x="4718" y="1"/>
                  </a:moveTo>
                  <a:cubicBezTo>
                    <a:pt x="3668" y="1"/>
                    <a:pt x="2617" y="386"/>
                    <a:pt x="1794" y="1162"/>
                  </a:cubicBezTo>
                  <a:cubicBezTo>
                    <a:pt x="81" y="2778"/>
                    <a:pt x="0" y="5478"/>
                    <a:pt x="1617" y="7192"/>
                  </a:cubicBezTo>
                  <a:lnTo>
                    <a:pt x="21728" y="28522"/>
                  </a:lnTo>
                  <a:cubicBezTo>
                    <a:pt x="21989" y="28800"/>
                    <a:pt x="22220" y="28916"/>
                    <a:pt x="22449" y="28944"/>
                  </a:cubicBezTo>
                  <a:lnTo>
                    <a:pt x="22394" y="29008"/>
                  </a:lnTo>
                  <a:cubicBezTo>
                    <a:pt x="22394" y="29008"/>
                    <a:pt x="24832" y="29008"/>
                    <a:pt x="24832" y="29983"/>
                  </a:cubicBezTo>
                  <a:lnTo>
                    <a:pt x="24832" y="31989"/>
                  </a:lnTo>
                  <a:cubicBezTo>
                    <a:pt x="24832" y="32497"/>
                    <a:pt x="25243" y="32909"/>
                    <a:pt x="25751" y="32909"/>
                  </a:cubicBezTo>
                  <a:cubicBezTo>
                    <a:pt x="27432" y="32909"/>
                    <a:pt x="28831" y="31613"/>
                    <a:pt x="28961" y="29937"/>
                  </a:cubicBezTo>
                  <a:cubicBezTo>
                    <a:pt x="29109" y="27997"/>
                    <a:pt x="27840" y="26232"/>
                    <a:pt x="25954" y="25756"/>
                  </a:cubicBezTo>
                  <a:lnTo>
                    <a:pt x="26049" y="25596"/>
                  </a:lnTo>
                  <a:lnTo>
                    <a:pt x="7824" y="1340"/>
                  </a:lnTo>
                  <a:cubicBezTo>
                    <a:pt x="6984" y="450"/>
                    <a:pt x="5852" y="1"/>
                    <a:pt x="4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62"/>
            <p:cNvSpPr/>
            <p:nvPr/>
          </p:nvSpPr>
          <p:spPr>
            <a:xfrm>
              <a:off x="1509696" y="1425382"/>
              <a:ext cx="1158839" cy="1016341"/>
            </a:xfrm>
            <a:custGeom>
              <a:rect b="b" l="l" r="r" t="t"/>
              <a:pathLst>
                <a:path extrusionOk="0" h="54270" w="61879">
                  <a:moveTo>
                    <a:pt x="50439" y="1"/>
                  </a:moveTo>
                  <a:cubicBezTo>
                    <a:pt x="48123" y="1"/>
                    <a:pt x="45813" y="680"/>
                    <a:pt x="43746" y="2047"/>
                  </a:cubicBezTo>
                  <a:lnTo>
                    <a:pt x="2141" y="29552"/>
                  </a:lnTo>
                  <a:cubicBezTo>
                    <a:pt x="218" y="30823"/>
                    <a:pt x="1" y="33897"/>
                    <a:pt x="1716" y="35564"/>
                  </a:cubicBezTo>
                  <a:lnTo>
                    <a:pt x="18775" y="52136"/>
                  </a:lnTo>
                  <a:cubicBezTo>
                    <a:pt x="20237" y="53556"/>
                    <a:pt x="22041" y="54269"/>
                    <a:pt x="23839" y="54269"/>
                  </a:cubicBezTo>
                  <a:cubicBezTo>
                    <a:pt x="25532" y="54269"/>
                    <a:pt x="27220" y="53636"/>
                    <a:pt x="28610" y="52362"/>
                  </a:cubicBezTo>
                  <a:lnTo>
                    <a:pt x="44476" y="35604"/>
                  </a:lnTo>
                  <a:lnTo>
                    <a:pt x="52532" y="32946"/>
                  </a:lnTo>
                  <a:cubicBezTo>
                    <a:pt x="55395" y="32002"/>
                    <a:pt x="57473" y="29418"/>
                    <a:pt x="57872" y="26310"/>
                  </a:cubicBezTo>
                  <a:lnTo>
                    <a:pt x="59499" y="15670"/>
                  </a:lnTo>
                  <a:cubicBezTo>
                    <a:pt x="61472" y="13848"/>
                    <a:pt x="61878" y="9771"/>
                    <a:pt x="60639" y="7199"/>
                  </a:cubicBezTo>
                  <a:lnTo>
                    <a:pt x="57876" y="2526"/>
                  </a:lnTo>
                  <a:cubicBezTo>
                    <a:pt x="55612" y="846"/>
                    <a:pt x="53022" y="1"/>
                    <a:pt x="50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62"/>
            <p:cNvSpPr/>
            <p:nvPr/>
          </p:nvSpPr>
          <p:spPr>
            <a:xfrm>
              <a:off x="2050527" y="1836807"/>
              <a:ext cx="822156" cy="752939"/>
            </a:xfrm>
            <a:custGeom>
              <a:rect b="b" l="l" r="r" t="t"/>
              <a:pathLst>
                <a:path extrusionOk="0" h="40205" w="43901">
                  <a:moveTo>
                    <a:pt x="4008" y="0"/>
                  </a:moveTo>
                  <a:cubicBezTo>
                    <a:pt x="2585" y="2589"/>
                    <a:pt x="0" y="10810"/>
                    <a:pt x="187" y="12425"/>
                  </a:cubicBezTo>
                  <a:cubicBezTo>
                    <a:pt x="504" y="15165"/>
                    <a:pt x="2964" y="18908"/>
                    <a:pt x="6862" y="21311"/>
                  </a:cubicBezTo>
                  <a:lnTo>
                    <a:pt x="35912" y="36033"/>
                  </a:lnTo>
                  <a:cubicBezTo>
                    <a:pt x="36004" y="36083"/>
                    <a:pt x="36098" y="36104"/>
                    <a:pt x="36192" y="36104"/>
                  </a:cubicBezTo>
                  <a:cubicBezTo>
                    <a:pt x="36560" y="36104"/>
                    <a:pt x="36942" y="35778"/>
                    <a:pt x="37325" y="35549"/>
                  </a:cubicBezTo>
                  <a:cubicBezTo>
                    <a:pt x="37976" y="35719"/>
                    <a:pt x="38553" y="36017"/>
                    <a:pt x="38553" y="36548"/>
                  </a:cubicBezTo>
                  <a:lnTo>
                    <a:pt x="38553" y="39055"/>
                  </a:lnTo>
                  <a:cubicBezTo>
                    <a:pt x="38553" y="39690"/>
                    <a:pt x="39067" y="40204"/>
                    <a:pt x="39701" y="40205"/>
                  </a:cubicBezTo>
                  <a:cubicBezTo>
                    <a:pt x="41804" y="40204"/>
                    <a:pt x="43553" y="38586"/>
                    <a:pt x="43714" y="36489"/>
                  </a:cubicBezTo>
                  <a:cubicBezTo>
                    <a:pt x="43901" y="34060"/>
                    <a:pt x="42308" y="31849"/>
                    <a:pt x="39945" y="31258"/>
                  </a:cubicBezTo>
                  <a:lnTo>
                    <a:pt x="39163" y="31063"/>
                  </a:lnTo>
                  <a:lnTo>
                    <a:pt x="10833" y="12745"/>
                  </a:lnTo>
                  <a:cubicBezTo>
                    <a:pt x="10211" y="12355"/>
                    <a:pt x="9733" y="12007"/>
                    <a:pt x="9375" y="11716"/>
                  </a:cubicBezTo>
                  <a:lnTo>
                    <a:pt x="16018" y="3212"/>
                  </a:lnTo>
                  <a:cubicBezTo>
                    <a:pt x="15994" y="3207"/>
                    <a:pt x="15969" y="3205"/>
                    <a:pt x="15945" y="3199"/>
                  </a:cubicBezTo>
                  <a:lnTo>
                    <a:pt x="4584" y="227"/>
                  </a:lnTo>
                  <a:cubicBezTo>
                    <a:pt x="4384" y="174"/>
                    <a:pt x="4191" y="99"/>
                    <a:pt x="4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62"/>
            <p:cNvSpPr/>
            <p:nvPr/>
          </p:nvSpPr>
          <p:spPr>
            <a:xfrm>
              <a:off x="2095717" y="1538946"/>
              <a:ext cx="464348" cy="359325"/>
            </a:xfrm>
            <a:custGeom>
              <a:rect b="b" l="l" r="r" t="t"/>
              <a:pathLst>
                <a:path extrusionOk="0" h="19187" w="24795">
                  <a:moveTo>
                    <a:pt x="15388" y="0"/>
                  </a:moveTo>
                  <a:cubicBezTo>
                    <a:pt x="13275" y="0"/>
                    <a:pt x="11272" y="877"/>
                    <a:pt x="9901" y="2365"/>
                  </a:cubicBezTo>
                  <a:lnTo>
                    <a:pt x="995" y="12499"/>
                  </a:lnTo>
                  <a:cubicBezTo>
                    <a:pt x="1" y="13630"/>
                    <a:pt x="352" y="15230"/>
                    <a:pt x="1597" y="15905"/>
                  </a:cubicBezTo>
                  <a:cubicBezTo>
                    <a:pt x="1778" y="16004"/>
                    <a:pt x="1971" y="16081"/>
                    <a:pt x="2173" y="16132"/>
                  </a:cubicBezTo>
                  <a:lnTo>
                    <a:pt x="13532" y="19104"/>
                  </a:lnTo>
                  <a:cubicBezTo>
                    <a:pt x="13556" y="19110"/>
                    <a:pt x="13581" y="19112"/>
                    <a:pt x="13605" y="19117"/>
                  </a:cubicBezTo>
                  <a:cubicBezTo>
                    <a:pt x="13806" y="19164"/>
                    <a:pt x="14010" y="19186"/>
                    <a:pt x="14212" y="19186"/>
                  </a:cubicBezTo>
                  <a:cubicBezTo>
                    <a:pt x="15000" y="19186"/>
                    <a:pt x="15769" y="18844"/>
                    <a:pt x="16263" y="18234"/>
                  </a:cubicBezTo>
                  <a:cubicBezTo>
                    <a:pt x="18824" y="15070"/>
                    <a:pt x="24795" y="6963"/>
                    <a:pt x="21918" y="3357"/>
                  </a:cubicBezTo>
                  <a:cubicBezTo>
                    <a:pt x="20046" y="1010"/>
                    <a:pt x="17654" y="0"/>
                    <a:pt x="15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62"/>
            <p:cNvSpPr/>
            <p:nvPr/>
          </p:nvSpPr>
          <p:spPr>
            <a:xfrm>
              <a:off x="2502216" y="1108363"/>
              <a:ext cx="505905" cy="457794"/>
            </a:xfrm>
            <a:custGeom>
              <a:rect b="b" l="l" r="r" t="t"/>
              <a:pathLst>
                <a:path extrusionOk="0" h="24445" w="27014">
                  <a:moveTo>
                    <a:pt x="27014" y="0"/>
                  </a:moveTo>
                  <a:cubicBezTo>
                    <a:pt x="25588" y="3944"/>
                    <a:pt x="15510" y="4560"/>
                    <a:pt x="11736" y="4652"/>
                  </a:cubicBezTo>
                  <a:cubicBezTo>
                    <a:pt x="11274" y="3474"/>
                    <a:pt x="10134" y="2636"/>
                    <a:pt x="8793" y="2636"/>
                  </a:cubicBezTo>
                  <a:cubicBezTo>
                    <a:pt x="8573" y="2636"/>
                    <a:pt x="8348" y="2659"/>
                    <a:pt x="8119" y="2706"/>
                  </a:cubicBezTo>
                  <a:cubicBezTo>
                    <a:pt x="6932" y="2952"/>
                    <a:pt x="5967" y="3901"/>
                    <a:pt x="5708" y="5084"/>
                  </a:cubicBezTo>
                  <a:cubicBezTo>
                    <a:pt x="5405" y="6458"/>
                    <a:pt x="5998" y="7723"/>
                    <a:pt x="7011" y="8415"/>
                  </a:cubicBezTo>
                  <a:lnTo>
                    <a:pt x="6586" y="9901"/>
                  </a:lnTo>
                  <a:cubicBezTo>
                    <a:pt x="6344" y="11456"/>
                    <a:pt x="6408" y="12770"/>
                    <a:pt x="6683" y="13893"/>
                  </a:cubicBezTo>
                  <a:lnTo>
                    <a:pt x="6331" y="13893"/>
                  </a:lnTo>
                  <a:lnTo>
                    <a:pt x="0" y="18114"/>
                  </a:lnTo>
                  <a:lnTo>
                    <a:pt x="6331" y="24445"/>
                  </a:lnTo>
                  <a:lnTo>
                    <a:pt x="12616" y="20225"/>
                  </a:lnTo>
                  <a:cubicBezTo>
                    <a:pt x="13039" y="20481"/>
                    <a:pt x="13467" y="20732"/>
                    <a:pt x="13893" y="20972"/>
                  </a:cubicBezTo>
                  <a:cubicBezTo>
                    <a:pt x="14870" y="21519"/>
                    <a:pt x="15917" y="21774"/>
                    <a:pt x="16944" y="21774"/>
                  </a:cubicBezTo>
                  <a:cubicBezTo>
                    <a:pt x="19636" y="21774"/>
                    <a:pt x="22185" y="20021"/>
                    <a:pt x="22942" y="17186"/>
                  </a:cubicBezTo>
                  <a:cubicBezTo>
                    <a:pt x="24856" y="10018"/>
                    <a:pt x="27014" y="2"/>
                    <a:pt x="27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62"/>
            <p:cNvSpPr/>
            <p:nvPr/>
          </p:nvSpPr>
          <p:spPr>
            <a:xfrm>
              <a:off x="2723069" y="2498393"/>
              <a:ext cx="38073" cy="14551"/>
            </a:xfrm>
            <a:custGeom>
              <a:rect b="b" l="l" r="r" t="t"/>
              <a:pathLst>
                <a:path extrusionOk="0" h="777" w="2033">
                  <a:moveTo>
                    <a:pt x="2032" y="1"/>
                  </a:moveTo>
                  <a:cubicBezTo>
                    <a:pt x="1831" y="1"/>
                    <a:pt x="1628" y="91"/>
                    <a:pt x="1426" y="211"/>
                  </a:cubicBezTo>
                  <a:lnTo>
                    <a:pt x="1426" y="211"/>
                  </a:lnTo>
                  <a:lnTo>
                    <a:pt x="2032" y="1"/>
                  </a:lnTo>
                  <a:close/>
                  <a:moveTo>
                    <a:pt x="1426" y="211"/>
                  </a:moveTo>
                  <a:lnTo>
                    <a:pt x="0" y="706"/>
                  </a:lnTo>
                  <a:cubicBezTo>
                    <a:pt x="92" y="755"/>
                    <a:pt x="185" y="777"/>
                    <a:pt x="279" y="777"/>
                  </a:cubicBezTo>
                  <a:cubicBezTo>
                    <a:pt x="651" y="777"/>
                    <a:pt x="1038" y="441"/>
                    <a:pt x="1426" y="211"/>
                  </a:cubicBezTo>
                  <a:close/>
                </a:path>
              </a:pathLst>
            </a:custGeom>
            <a:solidFill>
              <a:srgbClr val="FF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62"/>
            <p:cNvSpPr/>
            <p:nvPr/>
          </p:nvSpPr>
          <p:spPr>
            <a:xfrm>
              <a:off x="469908" y="2156017"/>
              <a:ext cx="850341" cy="810339"/>
            </a:xfrm>
            <a:custGeom>
              <a:rect b="b" l="l" r="r" t="t"/>
              <a:pathLst>
                <a:path extrusionOk="0" h="43270" w="45406">
                  <a:moveTo>
                    <a:pt x="2240" y="1"/>
                  </a:moveTo>
                  <a:cubicBezTo>
                    <a:pt x="1004" y="1"/>
                    <a:pt x="1" y="1004"/>
                    <a:pt x="1" y="2242"/>
                  </a:cubicBezTo>
                  <a:lnTo>
                    <a:pt x="1" y="41029"/>
                  </a:lnTo>
                  <a:cubicBezTo>
                    <a:pt x="1" y="42266"/>
                    <a:pt x="1002" y="43270"/>
                    <a:pt x="2240" y="43270"/>
                  </a:cubicBezTo>
                  <a:lnTo>
                    <a:pt x="43166" y="43270"/>
                  </a:lnTo>
                  <a:cubicBezTo>
                    <a:pt x="44402" y="43268"/>
                    <a:pt x="45405" y="42266"/>
                    <a:pt x="45405" y="41029"/>
                  </a:cubicBezTo>
                  <a:lnTo>
                    <a:pt x="45405" y="2242"/>
                  </a:lnTo>
                  <a:cubicBezTo>
                    <a:pt x="45405" y="1004"/>
                    <a:pt x="44402" y="1"/>
                    <a:pt x="43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62"/>
            <p:cNvSpPr/>
            <p:nvPr/>
          </p:nvSpPr>
          <p:spPr>
            <a:xfrm>
              <a:off x="800916" y="2144593"/>
              <a:ext cx="188324" cy="247372"/>
            </a:xfrm>
            <a:custGeom>
              <a:rect b="b" l="l" r="r" t="t"/>
              <a:pathLst>
                <a:path extrusionOk="0" h="13209" w="10056">
                  <a:moveTo>
                    <a:pt x="573" y="0"/>
                  </a:moveTo>
                  <a:cubicBezTo>
                    <a:pt x="256" y="0"/>
                    <a:pt x="0" y="258"/>
                    <a:pt x="0" y="575"/>
                  </a:cubicBezTo>
                  <a:lnTo>
                    <a:pt x="0" y="12634"/>
                  </a:lnTo>
                  <a:cubicBezTo>
                    <a:pt x="0" y="12979"/>
                    <a:pt x="283" y="13208"/>
                    <a:pt x="578" y="13208"/>
                  </a:cubicBezTo>
                  <a:cubicBezTo>
                    <a:pt x="719" y="13208"/>
                    <a:pt x="862" y="13156"/>
                    <a:pt x="979" y="13039"/>
                  </a:cubicBezTo>
                  <a:lnTo>
                    <a:pt x="4775" y="9243"/>
                  </a:lnTo>
                  <a:cubicBezTo>
                    <a:pt x="4887" y="9131"/>
                    <a:pt x="5034" y="9075"/>
                    <a:pt x="5181" y="9075"/>
                  </a:cubicBezTo>
                  <a:cubicBezTo>
                    <a:pt x="5328" y="9075"/>
                    <a:pt x="5475" y="9131"/>
                    <a:pt x="5587" y="9243"/>
                  </a:cubicBezTo>
                  <a:lnTo>
                    <a:pt x="9076" y="12733"/>
                  </a:lnTo>
                  <a:cubicBezTo>
                    <a:pt x="9193" y="12850"/>
                    <a:pt x="9337" y="12902"/>
                    <a:pt x="9478" y="12902"/>
                  </a:cubicBezTo>
                  <a:cubicBezTo>
                    <a:pt x="9773" y="12902"/>
                    <a:pt x="10056" y="12673"/>
                    <a:pt x="10056" y="12327"/>
                  </a:cubicBezTo>
                  <a:lnTo>
                    <a:pt x="10056" y="575"/>
                  </a:lnTo>
                  <a:cubicBezTo>
                    <a:pt x="10056" y="258"/>
                    <a:pt x="9798" y="0"/>
                    <a:pt x="9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62"/>
            <p:cNvSpPr/>
            <p:nvPr/>
          </p:nvSpPr>
          <p:spPr>
            <a:xfrm>
              <a:off x="554631" y="2669600"/>
              <a:ext cx="273908" cy="171207"/>
            </a:xfrm>
            <a:custGeom>
              <a:rect b="b" l="l" r="r" t="t"/>
              <a:pathLst>
                <a:path extrusionOk="0" h="9142" w="14626">
                  <a:moveTo>
                    <a:pt x="11882" y="2440"/>
                  </a:moveTo>
                  <a:cubicBezTo>
                    <a:pt x="12219" y="2440"/>
                    <a:pt x="12492" y="2712"/>
                    <a:pt x="12492" y="3048"/>
                  </a:cubicBezTo>
                  <a:cubicBezTo>
                    <a:pt x="12492" y="3385"/>
                    <a:pt x="12219" y="3659"/>
                    <a:pt x="11882" y="3659"/>
                  </a:cubicBezTo>
                  <a:lnTo>
                    <a:pt x="2742" y="3659"/>
                  </a:lnTo>
                  <a:cubicBezTo>
                    <a:pt x="2405" y="3659"/>
                    <a:pt x="2132" y="3385"/>
                    <a:pt x="2132" y="3048"/>
                  </a:cubicBezTo>
                  <a:cubicBezTo>
                    <a:pt x="2132" y="2712"/>
                    <a:pt x="2405" y="2440"/>
                    <a:pt x="2742" y="2440"/>
                  </a:cubicBezTo>
                  <a:close/>
                  <a:moveTo>
                    <a:pt x="10370" y="5181"/>
                  </a:moveTo>
                  <a:cubicBezTo>
                    <a:pt x="10705" y="5181"/>
                    <a:pt x="10978" y="5454"/>
                    <a:pt x="10978" y="5791"/>
                  </a:cubicBezTo>
                  <a:cubicBezTo>
                    <a:pt x="10978" y="6128"/>
                    <a:pt x="10705" y="6400"/>
                    <a:pt x="10370" y="6400"/>
                  </a:cubicBezTo>
                  <a:cubicBezTo>
                    <a:pt x="10366" y="6400"/>
                    <a:pt x="10363" y="6400"/>
                    <a:pt x="10359" y="6400"/>
                  </a:cubicBezTo>
                  <a:lnTo>
                    <a:pt x="4264" y="6400"/>
                  </a:lnTo>
                  <a:cubicBezTo>
                    <a:pt x="4261" y="6400"/>
                    <a:pt x="4257" y="6400"/>
                    <a:pt x="4254" y="6400"/>
                  </a:cubicBezTo>
                  <a:cubicBezTo>
                    <a:pt x="3918" y="6400"/>
                    <a:pt x="3644" y="6128"/>
                    <a:pt x="3644" y="5791"/>
                  </a:cubicBezTo>
                  <a:cubicBezTo>
                    <a:pt x="3644" y="5454"/>
                    <a:pt x="3918" y="5181"/>
                    <a:pt x="4254" y="5181"/>
                  </a:cubicBezTo>
                  <a:cubicBezTo>
                    <a:pt x="4257" y="5181"/>
                    <a:pt x="4261" y="5181"/>
                    <a:pt x="4264" y="5181"/>
                  </a:cubicBezTo>
                  <a:lnTo>
                    <a:pt x="10359" y="5181"/>
                  </a:lnTo>
                  <a:cubicBezTo>
                    <a:pt x="10363" y="5181"/>
                    <a:pt x="10366" y="5181"/>
                    <a:pt x="10370" y="5181"/>
                  </a:cubicBezTo>
                  <a:close/>
                  <a:moveTo>
                    <a:pt x="1022" y="0"/>
                  </a:moveTo>
                  <a:cubicBezTo>
                    <a:pt x="456" y="0"/>
                    <a:pt x="0" y="458"/>
                    <a:pt x="0" y="1022"/>
                  </a:cubicBezTo>
                  <a:lnTo>
                    <a:pt x="0" y="8120"/>
                  </a:lnTo>
                  <a:cubicBezTo>
                    <a:pt x="0" y="8684"/>
                    <a:pt x="456" y="9142"/>
                    <a:pt x="1022" y="9142"/>
                  </a:cubicBezTo>
                  <a:lnTo>
                    <a:pt x="13603" y="9142"/>
                  </a:lnTo>
                  <a:cubicBezTo>
                    <a:pt x="14167" y="9142"/>
                    <a:pt x="14625" y="8684"/>
                    <a:pt x="14625" y="8120"/>
                  </a:cubicBezTo>
                  <a:lnTo>
                    <a:pt x="14625" y="1022"/>
                  </a:lnTo>
                  <a:cubicBezTo>
                    <a:pt x="14625" y="458"/>
                    <a:pt x="14167" y="0"/>
                    <a:pt x="13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2"/>
            <p:cNvSpPr/>
            <p:nvPr/>
          </p:nvSpPr>
          <p:spPr>
            <a:xfrm>
              <a:off x="602704" y="2121783"/>
              <a:ext cx="640911" cy="890230"/>
            </a:xfrm>
            <a:custGeom>
              <a:rect b="b" l="l" r="r" t="t"/>
              <a:pathLst>
                <a:path extrusionOk="0" h="47536" w="34223">
                  <a:moveTo>
                    <a:pt x="682" y="0"/>
                  </a:moveTo>
                  <a:cubicBezTo>
                    <a:pt x="623" y="0"/>
                    <a:pt x="563" y="9"/>
                    <a:pt x="504" y="27"/>
                  </a:cubicBezTo>
                  <a:cubicBezTo>
                    <a:pt x="182" y="125"/>
                    <a:pt x="1" y="464"/>
                    <a:pt x="98" y="787"/>
                  </a:cubicBezTo>
                  <a:cubicBezTo>
                    <a:pt x="640" y="2566"/>
                    <a:pt x="13573" y="44391"/>
                    <a:pt x="33496" y="47528"/>
                  </a:cubicBezTo>
                  <a:cubicBezTo>
                    <a:pt x="33528" y="47533"/>
                    <a:pt x="33559" y="47536"/>
                    <a:pt x="33592" y="47536"/>
                  </a:cubicBezTo>
                  <a:cubicBezTo>
                    <a:pt x="33909" y="47536"/>
                    <a:pt x="34174" y="47289"/>
                    <a:pt x="34198" y="46973"/>
                  </a:cubicBezTo>
                  <a:cubicBezTo>
                    <a:pt x="34223" y="46656"/>
                    <a:pt x="34000" y="46374"/>
                    <a:pt x="33686" y="46324"/>
                  </a:cubicBezTo>
                  <a:cubicBezTo>
                    <a:pt x="14515" y="43306"/>
                    <a:pt x="1395" y="860"/>
                    <a:pt x="1266" y="433"/>
                  </a:cubicBezTo>
                  <a:cubicBezTo>
                    <a:pt x="1185" y="170"/>
                    <a:pt x="943" y="0"/>
                    <a:pt x="6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2"/>
            <p:cNvSpPr/>
            <p:nvPr/>
          </p:nvSpPr>
          <p:spPr>
            <a:xfrm>
              <a:off x="712373" y="2134143"/>
              <a:ext cx="607895" cy="880736"/>
            </a:xfrm>
            <a:custGeom>
              <a:rect b="b" l="l" r="r" t="t"/>
              <a:pathLst>
                <a:path extrusionOk="0" h="47029" w="32460">
                  <a:moveTo>
                    <a:pt x="31801" y="1"/>
                  </a:moveTo>
                  <a:cubicBezTo>
                    <a:pt x="31766" y="1"/>
                    <a:pt x="31730" y="4"/>
                    <a:pt x="31694" y="10"/>
                  </a:cubicBezTo>
                  <a:cubicBezTo>
                    <a:pt x="11379" y="3633"/>
                    <a:pt x="537" y="44527"/>
                    <a:pt x="86" y="46265"/>
                  </a:cubicBezTo>
                  <a:cubicBezTo>
                    <a:pt x="1" y="46591"/>
                    <a:pt x="196" y="46923"/>
                    <a:pt x="522" y="47008"/>
                  </a:cubicBezTo>
                  <a:cubicBezTo>
                    <a:pt x="572" y="47021"/>
                    <a:pt x="624" y="47028"/>
                    <a:pt x="676" y="47028"/>
                  </a:cubicBezTo>
                  <a:cubicBezTo>
                    <a:pt x="953" y="47027"/>
                    <a:pt x="1197" y="46840"/>
                    <a:pt x="1266" y="46570"/>
                  </a:cubicBezTo>
                  <a:cubicBezTo>
                    <a:pt x="1374" y="46152"/>
                    <a:pt x="12355" y="4695"/>
                    <a:pt x="31907" y="1210"/>
                  </a:cubicBezTo>
                  <a:cubicBezTo>
                    <a:pt x="32238" y="1151"/>
                    <a:pt x="32460" y="835"/>
                    <a:pt x="32401" y="504"/>
                  </a:cubicBezTo>
                  <a:cubicBezTo>
                    <a:pt x="32348" y="209"/>
                    <a:pt x="32091" y="1"/>
                    <a:pt x="31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3" name="Google Shape;1613;p62"/>
            <p:cNvGrpSpPr/>
            <p:nvPr/>
          </p:nvGrpSpPr>
          <p:grpSpPr>
            <a:xfrm>
              <a:off x="638305" y="1087763"/>
              <a:ext cx="3321172" cy="1924251"/>
              <a:chOff x="638305" y="1087763"/>
              <a:chExt cx="3321172" cy="1924251"/>
            </a:xfrm>
          </p:grpSpPr>
          <p:grpSp>
            <p:nvGrpSpPr>
              <p:cNvPr id="1614" name="Google Shape;1614;p62"/>
              <p:cNvGrpSpPr/>
              <p:nvPr/>
            </p:nvGrpSpPr>
            <p:grpSpPr>
              <a:xfrm>
                <a:off x="638305" y="1087763"/>
                <a:ext cx="570646" cy="645986"/>
                <a:chOff x="638305" y="1087763"/>
                <a:chExt cx="570646" cy="645986"/>
              </a:xfrm>
            </p:grpSpPr>
            <p:sp>
              <p:nvSpPr>
                <p:cNvPr id="1615" name="Google Shape;1615;p62"/>
                <p:cNvSpPr/>
                <p:nvPr/>
              </p:nvSpPr>
              <p:spPr>
                <a:xfrm>
                  <a:off x="638305" y="1087763"/>
                  <a:ext cx="570646" cy="645986"/>
                </a:xfrm>
                <a:custGeom>
                  <a:rect b="b" l="l" r="r" t="t"/>
                  <a:pathLst>
                    <a:path extrusionOk="0" h="34494" w="30471">
                      <a:moveTo>
                        <a:pt x="3695" y="1"/>
                      </a:moveTo>
                      <a:cubicBezTo>
                        <a:pt x="1654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4" y="26459"/>
                        <a:pt x="3695" y="26459"/>
                      </a:cubicBezTo>
                      <a:lnTo>
                        <a:pt x="9358" y="26459"/>
                      </a:lnTo>
                      <a:lnTo>
                        <a:pt x="14990" y="34141"/>
                      </a:lnTo>
                      <a:cubicBezTo>
                        <a:pt x="15163" y="34377"/>
                        <a:pt x="15395" y="34494"/>
                        <a:pt x="15626" y="34494"/>
                      </a:cubicBezTo>
                      <a:cubicBezTo>
                        <a:pt x="15883" y="34494"/>
                        <a:pt x="16138" y="34351"/>
                        <a:pt x="16312" y="34069"/>
                      </a:cubicBezTo>
                      <a:lnTo>
                        <a:pt x="20748" y="26885"/>
                      </a:lnTo>
                      <a:cubicBezTo>
                        <a:pt x="20913" y="26616"/>
                        <a:pt x="21165" y="26459"/>
                        <a:pt x="21433" y="26459"/>
                      </a:cubicBezTo>
                      <a:lnTo>
                        <a:pt x="26777" y="26459"/>
                      </a:lnTo>
                      <a:cubicBezTo>
                        <a:pt x="28816" y="26459"/>
                        <a:pt x="30471" y="24336"/>
                        <a:pt x="30471" y="21717"/>
                      </a:cubicBezTo>
                      <a:lnTo>
                        <a:pt x="30471" y="4744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6" name="Google Shape;1616;p62"/>
                <p:cNvSpPr/>
                <p:nvPr/>
              </p:nvSpPr>
              <p:spPr>
                <a:xfrm>
                  <a:off x="788088" y="1197337"/>
                  <a:ext cx="275350" cy="275350"/>
                </a:xfrm>
                <a:custGeom>
                  <a:rect b="b" l="l" r="r" t="t"/>
                  <a:pathLst>
                    <a:path extrusionOk="0" h="14703" w="14703">
                      <a:moveTo>
                        <a:pt x="7352" y="856"/>
                      </a:moveTo>
                      <a:cubicBezTo>
                        <a:pt x="10934" y="856"/>
                        <a:pt x="13847" y="3771"/>
                        <a:pt x="13847" y="7350"/>
                      </a:cubicBezTo>
                      <a:cubicBezTo>
                        <a:pt x="13847" y="10931"/>
                        <a:pt x="10932" y="13845"/>
                        <a:pt x="7352" y="13845"/>
                      </a:cubicBezTo>
                      <a:cubicBezTo>
                        <a:pt x="3771" y="13845"/>
                        <a:pt x="858" y="10931"/>
                        <a:pt x="858" y="7350"/>
                      </a:cubicBezTo>
                      <a:cubicBezTo>
                        <a:pt x="858" y="3771"/>
                        <a:pt x="3771" y="856"/>
                        <a:pt x="7352" y="856"/>
                      </a:cubicBezTo>
                      <a:close/>
                      <a:moveTo>
                        <a:pt x="7352" y="0"/>
                      </a:moveTo>
                      <a:cubicBezTo>
                        <a:pt x="3299" y="0"/>
                        <a:pt x="0" y="3297"/>
                        <a:pt x="0" y="7351"/>
                      </a:cubicBezTo>
                      <a:cubicBezTo>
                        <a:pt x="0" y="11404"/>
                        <a:pt x="3299" y="14703"/>
                        <a:pt x="7352" y="14703"/>
                      </a:cubicBezTo>
                      <a:cubicBezTo>
                        <a:pt x="11406" y="14703"/>
                        <a:pt x="14703" y="11404"/>
                        <a:pt x="14703" y="7351"/>
                      </a:cubicBezTo>
                      <a:cubicBezTo>
                        <a:pt x="14703" y="3297"/>
                        <a:pt x="11406" y="0"/>
                        <a:pt x="73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7" name="Google Shape;1617;p62"/>
                <p:cNvSpPr/>
                <p:nvPr/>
              </p:nvSpPr>
              <p:spPr>
                <a:xfrm>
                  <a:off x="915060" y="1262828"/>
                  <a:ext cx="54385" cy="102252"/>
                </a:xfrm>
                <a:custGeom>
                  <a:rect b="b" l="l" r="r" t="t"/>
                  <a:pathLst>
                    <a:path extrusionOk="0" h="5460" w="2904">
                      <a:moveTo>
                        <a:pt x="429" y="0"/>
                      </a:moveTo>
                      <a:cubicBezTo>
                        <a:pt x="193" y="0"/>
                        <a:pt x="0" y="192"/>
                        <a:pt x="0" y="428"/>
                      </a:cubicBezTo>
                      <a:lnTo>
                        <a:pt x="0" y="5459"/>
                      </a:lnTo>
                      <a:lnTo>
                        <a:pt x="2730" y="2729"/>
                      </a:lnTo>
                      <a:cubicBezTo>
                        <a:pt x="2902" y="2562"/>
                        <a:pt x="2903" y="2289"/>
                        <a:pt x="2735" y="2119"/>
                      </a:cubicBezTo>
                      <a:cubicBezTo>
                        <a:pt x="2650" y="2035"/>
                        <a:pt x="2541" y="1994"/>
                        <a:pt x="2431" y="1994"/>
                      </a:cubicBezTo>
                      <a:cubicBezTo>
                        <a:pt x="2320" y="1994"/>
                        <a:pt x="2209" y="2037"/>
                        <a:pt x="2124" y="2123"/>
                      </a:cubicBezTo>
                      <a:lnTo>
                        <a:pt x="857" y="3391"/>
                      </a:lnTo>
                      <a:lnTo>
                        <a:pt x="857" y="428"/>
                      </a:lnTo>
                      <a:cubicBezTo>
                        <a:pt x="857" y="192"/>
                        <a:pt x="665" y="0"/>
                        <a:pt x="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8" name="Google Shape;1618;p62"/>
              <p:cNvGrpSpPr/>
              <p:nvPr/>
            </p:nvGrpSpPr>
            <p:grpSpPr>
              <a:xfrm>
                <a:off x="3388832" y="2366027"/>
                <a:ext cx="570646" cy="645986"/>
                <a:chOff x="3388832" y="2366027"/>
                <a:chExt cx="570646" cy="645986"/>
              </a:xfrm>
            </p:grpSpPr>
            <p:sp>
              <p:nvSpPr>
                <p:cNvPr id="1619" name="Google Shape;1619;p62"/>
                <p:cNvSpPr/>
                <p:nvPr/>
              </p:nvSpPr>
              <p:spPr>
                <a:xfrm>
                  <a:off x="3388832" y="2366027"/>
                  <a:ext cx="570646" cy="645986"/>
                </a:xfrm>
                <a:custGeom>
                  <a:rect b="b" l="l" r="r" t="t"/>
                  <a:pathLst>
                    <a:path extrusionOk="0" h="34494" w="30471">
                      <a:moveTo>
                        <a:pt x="3696" y="1"/>
                      </a:moveTo>
                      <a:cubicBezTo>
                        <a:pt x="1656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6" y="26459"/>
                        <a:pt x="3696" y="26459"/>
                      </a:cubicBezTo>
                      <a:lnTo>
                        <a:pt x="9358" y="26459"/>
                      </a:lnTo>
                      <a:lnTo>
                        <a:pt x="14991" y="34141"/>
                      </a:lnTo>
                      <a:cubicBezTo>
                        <a:pt x="15164" y="34377"/>
                        <a:pt x="15396" y="34493"/>
                        <a:pt x="15627" y="34493"/>
                      </a:cubicBezTo>
                      <a:cubicBezTo>
                        <a:pt x="15883" y="34493"/>
                        <a:pt x="16139" y="34350"/>
                        <a:pt x="16314" y="34069"/>
                      </a:cubicBezTo>
                      <a:lnTo>
                        <a:pt x="20748" y="26885"/>
                      </a:lnTo>
                      <a:cubicBezTo>
                        <a:pt x="20915" y="26615"/>
                        <a:pt x="21167" y="26459"/>
                        <a:pt x="21434" y="26459"/>
                      </a:cubicBezTo>
                      <a:lnTo>
                        <a:pt x="26777" y="26459"/>
                      </a:lnTo>
                      <a:cubicBezTo>
                        <a:pt x="28817" y="26459"/>
                        <a:pt x="30471" y="24336"/>
                        <a:pt x="30471" y="21717"/>
                      </a:cubicBezTo>
                      <a:lnTo>
                        <a:pt x="30471" y="4743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62"/>
                <p:cNvSpPr/>
                <p:nvPr/>
              </p:nvSpPr>
              <p:spPr>
                <a:xfrm>
                  <a:off x="3514569" y="2453915"/>
                  <a:ext cx="313255" cy="276249"/>
                </a:xfrm>
                <a:custGeom>
                  <a:rect b="b" l="l" r="r" t="t"/>
                  <a:pathLst>
                    <a:path extrusionOk="0" h="14751" w="16727">
                      <a:moveTo>
                        <a:pt x="15854" y="2124"/>
                      </a:moveTo>
                      <a:lnTo>
                        <a:pt x="15854" y="2124"/>
                      </a:lnTo>
                      <a:cubicBezTo>
                        <a:pt x="15641" y="4389"/>
                        <a:pt x="15225" y="9079"/>
                        <a:pt x="13639" y="11838"/>
                      </a:cubicBezTo>
                      <a:lnTo>
                        <a:pt x="13639" y="11840"/>
                      </a:lnTo>
                      <a:cubicBezTo>
                        <a:pt x="13175" y="12645"/>
                        <a:pt x="11410" y="14039"/>
                        <a:pt x="9471" y="14039"/>
                      </a:cubicBezTo>
                      <a:cubicBezTo>
                        <a:pt x="9432" y="14039"/>
                        <a:pt x="9392" y="14038"/>
                        <a:pt x="9352" y="14037"/>
                      </a:cubicBezTo>
                      <a:cubicBezTo>
                        <a:pt x="8391" y="14008"/>
                        <a:pt x="7509" y="13626"/>
                        <a:pt x="6708" y="12915"/>
                      </a:cubicBezTo>
                      <a:cubicBezTo>
                        <a:pt x="10439" y="11073"/>
                        <a:pt x="12596" y="8095"/>
                        <a:pt x="12628" y="8052"/>
                      </a:cubicBezTo>
                      <a:cubicBezTo>
                        <a:pt x="12737" y="7891"/>
                        <a:pt x="12698" y="7672"/>
                        <a:pt x="12538" y="7559"/>
                      </a:cubicBezTo>
                      <a:cubicBezTo>
                        <a:pt x="12476" y="7515"/>
                        <a:pt x="12404" y="7494"/>
                        <a:pt x="12333" y="7494"/>
                      </a:cubicBezTo>
                      <a:cubicBezTo>
                        <a:pt x="12223" y="7494"/>
                        <a:pt x="12116" y="7544"/>
                        <a:pt x="12046" y="7639"/>
                      </a:cubicBezTo>
                      <a:cubicBezTo>
                        <a:pt x="12015" y="7682"/>
                        <a:pt x="9872" y="10642"/>
                        <a:pt x="6182" y="12385"/>
                      </a:cubicBezTo>
                      <a:cubicBezTo>
                        <a:pt x="5810" y="11965"/>
                        <a:pt x="5458" y="11474"/>
                        <a:pt x="5130" y="10894"/>
                      </a:cubicBezTo>
                      <a:cubicBezTo>
                        <a:pt x="4666" y="10077"/>
                        <a:pt x="4550" y="9376"/>
                        <a:pt x="4776" y="8751"/>
                      </a:cubicBezTo>
                      <a:cubicBezTo>
                        <a:pt x="5322" y="7241"/>
                        <a:pt x="7814" y="6300"/>
                        <a:pt x="10224" y="5391"/>
                      </a:cubicBezTo>
                      <a:cubicBezTo>
                        <a:pt x="11203" y="5022"/>
                        <a:pt x="12215" y="4639"/>
                        <a:pt x="13078" y="4222"/>
                      </a:cubicBezTo>
                      <a:cubicBezTo>
                        <a:pt x="14209" y="3675"/>
                        <a:pt x="15214" y="2776"/>
                        <a:pt x="15854" y="2124"/>
                      </a:cubicBezTo>
                      <a:close/>
                      <a:moveTo>
                        <a:pt x="16726" y="1"/>
                      </a:moveTo>
                      <a:lnTo>
                        <a:pt x="16020" y="882"/>
                      </a:lnTo>
                      <a:cubicBezTo>
                        <a:pt x="16004" y="899"/>
                        <a:pt x="14512" y="2737"/>
                        <a:pt x="12767" y="3580"/>
                      </a:cubicBezTo>
                      <a:cubicBezTo>
                        <a:pt x="11933" y="3983"/>
                        <a:pt x="10981" y="4343"/>
                        <a:pt x="9972" y="4723"/>
                      </a:cubicBezTo>
                      <a:cubicBezTo>
                        <a:pt x="7411" y="5690"/>
                        <a:pt x="4763" y="6689"/>
                        <a:pt x="4105" y="8508"/>
                      </a:cubicBezTo>
                      <a:cubicBezTo>
                        <a:pt x="3808" y="9328"/>
                        <a:pt x="3945" y="10249"/>
                        <a:pt x="4509" y="11245"/>
                      </a:cubicBezTo>
                      <a:cubicBezTo>
                        <a:pt x="4794" y="11753"/>
                        <a:pt x="5124" y="12235"/>
                        <a:pt x="5497" y="12683"/>
                      </a:cubicBezTo>
                      <a:cubicBezTo>
                        <a:pt x="4110" y="13249"/>
                        <a:pt x="2533" y="13628"/>
                        <a:pt x="785" y="13628"/>
                      </a:cubicBezTo>
                      <a:cubicBezTo>
                        <a:pt x="652" y="13628"/>
                        <a:pt x="518" y="13626"/>
                        <a:pt x="383" y="13621"/>
                      </a:cubicBezTo>
                      <a:cubicBezTo>
                        <a:pt x="380" y="13621"/>
                        <a:pt x="378" y="13621"/>
                        <a:pt x="375" y="13621"/>
                      </a:cubicBezTo>
                      <a:cubicBezTo>
                        <a:pt x="193" y="13621"/>
                        <a:pt x="38" y="13759"/>
                        <a:pt x="19" y="13942"/>
                      </a:cubicBezTo>
                      <a:cubicBezTo>
                        <a:pt x="0" y="14128"/>
                        <a:pt x="127" y="14296"/>
                        <a:pt x="311" y="14329"/>
                      </a:cubicBezTo>
                      <a:cubicBezTo>
                        <a:pt x="329" y="14332"/>
                        <a:pt x="344" y="14334"/>
                        <a:pt x="360" y="14335"/>
                      </a:cubicBezTo>
                      <a:cubicBezTo>
                        <a:pt x="501" y="14340"/>
                        <a:pt x="640" y="14342"/>
                        <a:pt x="778" y="14342"/>
                      </a:cubicBezTo>
                      <a:cubicBezTo>
                        <a:pt x="2734" y="14342"/>
                        <a:pt x="4489" y="13894"/>
                        <a:pt x="6012" y="13238"/>
                      </a:cubicBezTo>
                      <a:cubicBezTo>
                        <a:pt x="6950" y="14151"/>
                        <a:pt x="7899" y="14547"/>
                        <a:pt x="8709" y="14686"/>
                      </a:cubicBezTo>
                      <a:cubicBezTo>
                        <a:pt x="8915" y="14722"/>
                        <a:pt x="9123" y="14742"/>
                        <a:pt x="9332" y="14748"/>
                      </a:cubicBezTo>
                      <a:cubicBezTo>
                        <a:pt x="9377" y="14750"/>
                        <a:pt x="9422" y="14750"/>
                        <a:pt x="9467" y="14750"/>
                      </a:cubicBezTo>
                      <a:cubicBezTo>
                        <a:pt x="11605" y="14750"/>
                        <a:pt x="13569" y="13260"/>
                        <a:pt x="14238" y="12227"/>
                      </a:cubicBezTo>
                      <a:cubicBezTo>
                        <a:pt x="16095" y="9360"/>
                        <a:pt x="16632" y="1462"/>
                        <a:pt x="16653" y="1126"/>
                      </a:cubicBezTo>
                      <a:lnTo>
                        <a:pt x="167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621" name="Google Shape;1621;p62"/>
          <p:cNvSpPr txBox="1"/>
          <p:nvPr>
            <p:ph idx="4294967295" type="subTitle"/>
          </p:nvPr>
        </p:nvSpPr>
        <p:spPr>
          <a:xfrm>
            <a:off x="5347800" y="3335600"/>
            <a:ext cx="3083100" cy="15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b="1" lang="en"/>
              <a:t>Experimento de outros datasets</a:t>
            </a:r>
            <a:endParaRPr b="1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b="1" lang="en"/>
              <a:t>Experimento do algoritmo FP-Growth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63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Agradecimentos Especiais</a:t>
            </a:r>
            <a:endParaRPr/>
          </a:p>
        </p:txBody>
      </p:sp>
      <p:sp>
        <p:nvSpPr>
          <p:cNvPr id="1627" name="Google Shape;1627;p63"/>
          <p:cNvSpPr/>
          <p:nvPr/>
        </p:nvSpPr>
        <p:spPr>
          <a:xfrm>
            <a:off x="2478475" y="2292775"/>
            <a:ext cx="1278900" cy="79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Professor Eduardo Rocha</a:t>
            </a:r>
            <a:endParaRPr b="1" sz="2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628" name="Google Shape;1628;p63"/>
          <p:cNvGrpSpPr/>
          <p:nvPr/>
        </p:nvGrpSpPr>
        <p:grpSpPr>
          <a:xfrm>
            <a:off x="7184275" y="854275"/>
            <a:ext cx="1751125" cy="3953725"/>
            <a:chOff x="2677475" y="1522175"/>
            <a:chExt cx="1751125" cy="3953725"/>
          </a:xfrm>
        </p:grpSpPr>
        <p:sp>
          <p:nvSpPr>
            <p:cNvPr id="1629" name="Google Shape;1629;p63"/>
            <p:cNvSpPr/>
            <p:nvPr/>
          </p:nvSpPr>
          <p:spPr>
            <a:xfrm>
              <a:off x="2840825" y="1522175"/>
              <a:ext cx="1155525" cy="1241575"/>
            </a:xfrm>
            <a:custGeom>
              <a:rect b="b" l="l" r="r" t="t"/>
              <a:pathLst>
                <a:path extrusionOk="0" h="49663" w="46221">
                  <a:moveTo>
                    <a:pt x="10963" y="0"/>
                  </a:moveTo>
                  <a:cubicBezTo>
                    <a:pt x="8502" y="0"/>
                    <a:pt x="6090" y="697"/>
                    <a:pt x="4196" y="2255"/>
                  </a:cubicBezTo>
                  <a:cubicBezTo>
                    <a:pt x="1172" y="4742"/>
                    <a:pt x="1" y="8903"/>
                    <a:pt x="17" y="12818"/>
                  </a:cubicBezTo>
                  <a:cubicBezTo>
                    <a:pt x="25" y="14797"/>
                    <a:pt x="308" y="16814"/>
                    <a:pt x="1203" y="18578"/>
                  </a:cubicBezTo>
                  <a:cubicBezTo>
                    <a:pt x="3311" y="22732"/>
                    <a:pt x="8301" y="24650"/>
                    <a:pt x="10898" y="28516"/>
                  </a:cubicBezTo>
                  <a:cubicBezTo>
                    <a:pt x="12703" y="31204"/>
                    <a:pt x="13168" y="34547"/>
                    <a:pt x="14378" y="37549"/>
                  </a:cubicBezTo>
                  <a:cubicBezTo>
                    <a:pt x="16578" y="43010"/>
                    <a:pt x="23554" y="49663"/>
                    <a:pt x="30144" y="49663"/>
                  </a:cubicBezTo>
                  <a:cubicBezTo>
                    <a:pt x="31128" y="49663"/>
                    <a:pt x="32104" y="49514"/>
                    <a:pt x="33053" y="49192"/>
                  </a:cubicBezTo>
                  <a:cubicBezTo>
                    <a:pt x="41372" y="46364"/>
                    <a:pt x="46221" y="36453"/>
                    <a:pt x="41509" y="28618"/>
                  </a:cubicBezTo>
                  <a:cubicBezTo>
                    <a:pt x="39790" y="25760"/>
                    <a:pt x="37082" y="23663"/>
                    <a:pt x="34801" y="21230"/>
                  </a:cubicBezTo>
                  <a:cubicBezTo>
                    <a:pt x="31724" y="17949"/>
                    <a:pt x="29410" y="14043"/>
                    <a:pt x="26767" y="10402"/>
                  </a:cubicBezTo>
                  <a:cubicBezTo>
                    <a:pt x="24126" y="6763"/>
                    <a:pt x="21018" y="3277"/>
                    <a:pt x="16949" y="1357"/>
                  </a:cubicBezTo>
                  <a:cubicBezTo>
                    <a:pt x="15100" y="484"/>
                    <a:pt x="13014" y="0"/>
                    <a:pt x="10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2707925" y="3802500"/>
              <a:ext cx="256725" cy="271100"/>
            </a:xfrm>
            <a:custGeom>
              <a:rect b="b" l="l" r="r" t="t"/>
              <a:pathLst>
                <a:path extrusionOk="0" h="10844" w="10269">
                  <a:moveTo>
                    <a:pt x="2779" y="1"/>
                  </a:moveTo>
                  <a:cubicBezTo>
                    <a:pt x="2779" y="1"/>
                    <a:pt x="2621" y="1536"/>
                    <a:pt x="4876" y="1562"/>
                  </a:cubicBezTo>
                  <a:cubicBezTo>
                    <a:pt x="4876" y="1562"/>
                    <a:pt x="1" y="7002"/>
                    <a:pt x="423" y="7635"/>
                  </a:cubicBezTo>
                  <a:cubicBezTo>
                    <a:pt x="454" y="7683"/>
                    <a:pt x="504" y="7705"/>
                    <a:pt x="570" y="7705"/>
                  </a:cubicBezTo>
                  <a:cubicBezTo>
                    <a:pt x="1382" y="7705"/>
                    <a:pt x="4575" y="4357"/>
                    <a:pt x="4576" y="4356"/>
                  </a:cubicBezTo>
                  <a:lnTo>
                    <a:pt x="4576" y="4356"/>
                  </a:lnTo>
                  <a:cubicBezTo>
                    <a:pt x="4575" y="4357"/>
                    <a:pt x="1553" y="8918"/>
                    <a:pt x="2026" y="9663"/>
                  </a:cubicBezTo>
                  <a:cubicBezTo>
                    <a:pt x="2060" y="9717"/>
                    <a:pt x="2110" y="9742"/>
                    <a:pt x="2174" y="9742"/>
                  </a:cubicBezTo>
                  <a:cubicBezTo>
                    <a:pt x="2980" y="9742"/>
                    <a:pt x="5932" y="5681"/>
                    <a:pt x="5932" y="5680"/>
                  </a:cubicBezTo>
                  <a:lnTo>
                    <a:pt x="5932" y="5680"/>
                  </a:lnTo>
                  <a:cubicBezTo>
                    <a:pt x="5932" y="5681"/>
                    <a:pt x="3481" y="10410"/>
                    <a:pt x="4158" y="10672"/>
                  </a:cubicBezTo>
                  <a:cubicBezTo>
                    <a:pt x="4178" y="10680"/>
                    <a:pt x="4200" y="10684"/>
                    <a:pt x="4223" y="10684"/>
                  </a:cubicBezTo>
                  <a:cubicBezTo>
                    <a:pt x="4932" y="10684"/>
                    <a:pt x="6437" y="6813"/>
                    <a:pt x="6437" y="6812"/>
                  </a:cubicBezTo>
                  <a:lnTo>
                    <a:pt x="6437" y="6812"/>
                  </a:lnTo>
                  <a:cubicBezTo>
                    <a:pt x="6437" y="6813"/>
                    <a:pt x="5936" y="10757"/>
                    <a:pt x="6718" y="10842"/>
                  </a:cubicBezTo>
                  <a:cubicBezTo>
                    <a:pt x="6726" y="10843"/>
                    <a:pt x="6734" y="10844"/>
                    <a:pt x="6742" y="10844"/>
                  </a:cubicBezTo>
                  <a:cubicBezTo>
                    <a:pt x="7501" y="10844"/>
                    <a:pt x="7602" y="6742"/>
                    <a:pt x="7602" y="6742"/>
                  </a:cubicBezTo>
                  <a:cubicBezTo>
                    <a:pt x="7602" y="6742"/>
                    <a:pt x="10033" y="5087"/>
                    <a:pt x="10268" y="2458"/>
                  </a:cubicBezTo>
                  <a:cubicBezTo>
                    <a:pt x="9215" y="1771"/>
                    <a:pt x="10005" y="2184"/>
                    <a:pt x="9281" y="1589"/>
                  </a:cubicBezTo>
                  <a:cubicBezTo>
                    <a:pt x="8949" y="1314"/>
                    <a:pt x="8276" y="327"/>
                    <a:pt x="8276" y="327"/>
                  </a:cubicBez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3"/>
            <p:cNvSpPr/>
            <p:nvPr/>
          </p:nvSpPr>
          <p:spPr>
            <a:xfrm>
              <a:off x="4108375" y="1607500"/>
              <a:ext cx="307450" cy="266400"/>
            </a:xfrm>
            <a:custGeom>
              <a:rect b="b" l="l" r="r" t="t"/>
              <a:pathLst>
                <a:path extrusionOk="0" h="10656" w="12298">
                  <a:moveTo>
                    <a:pt x="7864" y="1"/>
                  </a:moveTo>
                  <a:cubicBezTo>
                    <a:pt x="7855" y="1"/>
                    <a:pt x="7846" y="1"/>
                    <a:pt x="7837" y="3"/>
                  </a:cubicBezTo>
                  <a:cubicBezTo>
                    <a:pt x="6932" y="117"/>
                    <a:pt x="5088" y="5219"/>
                    <a:pt x="5088" y="5219"/>
                  </a:cubicBezTo>
                  <a:cubicBezTo>
                    <a:pt x="5088" y="5219"/>
                    <a:pt x="5941" y="79"/>
                    <a:pt x="5192" y="79"/>
                  </a:cubicBezTo>
                  <a:cubicBezTo>
                    <a:pt x="5186" y="79"/>
                    <a:pt x="5180" y="79"/>
                    <a:pt x="5174" y="80"/>
                  </a:cubicBezTo>
                  <a:cubicBezTo>
                    <a:pt x="4393" y="163"/>
                    <a:pt x="3130" y="7002"/>
                    <a:pt x="3130" y="7002"/>
                  </a:cubicBezTo>
                  <a:cubicBezTo>
                    <a:pt x="2323" y="6345"/>
                    <a:pt x="1622" y="6161"/>
                    <a:pt x="1089" y="6161"/>
                  </a:cubicBezTo>
                  <a:cubicBezTo>
                    <a:pt x="407" y="6161"/>
                    <a:pt x="1" y="6463"/>
                    <a:pt x="1" y="6463"/>
                  </a:cubicBezTo>
                  <a:lnTo>
                    <a:pt x="4030" y="10413"/>
                  </a:lnTo>
                  <a:cubicBezTo>
                    <a:pt x="4030" y="10413"/>
                    <a:pt x="4383" y="10402"/>
                    <a:pt x="4783" y="10402"/>
                  </a:cubicBezTo>
                  <a:cubicBezTo>
                    <a:pt x="5152" y="10402"/>
                    <a:pt x="5561" y="10412"/>
                    <a:pt x="5768" y="10448"/>
                  </a:cubicBezTo>
                  <a:cubicBezTo>
                    <a:pt x="5997" y="10488"/>
                    <a:pt x="6127" y="10500"/>
                    <a:pt x="6210" y="10500"/>
                  </a:cubicBezTo>
                  <a:cubicBezTo>
                    <a:pt x="6327" y="10500"/>
                    <a:pt x="6352" y="10476"/>
                    <a:pt x="6430" y="10476"/>
                  </a:cubicBezTo>
                  <a:cubicBezTo>
                    <a:pt x="6524" y="10476"/>
                    <a:pt x="6696" y="10510"/>
                    <a:pt x="7198" y="10656"/>
                  </a:cubicBezTo>
                  <a:cubicBezTo>
                    <a:pt x="9202" y="8835"/>
                    <a:pt x="8936" y="5974"/>
                    <a:pt x="8936" y="5974"/>
                  </a:cubicBezTo>
                  <a:cubicBezTo>
                    <a:pt x="8936" y="5974"/>
                    <a:pt x="12298" y="3278"/>
                    <a:pt x="11740" y="2751"/>
                  </a:cubicBezTo>
                  <a:cubicBezTo>
                    <a:pt x="11693" y="2706"/>
                    <a:pt x="11628" y="2686"/>
                    <a:pt x="11550" y="2686"/>
                  </a:cubicBezTo>
                  <a:cubicBezTo>
                    <a:pt x="10706" y="2686"/>
                    <a:pt x="8264" y="5064"/>
                    <a:pt x="8264" y="5064"/>
                  </a:cubicBezTo>
                  <a:cubicBezTo>
                    <a:pt x="8264" y="5064"/>
                    <a:pt x="10636" y="1294"/>
                    <a:pt x="9998" y="956"/>
                  </a:cubicBezTo>
                  <a:cubicBezTo>
                    <a:pt x="9976" y="945"/>
                    <a:pt x="9953" y="939"/>
                    <a:pt x="9927" y="939"/>
                  </a:cubicBezTo>
                  <a:cubicBezTo>
                    <a:pt x="9203" y="939"/>
                    <a:pt x="7020" y="5398"/>
                    <a:pt x="7020" y="5398"/>
                  </a:cubicBezTo>
                  <a:cubicBezTo>
                    <a:pt x="7020" y="5398"/>
                    <a:pt x="8707" y="1"/>
                    <a:pt x="7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3"/>
            <p:cNvSpPr/>
            <p:nvPr/>
          </p:nvSpPr>
          <p:spPr>
            <a:xfrm>
              <a:off x="3543450" y="2439800"/>
              <a:ext cx="304825" cy="422000"/>
            </a:xfrm>
            <a:custGeom>
              <a:rect b="b" l="l" r="r" t="t"/>
              <a:pathLst>
                <a:path extrusionOk="0" h="16880" w="12193">
                  <a:moveTo>
                    <a:pt x="5557" y="0"/>
                  </a:moveTo>
                  <a:cubicBezTo>
                    <a:pt x="5486" y="0"/>
                    <a:pt x="5419" y="5"/>
                    <a:pt x="5356" y="15"/>
                  </a:cubicBezTo>
                  <a:cubicBezTo>
                    <a:pt x="2623" y="442"/>
                    <a:pt x="46" y="1822"/>
                    <a:pt x="15" y="4733"/>
                  </a:cubicBezTo>
                  <a:cubicBezTo>
                    <a:pt x="1" y="5890"/>
                    <a:pt x="341" y="7036"/>
                    <a:pt x="789" y="8100"/>
                  </a:cubicBezTo>
                  <a:cubicBezTo>
                    <a:pt x="1387" y="9526"/>
                    <a:pt x="2166" y="11268"/>
                    <a:pt x="3624" y="12065"/>
                  </a:cubicBezTo>
                  <a:cubicBezTo>
                    <a:pt x="4164" y="12359"/>
                    <a:pt x="4777" y="12507"/>
                    <a:pt x="5348" y="12740"/>
                  </a:cubicBezTo>
                  <a:cubicBezTo>
                    <a:pt x="6879" y="13359"/>
                    <a:pt x="6540" y="15450"/>
                    <a:pt x="6741" y="16880"/>
                  </a:cubicBezTo>
                  <a:lnTo>
                    <a:pt x="11476" y="15367"/>
                  </a:lnTo>
                  <a:cubicBezTo>
                    <a:pt x="11476" y="15367"/>
                    <a:pt x="9641" y="12950"/>
                    <a:pt x="9877" y="12288"/>
                  </a:cubicBezTo>
                  <a:cubicBezTo>
                    <a:pt x="10063" y="11767"/>
                    <a:pt x="10811" y="10506"/>
                    <a:pt x="10922" y="9933"/>
                  </a:cubicBezTo>
                  <a:cubicBezTo>
                    <a:pt x="12193" y="3360"/>
                    <a:pt x="7429" y="0"/>
                    <a:pt x="5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>
              <a:off x="3680950" y="2822525"/>
              <a:ext cx="233450" cy="223125"/>
            </a:xfrm>
            <a:custGeom>
              <a:rect b="b" l="l" r="r" t="t"/>
              <a:pathLst>
                <a:path extrusionOk="0" h="8925" w="9338">
                  <a:moveTo>
                    <a:pt x="5981" y="0"/>
                  </a:moveTo>
                  <a:cubicBezTo>
                    <a:pt x="3404" y="0"/>
                    <a:pt x="1" y="937"/>
                    <a:pt x="1" y="3394"/>
                  </a:cubicBezTo>
                  <a:cubicBezTo>
                    <a:pt x="1" y="5850"/>
                    <a:pt x="1822" y="8924"/>
                    <a:pt x="4400" y="8924"/>
                  </a:cubicBezTo>
                  <a:cubicBezTo>
                    <a:pt x="6979" y="8924"/>
                    <a:pt x="9338" y="5851"/>
                    <a:pt x="9338" y="3394"/>
                  </a:cubicBezTo>
                  <a:cubicBezTo>
                    <a:pt x="9338" y="937"/>
                    <a:pt x="8559" y="0"/>
                    <a:pt x="5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3"/>
            <p:cNvSpPr/>
            <p:nvPr/>
          </p:nvSpPr>
          <p:spPr>
            <a:xfrm>
              <a:off x="3863500" y="1853000"/>
              <a:ext cx="460925" cy="1206675"/>
            </a:xfrm>
            <a:custGeom>
              <a:rect b="b" l="l" r="r" t="t"/>
              <a:pathLst>
                <a:path extrusionOk="0" h="48267" w="18437">
                  <a:moveTo>
                    <a:pt x="13947" y="1"/>
                  </a:moveTo>
                  <a:cubicBezTo>
                    <a:pt x="13947" y="1"/>
                    <a:pt x="11222" y="13136"/>
                    <a:pt x="9619" y="21231"/>
                  </a:cubicBezTo>
                  <a:cubicBezTo>
                    <a:pt x="8016" y="29327"/>
                    <a:pt x="0" y="37591"/>
                    <a:pt x="0" y="37591"/>
                  </a:cubicBezTo>
                  <a:lnTo>
                    <a:pt x="7535" y="48266"/>
                  </a:lnTo>
                  <a:cubicBezTo>
                    <a:pt x="7375" y="43379"/>
                    <a:pt x="15550" y="24286"/>
                    <a:pt x="16993" y="21537"/>
                  </a:cubicBezTo>
                  <a:cubicBezTo>
                    <a:pt x="18437" y="18787"/>
                    <a:pt x="16993" y="836"/>
                    <a:pt x="16993" y="836"/>
                  </a:cubicBezTo>
                  <a:lnTo>
                    <a:pt x="139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3"/>
            <p:cNvSpPr/>
            <p:nvPr/>
          </p:nvSpPr>
          <p:spPr>
            <a:xfrm>
              <a:off x="2909100" y="2892775"/>
              <a:ext cx="782250" cy="973775"/>
            </a:xfrm>
            <a:custGeom>
              <a:rect b="b" l="l" r="r" t="t"/>
              <a:pathLst>
                <a:path extrusionOk="0" h="38951" w="31290">
                  <a:moveTo>
                    <a:pt x="23888" y="1"/>
                  </a:moveTo>
                  <a:cubicBezTo>
                    <a:pt x="23888" y="1"/>
                    <a:pt x="21164" y="460"/>
                    <a:pt x="16994" y="9929"/>
                  </a:cubicBezTo>
                  <a:cubicBezTo>
                    <a:pt x="12825" y="19399"/>
                    <a:pt x="0" y="37030"/>
                    <a:pt x="0" y="37030"/>
                  </a:cubicBezTo>
                  <a:lnTo>
                    <a:pt x="2086" y="38950"/>
                  </a:lnTo>
                  <a:cubicBezTo>
                    <a:pt x="2086" y="38950"/>
                    <a:pt x="14590" y="29634"/>
                    <a:pt x="16994" y="23983"/>
                  </a:cubicBezTo>
                  <a:cubicBezTo>
                    <a:pt x="19349" y="18450"/>
                    <a:pt x="22317" y="11600"/>
                    <a:pt x="23795" y="11600"/>
                  </a:cubicBezTo>
                  <a:cubicBezTo>
                    <a:pt x="23826" y="11600"/>
                    <a:pt x="23857" y="11603"/>
                    <a:pt x="23888" y="11609"/>
                  </a:cubicBezTo>
                  <a:cubicBezTo>
                    <a:pt x="23913" y="11614"/>
                    <a:pt x="23941" y="11617"/>
                    <a:pt x="23969" y="11617"/>
                  </a:cubicBezTo>
                  <a:cubicBezTo>
                    <a:pt x="25544" y="11617"/>
                    <a:pt x="31290" y="3451"/>
                    <a:pt x="2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3833200" y="2669575"/>
              <a:ext cx="302925" cy="421650"/>
            </a:xfrm>
            <a:custGeom>
              <a:rect b="b" l="l" r="r" t="t"/>
              <a:pathLst>
                <a:path extrusionOk="0" h="16866" w="12117">
                  <a:moveTo>
                    <a:pt x="4174" y="1"/>
                  </a:moveTo>
                  <a:lnTo>
                    <a:pt x="1" y="6014"/>
                  </a:lnTo>
                  <a:lnTo>
                    <a:pt x="8384" y="16866"/>
                  </a:lnTo>
                  <a:lnTo>
                    <a:pt x="12116" y="6565"/>
                  </a:lnTo>
                  <a:cubicBezTo>
                    <a:pt x="12116" y="6565"/>
                    <a:pt x="11541" y="1733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3338100" y="2873050"/>
              <a:ext cx="436550" cy="345300"/>
            </a:xfrm>
            <a:custGeom>
              <a:rect b="b" l="l" r="r" t="t"/>
              <a:pathLst>
                <a:path extrusionOk="0" h="13812" w="17462">
                  <a:moveTo>
                    <a:pt x="7973" y="0"/>
                  </a:moveTo>
                  <a:cubicBezTo>
                    <a:pt x="7973" y="0"/>
                    <a:pt x="3569" y="371"/>
                    <a:pt x="0" y="8209"/>
                  </a:cubicBezTo>
                  <a:cubicBezTo>
                    <a:pt x="0" y="8209"/>
                    <a:pt x="3926" y="13628"/>
                    <a:pt x="6796" y="13811"/>
                  </a:cubicBezTo>
                  <a:cubicBezTo>
                    <a:pt x="6796" y="13811"/>
                    <a:pt x="17461" y="4695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3643800" y="5124775"/>
              <a:ext cx="196075" cy="344100"/>
            </a:xfrm>
            <a:custGeom>
              <a:rect b="b" l="l" r="r" t="t"/>
              <a:pathLst>
                <a:path extrusionOk="0" h="13764" w="7843">
                  <a:moveTo>
                    <a:pt x="3643" y="1"/>
                  </a:moveTo>
                  <a:cubicBezTo>
                    <a:pt x="3643" y="1"/>
                    <a:pt x="1044" y="3641"/>
                    <a:pt x="645" y="4466"/>
                  </a:cubicBezTo>
                  <a:cubicBezTo>
                    <a:pt x="247" y="5290"/>
                    <a:pt x="0" y="11064"/>
                    <a:pt x="743" y="13467"/>
                  </a:cubicBezTo>
                  <a:cubicBezTo>
                    <a:pt x="806" y="13671"/>
                    <a:pt x="910" y="13764"/>
                    <a:pt x="1046" y="13764"/>
                  </a:cubicBezTo>
                  <a:cubicBezTo>
                    <a:pt x="2518" y="13764"/>
                    <a:pt x="7843" y="2891"/>
                    <a:pt x="7843" y="2891"/>
                  </a:cubicBezTo>
                  <a:lnTo>
                    <a:pt x="36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3706375" y="3598825"/>
              <a:ext cx="722225" cy="1608025"/>
            </a:xfrm>
            <a:custGeom>
              <a:rect b="b" l="l" r="r" t="t"/>
              <a:pathLst>
                <a:path extrusionOk="0" h="64321" w="28889">
                  <a:moveTo>
                    <a:pt x="11637" y="1"/>
                  </a:moveTo>
                  <a:lnTo>
                    <a:pt x="5826" y="2223"/>
                  </a:lnTo>
                  <a:cubicBezTo>
                    <a:pt x="5826" y="2223"/>
                    <a:pt x="1" y="7554"/>
                    <a:pt x="2115" y="17628"/>
                  </a:cubicBezTo>
                  <a:cubicBezTo>
                    <a:pt x="4228" y="27702"/>
                    <a:pt x="18184" y="38170"/>
                    <a:pt x="16235" y="40306"/>
                  </a:cubicBezTo>
                  <a:cubicBezTo>
                    <a:pt x="12337" y="44578"/>
                    <a:pt x="1140" y="61040"/>
                    <a:pt x="1140" y="61040"/>
                  </a:cubicBezTo>
                  <a:lnTo>
                    <a:pt x="5125" y="64320"/>
                  </a:lnTo>
                  <a:cubicBezTo>
                    <a:pt x="5125" y="64320"/>
                    <a:pt x="28747" y="47390"/>
                    <a:pt x="28818" y="38934"/>
                  </a:cubicBezTo>
                  <a:cubicBezTo>
                    <a:pt x="28889" y="30479"/>
                    <a:pt x="11637" y="1"/>
                    <a:pt x="11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63"/>
            <p:cNvSpPr/>
            <p:nvPr/>
          </p:nvSpPr>
          <p:spPr>
            <a:xfrm>
              <a:off x="2691900" y="4917025"/>
              <a:ext cx="286425" cy="278550"/>
            </a:xfrm>
            <a:custGeom>
              <a:rect b="b" l="l" r="r" t="t"/>
              <a:pathLst>
                <a:path extrusionOk="0" h="11142" w="11457">
                  <a:moveTo>
                    <a:pt x="9112" y="1"/>
                  </a:moveTo>
                  <a:cubicBezTo>
                    <a:pt x="9112" y="1"/>
                    <a:pt x="5050" y="2102"/>
                    <a:pt x="4300" y="2661"/>
                  </a:cubicBezTo>
                  <a:cubicBezTo>
                    <a:pt x="3551" y="3221"/>
                    <a:pt x="555" y="8245"/>
                    <a:pt x="61" y="10706"/>
                  </a:cubicBezTo>
                  <a:cubicBezTo>
                    <a:pt x="0" y="11008"/>
                    <a:pt x="127" y="11141"/>
                    <a:pt x="396" y="11141"/>
                  </a:cubicBezTo>
                  <a:cubicBezTo>
                    <a:pt x="2313" y="11141"/>
                    <a:pt x="11456" y="4402"/>
                    <a:pt x="11456" y="4402"/>
                  </a:cubicBezTo>
                  <a:lnTo>
                    <a:pt x="91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3"/>
            <p:cNvSpPr/>
            <p:nvPr/>
          </p:nvSpPr>
          <p:spPr>
            <a:xfrm>
              <a:off x="2919675" y="3675025"/>
              <a:ext cx="983975" cy="1358375"/>
            </a:xfrm>
            <a:custGeom>
              <a:rect b="b" l="l" r="r" t="t"/>
              <a:pathLst>
                <a:path extrusionOk="0" h="54335" w="39359">
                  <a:moveTo>
                    <a:pt x="38676" y="1"/>
                  </a:moveTo>
                  <a:lnTo>
                    <a:pt x="21479" y="9968"/>
                  </a:lnTo>
                  <a:cubicBezTo>
                    <a:pt x="21479" y="9968"/>
                    <a:pt x="29015" y="34777"/>
                    <a:pt x="23496" y="36874"/>
                  </a:cubicBezTo>
                  <a:cubicBezTo>
                    <a:pt x="17976" y="38971"/>
                    <a:pt x="1" y="49680"/>
                    <a:pt x="1" y="49680"/>
                  </a:cubicBezTo>
                  <a:lnTo>
                    <a:pt x="1965" y="54334"/>
                  </a:lnTo>
                  <a:cubicBezTo>
                    <a:pt x="1965" y="54334"/>
                    <a:pt x="31102" y="49593"/>
                    <a:pt x="35231" y="42107"/>
                  </a:cubicBezTo>
                  <a:cubicBezTo>
                    <a:pt x="39359" y="34622"/>
                    <a:pt x="38676" y="2"/>
                    <a:pt x="38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3"/>
            <p:cNvSpPr/>
            <p:nvPr/>
          </p:nvSpPr>
          <p:spPr>
            <a:xfrm>
              <a:off x="3396100" y="3504600"/>
              <a:ext cx="585775" cy="784775"/>
            </a:xfrm>
            <a:custGeom>
              <a:rect b="b" l="l" r="r" t="t"/>
              <a:pathLst>
                <a:path extrusionOk="0" h="31391" w="23431">
                  <a:moveTo>
                    <a:pt x="12665" y="0"/>
                  </a:moveTo>
                  <a:cubicBezTo>
                    <a:pt x="12665" y="0"/>
                    <a:pt x="1" y="4483"/>
                    <a:pt x="2422" y="16785"/>
                  </a:cubicBezTo>
                  <a:cubicBezTo>
                    <a:pt x="4843" y="29085"/>
                    <a:pt x="8877" y="31391"/>
                    <a:pt x="8877" y="31391"/>
                  </a:cubicBezTo>
                  <a:lnTo>
                    <a:pt x="16139" y="19475"/>
                  </a:lnTo>
                  <a:lnTo>
                    <a:pt x="23430" y="3870"/>
                  </a:lnTo>
                  <a:lnTo>
                    <a:pt x="16139" y="2946"/>
                  </a:lnTo>
                  <a:lnTo>
                    <a:pt x="126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3"/>
            <p:cNvSpPr/>
            <p:nvPr/>
          </p:nvSpPr>
          <p:spPr>
            <a:xfrm>
              <a:off x="3501450" y="2792775"/>
              <a:ext cx="595150" cy="844250"/>
            </a:xfrm>
            <a:custGeom>
              <a:rect b="b" l="l" r="r" t="t"/>
              <a:pathLst>
                <a:path extrusionOk="0" h="33770" w="23806">
                  <a:moveTo>
                    <a:pt x="14482" y="0"/>
                  </a:moveTo>
                  <a:lnTo>
                    <a:pt x="13125" y="1168"/>
                  </a:lnTo>
                  <a:cubicBezTo>
                    <a:pt x="13125" y="1168"/>
                    <a:pt x="16826" y="6628"/>
                    <a:pt x="15177" y="7724"/>
                  </a:cubicBezTo>
                  <a:cubicBezTo>
                    <a:pt x="13619" y="8759"/>
                    <a:pt x="12411" y="9173"/>
                    <a:pt x="11476" y="9173"/>
                  </a:cubicBezTo>
                  <a:cubicBezTo>
                    <a:pt x="7708" y="9173"/>
                    <a:pt x="8355" y="2452"/>
                    <a:pt x="8355" y="2452"/>
                  </a:cubicBezTo>
                  <a:lnTo>
                    <a:pt x="8355" y="2452"/>
                  </a:lnTo>
                  <a:lnTo>
                    <a:pt x="1344" y="3221"/>
                  </a:lnTo>
                  <a:lnTo>
                    <a:pt x="0" y="3665"/>
                  </a:lnTo>
                  <a:lnTo>
                    <a:pt x="2478" y="13286"/>
                  </a:lnTo>
                  <a:lnTo>
                    <a:pt x="5664" y="29765"/>
                  </a:lnTo>
                  <a:cubicBezTo>
                    <a:pt x="5664" y="29765"/>
                    <a:pt x="9612" y="32632"/>
                    <a:pt x="13691" y="33431"/>
                  </a:cubicBezTo>
                  <a:cubicBezTo>
                    <a:pt x="14988" y="33685"/>
                    <a:pt x="16199" y="33770"/>
                    <a:pt x="17238" y="33770"/>
                  </a:cubicBezTo>
                  <a:cubicBezTo>
                    <a:pt x="19315" y="33770"/>
                    <a:pt x="20702" y="33431"/>
                    <a:pt x="20702" y="33431"/>
                  </a:cubicBezTo>
                  <a:cubicBezTo>
                    <a:pt x="22621" y="30490"/>
                    <a:pt x="23805" y="17030"/>
                    <a:pt x="23805" y="17030"/>
                  </a:cubicBezTo>
                  <a:cubicBezTo>
                    <a:pt x="23805" y="5224"/>
                    <a:pt x="14482" y="0"/>
                    <a:pt x="14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3"/>
            <p:cNvSpPr/>
            <p:nvPr/>
          </p:nvSpPr>
          <p:spPr>
            <a:xfrm>
              <a:off x="3682025" y="2757125"/>
              <a:ext cx="71450" cy="23625"/>
            </a:xfrm>
            <a:custGeom>
              <a:rect b="b" l="l" r="r" t="t"/>
              <a:pathLst>
                <a:path extrusionOk="0" h="945" w="2858">
                  <a:moveTo>
                    <a:pt x="2858" y="0"/>
                  </a:moveTo>
                  <a:cubicBezTo>
                    <a:pt x="2155" y="176"/>
                    <a:pt x="1518" y="225"/>
                    <a:pt x="1025" y="225"/>
                  </a:cubicBezTo>
                  <a:cubicBezTo>
                    <a:pt x="396" y="225"/>
                    <a:pt x="0" y="145"/>
                    <a:pt x="0" y="145"/>
                  </a:cubicBezTo>
                  <a:lnTo>
                    <a:pt x="0" y="145"/>
                  </a:lnTo>
                  <a:cubicBezTo>
                    <a:pt x="489" y="412"/>
                    <a:pt x="778" y="945"/>
                    <a:pt x="778" y="945"/>
                  </a:cubicBezTo>
                  <a:cubicBezTo>
                    <a:pt x="778" y="945"/>
                    <a:pt x="778" y="945"/>
                    <a:pt x="778" y="945"/>
                  </a:cubicBezTo>
                  <a:cubicBezTo>
                    <a:pt x="2068" y="767"/>
                    <a:pt x="2857" y="0"/>
                    <a:pt x="2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3"/>
            <p:cNvSpPr/>
            <p:nvPr/>
          </p:nvSpPr>
          <p:spPr>
            <a:xfrm>
              <a:off x="3511125" y="2638375"/>
              <a:ext cx="79475" cy="44500"/>
            </a:xfrm>
            <a:custGeom>
              <a:rect b="b" l="l" r="r" t="t"/>
              <a:pathLst>
                <a:path extrusionOk="0" h="1780" w="3179">
                  <a:moveTo>
                    <a:pt x="1245" y="0"/>
                  </a:moveTo>
                  <a:cubicBezTo>
                    <a:pt x="999" y="0"/>
                    <a:pt x="759" y="98"/>
                    <a:pt x="579" y="383"/>
                  </a:cubicBezTo>
                  <a:cubicBezTo>
                    <a:pt x="0" y="1298"/>
                    <a:pt x="3179" y="1779"/>
                    <a:pt x="3179" y="1779"/>
                  </a:cubicBezTo>
                  <a:lnTo>
                    <a:pt x="2361" y="480"/>
                  </a:lnTo>
                  <a:cubicBezTo>
                    <a:pt x="2361" y="480"/>
                    <a:pt x="1790" y="0"/>
                    <a:pt x="1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3"/>
            <p:cNvSpPr/>
            <p:nvPr/>
          </p:nvSpPr>
          <p:spPr>
            <a:xfrm>
              <a:off x="2677475" y="4955850"/>
              <a:ext cx="168900" cy="246200"/>
            </a:xfrm>
            <a:custGeom>
              <a:rect b="b" l="l" r="r" t="t"/>
              <a:pathLst>
                <a:path extrusionOk="0" h="9848" w="6756">
                  <a:moveTo>
                    <a:pt x="6755" y="0"/>
                  </a:moveTo>
                  <a:cubicBezTo>
                    <a:pt x="6755" y="0"/>
                    <a:pt x="5028" y="751"/>
                    <a:pt x="4578" y="1202"/>
                  </a:cubicBezTo>
                  <a:cubicBezTo>
                    <a:pt x="4128" y="1652"/>
                    <a:pt x="1" y="8781"/>
                    <a:pt x="526" y="9682"/>
                  </a:cubicBezTo>
                  <a:cubicBezTo>
                    <a:pt x="593" y="9798"/>
                    <a:pt x="720" y="9848"/>
                    <a:pt x="891" y="9848"/>
                  </a:cubicBezTo>
                  <a:cubicBezTo>
                    <a:pt x="2046" y="9848"/>
                    <a:pt x="5191" y="7525"/>
                    <a:pt x="5191" y="7525"/>
                  </a:cubicBezTo>
                  <a:lnTo>
                    <a:pt x="5191" y="7525"/>
                  </a:lnTo>
                  <a:cubicBezTo>
                    <a:pt x="5191" y="7525"/>
                    <a:pt x="5125" y="7538"/>
                    <a:pt x="5024" y="7538"/>
                  </a:cubicBezTo>
                  <a:cubicBezTo>
                    <a:pt x="4396" y="7538"/>
                    <a:pt x="2421" y="7051"/>
                    <a:pt x="6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3"/>
            <p:cNvSpPr/>
            <p:nvPr/>
          </p:nvSpPr>
          <p:spPr>
            <a:xfrm>
              <a:off x="3639875" y="5191550"/>
              <a:ext cx="104625" cy="284350"/>
            </a:xfrm>
            <a:custGeom>
              <a:rect b="b" l="l" r="r" t="t"/>
              <a:pathLst>
                <a:path extrusionOk="0" h="11374" w="4185">
                  <a:moveTo>
                    <a:pt x="1943" y="1"/>
                  </a:moveTo>
                  <a:cubicBezTo>
                    <a:pt x="1943" y="1"/>
                    <a:pt x="717" y="1326"/>
                    <a:pt x="529" y="1934"/>
                  </a:cubicBezTo>
                  <a:cubicBezTo>
                    <a:pt x="339" y="2542"/>
                    <a:pt x="1" y="10774"/>
                    <a:pt x="885" y="11327"/>
                  </a:cubicBezTo>
                  <a:cubicBezTo>
                    <a:pt x="936" y="11358"/>
                    <a:pt x="991" y="11373"/>
                    <a:pt x="1051" y="11373"/>
                  </a:cubicBezTo>
                  <a:cubicBezTo>
                    <a:pt x="2038" y="11373"/>
                    <a:pt x="4185" y="7338"/>
                    <a:pt x="4185" y="7338"/>
                  </a:cubicBezTo>
                  <a:lnTo>
                    <a:pt x="4185" y="7338"/>
                  </a:lnTo>
                  <a:cubicBezTo>
                    <a:pt x="4185" y="7338"/>
                    <a:pt x="3887" y="7570"/>
                    <a:pt x="3505" y="7570"/>
                  </a:cubicBezTo>
                  <a:cubicBezTo>
                    <a:pt x="2695" y="7570"/>
                    <a:pt x="1504" y="6527"/>
                    <a:pt x="1943" y="20"/>
                  </a:cubicBezTo>
                  <a:lnTo>
                    <a:pt x="1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8" name="Google Shape;1648;p63"/>
          <p:cNvGrpSpPr/>
          <p:nvPr/>
        </p:nvGrpSpPr>
        <p:grpSpPr>
          <a:xfrm>
            <a:off x="2818293" y="1473229"/>
            <a:ext cx="599315" cy="793208"/>
            <a:chOff x="7606826" y="2419290"/>
            <a:chExt cx="274550" cy="354728"/>
          </a:xfrm>
        </p:grpSpPr>
        <p:sp>
          <p:nvSpPr>
            <p:cNvPr id="1649" name="Google Shape;1649;p63"/>
            <p:cNvSpPr/>
            <p:nvPr/>
          </p:nvSpPr>
          <p:spPr>
            <a:xfrm>
              <a:off x="7606826" y="2619370"/>
              <a:ext cx="274550" cy="154649"/>
            </a:xfrm>
            <a:custGeom>
              <a:rect b="b" l="l" r="r" t="t"/>
              <a:pathLst>
                <a:path extrusionOk="0" h="5906" w="10485">
                  <a:moveTo>
                    <a:pt x="3711" y="1"/>
                  </a:moveTo>
                  <a:lnTo>
                    <a:pt x="3711" y="1041"/>
                  </a:lnTo>
                  <a:cubicBezTo>
                    <a:pt x="3711" y="1336"/>
                    <a:pt x="3520" y="1584"/>
                    <a:pt x="3244" y="1670"/>
                  </a:cubicBezTo>
                  <a:lnTo>
                    <a:pt x="935" y="2348"/>
                  </a:lnTo>
                  <a:cubicBezTo>
                    <a:pt x="382" y="2510"/>
                    <a:pt x="0" y="3025"/>
                    <a:pt x="0" y="3607"/>
                  </a:cubicBezTo>
                  <a:lnTo>
                    <a:pt x="0" y="5248"/>
                  </a:lnTo>
                  <a:cubicBezTo>
                    <a:pt x="0" y="5610"/>
                    <a:pt x="286" y="5906"/>
                    <a:pt x="649" y="5906"/>
                  </a:cubicBezTo>
                  <a:lnTo>
                    <a:pt x="9826" y="5906"/>
                  </a:lnTo>
                  <a:cubicBezTo>
                    <a:pt x="10189" y="5906"/>
                    <a:pt x="10485" y="5610"/>
                    <a:pt x="10485" y="5248"/>
                  </a:cubicBezTo>
                  <a:lnTo>
                    <a:pt x="10485" y="3607"/>
                  </a:lnTo>
                  <a:cubicBezTo>
                    <a:pt x="10485" y="3025"/>
                    <a:pt x="10093" y="2510"/>
                    <a:pt x="9540" y="2348"/>
                  </a:cubicBezTo>
                  <a:lnTo>
                    <a:pt x="7241" y="1670"/>
                  </a:lnTo>
                  <a:cubicBezTo>
                    <a:pt x="6955" y="1584"/>
                    <a:pt x="6764" y="1336"/>
                    <a:pt x="6764" y="104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63"/>
            <p:cNvSpPr/>
            <p:nvPr/>
          </p:nvSpPr>
          <p:spPr>
            <a:xfrm>
              <a:off x="7606826" y="2667576"/>
              <a:ext cx="274550" cy="106442"/>
            </a:xfrm>
            <a:custGeom>
              <a:rect b="b" l="l" r="r" t="t"/>
              <a:pathLst>
                <a:path extrusionOk="0" h="4065" w="10485">
                  <a:moveTo>
                    <a:pt x="2671" y="1"/>
                  </a:moveTo>
                  <a:lnTo>
                    <a:pt x="935" y="507"/>
                  </a:lnTo>
                  <a:cubicBezTo>
                    <a:pt x="382" y="669"/>
                    <a:pt x="0" y="1184"/>
                    <a:pt x="0" y="1766"/>
                  </a:cubicBezTo>
                  <a:lnTo>
                    <a:pt x="0" y="3407"/>
                  </a:lnTo>
                  <a:cubicBezTo>
                    <a:pt x="0" y="3769"/>
                    <a:pt x="286" y="4065"/>
                    <a:pt x="649" y="4065"/>
                  </a:cubicBezTo>
                  <a:lnTo>
                    <a:pt x="9826" y="4065"/>
                  </a:lnTo>
                  <a:cubicBezTo>
                    <a:pt x="10189" y="4065"/>
                    <a:pt x="10485" y="3769"/>
                    <a:pt x="10485" y="3407"/>
                  </a:cubicBezTo>
                  <a:lnTo>
                    <a:pt x="10485" y="1766"/>
                  </a:lnTo>
                  <a:cubicBezTo>
                    <a:pt x="10485" y="1184"/>
                    <a:pt x="10093" y="669"/>
                    <a:pt x="9540" y="507"/>
                  </a:cubicBezTo>
                  <a:lnTo>
                    <a:pt x="7804" y="1"/>
                  </a:lnTo>
                  <a:cubicBezTo>
                    <a:pt x="7556" y="1213"/>
                    <a:pt x="6478" y="2090"/>
                    <a:pt x="5238" y="2090"/>
                  </a:cubicBezTo>
                  <a:cubicBezTo>
                    <a:pt x="3997" y="2090"/>
                    <a:pt x="2919" y="1213"/>
                    <a:pt x="2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63"/>
            <p:cNvSpPr/>
            <p:nvPr/>
          </p:nvSpPr>
          <p:spPr>
            <a:xfrm>
              <a:off x="7703998" y="2619370"/>
              <a:ext cx="79943" cy="22886"/>
            </a:xfrm>
            <a:custGeom>
              <a:rect b="b" l="l" r="r" t="t"/>
              <a:pathLst>
                <a:path extrusionOk="0" h="874" w="3053">
                  <a:moveTo>
                    <a:pt x="0" y="1"/>
                  </a:moveTo>
                  <a:lnTo>
                    <a:pt x="0" y="487"/>
                  </a:lnTo>
                  <a:cubicBezTo>
                    <a:pt x="477" y="745"/>
                    <a:pt x="1002" y="874"/>
                    <a:pt x="1527" y="874"/>
                  </a:cubicBezTo>
                  <a:cubicBezTo>
                    <a:pt x="2051" y="874"/>
                    <a:pt x="2576" y="745"/>
                    <a:pt x="3053" y="487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3"/>
            <p:cNvSpPr/>
            <p:nvPr/>
          </p:nvSpPr>
          <p:spPr>
            <a:xfrm>
              <a:off x="7647543" y="2470744"/>
              <a:ext cx="192617" cy="160147"/>
            </a:xfrm>
            <a:custGeom>
              <a:rect b="b" l="l" r="r" t="t"/>
              <a:pathLst>
                <a:path extrusionOk="0" h="6116" w="7356">
                  <a:moveTo>
                    <a:pt x="840" y="1"/>
                  </a:moveTo>
                  <a:lnTo>
                    <a:pt x="840" y="2405"/>
                  </a:lnTo>
                  <a:lnTo>
                    <a:pt x="735" y="2405"/>
                  </a:lnTo>
                  <a:cubicBezTo>
                    <a:pt x="0" y="2405"/>
                    <a:pt x="0" y="3492"/>
                    <a:pt x="735" y="3492"/>
                  </a:cubicBezTo>
                  <a:lnTo>
                    <a:pt x="849" y="3492"/>
                  </a:lnTo>
                  <a:cubicBezTo>
                    <a:pt x="964" y="4971"/>
                    <a:pt x="2194" y="6116"/>
                    <a:pt x="3683" y="6116"/>
                  </a:cubicBezTo>
                  <a:cubicBezTo>
                    <a:pt x="5161" y="6116"/>
                    <a:pt x="6392" y="4971"/>
                    <a:pt x="6506" y="3492"/>
                  </a:cubicBezTo>
                  <a:lnTo>
                    <a:pt x="6630" y="3492"/>
                  </a:lnTo>
                  <a:cubicBezTo>
                    <a:pt x="7355" y="3492"/>
                    <a:pt x="7355" y="2405"/>
                    <a:pt x="6630" y="2405"/>
                  </a:cubicBezTo>
                  <a:lnTo>
                    <a:pt x="6525" y="240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3"/>
            <p:cNvSpPr/>
            <p:nvPr/>
          </p:nvSpPr>
          <p:spPr>
            <a:xfrm>
              <a:off x="7651785" y="2470744"/>
              <a:ext cx="166379" cy="160121"/>
            </a:xfrm>
            <a:custGeom>
              <a:rect b="b" l="l" r="r" t="t"/>
              <a:pathLst>
                <a:path extrusionOk="0" h="6115" w="6354">
                  <a:moveTo>
                    <a:pt x="678" y="1"/>
                  </a:moveTo>
                  <a:lnTo>
                    <a:pt x="678" y="2405"/>
                  </a:lnTo>
                  <a:lnTo>
                    <a:pt x="601" y="2405"/>
                  </a:lnTo>
                  <a:cubicBezTo>
                    <a:pt x="595" y="2404"/>
                    <a:pt x="589" y="2404"/>
                    <a:pt x="583" y="2404"/>
                  </a:cubicBezTo>
                  <a:cubicBezTo>
                    <a:pt x="304" y="2404"/>
                    <a:pt x="66" y="2611"/>
                    <a:pt x="29" y="2891"/>
                  </a:cubicBezTo>
                  <a:cubicBezTo>
                    <a:pt x="0" y="3215"/>
                    <a:pt x="248" y="3492"/>
                    <a:pt x="573" y="3492"/>
                  </a:cubicBezTo>
                  <a:lnTo>
                    <a:pt x="687" y="3492"/>
                  </a:lnTo>
                  <a:cubicBezTo>
                    <a:pt x="800" y="4995"/>
                    <a:pt x="2046" y="6115"/>
                    <a:pt x="3499" y="6115"/>
                  </a:cubicBezTo>
                  <a:cubicBezTo>
                    <a:pt x="3650" y="6115"/>
                    <a:pt x="3804" y="6103"/>
                    <a:pt x="3959" y="6077"/>
                  </a:cubicBezTo>
                  <a:cubicBezTo>
                    <a:pt x="2576" y="5868"/>
                    <a:pt x="1555" y="4675"/>
                    <a:pt x="1555" y="3282"/>
                  </a:cubicBezTo>
                  <a:lnTo>
                    <a:pt x="1555" y="1527"/>
                  </a:lnTo>
                  <a:cubicBezTo>
                    <a:pt x="1555" y="1050"/>
                    <a:pt x="1946" y="659"/>
                    <a:pt x="2433" y="659"/>
                  </a:cubicBezTo>
                  <a:lnTo>
                    <a:pt x="3740" y="659"/>
                  </a:lnTo>
                  <a:cubicBezTo>
                    <a:pt x="3932" y="802"/>
                    <a:pt x="4163" y="875"/>
                    <a:pt x="4392" y="875"/>
                  </a:cubicBezTo>
                  <a:cubicBezTo>
                    <a:pt x="4562" y="875"/>
                    <a:pt x="4731" y="835"/>
                    <a:pt x="4885" y="754"/>
                  </a:cubicBezTo>
                  <a:cubicBezTo>
                    <a:pt x="5184" y="972"/>
                    <a:pt x="5547" y="1088"/>
                    <a:pt x="5914" y="1088"/>
                  </a:cubicBezTo>
                  <a:cubicBezTo>
                    <a:pt x="6061" y="1088"/>
                    <a:pt x="6209" y="1069"/>
                    <a:pt x="6354" y="1031"/>
                  </a:cubicBezTo>
                  <a:lnTo>
                    <a:pt x="63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3"/>
            <p:cNvSpPr/>
            <p:nvPr/>
          </p:nvSpPr>
          <p:spPr>
            <a:xfrm>
              <a:off x="7654770" y="2419290"/>
              <a:ext cx="174156" cy="114428"/>
            </a:xfrm>
            <a:custGeom>
              <a:rect b="b" l="l" r="r" t="t"/>
              <a:pathLst>
                <a:path extrusionOk="0" h="4370" w="6651">
                  <a:moveTo>
                    <a:pt x="1842" y="0"/>
                  </a:moveTo>
                  <a:cubicBezTo>
                    <a:pt x="812" y="0"/>
                    <a:pt x="1" y="897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2967"/>
                  </a:lnTo>
                  <a:cubicBezTo>
                    <a:pt x="1003" y="2481"/>
                    <a:pt x="1394" y="2090"/>
                    <a:pt x="1880" y="2090"/>
                  </a:cubicBezTo>
                  <a:lnTo>
                    <a:pt x="5811" y="2090"/>
                  </a:lnTo>
                  <a:lnTo>
                    <a:pt x="5811" y="3931"/>
                  </a:lnTo>
                  <a:cubicBezTo>
                    <a:pt x="5811" y="4169"/>
                    <a:pt x="6011" y="4370"/>
                    <a:pt x="6249" y="4370"/>
                  </a:cubicBezTo>
                  <a:lnTo>
                    <a:pt x="6469" y="4370"/>
                  </a:lnTo>
                  <a:lnTo>
                    <a:pt x="6650" y="2004"/>
                  </a:lnTo>
                  <a:lnTo>
                    <a:pt x="6631" y="2004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3"/>
            <p:cNvSpPr/>
            <p:nvPr/>
          </p:nvSpPr>
          <p:spPr>
            <a:xfrm>
              <a:off x="7654770" y="2419290"/>
              <a:ext cx="71983" cy="114428"/>
            </a:xfrm>
            <a:custGeom>
              <a:rect b="b" l="l" r="r" t="t"/>
              <a:pathLst>
                <a:path extrusionOk="0" h="4370" w="2749">
                  <a:moveTo>
                    <a:pt x="1842" y="0"/>
                  </a:moveTo>
                  <a:cubicBezTo>
                    <a:pt x="812" y="0"/>
                    <a:pt x="1" y="888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1756"/>
                  </a:lnTo>
                  <a:cubicBezTo>
                    <a:pt x="1003" y="783"/>
                    <a:pt x="1785" y="0"/>
                    <a:pt x="2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3"/>
            <p:cNvSpPr/>
            <p:nvPr/>
          </p:nvSpPr>
          <p:spPr>
            <a:xfrm>
              <a:off x="7703998" y="2533640"/>
              <a:ext cx="11495" cy="17308"/>
            </a:xfrm>
            <a:custGeom>
              <a:rect b="b" l="l" r="r" t="t"/>
              <a:pathLst>
                <a:path extrusionOk="0" h="661" w="439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61"/>
                    <a:pt x="220" y="661"/>
                  </a:cubicBezTo>
                  <a:cubicBezTo>
                    <a:pt x="334" y="661"/>
                    <a:pt x="439" y="556"/>
                    <a:pt x="439" y="441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3"/>
            <p:cNvSpPr/>
            <p:nvPr/>
          </p:nvSpPr>
          <p:spPr>
            <a:xfrm>
              <a:off x="7772681" y="2533640"/>
              <a:ext cx="11260" cy="17308"/>
            </a:xfrm>
            <a:custGeom>
              <a:rect b="b" l="l" r="r" t="t"/>
              <a:pathLst>
                <a:path extrusionOk="0" h="661" w="430">
                  <a:moveTo>
                    <a:pt x="215" y="0"/>
                  </a:moveTo>
                  <a:cubicBezTo>
                    <a:pt x="108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35" y="661"/>
                    <a:pt x="430" y="556"/>
                    <a:pt x="430" y="441"/>
                  </a:cubicBezTo>
                  <a:lnTo>
                    <a:pt x="430" y="222"/>
                  </a:lnTo>
                  <a:cubicBezTo>
                    <a:pt x="430" y="74"/>
                    <a:pt x="323" y="0"/>
                    <a:pt x="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3"/>
            <p:cNvSpPr/>
            <p:nvPr/>
          </p:nvSpPr>
          <p:spPr>
            <a:xfrm>
              <a:off x="7718714" y="2573598"/>
              <a:ext cx="50720" cy="17334"/>
            </a:xfrm>
            <a:custGeom>
              <a:rect b="b" l="l" r="r" t="t"/>
              <a:pathLst>
                <a:path extrusionOk="0" h="662" w="1937">
                  <a:moveTo>
                    <a:pt x="314" y="0"/>
                  </a:moveTo>
                  <a:cubicBezTo>
                    <a:pt x="144" y="0"/>
                    <a:pt x="0" y="221"/>
                    <a:pt x="154" y="375"/>
                  </a:cubicBezTo>
                  <a:cubicBezTo>
                    <a:pt x="372" y="566"/>
                    <a:pt x="643" y="662"/>
                    <a:pt x="924" y="662"/>
                  </a:cubicBezTo>
                  <a:cubicBezTo>
                    <a:pt x="938" y="662"/>
                    <a:pt x="951" y="662"/>
                    <a:pt x="965" y="661"/>
                  </a:cubicBezTo>
                  <a:cubicBezTo>
                    <a:pt x="978" y="662"/>
                    <a:pt x="991" y="662"/>
                    <a:pt x="1005" y="662"/>
                  </a:cubicBezTo>
                  <a:cubicBezTo>
                    <a:pt x="1286" y="662"/>
                    <a:pt x="1557" y="566"/>
                    <a:pt x="1775" y="375"/>
                  </a:cubicBezTo>
                  <a:cubicBezTo>
                    <a:pt x="1936" y="221"/>
                    <a:pt x="1789" y="0"/>
                    <a:pt x="1621" y="0"/>
                  </a:cubicBezTo>
                  <a:cubicBezTo>
                    <a:pt x="1570" y="0"/>
                    <a:pt x="1517" y="21"/>
                    <a:pt x="1470" y="70"/>
                  </a:cubicBezTo>
                  <a:cubicBezTo>
                    <a:pt x="1318" y="170"/>
                    <a:pt x="1141" y="220"/>
                    <a:pt x="966" y="220"/>
                  </a:cubicBezTo>
                  <a:cubicBezTo>
                    <a:pt x="790" y="220"/>
                    <a:pt x="616" y="170"/>
                    <a:pt x="469" y="70"/>
                  </a:cubicBezTo>
                  <a:cubicBezTo>
                    <a:pt x="420" y="21"/>
                    <a:pt x="365" y="0"/>
                    <a:pt x="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3"/>
            <p:cNvSpPr/>
            <p:nvPr/>
          </p:nvSpPr>
          <p:spPr>
            <a:xfrm>
              <a:off x="7696483" y="2516463"/>
              <a:ext cx="26525" cy="11521"/>
            </a:xfrm>
            <a:custGeom>
              <a:rect b="b" l="l" r="r" t="t"/>
              <a:pathLst>
                <a:path extrusionOk="0" h="440" w="1013">
                  <a:moveTo>
                    <a:pt x="287" y="0"/>
                  </a:moveTo>
                  <a:cubicBezTo>
                    <a:pt x="1" y="0"/>
                    <a:pt x="1" y="439"/>
                    <a:pt x="287" y="439"/>
                  </a:cubicBezTo>
                  <a:lnTo>
                    <a:pt x="726" y="439"/>
                  </a:lnTo>
                  <a:cubicBezTo>
                    <a:pt x="1012" y="439"/>
                    <a:pt x="1012" y="0"/>
                    <a:pt x="7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63"/>
            <p:cNvSpPr/>
            <p:nvPr/>
          </p:nvSpPr>
          <p:spPr>
            <a:xfrm>
              <a:off x="7764931" y="2516463"/>
              <a:ext cx="26761" cy="11521"/>
            </a:xfrm>
            <a:custGeom>
              <a:rect b="b" l="l" r="r" t="t"/>
              <a:pathLst>
                <a:path extrusionOk="0" h="440" w="1022">
                  <a:moveTo>
                    <a:pt x="297" y="0"/>
                  </a:moveTo>
                  <a:cubicBezTo>
                    <a:pt x="1" y="0"/>
                    <a:pt x="1" y="439"/>
                    <a:pt x="297" y="439"/>
                  </a:cubicBezTo>
                  <a:lnTo>
                    <a:pt x="726" y="439"/>
                  </a:lnTo>
                  <a:cubicBezTo>
                    <a:pt x="1022" y="439"/>
                    <a:pt x="1022" y="0"/>
                    <a:pt x="7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63"/>
            <p:cNvSpPr/>
            <p:nvPr/>
          </p:nvSpPr>
          <p:spPr>
            <a:xfrm>
              <a:off x="7772681" y="2419290"/>
              <a:ext cx="68474" cy="68709"/>
            </a:xfrm>
            <a:custGeom>
              <a:rect b="b" l="l" r="r" t="t"/>
              <a:pathLst>
                <a:path extrusionOk="0" h="2624" w="2615">
                  <a:moveTo>
                    <a:pt x="1308" y="0"/>
                  </a:moveTo>
                  <a:cubicBezTo>
                    <a:pt x="583" y="0"/>
                    <a:pt x="1" y="582"/>
                    <a:pt x="1" y="1307"/>
                  </a:cubicBezTo>
                  <a:cubicBezTo>
                    <a:pt x="1" y="2032"/>
                    <a:pt x="583" y="2624"/>
                    <a:pt x="1308" y="2624"/>
                  </a:cubicBezTo>
                  <a:cubicBezTo>
                    <a:pt x="2033" y="2624"/>
                    <a:pt x="2615" y="2032"/>
                    <a:pt x="2615" y="1307"/>
                  </a:cubicBezTo>
                  <a:cubicBezTo>
                    <a:pt x="2615" y="582"/>
                    <a:pt x="2033" y="0"/>
                    <a:pt x="1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3"/>
            <p:cNvSpPr/>
            <p:nvPr/>
          </p:nvSpPr>
          <p:spPr>
            <a:xfrm>
              <a:off x="7749717" y="2447753"/>
              <a:ext cx="34224" cy="34512"/>
            </a:xfrm>
            <a:custGeom>
              <a:rect b="b" l="l" r="r" t="t"/>
              <a:pathLst>
                <a:path extrusionOk="0" h="1318" w="1307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8" y="1317"/>
                  </a:cubicBezTo>
                  <a:cubicBezTo>
                    <a:pt x="1021" y="1317"/>
                    <a:pt x="1307" y="1022"/>
                    <a:pt x="1307" y="659"/>
                  </a:cubicBezTo>
                  <a:cubicBezTo>
                    <a:pt x="1307" y="297"/>
                    <a:pt x="1021" y="1"/>
                    <a:pt x="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63"/>
            <p:cNvSpPr/>
            <p:nvPr/>
          </p:nvSpPr>
          <p:spPr>
            <a:xfrm>
              <a:off x="7654770" y="2667576"/>
              <a:ext cx="178398" cy="77717"/>
            </a:xfrm>
            <a:custGeom>
              <a:rect b="b" l="l" r="r" t="t"/>
              <a:pathLst>
                <a:path extrusionOk="0" h="2968" w="6813">
                  <a:moveTo>
                    <a:pt x="840" y="1"/>
                  </a:moveTo>
                  <a:lnTo>
                    <a:pt x="1" y="249"/>
                  </a:lnTo>
                  <a:cubicBezTo>
                    <a:pt x="363" y="1833"/>
                    <a:pt x="1775" y="2968"/>
                    <a:pt x="3407" y="2968"/>
                  </a:cubicBezTo>
                  <a:cubicBezTo>
                    <a:pt x="5038" y="2968"/>
                    <a:pt x="6459" y="1833"/>
                    <a:pt x="6812" y="249"/>
                  </a:cubicBezTo>
                  <a:lnTo>
                    <a:pt x="5982" y="1"/>
                  </a:lnTo>
                  <a:cubicBezTo>
                    <a:pt x="5725" y="1213"/>
                    <a:pt x="4656" y="2090"/>
                    <a:pt x="3416" y="2090"/>
                  </a:cubicBezTo>
                  <a:cubicBezTo>
                    <a:pt x="2166" y="2090"/>
                    <a:pt x="1098" y="1213"/>
                    <a:pt x="8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4" name="Google Shape;1664;p63"/>
          <p:cNvSpPr/>
          <p:nvPr/>
        </p:nvSpPr>
        <p:spPr>
          <a:xfrm>
            <a:off x="3879633" y="2292775"/>
            <a:ext cx="1278900" cy="79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Professor </a:t>
            </a:r>
            <a:endParaRPr b="1" sz="15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Jonas Granatyr</a:t>
            </a:r>
            <a:endParaRPr b="1" sz="15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665" name="Google Shape;1665;p63"/>
          <p:cNvGrpSpPr/>
          <p:nvPr/>
        </p:nvGrpSpPr>
        <p:grpSpPr>
          <a:xfrm>
            <a:off x="4219449" y="1473229"/>
            <a:ext cx="599315" cy="793208"/>
            <a:chOff x="7606826" y="2419290"/>
            <a:chExt cx="274550" cy="354728"/>
          </a:xfrm>
        </p:grpSpPr>
        <p:sp>
          <p:nvSpPr>
            <p:cNvPr id="1666" name="Google Shape;1666;p63"/>
            <p:cNvSpPr/>
            <p:nvPr/>
          </p:nvSpPr>
          <p:spPr>
            <a:xfrm>
              <a:off x="7606826" y="2619370"/>
              <a:ext cx="274550" cy="154649"/>
            </a:xfrm>
            <a:custGeom>
              <a:rect b="b" l="l" r="r" t="t"/>
              <a:pathLst>
                <a:path extrusionOk="0" h="5906" w="10485">
                  <a:moveTo>
                    <a:pt x="3711" y="1"/>
                  </a:moveTo>
                  <a:lnTo>
                    <a:pt x="3711" y="1041"/>
                  </a:lnTo>
                  <a:cubicBezTo>
                    <a:pt x="3711" y="1336"/>
                    <a:pt x="3520" y="1584"/>
                    <a:pt x="3244" y="1670"/>
                  </a:cubicBezTo>
                  <a:lnTo>
                    <a:pt x="935" y="2348"/>
                  </a:lnTo>
                  <a:cubicBezTo>
                    <a:pt x="382" y="2510"/>
                    <a:pt x="0" y="3025"/>
                    <a:pt x="0" y="3607"/>
                  </a:cubicBezTo>
                  <a:lnTo>
                    <a:pt x="0" y="5248"/>
                  </a:lnTo>
                  <a:cubicBezTo>
                    <a:pt x="0" y="5610"/>
                    <a:pt x="286" y="5906"/>
                    <a:pt x="649" y="5906"/>
                  </a:cubicBezTo>
                  <a:lnTo>
                    <a:pt x="9826" y="5906"/>
                  </a:lnTo>
                  <a:cubicBezTo>
                    <a:pt x="10189" y="5906"/>
                    <a:pt x="10485" y="5610"/>
                    <a:pt x="10485" y="5248"/>
                  </a:cubicBezTo>
                  <a:lnTo>
                    <a:pt x="10485" y="3607"/>
                  </a:lnTo>
                  <a:cubicBezTo>
                    <a:pt x="10485" y="3025"/>
                    <a:pt x="10093" y="2510"/>
                    <a:pt x="9540" y="2348"/>
                  </a:cubicBezTo>
                  <a:lnTo>
                    <a:pt x="7241" y="1670"/>
                  </a:lnTo>
                  <a:cubicBezTo>
                    <a:pt x="6955" y="1584"/>
                    <a:pt x="6764" y="1336"/>
                    <a:pt x="6764" y="104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3"/>
            <p:cNvSpPr/>
            <p:nvPr/>
          </p:nvSpPr>
          <p:spPr>
            <a:xfrm>
              <a:off x="7606826" y="2667576"/>
              <a:ext cx="274550" cy="106442"/>
            </a:xfrm>
            <a:custGeom>
              <a:rect b="b" l="l" r="r" t="t"/>
              <a:pathLst>
                <a:path extrusionOk="0" h="4065" w="10485">
                  <a:moveTo>
                    <a:pt x="2671" y="1"/>
                  </a:moveTo>
                  <a:lnTo>
                    <a:pt x="935" y="507"/>
                  </a:lnTo>
                  <a:cubicBezTo>
                    <a:pt x="382" y="669"/>
                    <a:pt x="0" y="1184"/>
                    <a:pt x="0" y="1766"/>
                  </a:cubicBezTo>
                  <a:lnTo>
                    <a:pt x="0" y="3407"/>
                  </a:lnTo>
                  <a:cubicBezTo>
                    <a:pt x="0" y="3769"/>
                    <a:pt x="286" y="4065"/>
                    <a:pt x="649" y="4065"/>
                  </a:cubicBezTo>
                  <a:lnTo>
                    <a:pt x="9826" y="4065"/>
                  </a:lnTo>
                  <a:cubicBezTo>
                    <a:pt x="10189" y="4065"/>
                    <a:pt x="10485" y="3769"/>
                    <a:pt x="10485" y="3407"/>
                  </a:cubicBezTo>
                  <a:lnTo>
                    <a:pt x="10485" y="1766"/>
                  </a:lnTo>
                  <a:cubicBezTo>
                    <a:pt x="10485" y="1184"/>
                    <a:pt x="10093" y="669"/>
                    <a:pt x="9540" y="507"/>
                  </a:cubicBezTo>
                  <a:lnTo>
                    <a:pt x="7804" y="1"/>
                  </a:lnTo>
                  <a:cubicBezTo>
                    <a:pt x="7556" y="1213"/>
                    <a:pt x="6478" y="2090"/>
                    <a:pt x="5238" y="2090"/>
                  </a:cubicBezTo>
                  <a:cubicBezTo>
                    <a:pt x="3997" y="2090"/>
                    <a:pt x="2919" y="1213"/>
                    <a:pt x="2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3"/>
            <p:cNvSpPr/>
            <p:nvPr/>
          </p:nvSpPr>
          <p:spPr>
            <a:xfrm>
              <a:off x="7703998" y="2619370"/>
              <a:ext cx="79943" cy="22886"/>
            </a:xfrm>
            <a:custGeom>
              <a:rect b="b" l="l" r="r" t="t"/>
              <a:pathLst>
                <a:path extrusionOk="0" h="874" w="3053">
                  <a:moveTo>
                    <a:pt x="0" y="1"/>
                  </a:moveTo>
                  <a:lnTo>
                    <a:pt x="0" y="487"/>
                  </a:lnTo>
                  <a:cubicBezTo>
                    <a:pt x="477" y="745"/>
                    <a:pt x="1002" y="874"/>
                    <a:pt x="1527" y="874"/>
                  </a:cubicBezTo>
                  <a:cubicBezTo>
                    <a:pt x="2051" y="874"/>
                    <a:pt x="2576" y="745"/>
                    <a:pt x="3053" y="487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63"/>
            <p:cNvSpPr/>
            <p:nvPr/>
          </p:nvSpPr>
          <p:spPr>
            <a:xfrm>
              <a:off x="7647543" y="2470744"/>
              <a:ext cx="192617" cy="160147"/>
            </a:xfrm>
            <a:custGeom>
              <a:rect b="b" l="l" r="r" t="t"/>
              <a:pathLst>
                <a:path extrusionOk="0" h="6116" w="7356">
                  <a:moveTo>
                    <a:pt x="840" y="1"/>
                  </a:moveTo>
                  <a:lnTo>
                    <a:pt x="840" y="2405"/>
                  </a:lnTo>
                  <a:lnTo>
                    <a:pt x="735" y="2405"/>
                  </a:lnTo>
                  <a:cubicBezTo>
                    <a:pt x="0" y="2405"/>
                    <a:pt x="0" y="3492"/>
                    <a:pt x="735" y="3492"/>
                  </a:cubicBezTo>
                  <a:lnTo>
                    <a:pt x="849" y="3492"/>
                  </a:lnTo>
                  <a:cubicBezTo>
                    <a:pt x="964" y="4971"/>
                    <a:pt x="2194" y="6116"/>
                    <a:pt x="3683" y="6116"/>
                  </a:cubicBezTo>
                  <a:cubicBezTo>
                    <a:pt x="5161" y="6116"/>
                    <a:pt x="6392" y="4971"/>
                    <a:pt x="6506" y="3492"/>
                  </a:cubicBezTo>
                  <a:lnTo>
                    <a:pt x="6630" y="3492"/>
                  </a:lnTo>
                  <a:cubicBezTo>
                    <a:pt x="7355" y="3492"/>
                    <a:pt x="7355" y="2405"/>
                    <a:pt x="6630" y="2405"/>
                  </a:cubicBezTo>
                  <a:lnTo>
                    <a:pt x="6525" y="240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63"/>
            <p:cNvSpPr/>
            <p:nvPr/>
          </p:nvSpPr>
          <p:spPr>
            <a:xfrm>
              <a:off x="7651785" y="2470744"/>
              <a:ext cx="166379" cy="160121"/>
            </a:xfrm>
            <a:custGeom>
              <a:rect b="b" l="l" r="r" t="t"/>
              <a:pathLst>
                <a:path extrusionOk="0" h="6115" w="6354">
                  <a:moveTo>
                    <a:pt x="678" y="1"/>
                  </a:moveTo>
                  <a:lnTo>
                    <a:pt x="678" y="2405"/>
                  </a:lnTo>
                  <a:lnTo>
                    <a:pt x="601" y="2405"/>
                  </a:lnTo>
                  <a:cubicBezTo>
                    <a:pt x="595" y="2404"/>
                    <a:pt x="589" y="2404"/>
                    <a:pt x="583" y="2404"/>
                  </a:cubicBezTo>
                  <a:cubicBezTo>
                    <a:pt x="304" y="2404"/>
                    <a:pt x="66" y="2611"/>
                    <a:pt x="29" y="2891"/>
                  </a:cubicBezTo>
                  <a:cubicBezTo>
                    <a:pt x="0" y="3215"/>
                    <a:pt x="248" y="3492"/>
                    <a:pt x="573" y="3492"/>
                  </a:cubicBezTo>
                  <a:lnTo>
                    <a:pt x="687" y="3492"/>
                  </a:lnTo>
                  <a:cubicBezTo>
                    <a:pt x="800" y="4995"/>
                    <a:pt x="2046" y="6115"/>
                    <a:pt x="3499" y="6115"/>
                  </a:cubicBezTo>
                  <a:cubicBezTo>
                    <a:pt x="3650" y="6115"/>
                    <a:pt x="3804" y="6103"/>
                    <a:pt x="3959" y="6077"/>
                  </a:cubicBezTo>
                  <a:cubicBezTo>
                    <a:pt x="2576" y="5868"/>
                    <a:pt x="1555" y="4675"/>
                    <a:pt x="1555" y="3282"/>
                  </a:cubicBezTo>
                  <a:lnTo>
                    <a:pt x="1555" y="1527"/>
                  </a:lnTo>
                  <a:cubicBezTo>
                    <a:pt x="1555" y="1050"/>
                    <a:pt x="1946" y="659"/>
                    <a:pt x="2433" y="659"/>
                  </a:cubicBezTo>
                  <a:lnTo>
                    <a:pt x="3740" y="659"/>
                  </a:lnTo>
                  <a:cubicBezTo>
                    <a:pt x="3932" y="802"/>
                    <a:pt x="4163" y="875"/>
                    <a:pt x="4392" y="875"/>
                  </a:cubicBezTo>
                  <a:cubicBezTo>
                    <a:pt x="4562" y="875"/>
                    <a:pt x="4731" y="835"/>
                    <a:pt x="4885" y="754"/>
                  </a:cubicBezTo>
                  <a:cubicBezTo>
                    <a:pt x="5184" y="972"/>
                    <a:pt x="5547" y="1088"/>
                    <a:pt x="5914" y="1088"/>
                  </a:cubicBezTo>
                  <a:cubicBezTo>
                    <a:pt x="6061" y="1088"/>
                    <a:pt x="6209" y="1069"/>
                    <a:pt x="6354" y="1031"/>
                  </a:cubicBezTo>
                  <a:lnTo>
                    <a:pt x="63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63"/>
            <p:cNvSpPr/>
            <p:nvPr/>
          </p:nvSpPr>
          <p:spPr>
            <a:xfrm>
              <a:off x="7654770" y="2419290"/>
              <a:ext cx="174156" cy="114428"/>
            </a:xfrm>
            <a:custGeom>
              <a:rect b="b" l="l" r="r" t="t"/>
              <a:pathLst>
                <a:path extrusionOk="0" h="4370" w="6651">
                  <a:moveTo>
                    <a:pt x="1842" y="0"/>
                  </a:moveTo>
                  <a:cubicBezTo>
                    <a:pt x="812" y="0"/>
                    <a:pt x="1" y="897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2967"/>
                  </a:lnTo>
                  <a:cubicBezTo>
                    <a:pt x="1003" y="2481"/>
                    <a:pt x="1394" y="2090"/>
                    <a:pt x="1880" y="2090"/>
                  </a:cubicBezTo>
                  <a:lnTo>
                    <a:pt x="5811" y="2090"/>
                  </a:lnTo>
                  <a:lnTo>
                    <a:pt x="5811" y="3931"/>
                  </a:lnTo>
                  <a:cubicBezTo>
                    <a:pt x="5811" y="4169"/>
                    <a:pt x="6011" y="4370"/>
                    <a:pt x="6249" y="4370"/>
                  </a:cubicBezTo>
                  <a:lnTo>
                    <a:pt x="6469" y="4370"/>
                  </a:lnTo>
                  <a:lnTo>
                    <a:pt x="6650" y="2004"/>
                  </a:lnTo>
                  <a:lnTo>
                    <a:pt x="6631" y="2004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3"/>
            <p:cNvSpPr/>
            <p:nvPr/>
          </p:nvSpPr>
          <p:spPr>
            <a:xfrm>
              <a:off x="7654770" y="2419290"/>
              <a:ext cx="71983" cy="114428"/>
            </a:xfrm>
            <a:custGeom>
              <a:rect b="b" l="l" r="r" t="t"/>
              <a:pathLst>
                <a:path extrusionOk="0" h="4370" w="2749">
                  <a:moveTo>
                    <a:pt x="1842" y="0"/>
                  </a:moveTo>
                  <a:cubicBezTo>
                    <a:pt x="812" y="0"/>
                    <a:pt x="1" y="888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1756"/>
                  </a:lnTo>
                  <a:cubicBezTo>
                    <a:pt x="1003" y="783"/>
                    <a:pt x="1785" y="0"/>
                    <a:pt x="27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63"/>
            <p:cNvSpPr/>
            <p:nvPr/>
          </p:nvSpPr>
          <p:spPr>
            <a:xfrm>
              <a:off x="7703998" y="2533640"/>
              <a:ext cx="11495" cy="17308"/>
            </a:xfrm>
            <a:custGeom>
              <a:rect b="b" l="l" r="r" t="t"/>
              <a:pathLst>
                <a:path extrusionOk="0" h="661" w="439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61"/>
                    <a:pt x="220" y="661"/>
                  </a:cubicBezTo>
                  <a:cubicBezTo>
                    <a:pt x="334" y="661"/>
                    <a:pt x="439" y="556"/>
                    <a:pt x="439" y="441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63"/>
            <p:cNvSpPr/>
            <p:nvPr/>
          </p:nvSpPr>
          <p:spPr>
            <a:xfrm>
              <a:off x="7772681" y="2533640"/>
              <a:ext cx="11260" cy="17308"/>
            </a:xfrm>
            <a:custGeom>
              <a:rect b="b" l="l" r="r" t="t"/>
              <a:pathLst>
                <a:path extrusionOk="0" h="661" w="430">
                  <a:moveTo>
                    <a:pt x="215" y="0"/>
                  </a:moveTo>
                  <a:cubicBezTo>
                    <a:pt x="108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35" y="661"/>
                    <a:pt x="430" y="556"/>
                    <a:pt x="430" y="441"/>
                  </a:cubicBezTo>
                  <a:lnTo>
                    <a:pt x="430" y="222"/>
                  </a:lnTo>
                  <a:cubicBezTo>
                    <a:pt x="430" y="74"/>
                    <a:pt x="323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63"/>
            <p:cNvSpPr/>
            <p:nvPr/>
          </p:nvSpPr>
          <p:spPr>
            <a:xfrm>
              <a:off x="7718714" y="2573598"/>
              <a:ext cx="50720" cy="17334"/>
            </a:xfrm>
            <a:custGeom>
              <a:rect b="b" l="l" r="r" t="t"/>
              <a:pathLst>
                <a:path extrusionOk="0" h="662" w="1937">
                  <a:moveTo>
                    <a:pt x="314" y="0"/>
                  </a:moveTo>
                  <a:cubicBezTo>
                    <a:pt x="144" y="0"/>
                    <a:pt x="0" y="221"/>
                    <a:pt x="154" y="375"/>
                  </a:cubicBezTo>
                  <a:cubicBezTo>
                    <a:pt x="372" y="566"/>
                    <a:pt x="643" y="662"/>
                    <a:pt x="924" y="662"/>
                  </a:cubicBezTo>
                  <a:cubicBezTo>
                    <a:pt x="938" y="662"/>
                    <a:pt x="951" y="662"/>
                    <a:pt x="965" y="661"/>
                  </a:cubicBezTo>
                  <a:cubicBezTo>
                    <a:pt x="978" y="662"/>
                    <a:pt x="991" y="662"/>
                    <a:pt x="1005" y="662"/>
                  </a:cubicBezTo>
                  <a:cubicBezTo>
                    <a:pt x="1286" y="662"/>
                    <a:pt x="1557" y="566"/>
                    <a:pt x="1775" y="375"/>
                  </a:cubicBezTo>
                  <a:cubicBezTo>
                    <a:pt x="1936" y="221"/>
                    <a:pt x="1789" y="0"/>
                    <a:pt x="1621" y="0"/>
                  </a:cubicBezTo>
                  <a:cubicBezTo>
                    <a:pt x="1570" y="0"/>
                    <a:pt x="1517" y="21"/>
                    <a:pt x="1470" y="70"/>
                  </a:cubicBezTo>
                  <a:cubicBezTo>
                    <a:pt x="1318" y="170"/>
                    <a:pt x="1141" y="220"/>
                    <a:pt x="966" y="220"/>
                  </a:cubicBezTo>
                  <a:cubicBezTo>
                    <a:pt x="790" y="220"/>
                    <a:pt x="616" y="170"/>
                    <a:pt x="469" y="70"/>
                  </a:cubicBezTo>
                  <a:cubicBezTo>
                    <a:pt x="420" y="21"/>
                    <a:pt x="365" y="0"/>
                    <a:pt x="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63"/>
            <p:cNvSpPr/>
            <p:nvPr/>
          </p:nvSpPr>
          <p:spPr>
            <a:xfrm>
              <a:off x="7696483" y="2516463"/>
              <a:ext cx="26525" cy="11521"/>
            </a:xfrm>
            <a:custGeom>
              <a:rect b="b" l="l" r="r" t="t"/>
              <a:pathLst>
                <a:path extrusionOk="0" h="440" w="1013">
                  <a:moveTo>
                    <a:pt x="287" y="0"/>
                  </a:moveTo>
                  <a:cubicBezTo>
                    <a:pt x="1" y="0"/>
                    <a:pt x="1" y="439"/>
                    <a:pt x="287" y="439"/>
                  </a:cubicBezTo>
                  <a:lnTo>
                    <a:pt x="726" y="439"/>
                  </a:lnTo>
                  <a:cubicBezTo>
                    <a:pt x="1012" y="439"/>
                    <a:pt x="1012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63"/>
            <p:cNvSpPr/>
            <p:nvPr/>
          </p:nvSpPr>
          <p:spPr>
            <a:xfrm>
              <a:off x="7764931" y="2516463"/>
              <a:ext cx="26761" cy="11521"/>
            </a:xfrm>
            <a:custGeom>
              <a:rect b="b" l="l" r="r" t="t"/>
              <a:pathLst>
                <a:path extrusionOk="0" h="440" w="1022">
                  <a:moveTo>
                    <a:pt x="297" y="0"/>
                  </a:moveTo>
                  <a:cubicBezTo>
                    <a:pt x="1" y="0"/>
                    <a:pt x="1" y="439"/>
                    <a:pt x="297" y="439"/>
                  </a:cubicBezTo>
                  <a:lnTo>
                    <a:pt x="726" y="439"/>
                  </a:lnTo>
                  <a:cubicBezTo>
                    <a:pt x="1022" y="439"/>
                    <a:pt x="1022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63"/>
            <p:cNvSpPr/>
            <p:nvPr/>
          </p:nvSpPr>
          <p:spPr>
            <a:xfrm>
              <a:off x="7772681" y="2419290"/>
              <a:ext cx="68474" cy="68709"/>
            </a:xfrm>
            <a:custGeom>
              <a:rect b="b" l="l" r="r" t="t"/>
              <a:pathLst>
                <a:path extrusionOk="0" h="2624" w="2615">
                  <a:moveTo>
                    <a:pt x="1308" y="0"/>
                  </a:moveTo>
                  <a:cubicBezTo>
                    <a:pt x="583" y="0"/>
                    <a:pt x="1" y="582"/>
                    <a:pt x="1" y="1307"/>
                  </a:cubicBezTo>
                  <a:cubicBezTo>
                    <a:pt x="1" y="2032"/>
                    <a:pt x="583" y="2624"/>
                    <a:pt x="1308" y="2624"/>
                  </a:cubicBezTo>
                  <a:cubicBezTo>
                    <a:pt x="2033" y="2624"/>
                    <a:pt x="2615" y="2032"/>
                    <a:pt x="2615" y="1307"/>
                  </a:cubicBezTo>
                  <a:cubicBezTo>
                    <a:pt x="2615" y="582"/>
                    <a:pt x="2033" y="0"/>
                    <a:pt x="13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63"/>
            <p:cNvSpPr/>
            <p:nvPr/>
          </p:nvSpPr>
          <p:spPr>
            <a:xfrm>
              <a:off x="7749717" y="2447753"/>
              <a:ext cx="34224" cy="34512"/>
            </a:xfrm>
            <a:custGeom>
              <a:rect b="b" l="l" r="r" t="t"/>
              <a:pathLst>
                <a:path extrusionOk="0" h="1318" w="1307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8" y="1317"/>
                  </a:cubicBezTo>
                  <a:cubicBezTo>
                    <a:pt x="1021" y="1317"/>
                    <a:pt x="1307" y="1022"/>
                    <a:pt x="1307" y="659"/>
                  </a:cubicBezTo>
                  <a:cubicBezTo>
                    <a:pt x="1307" y="297"/>
                    <a:pt x="1021" y="1"/>
                    <a:pt x="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63"/>
            <p:cNvSpPr/>
            <p:nvPr/>
          </p:nvSpPr>
          <p:spPr>
            <a:xfrm>
              <a:off x="7654770" y="2667576"/>
              <a:ext cx="178398" cy="77717"/>
            </a:xfrm>
            <a:custGeom>
              <a:rect b="b" l="l" r="r" t="t"/>
              <a:pathLst>
                <a:path extrusionOk="0" h="2968" w="6813">
                  <a:moveTo>
                    <a:pt x="840" y="1"/>
                  </a:moveTo>
                  <a:lnTo>
                    <a:pt x="1" y="249"/>
                  </a:lnTo>
                  <a:cubicBezTo>
                    <a:pt x="363" y="1833"/>
                    <a:pt x="1775" y="2968"/>
                    <a:pt x="3407" y="2968"/>
                  </a:cubicBezTo>
                  <a:cubicBezTo>
                    <a:pt x="5038" y="2968"/>
                    <a:pt x="6459" y="1833"/>
                    <a:pt x="6812" y="249"/>
                  </a:cubicBezTo>
                  <a:lnTo>
                    <a:pt x="5982" y="1"/>
                  </a:lnTo>
                  <a:cubicBezTo>
                    <a:pt x="5725" y="1213"/>
                    <a:pt x="4656" y="2090"/>
                    <a:pt x="3416" y="2090"/>
                  </a:cubicBezTo>
                  <a:cubicBezTo>
                    <a:pt x="2166" y="2090"/>
                    <a:pt x="1098" y="1213"/>
                    <a:pt x="8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1" name="Google Shape;1681;p63"/>
          <p:cNvSpPr/>
          <p:nvPr/>
        </p:nvSpPr>
        <p:spPr>
          <a:xfrm>
            <a:off x="2461391" y="4045375"/>
            <a:ext cx="1278900" cy="79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Professor Fernando Ferreira</a:t>
            </a:r>
            <a:endParaRPr b="1" sz="2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682" name="Google Shape;1682;p63"/>
          <p:cNvGrpSpPr/>
          <p:nvPr/>
        </p:nvGrpSpPr>
        <p:grpSpPr>
          <a:xfrm>
            <a:off x="2801205" y="3225829"/>
            <a:ext cx="599315" cy="793208"/>
            <a:chOff x="7606826" y="2419290"/>
            <a:chExt cx="274550" cy="354728"/>
          </a:xfrm>
        </p:grpSpPr>
        <p:sp>
          <p:nvSpPr>
            <p:cNvPr id="1683" name="Google Shape;1683;p63"/>
            <p:cNvSpPr/>
            <p:nvPr/>
          </p:nvSpPr>
          <p:spPr>
            <a:xfrm>
              <a:off x="7606826" y="2619370"/>
              <a:ext cx="274550" cy="154649"/>
            </a:xfrm>
            <a:custGeom>
              <a:rect b="b" l="l" r="r" t="t"/>
              <a:pathLst>
                <a:path extrusionOk="0" h="5906" w="10485">
                  <a:moveTo>
                    <a:pt x="3711" y="1"/>
                  </a:moveTo>
                  <a:lnTo>
                    <a:pt x="3711" y="1041"/>
                  </a:lnTo>
                  <a:cubicBezTo>
                    <a:pt x="3711" y="1336"/>
                    <a:pt x="3520" y="1584"/>
                    <a:pt x="3244" y="1670"/>
                  </a:cubicBezTo>
                  <a:lnTo>
                    <a:pt x="935" y="2348"/>
                  </a:lnTo>
                  <a:cubicBezTo>
                    <a:pt x="382" y="2510"/>
                    <a:pt x="0" y="3025"/>
                    <a:pt x="0" y="3607"/>
                  </a:cubicBezTo>
                  <a:lnTo>
                    <a:pt x="0" y="5248"/>
                  </a:lnTo>
                  <a:cubicBezTo>
                    <a:pt x="0" y="5610"/>
                    <a:pt x="286" y="5906"/>
                    <a:pt x="649" y="5906"/>
                  </a:cubicBezTo>
                  <a:lnTo>
                    <a:pt x="9826" y="5906"/>
                  </a:lnTo>
                  <a:cubicBezTo>
                    <a:pt x="10189" y="5906"/>
                    <a:pt x="10485" y="5610"/>
                    <a:pt x="10485" y="5248"/>
                  </a:cubicBezTo>
                  <a:lnTo>
                    <a:pt x="10485" y="3607"/>
                  </a:lnTo>
                  <a:cubicBezTo>
                    <a:pt x="10485" y="3025"/>
                    <a:pt x="10093" y="2510"/>
                    <a:pt x="9540" y="2348"/>
                  </a:cubicBezTo>
                  <a:lnTo>
                    <a:pt x="7241" y="1670"/>
                  </a:lnTo>
                  <a:cubicBezTo>
                    <a:pt x="6955" y="1584"/>
                    <a:pt x="6764" y="1336"/>
                    <a:pt x="6764" y="104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63"/>
            <p:cNvSpPr/>
            <p:nvPr/>
          </p:nvSpPr>
          <p:spPr>
            <a:xfrm>
              <a:off x="7606826" y="2667576"/>
              <a:ext cx="274550" cy="106442"/>
            </a:xfrm>
            <a:custGeom>
              <a:rect b="b" l="l" r="r" t="t"/>
              <a:pathLst>
                <a:path extrusionOk="0" h="4065" w="10485">
                  <a:moveTo>
                    <a:pt x="2671" y="1"/>
                  </a:moveTo>
                  <a:lnTo>
                    <a:pt x="935" y="507"/>
                  </a:lnTo>
                  <a:cubicBezTo>
                    <a:pt x="382" y="669"/>
                    <a:pt x="0" y="1184"/>
                    <a:pt x="0" y="1766"/>
                  </a:cubicBezTo>
                  <a:lnTo>
                    <a:pt x="0" y="3407"/>
                  </a:lnTo>
                  <a:cubicBezTo>
                    <a:pt x="0" y="3769"/>
                    <a:pt x="286" y="4065"/>
                    <a:pt x="649" y="4065"/>
                  </a:cubicBezTo>
                  <a:lnTo>
                    <a:pt x="9826" y="4065"/>
                  </a:lnTo>
                  <a:cubicBezTo>
                    <a:pt x="10189" y="4065"/>
                    <a:pt x="10485" y="3769"/>
                    <a:pt x="10485" y="3407"/>
                  </a:cubicBezTo>
                  <a:lnTo>
                    <a:pt x="10485" y="1766"/>
                  </a:lnTo>
                  <a:cubicBezTo>
                    <a:pt x="10485" y="1184"/>
                    <a:pt x="10093" y="669"/>
                    <a:pt x="9540" y="507"/>
                  </a:cubicBezTo>
                  <a:lnTo>
                    <a:pt x="7804" y="1"/>
                  </a:lnTo>
                  <a:cubicBezTo>
                    <a:pt x="7556" y="1213"/>
                    <a:pt x="6478" y="2090"/>
                    <a:pt x="5238" y="2090"/>
                  </a:cubicBezTo>
                  <a:cubicBezTo>
                    <a:pt x="3997" y="2090"/>
                    <a:pt x="2919" y="1213"/>
                    <a:pt x="2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63"/>
            <p:cNvSpPr/>
            <p:nvPr/>
          </p:nvSpPr>
          <p:spPr>
            <a:xfrm>
              <a:off x="7703998" y="2619370"/>
              <a:ext cx="79943" cy="22886"/>
            </a:xfrm>
            <a:custGeom>
              <a:rect b="b" l="l" r="r" t="t"/>
              <a:pathLst>
                <a:path extrusionOk="0" h="874" w="3053">
                  <a:moveTo>
                    <a:pt x="0" y="1"/>
                  </a:moveTo>
                  <a:lnTo>
                    <a:pt x="0" y="487"/>
                  </a:lnTo>
                  <a:cubicBezTo>
                    <a:pt x="477" y="745"/>
                    <a:pt x="1002" y="874"/>
                    <a:pt x="1527" y="874"/>
                  </a:cubicBezTo>
                  <a:cubicBezTo>
                    <a:pt x="2051" y="874"/>
                    <a:pt x="2576" y="745"/>
                    <a:pt x="3053" y="487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63"/>
            <p:cNvSpPr/>
            <p:nvPr/>
          </p:nvSpPr>
          <p:spPr>
            <a:xfrm>
              <a:off x="7647543" y="2470744"/>
              <a:ext cx="192617" cy="160147"/>
            </a:xfrm>
            <a:custGeom>
              <a:rect b="b" l="l" r="r" t="t"/>
              <a:pathLst>
                <a:path extrusionOk="0" h="6116" w="7356">
                  <a:moveTo>
                    <a:pt x="840" y="1"/>
                  </a:moveTo>
                  <a:lnTo>
                    <a:pt x="840" y="2405"/>
                  </a:lnTo>
                  <a:lnTo>
                    <a:pt x="735" y="2405"/>
                  </a:lnTo>
                  <a:cubicBezTo>
                    <a:pt x="0" y="2405"/>
                    <a:pt x="0" y="3492"/>
                    <a:pt x="735" y="3492"/>
                  </a:cubicBezTo>
                  <a:lnTo>
                    <a:pt x="849" y="3492"/>
                  </a:lnTo>
                  <a:cubicBezTo>
                    <a:pt x="964" y="4971"/>
                    <a:pt x="2194" y="6116"/>
                    <a:pt x="3683" y="6116"/>
                  </a:cubicBezTo>
                  <a:cubicBezTo>
                    <a:pt x="5161" y="6116"/>
                    <a:pt x="6392" y="4971"/>
                    <a:pt x="6506" y="3492"/>
                  </a:cubicBezTo>
                  <a:lnTo>
                    <a:pt x="6630" y="3492"/>
                  </a:lnTo>
                  <a:cubicBezTo>
                    <a:pt x="7355" y="3492"/>
                    <a:pt x="7355" y="2405"/>
                    <a:pt x="6630" y="2405"/>
                  </a:cubicBezTo>
                  <a:lnTo>
                    <a:pt x="6525" y="240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63"/>
            <p:cNvSpPr/>
            <p:nvPr/>
          </p:nvSpPr>
          <p:spPr>
            <a:xfrm>
              <a:off x="7651785" y="2470744"/>
              <a:ext cx="166379" cy="160121"/>
            </a:xfrm>
            <a:custGeom>
              <a:rect b="b" l="l" r="r" t="t"/>
              <a:pathLst>
                <a:path extrusionOk="0" h="6115" w="6354">
                  <a:moveTo>
                    <a:pt x="678" y="1"/>
                  </a:moveTo>
                  <a:lnTo>
                    <a:pt x="678" y="2405"/>
                  </a:lnTo>
                  <a:lnTo>
                    <a:pt x="601" y="2405"/>
                  </a:lnTo>
                  <a:cubicBezTo>
                    <a:pt x="595" y="2404"/>
                    <a:pt x="589" y="2404"/>
                    <a:pt x="583" y="2404"/>
                  </a:cubicBezTo>
                  <a:cubicBezTo>
                    <a:pt x="304" y="2404"/>
                    <a:pt x="66" y="2611"/>
                    <a:pt x="29" y="2891"/>
                  </a:cubicBezTo>
                  <a:cubicBezTo>
                    <a:pt x="0" y="3215"/>
                    <a:pt x="248" y="3492"/>
                    <a:pt x="573" y="3492"/>
                  </a:cubicBezTo>
                  <a:lnTo>
                    <a:pt x="687" y="3492"/>
                  </a:lnTo>
                  <a:cubicBezTo>
                    <a:pt x="800" y="4995"/>
                    <a:pt x="2046" y="6115"/>
                    <a:pt x="3499" y="6115"/>
                  </a:cubicBezTo>
                  <a:cubicBezTo>
                    <a:pt x="3650" y="6115"/>
                    <a:pt x="3804" y="6103"/>
                    <a:pt x="3959" y="6077"/>
                  </a:cubicBezTo>
                  <a:cubicBezTo>
                    <a:pt x="2576" y="5868"/>
                    <a:pt x="1555" y="4675"/>
                    <a:pt x="1555" y="3282"/>
                  </a:cubicBezTo>
                  <a:lnTo>
                    <a:pt x="1555" y="1527"/>
                  </a:lnTo>
                  <a:cubicBezTo>
                    <a:pt x="1555" y="1050"/>
                    <a:pt x="1946" y="659"/>
                    <a:pt x="2433" y="659"/>
                  </a:cubicBezTo>
                  <a:lnTo>
                    <a:pt x="3740" y="659"/>
                  </a:lnTo>
                  <a:cubicBezTo>
                    <a:pt x="3932" y="802"/>
                    <a:pt x="4163" y="875"/>
                    <a:pt x="4392" y="875"/>
                  </a:cubicBezTo>
                  <a:cubicBezTo>
                    <a:pt x="4562" y="875"/>
                    <a:pt x="4731" y="835"/>
                    <a:pt x="4885" y="754"/>
                  </a:cubicBezTo>
                  <a:cubicBezTo>
                    <a:pt x="5184" y="972"/>
                    <a:pt x="5547" y="1088"/>
                    <a:pt x="5914" y="1088"/>
                  </a:cubicBezTo>
                  <a:cubicBezTo>
                    <a:pt x="6061" y="1088"/>
                    <a:pt x="6209" y="1069"/>
                    <a:pt x="6354" y="1031"/>
                  </a:cubicBezTo>
                  <a:lnTo>
                    <a:pt x="63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3"/>
            <p:cNvSpPr/>
            <p:nvPr/>
          </p:nvSpPr>
          <p:spPr>
            <a:xfrm>
              <a:off x="7654770" y="2419290"/>
              <a:ext cx="174156" cy="114428"/>
            </a:xfrm>
            <a:custGeom>
              <a:rect b="b" l="l" r="r" t="t"/>
              <a:pathLst>
                <a:path extrusionOk="0" h="4370" w="6651">
                  <a:moveTo>
                    <a:pt x="1842" y="0"/>
                  </a:moveTo>
                  <a:cubicBezTo>
                    <a:pt x="812" y="0"/>
                    <a:pt x="1" y="897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2967"/>
                  </a:lnTo>
                  <a:cubicBezTo>
                    <a:pt x="1003" y="2481"/>
                    <a:pt x="1394" y="2090"/>
                    <a:pt x="1880" y="2090"/>
                  </a:cubicBezTo>
                  <a:lnTo>
                    <a:pt x="5811" y="2090"/>
                  </a:lnTo>
                  <a:lnTo>
                    <a:pt x="5811" y="3931"/>
                  </a:lnTo>
                  <a:cubicBezTo>
                    <a:pt x="5811" y="4169"/>
                    <a:pt x="6011" y="4370"/>
                    <a:pt x="6249" y="4370"/>
                  </a:cubicBezTo>
                  <a:lnTo>
                    <a:pt x="6469" y="4370"/>
                  </a:lnTo>
                  <a:lnTo>
                    <a:pt x="6650" y="2004"/>
                  </a:lnTo>
                  <a:lnTo>
                    <a:pt x="6631" y="2004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63"/>
            <p:cNvSpPr/>
            <p:nvPr/>
          </p:nvSpPr>
          <p:spPr>
            <a:xfrm>
              <a:off x="7654770" y="2419290"/>
              <a:ext cx="71983" cy="114428"/>
            </a:xfrm>
            <a:custGeom>
              <a:rect b="b" l="l" r="r" t="t"/>
              <a:pathLst>
                <a:path extrusionOk="0" h="4370" w="2749">
                  <a:moveTo>
                    <a:pt x="1842" y="0"/>
                  </a:moveTo>
                  <a:cubicBezTo>
                    <a:pt x="812" y="0"/>
                    <a:pt x="1" y="888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1756"/>
                  </a:lnTo>
                  <a:cubicBezTo>
                    <a:pt x="1003" y="783"/>
                    <a:pt x="1785" y="0"/>
                    <a:pt x="2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63"/>
            <p:cNvSpPr/>
            <p:nvPr/>
          </p:nvSpPr>
          <p:spPr>
            <a:xfrm>
              <a:off x="7703998" y="2533640"/>
              <a:ext cx="11495" cy="17308"/>
            </a:xfrm>
            <a:custGeom>
              <a:rect b="b" l="l" r="r" t="t"/>
              <a:pathLst>
                <a:path extrusionOk="0" h="661" w="439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61"/>
                    <a:pt x="220" y="661"/>
                  </a:cubicBezTo>
                  <a:cubicBezTo>
                    <a:pt x="334" y="661"/>
                    <a:pt x="439" y="556"/>
                    <a:pt x="439" y="441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63"/>
            <p:cNvSpPr/>
            <p:nvPr/>
          </p:nvSpPr>
          <p:spPr>
            <a:xfrm>
              <a:off x="7772681" y="2533640"/>
              <a:ext cx="11260" cy="17308"/>
            </a:xfrm>
            <a:custGeom>
              <a:rect b="b" l="l" r="r" t="t"/>
              <a:pathLst>
                <a:path extrusionOk="0" h="661" w="430">
                  <a:moveTo>
                    <a:pt x="215" y="0"/>
                  </a:moveTo>
                  <a:cubicBezTo>
                    <a:pt x="108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35" y="661"/>
                    <a:pt x="430" y="556"/>
                    <a:pt x="430" y="441"/>
                  </a:cubicBezTo>
                  <a:lnTo>
                    <a:pt x="430" y="222"/>
                  </a:lnTo>
                  <a:cubicBezTo>
                    <a:pt x="430" y="74"/>
                    <a:pt x="323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3"/>
            <p:cNvSpPr/>
            <p:nvPr/>
          </p:nvSpPr>
          <p:spPr>
            <a:xfrm>
              <a:off x="7718714" y="2573598"/>
              <a:ext cx="50720" cy="17334"/>
            </a:xfrm>
            <a:custGeom>
              <a:rect b="b" l="l" r="r" t="t"/>
              <a:pathLst>
                <a:path extrusionOk="0" h="662" w="1937">
                  <a:moveTo>
                    <a:pt x="314" y="0"/>
                  </a:moveTo>
                  <a:cubicBezTo>
                    <a:pt x="144" y="0"/>
                    <a:pt x="0" y="221"/>
                    <a:pt x="154" y="375"/>
                  </a:cubicBezTo>
                  <a:cubicBezTo>
                    <a:pt x="372" y="566"/>
                    <a:pt x="643" y="662"/>
                    <a:pt x="924" y="662"/>
                  </a:cubicBezTo>
                  <a:cubicBezTo>
                    <a:pt x="938" y="662"/>
                    <a:pt x="951" y="662"/>
                    <a:pt x="965" y="661"/>
                  </a:cubicBezTo>
                  <a:cubicBezTo>
                    <a:pt x="978" y="662"/>
                    <a:pt x="991" y="662"/>
                    <a:pt x="1005" y="662"/>
                  </a:cubicBezTo>
                  <a:cubicBezTo>
                    <a:pt x="1286" y="662"/>
                    <a:pt x="1557" y="566"/>
                    <a:pt x="1775" y="375"/>
                  </a:cubicBezTo>
                  <a:cubicBezTo>
                    <a:pt x="1936" y="221"/>
                    <a:pt x="1789" y="0"/>
                    <a:pt x="1621" y="0"/>
                  </a:cubicBezTo>
                  <a:cubicBezTo>
                    <a:pt x="1570" y="0"/>
                    <a:pt x="1517" y="21"/>
                    <a:pt x="1470" y="70"/>
                  </a:cubicBezTo>
                  <a:cubicBezTo>
                    <a:pt x="1318" y="170"/>
                    <a:pt x="1141" y="220"/>
                    <a:pt x="966" y="220"/>
                  </a:cubicBezTo>
                  <a:cubicBezTo>
                    <a:pt x="790" y="220"/>
                    <a:pt x="616" y="170"/>
                    <a:pt x="469" y="70"/>
                  </a:cubicBezTo>
                  <a:cubicBezTo>
                    <a:pt x="420" y="21"/>
                    <a:pt x="36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3"/>
            <p:cNvSpPr/>
            <p:nvPr/>
          </p:nvSpPr>
          <p:spPr>
            <a:xfrm>
              <a:off x="7696483" y="2516463"/>
              <a:ext cx="26525" cy="11521"/>
            </a:xfrm>
            <a:custGeom>
              <a:rect b="b" l="l" r="r" t="t"/>
              <a:pathLst>
                <a:path extrusionOk="0" h="440" w="1013">
                  <a:moveTo>
                    <a:pt x="287" y="0"/>
                  </a:moveTo>
                  <a:cubicBezTo>
                    <a:pt x="1" y="0"/>
                    <a:pt x="1" y="439"/>
                    <a:pt x="287" y="439"/>
                  </a:cubicBezTo>
                  <a:lnTo>
                    <a:pt x="726" y="439"/>
                  </a:lnTo>
                  <a:cubicBezTo>
                    <a:pt x="1012" y="439"/>
                    <a:pt x="1012" y="0"/>
                    <a:pt x="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3"/>
            <p:cNvSpPr/>
            <p:nvPr/>
          </p:nvSpPr>
          <p:spPr>
            <a:xfrm>
              <a:off x="7764931" y="2516463"/>
              <a:ext cx="26761" cy="11521"/>
            </a:xfrm>
            <a:custGeom>
              <a:rect b="b" l="l" r="r" t="t"/>
              <a:pathLst>
                <a:path extrusionOk="0" h="440" w="1022">
                  <a:moveTo>
                    <a:pt x="297" y="0"/>
                  </a:moveTo>
                  <a:cubicBezTo>
                    <a:pt x="1" y="0"/>
                    <a:pt x="1" y="439"/>
                    <a:pt x="297" y="439"/>
                  </a:cubicBezTo>
                  <a:lnTo>
                    <a:pt x="726" y="439"/>
                  </a:lnTo>
                  <a:cubicBezTo>
                    <a:pt x="1022" y="439"/>
                    <a:pt x="1022" y="0"/>
                    <a:pt x="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3"/>
            <p:cNvSpPr/>
            <p:nvPr/>
          </p:nvSpPr>
          <p:spPr>
            <a:xfrm>
              <a:off x="7772681" y="2419290"/>
              <a:ext cx="68474" cy="68709"/>
            </a:xfrm>
            <a:custGeom>
              <a:rect b="b" l="l" r="r" t="t"/>
              <a:pathLst>
                <a:path extrusionOk="0" h="2624" w="2615">
                  <a:moveTo>
                    <a:pt x="1308" y="0"/>
                  </a:moveTo>
                  <a:cubicBezTo>
                    <a:pt x="583" y="0"/>
                    <a:pt x="1" y="582"/>
                    <a:pt x="1" y="1307"/>
                  </a:cubicBezTo>
                  <a:cubicBezTo>
                    <a:pt x="1" y="2032"/>
                    <a:pt x="583" y="2624"/>
                    <a:pt x="1308" y="2624"/>
                  </a:cubicBezTo>
                  <a:cubicBezTo>
                    <a:pt x="2033" y="2624"/>
                    <a:pt x="2615" y="2032"/>
                    <a:pt x="2615" y="1307"/>
                  </a:cubicBezTo>
                  <a:cubicBezTo>
                    <a:pt x="2615" y="582"/>
                    <a:pt x="2033" y="0"/>
                    <a:pt x="1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3"/>
            <p:cNvSpPr/>
            <p:nvPr/>
          </p:nvSpPr>
          <p:spPr>
            <a:xfrm>
              <a:off x="7749717" y="2447753"/>
              <a:ext cx="34224" cy="34512"/>
            </a:xfrm>
            <a:custGeom>
              <a:rect b="b" l="l" r="r" t="t"/>
              <a:pathLst>
                <a:path extrusionOk="0" h="1318" w="1307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8" y="1317"/>
                  </a:cubicBezTo>
                  <a:cubicBezTo>
                    <a:pt x="1021" y="1317"/>
                    <a:pt x="1307" y="1022"/>
                    <a:pt x="1307" y="659"/>
                  </a:cubicBezTo>
                  <a:cubicBezTo>
                    <a:pt x="1307" y="297"/>
                    <a:pt x="1021" y="1"/>
                    <a:pt x="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3"/>
            <p:cNvSpPr/>
            <p:nvPr/>
          </p:nvSpPr>
          <p:spPr>
            <a:xfrm>
              <a:off x="7654770" y="2667576"/>
              <a:ext cx="178398" cy="77717"/>
            </a:xfrm>
            <a:custGeom>
              <a:rect b="b" l="l" r="r" t="t"/>
              <a:pathLst>
                <a:path extrusionOk="0" h="2968" w="6813">
                  <a:moveTo>
                    <a:pt x="840" y="1"/>
                  </a:moveTo>
                  <a:lnTo>
                    <a:pt x="1" y="249"/>
                  </a:lnTo>
                  <a:cubicBezTo>
                    <a:pt x="363" y="1833"/>
                    <a:pt x="1775" y="2968"/>
                    <a:pt x="3407" y="2968"/>
                  </a:cubicBezTo>
                  <a:cubicBezTo>
                    <a:pt x="5038" y="2968"/>
                    <a:pt x="6459" y="1833"/>
                    <a:pt x="6812" y="249"/>
                  </a:cubicBezTo>
                  <a:lnTo>
                    <a:pt x="5982" y="1"/>
                  </a:lnTo>
                  <a:cubicBezTo>
                    <a:pt x="5725" y="1213"/>
                    <a:pt x="4656" y="2090"/>
                    <a:pt x="3416" y="2090"/>
                  </a:cubicBezTo>
                  <a:cubicBezTo>
                    <a:pt x="2166" y="2090"/>
                    <a:pt x="1098" y="1213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8" name="Google Shape;1698;p63"/>
          <p:cNvSpPr/>
          <p:nvPr/>
        </p:nvSpPr>
        <p:spPr>
          <a:xfrm>
            <a:off x="3862550" y="4045375"/>
            <a:ext cx="1278900" cy="79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Professor </a:t>
            </a:r>
            <a:endParaRPr b="1" sz="15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Diego Rodrigues</a:t>
            </a:r>
            <a:endParaRPr b="1" sz="15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699" name="Google Shape;1699;p63"/>
          <p:cNvGrpSpPr/>
          <p:nvPr/>
        </p:nvGrpSpPr>
        <p:grpSpPr>
          <a:xfrm>
            <a:off x="4202361" y="3225829"/>
            <a:ext cx="599315" cy="793208"/>
            <a:chOff x="7606826" y="2419290"/>
            <a:chExt cx="274550" cy="354728"/>
          </a:xfrm>
        </p:grpSpPr>
        <p:sp>
          <p:nvSpPr>
            <p:cNvPr id="1700" name="Google Shape;1700;p63"/>
            <p:cNvSpPr/>
            <p:nvPr/>
          </p:nvSpPr>
          <p:spPr>
            <a:xfrm>
              <a:off x="7606826" y="2619370"/>
              <a:ext cx="274550" cy="154649"/>
            </a:xfrm>
            <a:custGeom>
              <a:rect b="b" l="l" r="r" t="t"/>
              <a:pathLst>
                <a:path extrusionOk="0" h="5906" w="10485">
                  <a:moveTo>
                    <a:pt x="3711" y="1"/>
                  </a:moveTo>
                  <a:lnTo>
                    <a:pt x="3711" y="1041"/>
                  </a:lnTo>
                  <a:cubicBezTo>
                    <a:pt x="3711" y="1336"/>
                    <a:pt x="3520" y="1584"/>
                    <a:pt x="3244" y="1670"/>
                  </a:cubicBezTo>
                  <a:lnTo>
                    <a:pt x="935" y="2348"/>
                  </a:lnTo>
                  <a:cubicBezTo>
                    <a:pt x="382" y="2510"/>
                    <a:pt x="0" y="3025"/>
                    <a:pt x="0" y="3607"/>
                  </a:cubicBezTo>
                  <a:lnTo>
                    <a:pt x="0" y="5248"/>
                  </a:lnTo>
                  <a:cubicBezTo>
                    <a:pt x="0" y="5610"/>
                    <a:pt x="286" y="5906"/>
                    <a:pt x="649" y="5906"/>
                  </a:cubicBezTo>
                  <a:lnTo>
                    <a:pt x="9826" y="5906"/>
                  </a:lnTo>
                  <a:cubicBezTo>
                    <a:pt x="10189" y="5906"/>
                    <a:pt x="10485" y="5610"/>
                    <a:pt x="10485" y="5248"/>
                  </a:cubicBezTo>
                  <a:lnTo>
                    <a:pt x="10485" y="3607"/>
                  </a:lnTo>
                  <a:cubicBezTo>
                    <a:pt x="10485" y="3025"/>
                    <a:pt x="10093" y="2510"/>
                    <a:pt x="9540" y="2348"/>
                  </a:cubicBezTo>
                  <a:lnTo>
                    <a:pt x="7241" y="1670"/>
                  </a:lnTo>
                  <a:cubicBezTo>
                    <a:pt x="6955" y="1584"/>
                    <a:pt x="6764" y="1336"/>
                    <a:pt x="6764" y="104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3"/>
            <p:cNvSpPr/>
            <p:nvPr/>
          </p:nvSpPr>
          <p:spPr>
            <a:xfrm>
              <a:off x="7606826" y="2667576"/>
              <a:ext cx="274550" cy="106442"/>
            </a:xfrm>
            <a:custGeom>
              <a:rect b="b" l="l" r="r" t="t"/>
              <a:pathLst>
                <a:path extrusionOk="0" h="4065" w="10485">
                  <a:moveTo>
                    <a:pt x="2671" y="1"/>
                  </a:moveTo>
                  <a:lnTo>
                    <a:pt x="935" y="507"/>
                  </a:lnTo>
                  <a:cubicBezTo>
                    <a:pt x="382" y="669"/>
                    <a:pt x="0" y="1184"/>
                    <a:pt x="0" y="1766"/>
                  </a:cubicBezTo>
                  <a:lnTo>
                    <a:pt x="0" y="3407"/>
                  </a:lnTo>
                  <a:cubicBezTo>
                    <a:pt x="0" y="3769"/>
                    <a:pt x="286" y="4065"/>
                    <a:pt x="649" y="4065"/>
                  </a:cubicBezTo>
                  <a:lnTo>
                    <a:pt x="9826" y="4065"/>
                  </a:lnTo>
                  <a:cubicBezTo>
                    <a:pt x="10189" y="4065"/>
                    <a:pt x="10485" y="3769"/>
                    <a:pt x="10485" y="3407"/>
                  </a:cubicBezTo>
                  <a:lnTo>
                    <a:pt x="10485" y="1766"/>
                  </a:lnTo>
                  <a:cubicBezTo>
                    <a:pt x="10485" y="1184"/>
                    <a:pt x="10093" y="669"/>
                    <a:pt x="9540" y="507"/>
                  </a:cubicBezTo>
                  <a:lnTo>
                    <a:pt x="7804" y="1"/>
                  </a:lnTo>
                  <a:cubicBezTo>
                    <a:pt x="7556" y="1213"/>
                    <a:pt x="6478" y="2090"/>
                    <a:pt x="5238" y="2090"/>
                  </a:cubicBezTo>
                  <a:cubicBezTo>
                    <a:pt x="3997" y="2090"/>
                    <a:pt x="2919" y="1213"/>
                    <a:pt x="2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3"/>
            <p:cNvSpPr/>
            <p:nvPr/>
          </p:nvSpPr>
          <p:spPr>
            <a:xfrm>
              <a:off x="7703998" y="2619370"/>
              <a:ext cx="79943" cy="22886"/>
            </a:xfrm>
            <a:custGeom>
              <a:rect b="b" l="l" r="r" t="t"/>
              <a:pathLst>
                <a:path extrusionOk="0" h="874" w="3053">
                  <a:moveTo>
                    <a:pt x="0" y="1"/>
                  </a:moveTo>
                  <a:lnTo>
                    <a:pt x="0" y="487"/>
                  </a:lnTo>
                  <a:cubicBezTo>
                    <a:pt x="477" y="745"/>
                    <a:pt x="1002" y="874"/>
                    <a:pt x="1527" y="874"/>
                  </a:cubicBezTo>
                  <a:cubicBezTo>
                    <a:pt x="2051" y="874"/>
                    <a:pt x="2576" y="745"/>
                    <a:pt x="3053" y="487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3"/>
            <p:cNvSpPr/>
            <p:nvPr/>
          </p:nvSpPr>
          <p:spPr>
            <a:xfrm>
              <a:off x="7647543" y="2470744"/>
              <a:ext cx="192617" cy="160147"/>
            </a:xfrm>
            <a:custGeom>
              <a:rect b="b" l="l" r="r" t="t"/>
              <a:pathLst>
                <a:path extrusionOk="0" h="6116" w="7356">
                  <a:moveTo>
                    <a:pt x="840" y="1"/>
                  </a:moveTo>
                  <a:lnTo>
                    <a:pt x="840" y="2405"/>
                  </a:lnTo>
                  <a:lnTo>
                    <a:pt x="735" y="2405"/>
                  </a:lnTo>
                  <a:cubicBezTo>
                    <a:pt x="0" y="2405"/>
                    <a:pt x="0" y="3492"/>
                    <a:pt x="735" y="3492"/>
                  </a:cubicBezTo>
                  <a:lnTo>
                    <a:pt x="849" y="3492"/>
                  </a:lnTo>
                  <a:cubicBezTo>
                    <a:pt x="964" y="4971"/>
                    <a:pt x="2194" y="6116"/>
                    <a:pt x="3683" y="6116"/>
                  </a:cubicBezTo>
                  <a:cubicBezTo>
                    <a:pt x="5161" y="6116"/>
                    <a:pt x="6392" y="4971"/>
                    <a:pt x="6506" y="3492"/>
                  </a:cubicBezTo>
                  <a:lnTo>
                    <a:pt x="6630" y="3492"/>
                  </a:lnTo>
                  <a:cubicBezTo>
                    <a:pt x="7355" y="3492"/>
                    <a:pt x="7355" y="2405"/>
                    <a:pt x="6630" y="2405"/>
                  </a:cubicBezTo>
                  <a:lnTo>
                    <a:pt x="6525" y="240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3"/>
            <p:cNvSpPr/>
            <p:nvPr/>
          </p:nvSpPr>
          <p:spPr>
            <a:xfrm>
              <a:off x="7651785" y="2470744"/>
              <a:ext cx="166379" cy="160121"/>
            </a:xfrm>
            <a:custGeom>
              <a:rect b="b" l="l" r="r" t="t"/>
              <a:pathLst>
                <a:path extrusionOk="0" h="6115" w="6354">
                  <a:moveTo>
                    <a:pt x="678" y="1"/>
                  </a:moveTo>
                  <a:lnTo>
                    <a:pt x="678" y="2405"/>
                  </a:lnTo>
                  <a:lnTo>
                    <a:pt x="601" y="2405"/>
                  </a:lnTo>
                  <a:cubicBezTo>
                    <a:pt x="595" y="2404"/>
                    <a:pt x="589" y="2404"/>
                    <a:pt x="583" y="2404"/>
                  </a:cubicBezTo>
                  <a:cubicBezTo>
                    <a:pt x="304" y="2404"/>
                    <a:pt x="66" y="2611"/>
                    <a:pt x="29" y="2891"/>
                  </a:cubicBezTo>
                  <a:cubicBezTo>
                    <a:pt x="0" y="3215"/>
                    <a:pt x="248" y="3492"/>
                    <a:pt x="573" y="3492"/>
                  </a:cubicBezTo>
                  <a:lnTo>
                    <a:pt x="687" y="3492"/>
                  </a:lnTo>
                  <a:cubicBezTo>
                    <a:pt x="800" y="4995"/>
                    <a:pt x="2046" y="6115"/>
                    <a:pt x="3499" y="6115"/>
                  </a:cubicBezTo>
                  <a:cubicBezTo>
                    <a:pt x="3650" y="6115"/>
                    <a:pt x="3804" y="6103"/>
                    <a:pt x="3959" y="6077"/>
                  </a:cubicBezTo>
                  <a:cubicBezTo>
                    <a:pt x="2576" y="5868"/>
                    <a:pt x="1555" y="4675"/>
                    <a:pt x="1555" y="3282"/>
                  </a:cubicBezTo>
                  <a:lnTo>
                    <a:pt x="1555" y="1527"/>
                  </a:lnTo>
                  <a:cubicBezTo>
                    <a:pt x="1555" y="1050"/>
                    <a:pt x="1946" y="659"/>
                    <a:pt x="2433" y="659"/>
                  </a:cubicBezTo>
                  <a:lnTo>
                    <a:pt x="3740" y="659"/>
                  </a:lnTo>
                  <a:cubicBezTo>
                    <a:pt x="3932" y="802"/>
                    <a:pt x="4163" y="875"/>
                    <a:pt x="4392" y="875"/>
                  </a:cubicBezTo>
                  <a:cubicBezTo>
                    <a:pt x="4562" y="875"/>
                    <a:pt x="4731" y="835"/>
                    <a:pt x="4885" y="754"/>
                  </a:cubicBezTo>
                  <a:cubicBezTo>
                    <a:pt x="5184" y="972"/>
                    <a:pt x="5547" y="1088"/>
                    <a:pt x="5914" y="1088"/>
                  </a:cubicBezTo>
                  <a:cubicBezTo>
                    <a:pt x="6061" y="1088"/>
                    <a:pt x="6209" y="1069"/>
                    <a:pt x="6354" y="1031"/>
                  </a:cubicBezTo>
                  <a:lnTo>
                    <a:pt x="6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3"/>
            <p:cNvSpPr/>
            <p:nvPr/>
          </p:nvSpPr>
          <p:spPr>
            <a:xfrm>
              <a:off x="7654770" y="2419290"/>
              <a:ext cx="174156" cy="114428"/>
            </a:xfrm>
            <a:custGeom>
              <a:rect b="b" l="l" r="r" t="t"/>
              <a:pathLst>
                <a:path extrusionOk="0" h="4370" w="6651">
                  <a:moveTo>
                    <a:pt x="1842" y="0"/>
                  </a:moveTo>
                  <a:cubicBezTo>
                    <a:pt x="812" y="0"/>
                    <a:pt x="1" y="897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2967"/>
                  </a:lnTo>
                  <a:cubicBezTo>
                    <a:pt x="1003" y="2481"/>
                    <a:pt x="1394" y="2090"/>
                    <a:pt x="1880" y="2090"/>
                  </a:cubicBezTo>
                  <a:lnTo>
                    <a:pt x="5811" y="2090"/>
                  </a:lnTo>
                  <a:lnTo>
                    <a:pt x="5811" y="3931"/>
                  </a:lnTo>
                  <a:cubicBezTo>
                    <a:pt x="5811" y="4169"/>
                    <a:pt x="6011" y="4370"/>
                    <a:pt x="6249" y="4370"/>
                  </a:cubicBezTo>
                  <a:lnTo>
                    <a:pt x="6469" y="4370"/>
                  </a:lnTo>
                  <a:lnTo>
                    <a:pt x="6650" y="2004"/>
                  </a:lnTo>
                  <a:lnTo>
                    <a:pt x="6631" y="2004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3"/>
            <p:cNvSpPr/>
            <p:nvPr/>
          </p:nvSpPr>
          <p:spPr>
            <a:xfrm>
              <a:off x="7654770" y="2419290"/>
              <a:ext cx="71983" cy="114428"/>
            </a:xfrm>
            <a:custGeom>
              <a:rect b="b" l="l" r="r" t="t"/>
              <a:pathLst>
                <a:path extrusionOk="0" h="4370" w="2749">
                  <a:moveTo>
                    <a:pt x="1842" y="0"/>
                  </a:moveTo>
                  <a:cubicBezTo>
                    <a:pt x="812" y="0"/>
                    <a:pt x="1" y="888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1756"/>
                  </a:lnTo>
                  <a:cubicBezTo>
                    <a:pt x="1003" y="783"/>
                    <a:pt x="1785" y="0"/>
                    <a:pt x="2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3"/>
            <p:cNvSpPr/>
            <p:nvPr/>
          </p:nvSpPr>
          <p:spPr>
            <a:xfrm>
              <a:off x="7703998" y="2533640"/>
              <a:ext cx="11495" cy="17308"/>
            </a:xfrm>
            <a:custGeom>
              <a:rect b="b" l="l" r="r" t="t"/>
              <a:pathLst>
                <a:path extrusionOk="0" h="661" w="439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61"/>
                    <a:pt x="220" y="661"/>
                  </a:cubicBezTo>
                  <a:cubicBezTo>
                    <a:pt x="334" y="661"/>
                    <a:pt x="439" y="556"/>
                    <a:pt x="439" y="441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3"/>
            <p:cNvSpPr/>
            <p:nvPr/>
          </p:nvSpPr>
          <p:spPr>
            <a:xfrm>
              <a:off x="7772681" y="2533640"/>
              <a:ext cx="11260" cy="17308"/>
            </a:xfrm>
            <a:custGeom>
              <a:rect b="b" l="l" r="r" t="t"/>
              <a:pathLst>
                <a:path extrusionOk="0" h="661" w="430">
                  <a:moveTo>
                    <a:pt x="215" y="0"/>
                  </a:moveTo>
                  <a:cubicBezTo>
                    <a:pt x="108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35" y="661"/>
                    <a:pt x="430" y="556"/>
                    <a:pt x="430" y="441"/>
                  </a:cubicBezTo>
                  <a:lnTo>
                    <a:pt x="430" y="222"/>
                  </a:lnTo>
                  <a:cubicBezTo>
                    <a:pt x="430" y="74"/>
                    <a:pt x="323" y="0"/>
                    <a:pt x="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63"/>
            <p:cNvSpPr/>
            <p:nvPr/>
          </p:nvSpPr>
          <p:spPr>
            <a:xfrm>
              <a:off x="7718714" y="2573598"/>
              <a:ext cx="50720" cy="17334"/>
            </a:xfrm>
            <a:custGeom>
              <a:rect b="b" l="l" r="r" t="t"/>
              <a:pathLst>
                <a:path extrusionOk="0" h="662" w="1937">
                  <a:moveTo>
                    <a:pt x="314" y="0"/>
                  </a:moveTo>
                  <a:cubicBezTo>
                    <a:pt x="144" y="0"/>
                    <a:pt x="0" y="221"/>
                    <a:pt x="154" y="375"/>
                  </a:cubicBezTo>
                  <a:cubicBezTo>
                    <a:pt x="372" y="566"/>
                    <a:pt x="643" y="662"/>
                    <a:pt x="924" y="662"/>
                  </a:cubicBezTo>
                  <a:cubicBezTo>
                    <a:pt x="938" y="662"/>
                    <a:pt x="951" y="662"/>
                    <a:pt x="965" y="661"/>
                  </a:cubicBezTo>
                  <a:cubicBezTo>
                    <a:pt x="978" y="662"/>
                    <a:pt x="991" y="662"/>
                    <a:pt x="1005" y="662"/>
                  </a:cubicBezTo>
                  <a:cubicBezTo>
                    <a:pt x="1286" y="662"/>
                    <a:pt x="1557" y="566"/>
                    <a:pt x="1775" y="375"/>
                  </a:cubicBezTo>
                  <a:cubicBezTo>
                    <a:pt x="1936" y="221"/>
                    <a:pt x="1789" y="0"/>
                    <a:pt x="1621" y="0"/>
                  </a:cubicBezTo>
                  <a:cubicBezTo>
                    <a:pt x="1570" y="0"/>
                    <a:pt x="1517" y="21"/>
                    <a:pt x="1470" y="70"/>
                  </a:cubicBezTo>
                  <a:cubicBezTo>
                    <a:pt x="1318" y="170"/>
                    <a:pt x="1141" y="220"/>
                    <a:pt x="966" y="220"/>
                  </a:cubicBezTo>
                  <a:cubicBezTo>
                    <a:pt x="790" y="220"/>
                    <a:pt x="616" y="170"/>
                    <a:pt x="469" y="70"/>
                  </a:cubicBezTo>
                  <a:cubicBezTo>
                    <a:pt x="420" y="21"/>
                    <a:pt x="365" y="0"/>
                    <a:pt x="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3"/>
            <p:cNvSpPr/>
            <p:nvPr/>
          </p:nvSpPr>
          <p:spPr>
            <a:xfrm>
              <a:off x="7696483" y="2516463"/>
              <a:ext cx="26525" cy="11521"/>
            </a:xfrm>
            <a:custGeom>
              <a:rect b="b" l="l" r="r" t="t"/>
              <a:pathLst>
                <a:path extrusionOk="0" h="440" w="1013">
                  <a:moveTo>
                    <a:pt x="287" y="0"/>
                  </a:moveTo>
                  <a:cubicBezTo>
                    <a:pt x="1" y="0"/>
                    <a:pt x="1" y="439"/>
                    <a:pt x="287" y="439"/>
                  </a:cubicBezTo>
                  <a:lnTo>
                    <a:pt x="726" y="439"/>
                  </a:lnTo>
                  <a:cubicBezTo>
                    <a:pt x="1012" y="439"/>
                    <a:pt x="1012" y="0"/>
                    <a:pt x="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63"/>
            <p:cNvSpPr/>
            <p:nvPr/>
          </p:nvSpPr>
          <p:spPr>
            <a:xfrm>
              <a:off x="7764931" y="2516463"/>
              <a:ext cx="26761" cy="11521"/>
            </a:xfrm>
            <a:custGeom>
              <a:rect b="b" l="l" r="r" t="t"/>
              <a:pathLst>
                <a:path extrusionOk="0" h="440" w="1022">
                  <a:moveTo>
                    <a:pt x="297" y="0"/>
                  </a:moveTo>
                  <a:cubicBezTo>
                    <a:pt x="1" y="0"/>
                    <a:pt x="1" y="439"/>
                    <a:pt x="297" y="439"/>
                  </a:cubicBezTo>
                  <a:lnTo>
                    <a:pt x="726" y="439"/>
                  </a:lnTo>
                  <a:cubicBezTo>
                    <a:pt x="1022" y="439"/>
                    <a:pt x="1022" y="0"/>
                    <a:pt x="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63"/>
            <p:cNvSpPr/>
            <p:nvPr/>
          </p:nvSpPr>
          <p:spPr>
            <a:xfrm>
              <a:off x="7772681" y="2419290"/>
              <a:ext cx="68474" cy="68709"/>
            </a:xfrm>
            <a:custGeom>
              <a:rect b="b" l="l" r="r" t="t"/>
              <a:pathLst>
                <a:path extrusionOk="0" h="2624" w="2615">
                  <a:moveTo>
                    <a:pt x="1308" y="0"/>
                  </a:moveTo>
                  <a:cubicBezTo>
                    <a:pt x="583" y="0"/>
                    <a:pt x="1" y="582"/>
                    <a:pt x="1" y="1307"/>
                  </a:cubicBezTo>
                  <a:cubicBezTo>
                    <a:pt x="1" y="2032"/>
                    <a:pt x="583" y="2624"/>
                    <a:pt x="1308" y="2624"/>
                  </a:cubicBezTo>
                  <a:cubicBezTo>
                    <a:pt x="2033" y="2624"/>
                    <a:pt x="2615" y="2032"/>
                    <a:pt x="2615" y="1307"/>
                  </a:cubicBezTo>
                  <a:cubicBezTo>
                    <a:pt x="2615" y="582"/>
                    <a:pt x="2033" y="0"/>
                    <a:pt x="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63"/>
            <p:cNvSpPr/>
            <p:nvPr/>
          </p:nvSpPr>
          <p:spPr>
            <a:xfrm>
              <a:off x="7749717" y="2447753"/>
              <a:ext cx="34224" cy="34512"/>
            </a:xfrm>
            <a:custGeom>
              <a:rect b="b" l="l" r="r" t="t"/>
              <a:pathLst>
                <a:path extrusionOk="0" h="1318" w="1307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8" y="1317"/>
                  </a:cubicBezTo>
                  <a:cubicBezTo>
                    <a:pt x="1021" y="1317"/>
                    <a:pt x="1307" y="1022"/>
                    <a:pt x="1307" y="659"/>
                  </a:cubicBezTo>
                  <a:cubicBezTo>
                    <a:pt x="1307" y="297"/>
                    <a:pt x="1021" y="1"/>
                    <a:pt x="6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63"/>
            <p:cNvSpPr/>
            <p:nvPr/>
          </p:nvSpPr>
          <p:spPr>
            <a:xfrm>
              <a:off x="7654770" y="2667576"/>
              <a:ext cx="178398" cy="77717"/>
            </a:xfrm>
            <a:custGeom>
              <a:rect b="b" l="l" r="r" t="t"/>
              <a:pathLst>
                <a:path extrusionOk="0" h="2968" w="6813">
                  <a:moveTo>
                    <a:pt x="840" y="1"/>
                  </a:moveTo>
                  <a:lnTo>
                    <a:pt x="1" y="249"/>
                  </a:lnTo>
                  <a:cubicBezTo>
                    <a:pt x="363" y="1833"/>
                    <a:pt x="1775" y="2968"/>
                    <a:pt x="3407" y="2968"/>
                  </a:cubicBezTo>
                  <a:cubicBezTo>
                    <a:pt x="5038" y="2968"/>
                    <a:pt x="6459" y="1833"/>
                    <a:pt x="6812" y="249"/>
                  </a:cubicBezTo>
                  <a:lnTo>
                    <a:pt x="5982" y="1"/>
                  </a:lnTo>
                  <a:cubicBezTo>
                    <a:pt x="5725" y="1213"/>
                    <a:pt x="4656" y="2090"/>
                    <a:pt x="3416" y="2090"/>
                  </a:cubicBezTo>
                  <a:cubicBezTo>
                    <a:pt x="2166" y="2090"/>
                    <a:pt x="1098" y="1213"/>
                    <a:pt x="8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5" name="Google Shape;1715;p63"/>
          <p:cNvSpPr/>
          <p:nvPr/>
        </p:nvSpPr>
        <p:spPr>
          <a:xfrm>
            <a:off x="5297875" y="2292775"/>
            <a:ext cx="1278900" cy="79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Professor Anderson Cordeiro</a:t>
            </a:r>
            <a:endParaRPr b="1" sz="2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716" name="Google Shape;1716;p63"/>
          <p:cNvGrpSpPr/>
          <p:nvPr/>
        </p:nvGrpSpPr>
        <p:grpSpPr>
          <a:xfrm>
            <a:off x="5637693" y="1473229"/>
            <a:ext cx="599315" cy="793208"/>
            <a:chOff x="7606826" y="2419290"/>
            <a:chExt cx="274550" cy="354728"/>
          </a:xfrm>
        </p:grpSpPr>
        <p:sp>
          <p:nvSpPr>
            <p:cNvPr id="1717" name="Google Shape;1717;p63"/>
            <p:cNvSpPr/>
            <p:nvPr/>
          </p:nvSpPr>
          <p:spPr>
            <a:xfrm>
              <a:off x="7606826" y="2619370"/>
              <a:ext cx="274550" cy="154649"/>
            </a:xfrm>
            <a:custGeom>
              <a:rect b="b" l="l" r="r" t="t"/>
              <a:pathLst>
                <a:path extrusionOk="0" h="5906" w="10485">
                  <a:moveTo>
                    <a:pt x="3711" y="1"/>
                  </a:moveTo>
                  <a:lnTo>
                    <a:pt x="3711" y="1041"/>
                  </a:lnTo>
                  <a:cubicBezTo>
                    <a:pt x="3711" y="1336"/>
                    <a:pt x="3520" y="1584"/>
                    <a:pt x="3244" y="1670"/>
                  </a:cubicBezTo>
                  <a:lnTo>
                    <a:pt x="935" y="2348"/>
                  </a:lnTo>
                  <a:cubicBezTo>
                    <a:pt x="382" y="2510"/>
                    <a:pt x="0" y="3025"/>
                    <a:pt x="0" y="3607"/>
                  </a:cubicBezTo>
                  <a:lnTo>
                    <a:pt x="0" y="5248"/>
                  </a:lnTo>
                  <a:cubicBezTo>
                    <a:pt x="0" y="5610"/>
                    <a:pt x="286" y="5906"/>
                    <a:pt x="649" y="5906"/>
                  </a:cubicBezTo>
                  <a:lnTo>
                    <a:pt x="9826" y="5906"/>
                  </a:lnTo>
                  <a:cubicBezTo>
                    <a:pt x="10189" y="5906"/>
                    <a:pt x="10485" y="5610"/>
                    <a:pt x="10485" y="5248"/>
                  </a:cubicBezTo>
                  <a:lnTo>
                    <a:pt x="10485" y="3607"/>
                  </a:lnTo>
                  <a:cubicBezTo>
                    <a:pt x="10485" y="3025"/>
                    <a:pt x="10093" y="2510"/>
                    <a:pt x="9540" y="2348"/>
                  </a:cubicBezTo>
                  <a:lnTo>
                    <a:pt x="7241" y="1670"/>
                  </a:lnTo>
                  <a:cubicBezTo>
                    <a:pt x="6955" y="1584"/>
                    <a:pt x="6764" y="1336"/>
                    <a:pt x="6764" y="104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63"/>
            <p:cNvSpPr/>
            <p:nvPr/>
          </p:nvSpPr>
          <p:spPr>
            <a:xfrm>
              <a:off x="7606826" y="2667576"/>
              <a:ext cx="274550" cy="106442"/>
            </a:xfrm>
            <a:custGeom>
              <a:rect b="b" l="l" r="r" t="t"/>
              <a:pathLst>
                <a:path extrusionOk="0" h="4065" w="10485">
                  <a:moveTo>
                    <a:pt x="2671" y="1"/>
                  </a:moveTo>
                  <a:lnTo>
                    <a:pt x="935" y="507"/>
                  </a:lnTo>
                  <a:cubicBezTo>
                    <a:pt x="382" y="669"/>
                    <a:pt x="0" y="1184"/>
                    <a:pt x="0" y="1766"/>
                  </a:cubicBezTo>
                  <a:lnTo>
                    <a:pt x="0" y="3407"/>
                  </a:lnTo>
                  <a:cubicBezTo>
                    <a:pt x="0" y="3769"/>
                    <a:pt x="286" y="4065"/>
                    <a:pt x="649" y="4065"/>
                  </a:cubicBezTo>
                  <a:lnTo>
                    <a:pt x="9826" y="4065"/>
                  </a:lnTo>
                  <a:cubicBezTo>
                    <a:pt x="10189" y="4065"/>
                    <a:pt x="10485" y="3769"/>
                    <a:pt x="10485" y="3407"/>
                  </a:cubicBezTo>
                  <a:lnTo>
                    <a:pt x="10485" y="1766"/>
                  </a:lnTo>
                  <a:cubicBezTo>
                    <a:pt x="10485" y="1184"/>
                    <a:pt x="10093" y="669"/>
                    <a:pt x="9540" y="507"/>
                  </a:cubicBezTo>
                  <a:lnTo>
                    <a:pt x="7804" y="1"/>
                  </a:lnTo>
                  <a:cubicBezTo>
                    <a:pt x="7556" y="1213"/>
                    <a:pt x="6478" y="2090"/>
                    <a:pt x="5238" y="2090"/>
                  </a:cubicBezTo>
                  <a:cubicBezTo>
                    <a:pt x="3997" y="2090"/>
                    <a:pt x="2919" y="1213"/>
                    <a:pt x="2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63"/>
            <p:cNvSpPr/>
            <p:nvPr/>
          </p:nvSpPr>
          <p:spPr>
            <a:xfrm>
              <a:off x="7703998" y="2619370"/>
              <a:ext cx="79943" cy="22886"/>
            </a:xfrm>
            <a:custGeom>
              <a:rect b="b" l="l" r="r" t="t"/>
              <a:pathLst>
                <a:path extrusionOk="0" h="874" w="3053">
                  <a:moveTo>
                    <a:pt x="0" y="1"/>
                  </a:moveTo>
                  <a:lnTo>
                    <a:pt x="0" y="487"/>
                  </a:lnTo>
                  <a:cubicBezTo>
                    <a:pt x="477" y="745"/>
                    <a:pt x="1002" y="874"/>
                    <a:pt x="1527" y="874"/>
                  </a:cubicBezTo>
                  <a:cubicBezTo>
                    <a:pt x="2051" y="874"/>
                    <a:pt x="2576" y="745"/>
                    <a:pt x="3053" y="487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63"/>
            <p:cNvSpPr/>
            <p:nvPr/>
          </p:nvSpPr>
          <p:spPr>
            <a:xfrm>
              <a:off x="7647543" y="2470744"/>
              <a:ext cx="192617" cy="160147"/>
            </a:xfrm>
            <a:custGeom>
              <a:rect b="b" l="l" r="r" t="t"/>
              <a:pathLst>
                <a:path extrusionOk="0" h="6116" w="7356">
                  <a:moveTo>
                    <a:pt x="840" y="1"/>
                  </a:moveTo>
                  <a:lnTo>
                    <a:pt x="840" y="2405"/>
                  </a:lnTo>
                  <a:lnTo>
                    <a:pt x="735" y="2405"/>
                  </a:lnTo>
                  <a:cubicBezTo>
                    <a:pt x="0" y="2405"/>
                    <a:pt x="0" y="3492"/>
                    <a:pt x="735" y="3492"/>
                  </a:cubicBezTo>
                  <a:lnTo>
                    <a:pt x="849" y="3492"/>
                  </a:lnTo>
                  <a:cubicBezTo>
                    <a:pt x="964" y="4971"/>
                    <a:pt x="2194" y="6116"/>
                    <a:pt x="3683" y="6116"/>
                  </a:cubicBezTo>
                  <a:cubicBezTo>
                    <a:pt x="5161" y="6116"/>
                    <a:pt x="6392" y="4971"/>
                    <a:pt x="6506" y="3492"/>
                  </a:cubicBezTo>
                  <a:lnTo>
                    <a:pt x="6630" y="3492"/>
                  </a:lnTo>
                  <a:cubicBezTo>
                    <a:pt x="7355" y="3492"/>
                    <a:pt x="7355" y="2405"/>
                    <a:pt x="6630" y="2405"/>
                  </a:cubicBezTo>
                  <a:lnTo>
                    <a:pt x="6525" y="240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63"/>
            <p:cNvSpPr/>
            <p:nvPr/>
          </p:nvSpPr>
          <p:spPr>
            <a:xfrm>
              <a:off x="7651785" y="2470744"/>
              <a:ext cx="166379" cy="160121"/>
            </a:xfrm>
            <a:custGeom>
              <a:rect b="b" l="l" r="r" t="t"/>
              <a:pathLst>
                <a:path extrusionOk="0" h="6115" w="6354">
                  <a:moveTo>
                    <a:pt x="678" y="1"/>
                  </a:moveTo>
                  <a:lnTo>
                    <a:pt x="678" y="2405"/>
                  </a:lnTo>
                  <a:lnTo>
                    <a:pt x="601" y="2405"/>
                  </a:lnTo>
                  <a:cubicBezTo>
                    <a:pt x="595" y="2404"/>
                    <a:pt x="589" y="2404"/>
                    <a:pt x="583" y="2404"/>
                  </a:cubicBezTo>
                  <a:cubicBezTo>
                    <a:pt x="304" y="2404"/>
                    <a:pt x="66" y="2611"/>
                    <a:pt x="29" y="2891"/>
                  </a:cubicBezTo>
                  <a:cubicBezTo>
                    <a:pt x="0" y="3215"/>
                    <a:pt x="248" y="3492"/>
                    <a:pt x="573" y="3492"/>
                  </a:cubicBezTo>
                  <a:lnTo>
                    <a:pt x="687" y="3492"/>
                  </a:lnTo>
                  <a:cubicBezTo>
                    <a:pt x="800" y="4995"/>
                    <a:pt x="2046" y="6115"/>
                    <a:pt x="3499" y="6115"/>
                  </a:cubicBezTo>
                  <a:cubicBezTo>
                    <a:pt x="3650" y="6115"/>
                    <a:pt x="3804" y="6103"/>
                    <a:pt x="3959" y="6077"/>
                  </a:cubicBezTo>
                  <a:cubicBezTo>
                    <a:pt x="2576" y="5868"/>
                    <a:pt x="1555" y="4675"/>
                    <a:pt x="1555" y="3282"/>
                  </a:cubicBezTo>
                  <a:lnTo>
                    <a:pt x="1555" y="1527"/>
                  </a:lnTo>
                  <a:cubicBezTo>
                    <a:pt x="1555" y="1050"/>
                    <a:pt x="1946" y="659"/>
                    <a:pt x="2433" y="659"/>
                  </a:cubicBezTo>
                  <a:lnTo>
                    <a:pt x="3740" y="659"/>
                  </a:lnTo>
                  <a:cubicBezTo>
                    <a:pt x="3932" y="802"/>
                    <a:pt x="4163" y="875"/>
                    <a:pt x="4392" y="875"/>
                  </a:cubicBezTo>
                  <a:cubicBezTo>
                    <a:pt x="4562" y="875"/>
                    <a:pt x="4731" y="835"/>
                    <a:pt x="4885" y="754"/>
                  </a:cubicBezTo>
                  <a:cubicBezTo>
                    <a:pt x="5184" y="972"/>
                    <a:pt x="5547" y="1088"/>
                    <a:pt x="5914" y="1088"/>
                  </a:cubicBezTo>
                  <a:cubicBezTo>
                    <a:pt x="6061" y="1088"/>
                    <a:pt x="6209" y="1069"/>
                    <a:pt x="6354" y="1031"/>
                  </a:cubicBezTo>
                  <a:lnTo>
                    <a:pt x="63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3"/>
            <p:cNvSpPr/>
            <p:nvPr/>
          </p:nvSpPr>
          <p:spPr>
            <a:xfrm>
              <a:off x="7654770" y="2419290"/>
              <a:ext cx="174156" cy="114428"/>
            </a:xfrm>
            <a:custGeom>
              <a:rect b="b" l="l" r="r" t="t"/>
              <a:pathLst>
                <a:path extrusionOk="0" h="4370" w="6651">
                  <a:moveTo>
                    <a:pt x="1842" y="0"/>
                  </a:moveTo>
                  <a:cubicBezTo>
                    <a:pt x="812" y="0"/>
                    <a:pt x="1" y="897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2967"/>
                  </a:lnTo>
                  <a:cubicBezTo>
                    <a:pt x="1003" y="2481"/>
                    <a:pt x="1394" y="2090"/>
                    <a:pt x="1880" y="2090"/>
                  </a:cubicBezTo>
                  <a:lnTo>
                    <a:pt x="5811" y="2090"/>
                  </a:lnTo>
                  <a:lnTo>
                    <a:pt x="5811" y="3931"/>
                  </a:lnTo>
                  <a:cubicBezTo>
                    <a:pt x="5811" y="4169"/>
                    <a:pt x="6011" y="4370"/>
                    <a:pt x="6249" y="4370"/>
                  </a:cubicBezTo>
                  <a:lnTo>
                    <a:pt x="6469" y="4370"/>
                  </a:lnTo>
                  <a:lnTo>
                    <a:pt x="6650" y="2004"/>
                  </a:lnTo>
                  <a:lnTo>
                    <a:pt x="6631" y="2004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63"/>
            <p:cNvSpPr/>
            <p:nvPr/>
          </p:nvSpPr>
          <p:spPr>
            <a:xfrm>
              <a:off x="7654770" y="2419290"/>
              <a:ext cx="71983" cy="114428"/>
            </a:xfrm>
            <a:custGeom>
              <a:rect b="b" l="l" r="r" t="t"/>
              <a:pathLst>
                <a:path extrusionOk="0" h="4370" w="2749">
                  <a:moveTo>
                    <a:pt x="1842" y="0"/>
                  </a:moveTo>
                  <a:cubicBezTo>
                    <a:pt x="812" y="0"/>
                    <a:pt x="1" y="888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1756"/>
                  </a:lnTo>
                  <a:cubicBezTo>
                    <a:pt x="1003" y="783"/>
                    <a:pt x="1785" y="0"/>
                    <a:pt x="2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63"/>
            <p:cNvSpPr/>
            <p:nvPr/>
          </p:nvSpPr>
          <p:spPr>
            <a:xfrm>
              <a:off x="7703998" y="2533640"/>
              <a:ext cx="11495" cy="17308"/>
            </a:xfrm>
            <a:custGeom>
              <a:rect b="b" l="l" r="r" t="t"/>
              <a:pathLst>
                <a:path extrusionOk="0" h="661" w="439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61"/>
                    <a:pt x="220" y="661"/>
                  </a:cubicBezTo>
                  <a:cubicBezTo>
                    <a:pt x="334" y="661"/>
                    <a:pt x="439" y="556"/>
                    <a:pt x="439" y="441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63"/>
            <p:cNvSpPr/>
            <p:nvPr/>
          </p:nvSpPr>
          <p:spPr>
            <a:xfrm>
              <a:off x="7772681" y="2533640"/>
              <a:ext cx="11260" cy="17308"/>
            </a:xfrm>
            <a:custGeom>
              <a:rect b="b" l="l" r="r" t="t"/>
              <a:pathLst>
                <a:path extrusionOk="0" h="661" w="430">
                  <a:moveTo>
                    <a:pt x="215" y="0"/>
                  </a:moveTo>
                  <a:cubicBezTo>
                    <a:pt x="108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35" y="661"/>
                    <a:pt x="430" y="556"/>
                    <a:pt x="430" y="441"/>
                  </a:cubicBezTo>
                  <a:lnTo>
                    <a:pt x="430" y="222"/>
                  </a:lnTo>
                  <a:cubicBezTo>
                    <a:pt x="430" y="74"/>
                    <a:pt x="323" y="0"/>
                    <a:pt x="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63"/>
            <p:cNvSpPr/>
            <p:nvPr/>
          </p:nvSpPr>
          <p:spPr>
            <a:xfrm>
              <a:off x="7718714" y="2573598"/>
              <a:ext cx="50720" cy="17334"/>
            </a:xfrm>
            <a:custGeom>
              <a:rect b="b" l="l" r="r" t="t"/>
              <a:pathLst>
                <a:path extrusionOk="0" h="662" w="1937">
                  <a:moveTo>
                    <a:pt x="314" y="0"/>
                  </a:moveTo>
                  <a:cubicBezTo>
                    <a:pt x="144" y="0"/>
                    <a:pt x="0" y="221"/>
                    <a:pt x="154" y="375"/>
                  </a:cubicBezTo>
                  <a:cubicBezTo>
                    <a:pt x="372" y="566"/>
                    <a:pt x="643" y="662"/>
                    <a:pt x="924" y="662"/>
                  </a:cubicBezTo>
                  <a:cubicBezTo>
                    <a:pt x="938" y="662"/>
                    <a:pt x="951" y="662"/>
                    <a:pt x="965" y="661"/>
                  </a:cubicBezTo>
                  <a:cubicBezTo>
                    <a:pt x="978" y="662"/>
                    <a:pt x="991" y="662"/>
                    <a:pt x="1005" y="662"/>
                  </a:cubicBezTo>
                  <a:cubicBezTo>
                    <a:pt x="1286" y="662"/>
                    <a:pt x="1557" y="566"/>
                    <a:pt x="1775" y="375"/>
                  </a:cubicBezTo>
                  <a:cubicBezTo>
                    <a:pt x="1936" y="221"/>
                    <a:pt x="1789" y="0"/>
                    <a:pt x="1621" y="0"/>
                  </a:cubicBezTo>
                  <a:cubicBezTo>
                    <a:pt x="1570" y="0"/>
                    <a:pt x="1517" y="21"/>
                    <a:pt x="1470" y="70"/>
                  </a:cubicBezTo>
                  <a:cubicBezTo>
                    <a:pt x="1318" y="170"/>
                    <a:pt x="1141" y="220"/>
                    <a:pt x="966" y="220"/>
                  </a:cubicBezTo>
                  <a:cubicBezTo>
                    <a:pt x="790" y="220"/>
                    <a:pt x="616" y="170"/>
                    <a:pt x="469" y="70"/>
                  </a:cubicBezTo>
                  <a:cubicBezTo>
                    <a:pt x="420" y="21"/>
                    <a:pt x="365" y="0"/>
                    <a:pt x="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63"/>
            <p:cNvSpPr/>
            <p:nvPr/>
          </p:nvSpPr>
          <p:spPr>
            <a:xfrm>
              <a:off x="7696483" y="2516463"/>
              <a:ext cx="26525" cy="11521"/>
            </a:xfrm>
            <a:custGeom>
              <a:rect b="b" l="l" r="r" t="t"/>
              <a:pathLst>
                <a:path extrusionOk="0" h="440" w="1013">
                  <a:moveTo>
                    <a:pt x="287" y="0"/>
                  </a:moveTo>
                  <a:cubicBezTo>
                    <a:pt x="1" y="0"/>
                    <a:pt x="1" y="439"/>
                    <a:pt x="287" y="439"/>
                  </a:cubicBezTo>
                  <a:lnTo>
                    <a:pt x="726" y="439"/>
                  </a:lnTo>
                  <a:cubicBezTo>
                    <a:pt x="1012" y="439"/>
                    <a:pt x="1012" y="0"/>
                    <a:pt x="7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63"/>
            <p:cNvSpPr/>
            <p:nvPr/>
          </p:nvSpPr>
          <p:spPr>
            <a:xfrm>
              <a:off x="7764931" y="2516463"/>
              <a:ext cx="26761" cy="11521"/>
            </a:xfrm>
            <a:custGeom>
              <a:rect b="b" l="l" r="r" t="t"/>
              <a:pathLst>
                <a:path extrusionOk="0" h="440" w="1022">
                  <a:moveTo>
                    <a:pt x="297" y="0"/>
                  </a:moveTo>
                  <a:cubicBezTo>
                    <a:pt x="1" y="0"/>
                    <a:pt x="1" y="439"/>
                    <a:pt x="297" y="439"/>
                  </a:cubicBezTo>
                  <a:lnTo>
                    <a:pt x="726" y="439"/>
                  </a:lnTo>
                  <a:cubicBezTo>
                    <a:pt x="1022" y="439"/>
                    <a:pt x="1022" y="0"/>
                    <a:pt x="7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63"/>
            <p:cNvSpPr/>
            <p:nvPr/>
          </p:nvSpPr>
          <p:spPr>
            <a:xfrm>
              <a:off x="7772681" y="2419290"/>
              <a:ext cx="68474" cy="68709"/>
            </a:xfrm>
            <a:custGeom>
              <a:rect b="b" l="l" r="r" t="t"/>
              <a:pathLst>
                <a:path extrusionOk="0" h="2624" w="2615">
                  <a:moveTo>
                    <a:pt x="1308" y="0"/>
                  </a:moveTo>
                  <a:cubicBezTo>
                    <a:pt x="583" y="0"/>
                    <a:pt x="1" y="582"/>
                    <a:pt x="1" y="1307"/>
                  </a:cubicBezTo>
                  <a:cubicBezTo>
                    <a:pt x="1" y="2032"/>
                    <a:pt x="583" y="2624"/>
                    <a:pt x="1308" y="2624"/>
                  </a:cubicBezTo>
                  <a:cubicBezTo>
                    <a:pt x="2033" y="2624"/>
                    <a:pt x="2615" y="2032"/>
                    <a:pt x="2615" y="1307"/>
                  </a:cubicBezTo>
                  <a:cubicBezTo>
                    <a:pt x="2615" y="582"/>
                    <a:pt x="2033" y="0"/>
                    <a:pt x="1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63"/>
            <p:cNvSpPr/>
            <p:nvPr/>
          </p:nvSpPr>
          <p:spPr>
            <a:xfrm>
              <a:off x="7749717" y="2447753"/>
              <a:ext cx="34224" cy="34512"/>
            </a:xfrm>
            <a:custGeom>
              <a:rect b="b" l="l" r="r" t="t"/>
              <a:pathLst>
                <a:path extrusionOk="0" h="1318" w="1307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8" y="1317"/>
                  </a:cubicBezTo>
                  <a:cubicBezTo>
                    <a:pt x="1021" y="1317"/>
                    <a:pt x="1307" y="1022"/>
                    <a:pt x="1307" y="659"/>
                  </a:cubicBezTo>
                  <a:cubicBezTo>
                    <a:pt x="1307" y="297"/>
                    <a:pt x="1021" y="1"/>
                    <a:pt x="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63"/>
            <p:cNvSpPr/>
            <p:nvPr/>
          </p:nvSpPr>
          <p:spPr>
            <a:xfrm>
              <a:off x="7654770" y="2667576"/>
              <a:ext cx="178398" cy="77717"/>
            </a:xfrm>
            <a:custGeom>
              <a:rect b="b" l="l" r="r" t="t"/>
              <a:pathLst>
                <a:path extrusionOk="0" h="2968" w="6813">
                  <a:moveTo>
                    <a:pt x="840" y="1"/>
                  </a:moveTo>
                  <a:lnTo>
                    <a:pt x="1" y="249"/>
                  </a:lnTo>
                  <a:cubicBezTo>
                    <a:pt x="363" y="1833"/>
                    <a:pt x="1775" y="2968"/>
                    <a:pt x="3407" y="2968"/>
                  </a:cubicBezTo>
                  <a:cubicBezTo>
                    <a:pt x="5038" y="2968"/>
                    <a:pt x="6459" y="1833"/>
                    <a:pt x="6812" y="249"/>
                  </a:cubicBezTo>
                  <a:lnTo>
                    <a:pt x="5982" y="1"/>
                  </a:lnTo>
                  <a:cubicBezTo>
                    <a:pt x="5725" y="1213"/>
                    <a:pt x="4656" y="2090"/>
                    <a:pt x="3416" y="2090"/>
                  </a:cubicBezTo>
                  <a:cubicBezTo>
                    <a:pt x="2166" y="2090"/>
                    <a:pt x="1098" y="1213"/>
                    <a:pt x="8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2" name="Google Shape;1732;p63"/>
          <p:cNvSpPr/>
          <p:nvPr/>
        </p:nvSpPr>
        <p:spPr>
          <a:xfrm>
            <a:off x="5280791" y="4045375"/>
            <a:ext cx="1278900" cy="79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Professor Vinícius Branco</a:t>
            </a:r>
            <a:endParaRPr b="1" sz="2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733" name="Google Shape;1733;p63"/>
          <p:cNvGrpSpPr/>
          <p:nvPr/>
        </p:nvGrpSpPr>
        <p:grpSpPr>
          <a:xfrm>
            <a:off x="5620605" y="3225829"/>
            <a:ext cx="599315" cy="793208"/>
            <a:chOff x="7606826" y="2419290"/>
            <a:chExt cx="274550" cy="354728"/>
          </a:xfrm>
        </p:grpSpPr>
        <p:sp>
          <p:nvSpPr>
            <p:cNvPr id="1734" name="Google Shape;1734;p63"/>
            <p:cNvSpPr/>
            <p:nvPr/>
          </p:nvSpPr>
          <p:spPr>
            <a:xfrm>
              <a:off x="7606826" y="2619370"/>
              <a:ext cx="274550" cy="154649"/>
            </a:xfrm>
            <a:custGeom>
              <a:rect b="b" l="l" r="r" t="t"/>
              <a:pathLst>
                <a:path extrusionOk="0" h="5906" w="10485">
                  <a:moveTo>
                    <a:pt x="3711" y="1"/>
                  </a:moveTo>
                  <a:lnTo>
                    <a:pt x="3711" y="1041"/>
                  </a:lnTo>
                  <a:cubicBezTo>
                    <a:pt x="3711" y="1336"/>
                    <a:pt x="3520" y="1584"/>
                    <a:pt x="3244" y="1670"/>
                  </a:cubicBezTo>
                  <a:lnTo>
                    <a:pt x="935" y="2348"/>
                  </a:lnTo>
                  <a:cubicBezTo>
                    <a:pt x="382" y="2510"/>
                    <a:pt x="0" y="3025"/>
                    <a:pt x="0" y="3607"/>
                  </a:cubicBezTo>
                  <a:lnTo>
                    <a:pt x="0" y="5248"/>
                  </a:lnTo>
                  <a:cubicBezTo>
                    <a:pt x="0" y="5610"/>
                    <a:pt x="286" y="5906"/>
                    <a:pt x="649" y="5906"/>
                  </a:cubicBezTo>
                  <a:lnTo>
                    <a:pt x="9826" y="5906"/>
                  </a:lnTo>
                  <a:cubicBezTo>
                    <a:pt x="10189" y="5906"/>
                    <a:pt x="10485" y="5610"/>
                    <a:pt x="10485" y="5248"/>
                  </a:cubicBezTo>
                  <a:lnTo>
                    <a:pt x="10485" y="3607"/>
                  </a:lnTo>
                  <a:cubicBezTo>
                    <a:pt x="10485" y="3025"/>
                    <a:pt x="10093" y="2510"/>
                    <a:pt x="9540" y="2348"/>
                  </a:cubicBezTo>
                  <a:lnTo>
                    <a:pt x="7241" y="1670"/>
                  </a:lnTo>
                  <a:cubicBezTo>
                    <a:pt x="6955" y="1584"/>
                    <a:pt x="6764" y="1336"/>
                    <a:pt x="6764" y="104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63"/>
            <p:cNvSpPr/>
            <p:nvPr/>
          </p:nvSpPr>
          <p:spPr>
            <a:xfrm>
              <a:off x="7606826" y="2667576"/>
              <a:ext cx="274550" cy="106442"/>
            </a:xfrm>
            <a:custGeom>
              <a:rect b="b" l="l" r="r" t="t"/>
              <a:pathLst>
                <a:path extrusionOk="0" h="4065" w="10485">
                  <a:moveTo>
                    <a:pt x="2671" y="1"/>
                  </a:moveTo>
                  <a:lnTo>
                    <a:pt x="935" y="507"/>
                  </a:lnTo>
                  <a:cubicBezTo>
                    <a:pt x="382" y="669"/>
                    <a:pt x="0" y="1184"/>
                    <a:pt x="0" y="1766"/>
                  </a:cubicBezTo>
                  <a:lnTo>
                    <a:pt x="0" y="3407"/>
                  </a:lnTo>
                  <a:cubicBezTo>
                    <a:pt x="0" y="3769"/>
                    <a:pt x="286" y="4065"/>
                    <a:pt x="649" y="4065"/>
                  </a:cubicBezTo>
                  <a:lnTo>
                    <a:pt x="9826" y="4065"/>
                  </a:lnTo>
                  <a:cubicBezTo>
                    <a:pt x="10189" y="4065"/>
                    <a:pt x="10485" y="3769"/>
                    <a:pt x="10485" y="3407"/>
                  </a:cubicBezTo>
                  <a:lnTo>
                    <a:pt x="10485" y="1766"/>
                  </a:lnTo>
                  <a:cubicBezTo>
                    <a:pt x="10485" y="1184"/>
                    <a:pt x="10093" y="669"/>
                    <a:pt x="9540" y="507"/>
                  </a:cubicBezTo>
                  <a:lnTo>
                    <a:pt x="7804" y="1"/>
                  </a:lnTo>
                  <a:cubicBezTo>
                    <a:pt x="7556" y="1213"/>
                    <a:pt x="6478" y="2090"/>
                    <a:pt x="5238" y="2090"/>
                  </a:cubicBezTo>
                  <a:cubicBezTo>
                    <a:pt x="3997" y="2090"/>
                    <a:pt x="2919" y="1213"/>
                    <a:pt x="2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63"/>
            <p:cNvSpPr/>
            <p:nvPr/>
          </p:nvSpPr>
          <p:spPr>
            <a:xfrm>
              <a:off x="7703998" y="2619370"/>
              <a:ext cx="79943" cy="22886"/>
            </a:xfrm>
            <a:custGeom>
              <a:rect b="b" l="l" r="r" t="t"/>
              <a:pathLst>
                <a:path extrusionOk="0" h="874" w="3053">
                  <a:moveTo>
                    <a:pt x="0" y="1"/>
                  </a:moveTo>
                  <a:lnTo>
                    <a:pt x="0" y="487"/>
                  </a:lnTo>
                  <a:cubicBezTo>
                    <a:pt x="477" y="745"/>
                    <a:pt x="1002" y="874"/>
                    <a:pt x="1527" y="874"/>
                  </a:cubicBezTo>
                  <a:cubicBezTo>
                    <a:pt x="2051" y="874"/>
                    <a:pt x="2576" y="745"/>
                    <a:pt x="3053" y="487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63"/>
            <p:cNvSpPr/>
            <p:nvPr/>
          </p:nvSpPr>
          <p:spPr>
            <a:xfrm>
              <a:off x="7647543" y="2470744"/>
              <a:ext cx="192617" cy="160147"/>
            </a:xfrm>
            <a:custGeom>
              <a:rect b="b" l="l" r="r" t="t"/>
              <a:pathLst>
                <a:path extrusionOk="0" h="6116" w="7356">
                  <a:moveTo>
                    <a:pt x="840" y="1"/>
                  </a:moveTo>
                  <a:lnTo>
                    <a:pt x="840" y="2405"/>
                  </a:lnTo>
                  <a:lnTo>
                    <a:pt x="735" y="2405"/>
                  </a:lnTo>
                  <a:cubicBezTo>
                    <a:pt x="0" y="2405"/>
                    <a:pt x="0" y="3492"/>
                    <a:pt x="735" y="3492"/>
                  </a:cubicBezTo>
                  <a:lnTo>
                    <a:pt x="849" y="3492"/>
                  </a:lnTo>
                  <a:cubicBezTo>
                    <a:pt x="964" y="4971"/>
                    <a:pt x="2194" y="6116"/>
                    <a:pt x="3683" y="6116"/>
                  </a:cubicBezTo>
                  <a:cubicBezTo>
                    <a:pt x="5161" y="6116"/>
                    <a:pt x="6392" y="4971"/>
                    <a:pt x="6506" y="3492"/>
                  </a:cubicBezTo>
                  <a:lnTo>
                    <a:pt x="6630" y="3492"/>
                  </a:lnTo>
                  <a:cubicBezTo>
                    <a:pt x="7355" y="3492"/>
                    <a:pt x="7355" y="2405"/>
                    <a:pt x="6630" y="2405"/>
                  </a:cubicBezTo>
                  <a:lnTo>
                    <a:pt x="6525" y="240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63"/>
            <p:cNvSpPr/>
            <p:nvPr/>
          </p:nvSpPr>
          <p:spPr>
            <a:xfrm>
              <a:off x="7651785" y="2470744"/>
              <a:ext cx="166379" cy="160121"/>
            </a:xfrm>
            <a:custGeom>
              <a:rect b="b" l="l" r="r" t="t"/>
              <a:pathLst>
                <a:path extrusionOk="0" h="6115" w="6354">
                  <a:moveTo>
                    <a:pt x="678" y="1"/>
                  </a:moveTo>
                  <a:lnTo>
                    <a:pt x="678" y="2405"/>
                  </a:lnTo>
                  <a:lnTo>
                    <a:pt x="601" y="2405"/>
                  </a:lnTo>
                  <a:cubicBezTo>
                    <a:pt x="595" y="2404"/>
                    <a:pt x="589" y="2404"/>
                    <a:pt x="583" y="2404"/>
                  </a:cubicBezTo>
                  <a:cubicBezTo>
                    <a:pt x="304" y="2404"/>
                    <a:pt x="66" y="2611"/>
                    <a:pt x="29" y="2891"/>
                  </a:cubicBezTo>
                  <a:cubicBezTo>
                    <a:pt x="0" y="3215"/>
                    <a:pt x="248" y="3492"/>
                    <a:pt x="573" y="3492"/>
                  </a:cubicBezTo>
                  <a:lnTo>
                    <a:pt x="687" y="3492"/>
                  </a:lnTo>
                  <a:cubicBezTo>
                    <a:pt x="800" y="4995"/>
                    <a:pt x="2046" y="6115"/>
                    <a:pt x="3499" y="6115"/>
                  </a:cubicBezTo>
                  <a:cubicBezTo>
                    <a:pt x="3650" y="6115"/>
                    <a:pt x="3804" y="6103"/>
                    <a:pt x="3959" y="6077"/>
                  </a:cubicBezTo>
                  <a:cubicBezTo>
                    <a:pt x="2576" y="5868"/>
                    <a:pt x="1555" y="4675"/>
                    <a:pt x="1555" y="3282"/>
                  </a:cubicBezTo>
                  <a:lnTo>
                    <a:pt x="1555" y="1527"/>
                  </a:lnTo>
                  <a:cubicBezTo>
                    <a:pt x="1555" y="1050"/>
                    <a:pt x="1946" y="659"/>
                    <a:pt x="2433" y="659"/>
                  </a:cubicBezTo>
                  <a:lnTo>
                    <a:pt x="3740" y="659"/>
                  </a:lnTo>
                  <a:cubicBezTo>
                    <a:pt x="3932" y="802"/>
                    <a:pt x="4163" y="875"/>
                    <a:pt x="4392" y="875"/>
                  </a:cubicBezTo>
                  <a:cubicBezTo>
                    <a:pt x="4562" y="875"/>
                    <a:pt x="4731" y="835"/>
                    <a:pt x="4885" y="754"/>
                  </a:cubicBezTo>
                  <a:cubicBezTo>
                    <a:pt x="5184" y="972"/>
                    <a:pt x="5547" y="1088"/>
                    <a:pt x="5914" y="1088"/>
                  </a:cubicBezTo>
                  <a:cubicBezTo>
                    <a:pt x="6061" y="1088"/>
                    <a:pt x="6209" y="1069"/>
                    <a:pt x="6354" y="1031"/>
                  </a:cubicBezTo>
                  <a:lnTo>
                    <a:pt x="63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63"/>
            <p:cNvSpPr/>
            <p:nvPr/>
          </p:nvSpPr>
          <p:spPr>
            <a:xfrm>
              <a:off x="7654770" y="2419290"/>
              <a:ext cx="174156" cy="114428"/>
            </a:xfrm>
            <a:custGeom>
              <a:rect b="b" l="l" r="r" t="t"/>
              <a:pathLst>
                <a:path extrusionOk="0" h="4370" w="6651">
                  <a:moveTo>
                    <a:pt x="1842" y="0"/>
                  </a:moveTo>
                  <a:cubicBezTo>
                    <a:pt x="812" y="0"/>
                    <a:pt x="1" y="897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2967"/>
                  </a:lnTo>
                  <a:cubicBezTo>
                    <a:pt x="1003" y="2481"/>
                    <a:pt x="1394" y="2090"/>
                    <a:pt x="1880" y="2090"/>
                  </a:cubicBezTo>
                  <a:lnTo>
                    <a:pt x="5811" y="2090"/>
                  </a:lnTo>
                  <a:lnTo>
                    <a:pt x="5811" y="3931"/>
                  </a:lnTo>
                  <a:cubicBezTo>
                    <a:pt x="5811" y="4169"/>
                    <a:pt x="6011" y="4370"/>
                    <a:pt x="6249" y="4370"/>
                  </a:cubicBezTo>
                  <a:lnTo>
                    <a:pt x="6469" y="4370"/>
                  </a:lnTo>
                  <a:lnTo>
                    <a:pt x="6650" y="2004"/>
                  </a:lnTo>
                  <a:lnTo>
                    <a:pt x="6631" y="2004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63"/>
            <p:cNvSpPr/>
            <p:nvPr/>
          </p:nvSpPr>
          <p:spPr>
            <a:xfrm>
              <a:off x="7654770" y="2419290"/>
              <a:ext cx="71983" cy="114428"/>
            </a:xfrm>
            <a:custGeom>
              <a:rect b="b" l="l" r="r" t="t"/>
              <a:pathLst>
                <a:path extrusionOk="0" h="4370" w="2749">
                  <a:moveTo>
                    <a:pt x="1842" y="0"/>
                  </a:moveTo>
                  <a:cubicBezTo>
                    <a:pt x="812" y="0"/>
                    <a:pt x="1" y="888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1756"/>
                  </a:lnTo>
                  <a:cubicBezTo>
                    <a:pt x="1003" y="783"/>
                    <a:pt x="1785" y="0"/>
                    <a:pt x="2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63"/>
            <p:cNvSpPr/>
            <p:nvPr/>
          </p:nvSpPr>
          <p:spPr>
            <a:xfrm>
              <a:off x="7703998" y="2533640"/>
              <a:ext cx="11495" cy="17308"/>
            </a:xfrm>
            <a:custGeom>
              <a:rect b="b" l="l" r="r" t="t"/>
              <a:pathLst>
                <a:path extrusionOk="0" h="661" w="439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61"/>
                    <a:pt x="220" y="661"/>
                  </a:cubicBezTo>
                  <a:cubicBezTo>
                    <a:pt x="334" y="661"/>
                    <a:pt x="439" y="556"/>
                    <a:pt x="439" y="441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63"/>
            <p:cNvSpPr/>
            <p:nvPr/>
          </p:nvSpPr>
          <p:spPr>
            <a:xfrm>
              <a:off x="7772681" y="2533640"/>
              <a:ext cx="11260" cy="17308"/>
            </a:xfrm>
            <a:custGeom>
              <a:rect b="b" l="l" r="r" t="t"/>
              <a:pathLst>
                <a:path extrusionOk="0" h="661" w="430">
                  <a:moveTo>
                    <a:pt x="215" y="0"/>
                  </a:moveTo>
                  <a:cubicBezTo>
                    <a:pt x="108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35" y="661"/>
                    <a:pt x="430" y="556"/>
                    <a:pt x="430" y="441"/>
                  </a:cubicBezTo>
                  <a:lnTo>
                    <a:pt x="430" y="222"/>
                  </a:lnTo>
                  <a:cubicBezTo>
                    <a:pt x="430" y="74"/>
                    <a:pt x="323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63"/>
            <p:cNvSpPr/>
            <p:nvPr/>
          </p:nvSpPr>
          <p:spPr>
            <a:xfrm>
              <a:off x="7718714" y="2573598"/>
              <a:ext cx="50720" cy="17334"/>
            </a:xfrm>
            <a:custGeom>
              <a:rect b="b" l="l" r="r" t="t"/>
              <a:pathLst>
                <a:path extrusionOk="0" h="662" w="1937">
                  <a:moveTo>
                    <a:pt x="314" y="0"/>
                  </a:moveTo>
                  <a:cubicBezTo>
                    <a:pt x="144" y="0"/>
                    <a:pt x="0" y="221"/>
                    <a:pt x="154" y="375"/>
                  </a:cubicBezTo>
                  <a:cubicBezTo>
                    <a:pt x="372" y="566"/>
                    <a:pt x="643" y="662"/>
                    <a:pt x="924" y="662"/>
                  </a:cubicBezTo>
                  <a:cubicBezTo>
                    <a:pt x="938" y="662"/>
                    <a:pt x="951" y="662"/>
                    <a:pt x="965" y="661"/>
                  </a:cubicBezTo>
                  <a:cubicBezTo>
                    <a:pt x="978" y="662"/>
                    <a:pt x="991" y="662"/>
                    <a:pt x="1005" y="662"/>
                  </a:cubicBezTo>
                  <a:cubicBezTo>
                    <a:pt x="1286" y="662"/>
                    <a:pt x="1557" y="566"/>
                    <a:pt x="1775" y="375"/>
                  </a:cubicBezTo>
                  <a:cubicBezTo>
                    <a:pt x="1936" y="221"/>
                    <a:pt x="1789" y="0"/>
                    <a:pt x="1621" y="0"/>
                  </a:cubicBezTo>
                  <a:cubicBezTo>
                    <a:pt x="1570" y="0"/>
                    <a:pt x="1517" y="21"/>
                    <a:pt x="1470" y="70"/>
                  </a:cubicBezTo>
                  <a:cubicBezTo>
                    <a:pt x="1318" y="170"/>
                    <a:pt x="1141" y="220"/>
                    <a:pt x="966" y="220"/>
                  </a:cubicBezTo>
                  <a:cubicBezTo>
                    <a:pt x="790" y="220"/>
                    <a:pt x="616" y="170"/>
                    <a:pt x="469" y="70"/>
                  </a:cubicBezTo>
                  <a:cubicBezTo>
                    <a:pt x="420" y="21"/>
                    <a:pt x="36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63"/>
            <p:cNvSpPr/>
            <p:nvPr/>
          </p:nvSpPr>
          <p:spPr>
            <a:xfrm>
              <a:off x="7696483" y="2516463"/>
              <a:ext cx="26525" cy="11521"/>
            </a:xfrm>
            <a:custGeom>
              <a:rect b="b" l="l" r="r" t="t"/>
              <a:pathLst>
                <a:path extrusionOk="0" h="440" w="1013">
                  <a:moveTo>
                    <a:pt x="287" y="0"/>
                  </a:moveTo>
                  <a:cubicBezTo>
                    <a:pt x="1" y="0"/>
                    <a:pt x="1" y="439"/>
                    <a:pt x="287" y="439"/>
                  </a:cubicBezTo>
                  <a:lnTo>
                    <a:pt x="726" y="439"/>
                  </a:lnTo>
                  <a:cubicBezTo>
                    <a:pt x="1012" y="439"/>
                    <a:pt x="1012" y="0"/>
                    <a:pt x="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63"/>
            <p:cNvSpPr/>
            <p:nvPr/>
          </p:nvSpPr>
          <p:spPr>
            <a:xfrm>
              <a:off x="7764931" y="2516463"/>
              <a:ext cx="26761" cy="11521"/>
            </a:xfrm>
            <a:custGeom>
              <a:rect b="b" l="l" r="r" t="t"/>
              <a:pathLst>
                <a:path extrusionOk="0" h="440" w="1022">
                  <a:moveTo>
                    <a:pt x="297" y="0"/>
                  </a:moveTo>
                  <a:cubicBezTo>
                    <a:pt x="1" y="0"/>
                    <a:pt x="1" y="439"/>
                    <a:pt x="297" y="439"/>
                  </a:cubicBezTo>
                  <a:lnTo>
                    <a:pt x="726" y="439"/>
                  </a:lnTo>
                  <a:cubicBezTo>
                    <a:pt x="1022" y="439"/>
                    <a:pt x="1022" y="0"/>
                    <a:pt x="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63"/>
            <p:cNvSpPr/>
            <p:nvPr/>
          </p:nvSpPr>
          <p:spPr>
            <a:xfrm>
              <a:off x="7772681" y="2419290"/>
              <a:ext cx="68474" cy="68709"/>
            </a:xfrm>
            <a:custGeom>
              <a:rect b="b" l="l" r="r" t="t"/>
              <a:pathLst>
                <a:path extrusionOk="0" h="2624" w="2615">
                  <a:moveTo>
                    <a:pt x="1308" y="0"/>
                  </a:moveTo>
                  <a:cubicBezTo>
                    <a:pt x="583" y="0"/>
                    <a:pt x="1" y="582"/>
                    <a:pt x="1" y="1307"/>
                  </a:cubicBezTo>
                  <a:cubicBezTo>
                    <a:pt x="1" y="2032"/>
                    <a:pt x="583" y="2624"/>
                    <a:pt x="1308" y="2624"/>
                  </a:cubicBezTo>
                  <a:cubicBezTo>
                    <a:pt x="2033" y="2624"/>
                    <a:pt x="2615" y="2032"/>
                    <a:pt x="2615" y="1307"/>
                  </a:cubicBezTo>
                  <a:cubicBezTo>
                    <a:pt x="2615" y="582"/>
                    <a:pt x="2033" y="0"/>
                    <a:pt x="1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63"/>
            <p:cNvSpPr/>
            <p:nvPr/>
          </p:nvSpPr>
          <p:spPr>
            <a:xfrm>
              <a:off x="7749717" y="2447753"/>
              <a:ext cx="34224" cy="34512"/>
            </a:xfrm>
            <a:custGeom>
              <a:rect b="b" l="l" r="r" t="t"/>
              <a:pathLst>
                <a:path extrusionOk="0" h="1318" w="1307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8" y="1317"/>
                  </a:cubicBezTo>
                  <a:cubicBezTo>
                    <a:pt x="1021" y="1317"/>
                    <a:pt x="1307" y="1022"/>
                    <a:pt x="1307" y="659"/>
                  </a:cubicBezTo>
                  <a:cubicBezTo>
                    <a:pt x="1307" y="297"/>
                    <a:pt x="1021" y="1"/>
                    <a:pt x="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63"/>
            <p:cNvSpPr/>
            <p:nvPr/>
          </p:nvSpPr>
          <p:spPr>
            <a:xfrm>
              <a:off x="7654770" y="2667576"/>
              <a:ext cx="178398" cy="77717"/>
            </a:xfrm>
            <a:custGeom>
              <a:rect b="b" l="l" r="r" t="t"/>
              <a:pathLst>
                <a:path extrusionOk="0" h="2968" w="6813">
                  <a:moveTo>
                    <a:pt x="840" y="1"/>
                  </a:moveTo>
                  <a:lnTo>
                    <a:pt x="1" y="249"/>
                  </a:lnTo>
                  <a:cubicBezTo>
                    <a:pt x="363" y="1833"/>
                    <a:pt x="1775" y="2968"/>
                    <a:pt x="3407" y="2968"/>
                  </a:cubicBezTo>
                  <a:cubicBezTo>
                    <a:pt x="5038" y="2968"/>
                    <a:pt x="6459" y="1833"/>
                    <a:pt x="6812" y="249"/>
                  </a:cubicBezTo>
                  <a:lnTo>
                    <a:pt x="5982" y="1"/>
                  </a:lnTo>
                  <a:cubicBezTo>
                    <a:pt x="5725" y="1213"/>
                    <a:pt x="4656" y="2090"/>
                    <a:pt x="3416" y="2090"/>
                  </a:cubicBezTo>
                  <a:cubicBezTo>
                    <a:pt x="2166" y="2090"/>
                    <a:pt x="1098" y="1213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9" name="Google Shape;1749;p63"/>
          <p:cNvSpPr/>
          <p:nvPr/>
        </p:nvSpPr>
        <p:spPr>
          <a:xfrm>
            <a:off x="8278628" y="852039"/>
            <a:ext cx="201900" cy="180000"/>
          </a:xfrm>
          <a:prstGeom prst="heart">
            <a:avLst/>
          </a:prstGeom>
          <a:solidFill>
            <a:srgbClr val="FC3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63"/>
          <p:cNvSpPr/>
          <p:nvPr/>
        </p:nvSpPr>
        <p:spPr>
          <a:xfrm>
            <a:off x="7897628" y="623439"/>
            <a:ext cx="201900" cy="180000"/>
          </a:xfrm>
          <a:prstGeom prst="heart">
            <a:avLst/>
          </a:prstGeom>
          <a:solidFill>
            <a:srgbClr val="FC3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63"/>
          <p:cNvSpPr/>
          <p:nvPr/>
        </p:nvSpPr>
        <p:spPr>
          <a:xfrm>
            <a:off x="8431028" y="471039"/>
            <a:ext cx="201900" cy="180000"/>
          </a:xfrm>
          <a:prstGeom prst="heart">
            <a:avLst/>
          </a:prstGeom>
          <a:solidFill>
            <a:srgbClr val="FC3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64"/>
          <p:cNvSpPr/>
          <p:nvPr/>
        </p:nvSpPr>
        <p:spPr>
          <a:xfrm flipH="1" rot="2947374">
            <a:off x="-2848510" y="430894"/>
            <a:ext cx="5893510" cy="4582015"/>
          </a:xfrm>
          <a:custGeom>
            <a:rect b="b" l="l" r="r" t="t"/>
            <a:pathLst>
              <a:path extrusionOk="0" h="157985" w="186822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64"/>
          <p:cNvSpPr txBox="1"/>
          <p:nvPr>
            <p:ph type="title"/>
          </p:nvPr>
        </p:nvSpPr>
        <p:spPr>
          <a:xfrm>
            <a:off x="713225" y="2148850"/>
            <a:ext cx="7717500" cy="9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Obrigado!</a:t>
            </a:r>
            <a:endParaRPr sz="5800"/>
          </a:p>
        </p:txBody>
      </p:sp>
      <p:grpSp>
        <p:nvGrpSpPr>
          <p:cNvPr id="1758" name="Google Shape;1758;p64"/>
          <p:cNvGrpSpPr/>
          <p:nvPr/>
        </p:nvGrpSpPr>
        <p:grpSpPr>
          <a:xfrm>
            <a:off x="-1104439" y="1590997"/>
            <a:ext cx="3109822" cy="3508267"/>
            <a:chOff x="-1104439" y="1590997"/>
            <a:chExt cx="3109822" cy="3508267"/>
          </a:xfrm>
        </p:grpSpPr>
        <p:sp>
          <p:nvSpPr>
            <p:cNvPr id="1759" name="Google Shape;1759;p64"/>
            <p:cNvSpPr/>
            <p:nvPr/>
          </p:nvSpPr>
          <p:spPr>
            <a:xfrm>
              <a:off x="339283" y="4633511"/>
              <a:ext cx="249707" cy="404389"/>
            </a:xfrm>
            <a:custGeom>
              <a:rect b="b" l="l" r="r" t="t"/>
              <a:pathLst>
                <a:path extrusionOk="0" h="22993" w="14198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64"/>
            <p:cNvSpPr/>
            <p:nvPr/>
          </p:nvSpPr>
          <p:spPr>
            <a:xfrm>
              <a:off x="-294095" y="3945154"/>
              <a:ext cx="357976" cy="608229"/>
            </a:xfrm>
            <a:custGeom>
              <a:rect b="b" l="l" r="r" t="t"/>
              <a:pathLst>
                <a:path extrusionOk="0" h="34583" w="20354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64"/>
            <p:cNvSpPr/>
            <p:nvPr/>
          </p:nvSpPr>
          <p:spPr>
            <a:xfrm>
              <a:off x="1777677" y="4448438"/>
              <a:ext cx="204279" cy="204279"/>
            </a:xfrm>
            <a:custGeom>
              <a:rect b="b" l="l" r="r" t="t"/>
              <a:pathLst>
                <a:path extrusionOk="0" h="11615" w="11615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64"/>
            <p:cNvSpPr/>
            <p:nvPr/>
          </p:nvSpPr>
          <p:spPr>
            <a:xfrm>
              <a:off x="-305949" y="4428969"/>
              <a:ext cx="911771" cy="430278"/>
            </a:xfrm>
            <a:custGeom>
              <a:rect b="b" l="l" r="r" t="t"/>
              <a:pathLst>
                <a:path extrusionOk="0" h="24465" w="51842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64"/>
            <p:cNvSpPr/>
            <p:nvPr/>
          </p:nvSpPr>
          <p:spPr>
            <a:xfrm>
              <a:off x="-391108" y="4448438"/>
              <a:ext cx="204279" cy="204279"/>
            </a:xfrm>
            <a:custGeom>
              <a:rect b="b" l="l" r="r" t="t"/>
              <a:pathLst>
                <a:path extrusionOk="0" h="11615" w="11615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64"/>
            <p:cNvSpPr/>
            <p:nvPr/>
          </p:nvSpPr>
          <p:spPr>
            <a:xfrm>
              <a:off x="1460768" y="3534081"/>
              <a:ext cx="469938" cy="1034989"/>
            </a:xfrm>
            <a:custGeom>
              <a:rect b="b" l="l" r="r" t="t"/>
              <a:pathLst>
                <a:path extrusionOk="0" h="58848" w="26720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64"/>
            <p:cNvSpPr/>
            <p:nvPr/>
          </p:nvSpPr>
          <p:spPr>
            <a:xfrm>
              <a:off x="505151" y="4575965"/>
              <a:ext cx="142687" cy="142723"/>
            </a:xfrm>
            <a:custGeom>
              <a:rect b="b" l="l" r="r" t="t"/>
              <a:pathLst>
                <a:path extrusionOk="0" h="8115" w="8113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4"/>
            <p:cNvSpPr/>
            <p:nvPr/>
          </p:nvSpPr>
          <p:spPr>
            <a:xfrm>
              <a:off x="680481" y="4238531"/>
              <a:ext cx="189910" cy="95957"/>
            </a:xfrm>
            <a:custGeom>
              <a:rect b="b" l="l" r="r" t="t"/>
              <a:pathLst>
                <a:path extrusionOk="0" h="5456" w="10798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64"/>
            <p:cNvSpPr/>
            <p:nvPr/>
          </p:nvSpPr>
          <p:spPr>
            <a:xfrm>
              <a:off x="-963704" y="2930109"/>
              <a:ext cx="785563" cy="798631"/>
            </a:xfrm>
            <a:custGeom>
              <a:rect b="b" l="l" r="r" t="t"/>
              <a:pathLst>
                <a:path extrusionOk="0" h="45409" w="44666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64"/>
            <p:cNvSpPr/>
            <p:nvPr/>
          </p:nvSpPr>
          <p:spPr>
            <a:xfrm>
              <a:off x="-998387" y="2873495"/>
              <a:ext cx="852642" cy="119208"/>
            </a:xfrm>
            <a:custGeom>
              <a:rect b="b" l="l" r="r" t="t"/>
              <a:pathLst>
                <a:path extrusionOk="0" h="6778" w="48480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64"/>
            <p:cNvSpPr/>
            <p:nvPr/>
          </p:nvSpPr>
          <p:spPr>
            <a:xfrm>
              <a:off x="-809339" y="2874163"/>
              <a:ext cx="65724" cy="904244"/>
            </a:xfrm>
            <a:custGeom>
              <a:rect b="b" l="l" r="r" t="t"/>
              <a:pathLst>
                <a:path extrusionOk="0" h="51414" w="3737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64"/>
            <p:cNvSpPr/>
            <p:nvPr/>
          </p:nvSpPr>
          <p:spPr>
            <a:xfrm>
              <a:off x="-401274" y="2874163"/>
              <a:ext cx="65724" cy="904244"/>
            </a:xfrm>
            <a:custGeom>
              <a:rect b="b" l="l" r="r" t="t"/>
              <a:pathLst>
                <a:path extrusionOk="0" h="51414" w="3737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64"/>
            <p:cNvSpPr/>
            <p:nvPr/>
          </p:nvSpPr>
          <p:spPr>
            <a:xfrm>
              <a:off x="247195" y="4812095"/>
              <a:ext cx="427288" cy="287169"/>
            </a:xfrm>
            <a:custGeom>
              <a:rect b="b" l="l" r="r" t="t"/>
              <a:pathLst>
                <a:path extrusionOk="0" h="16328" w="24295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64"/>
            <p:cNvSpPr/>
            <p:nvPr/>
          </p:nvSpPr>
          <p:spPr>
            <a:xfrm>
              <a:off x="-140785" y="2919856"/>
              <a:ext cx="890420" cy="1969818"/>
            </a:xfrm>
            <a:custGeom>
              <a:rect b="b" l="l" r="r" t="t"/>
              <a:pathLst>
                <a:path extrusionOk="0" h="112001" w="50628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64"/>
            <p:cNvSpPr/>
            <p:nvPr/>
          </p:nvSpPr>
          <p:spPr>
            <a:xfrm>
              <a:off x="-53023" y="1972347"/>
              <a:ext cx="533288" cy="217522"/>
            </a:xfrm>
            <a:custGeom>
              <a:rect b="b" l="l" r="r" t="t"/>
              <a:pathLst>
                <a:path extrusionOk="0" h="12368" w="30322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64"/>
            <p:cNvSpPr/>
            <p:nvPr/>
          </p:nvSpPr>
          <p:spPr>
            <a:xfrm>
              <a:off x="78127" y="3264729"/>
              <a:ext cx="550893" cy="1395252"/>
            </a:xfrm>
            <a:custGeom>
              <a:rect b="b" l="l" r="r" t="t"/>
              <a:pathLst>
                <a:path extrusionOk="0" h="79332" w="31323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64"/>
            <p:cNvSpPr/>
            <p:nvPr/>
          </p:nvSpPr>
          <p:spPr>
            <a:xfrm>
              <a:off x="-1104439" y="3729320"/>
              <a:ext cx="1300068" cy="58918"/>
            </a:xfrm>
            <a:custGeom>
              <a:rect b="b" l="l" r="r" t="t"/>
              <a:pathLst>
                <a:path extrusionOk="0" h="3350" w="7392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64"/>
            <p:cNvSpPr/>
            <p:nvPr/>
          </p:nvSpPr>
          <p:spPr>
            <a:xfrm>
              <a:off x="-95919" y="3077774"/>
              <a:ext cx="601281" cy="288822"/>
            </a:xfrm>
            <a:custGeom>
              <a:rect b="b" l="l" r="r" t="t"/>
              <a:pathLst>
                <a:path extrusionOk="0" h="16422" w="34188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64"/>
            <p:cNvSpPr/>
            <p:nvPr/>
          </p:nvSpPr>
          <p:spPr>
            <a:xfrm>
              <a:off x="-192316" y="2005622"/>
              <a:ext cx="1019037" cy="625605"/>
            </a:xfrm>
            <a:custGeom>
              <a:rect b="b" l="l" r="r" t="t"/>
              <a:pathLst>
                <a:path extrusionOk="0" h="35571" w="57941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64"/>
            <p:cNvSpPr/>
            <p:nvPr/>
          </p:nvSpPr>
          <p:spPr>
            <a:xfrm>
              <a:off x="344208" y="4415092"/>
              <a:ext cx="464398" cy="464433"/>
            </a:xfrm>
            <a:custGeom>
              <a:rect b="b" l="l" r="r" t="t"/>
              <a:pathLst>
                <a:path extrusionOk="0" h="26407" w="26405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64"/>
            <p:cNvSpPr/>
            <p:nvPr/>
          </p:nvSpPr>
          <p:spPr>
            <a:xfrm>
              <a:off x="-335232" y="3524901"/>
              <a:ext cx="694689" cy="1053526"/>
            </a:xfrm>
            <a:custGeom>
              <a:rect b="b" l="l" r="r" t="t"/>
              <a:pathLst>
                <a:path extrusionOk="0" h="59902" w="39499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64"/>
            <p:cNvSpPr/>
            <p:nvPr/>
          </p:nvSpPr>
          <p:spPr>
            <a:xfrm>
              <a:off x="585473" y="3645727"/>
              <a:ext cx="1012161" cy="996121"/>
            </a:xfrm>
            <a:custGeom>
              <a:rect b="b" l="l" r="r" t="t"/>
              <a:pathLst>
                <a:path extrusionOk="0" h="56638" w="57550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64"/>
            <p:cNvSpPr/>
            <p:nvPr/>
          </p:nvSpPr>
          <p:spPr>
            <a:xfrm>
              <a:off x="259049" y="3173960"/>
              <a:ext cx="1746333" cy="433198"/>
            </a:xfrm>
            <a:custGeom>
              <a:rect b="b" l="l" r="r" t="t"/>
              <a:pathLst>
                <a:path extrusionOk="0" h="24631" w="99294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64"/>
            <p:cNvSpPr/>
            <p:nvPr/>
          </p:nvSpPr>
          <p:spPr>
            <a:xfrm>
              <a:off x="-172443" y="2631051"/>
              <a:ext cx="1535793" cy="1512525"/>
            </a:xfrm>
            <a:custGeom>
              <a:rect b="b" l="l" r="r" t="t"/>
              <a:pathLst>
                <a:path extrusionOk="0" h="86000" w="87323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64"/>
            <p:cNvSpPr/>
            <p:nvPr/>
          </p:nvSpPr>
          <p:spPr>
            <a:xfrm>
              <a:off x="1383312" y="1766749"/>
              <a:ext cx="324964" cy="32678"/>
            </a:xfrm>
            <a:custGeom>
              <a:rect b="b" l="l" r="r" t="t"/>
              <a:pathLst>
                <a:path extrusionOk="0" h="1858" w="18477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4"/>
            <p:cNvSpPr/>
            <p:nvPr/>
          </p:nvSpPr>
          <p:spPr>
            <a:xfrm>
              <a:off x="937874" y="1707338"/>
              <a:ext cx="606030" cy="381526"/>
            </a:xfrm>
            <a:custGeom>
              <a:rect b="b" l="l" r="r" t="t"/>
              <a:pathLst>
                <a:path extrusionOk="0" h="21693" w="34458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64"/>
            <p:cNvSpPr/>
            <p:nvPr/>
          </p:nvSpPr>
          <p:spPr>
            <a:xfrm>
              <a:off x="983039" y="1590997"/>
              <a:ext cx="493189" cy="208570"/>
            </a:xfrm>
            <a:custGeom>
              <a:rect b="b" l="l" r="r" t="t"/>
              <a:pathLst>
                <a:path extrusionOk="0" h="11859" w="28042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64"/>
            <p:cNvSpPr/>
            <p:nvPr/>
          </p:nvSpPr>
          <p:spPr>
            <a:xfrm>
              <a:off x="974298" y="1799549"/>
              <a:ext cx="549609" cy="504691"/>
            </a:xfrm>
            <a:custGeom>
              <a:rect b="b" l="l" r="r" t="t"/>
              <a:pathLst>
                <a:path extrusionOk="0" h="28696" w="31250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64"/>
            <p:cNvSpPr/>
            <p:nvPr/>
          </p:nvSpPr>
          <p:spPr>
            <a:xfrm>
              <a:off x="736989" y="2120134"/>
              <a:ext cx="1036660" cy="1081772"/>
            </a:xfrm>
            <a:custGeom>
              <a:rect b="b" l="l" r="r" t="t"/>
              <a:pathLst>
                <a:path extrusionOk="0" h="61508" w="58943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4"/>
            <p:cNvSpPr/>
            <p:nvPr/>
          </p:nvSpPr>
          <p:spPr>
            <a:xfrm>
              <a:off x="1137738" y="1816838"/>
              <a:ext cx="132874" cy="155614"/>
            </a:xfrm>
            <a:custGeom>
              <a:rect b="b" l="l" r="r" t="t"/>
              <a:pathLst>
                <a:path extrusionOk="0" h="8848" w="7555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4"/>
            <p:cNvSpPr/>
            <p:nvPr/>
          </p:nvSpPr>
          <p:spPr>
            <a:xfrm>
              <a:off x="1197536" y="1799426"/>
              <a:ext cx="403387" cy="102324"/>
            </a:xfrm>
            <a:custGeom>
              <a:rect b="b" l="l" r="r" t="t"/>
              <a:pathLst>
                <a:path extrusionOk="0" h="5818" w="22936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4"/>
            <p:cNvSpPr/>
            <p:nvPr/>
          </p:nvSpPr>
          <p:spPr>
            <a:xfrm>
              <a:off x="1571499" y="3060925"/>
              <a:ext cx="297246" cy="250393"/>
            </a:xfrm>
            <a:custGeom>
              <a:rect b="b" l="l" r="r" t="t"/>
              <a:pathLst>
                <a:path extrusionOk="0" h="14237" w="16901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4"/>
            <p:cNvSpPr/>
            <p:nvPr/>
          </p:nvSpPr>
          <p:spPr>
            <a:xfrm>
              <a:off x="588217" y="4051805"/>
              <a:ext cx="427288" cy="287186"/>
            </a:xfrm>
            <a:custGeom>
              <a:rect b="b" l="l" r="r" t="t"/>
              <a:pathLst>
                <a:path extrusionOk="0" h="16329" w="24295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4"/>
            <p:cNvSpPr/>
            <p:nvPr/>
          </p:nvSpPr>
          <p:spPr>
            <a:xfrm>
              <a:off x="541522" y="4287565"/>
              <a:ext cx="249707" cy="404389"/>
            </a:xfrm>
            <a:custGeom>
              <a:rect b="b" l="l" r="r" t="t"/>
              <a:pathLst>
                <a:path extrusionOk="0" h="22993" w="14198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4"/>
            <p:cNvSpPr/>
            <p:nvPr/>
          </p:nvSpPr>
          <p:spPr>
            <a:xfrm>
              <a:off x="-53023" y="2095406"/>
              <a:ext cx="1225690" cy="796239"/>
            </a:xfrm>
            <a:custGeom>
              <a:rect b="b" l="l" r="r" t="t"/>
              <a:pathLst>
                <a:path extrusionOk="0" h="45273" w="69691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4"/>
            <p:cNvSpPr/>
            <p:nvPr/>
          </p:nvSpPr>
          <p:spPr>
            <a:xfrm>
              <a:off x="68418" y="2346872"/>
              <a:ext cx="854454" cy="397917"/>
            </a:xfrm>
            <a:custGeom>
              <a:rect b="b" l="l" r="r" t="t"/>
              <a:pathLst>
                <a:path extrusionOk="0" h="22625" w="48583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4"/>
            <p:cNvSpPr/>
            <p:nvPr/>
          </p:nvSpPr>
          <p:spPr>
            <a:xfrm>
              <a:off x="401578" y="2031001"/>
              <a:ext cx="818382" cy="310542"/>
            </a:xfrm>
            <a:custGeom>
              <a:rect b="b" l="l" r="r" t="t"/>
              <a:pathLst>
                <a:path extrusionOk="0" h="17657" w="46532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4"/>
            <p:cNvSpPr/>
            <p:nvPr/>
          </p:nvSpPr>
          <p:spPr>
            <a:xfrm>
              <a:off x="-40448" y="2204361"/>
              <a:ext cx="498184" cy="360579"/>
            </a:xfrm>
            <a:custGeom>
              <a:rect b="b" l="l" r="r" t="t"/>
              <a:pathLst>
                <a:path extrusionOk="0" h="20502" w="28326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7" name="Google Shape;1797;p64"/>
          <p:cNvGrpSpPr/>
          <p:nvPr/>
        </p:nvGrpSpPr>
        <p:grpSpPr>
          <a:xfrm>
            <a:off x="-1014708" y="3824803"/>
            <a:ext cx="1451444" cy="1451549"/>
            <a:chOff x="-1014708" y="3824803"/>
            <a:chExt cx="1451444" cy="1451549"/>
          </a:xfrm>
        </p:grpSpPr>
        <p:sp>
          <p:nvSpPr>
            <p:cNvPr id="1798" name="Google Shape;1798;p64"/>
            <p:cNvSpPr/>
            <p:nvPr/>
          </p:nvSpPr>
          <p:spPr>
            <a:xfrm>
              <a:off x="-292020" y="4197728"/>
              <a:ext cx="608053" cy="358275"/>
            </a:xfrm>
            <a:custGeom>
              <a:rect b="b" l="l" r="r" t="t"/>
              <a:pathLst>
                <a:path extrusionOk="0" h="20371" w="34573">
                  <a:moveTo>
                    <a:pt x="34231" y="1"/>
                  </a:moveTo>
                  <a:lnTo>
                    <a:pt x="1" y="19778"/>
                  </a:lnTo>
                  <a:lnTo>
                    <a:pt x="342" y="20371"/>
                  </a:lnTo>
                  <a:lnTo>
                    <a:pt x="34573" y="592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4"/>
            <p:cNvSpPr/>
            <p:nvPr/>
          </p:nvSpPr>
          <p:spPr>
            <a:xfrm>
              <a:off x="-288995" y="4544554"/>
              <a:ext cx="695322" cy="12030"/>
            </a:xfrm>
            <a:custGeom>
              <a:rect b="b" l="l" r="r" t="t"/>
              <a:pathLst>
                <a:path extrusionOk="0" h="684" w="39535">
                  <a:moveTo>
                    <a:pt x="1" y="0"/>
                  </a:moveTo>
                  <a:lnTo>
                    <a:pt x="1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4"/>
            <p:cNvSpPr/>
            <p:nvPr/>
          </p:nvSpPr>
          <p:spPr>
            <a:xfrm>
              <a:off x="-291985" y="4545345"/>
              <a:ext cx="608176" cy="358064"/>
            </a:xfrm>
            <a:custGeom>
              <a:rect b="b" l="l" r="r" t="t"/>
              <a:pathLst>
                <a:path extrusionOk="0" h="20359" w="34580">
                  <a:moveTo>
                    <a:pt x="342" y="0"/>
                  </a:moveTo>
                  <a:lnTo>
                    <a:pt x="1" y="591"/>
                  </a:lnTo>
                  <a:lnTo>
                    <a:pt x="34238" y="20358"/>
                  </a:lnTo>
                  <a:lnTo>
                    <a:pt x="34580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4"/>
            <p:cNvSpPr/>
            <p:nvPr/>
          </p:nvSpPr>
          <p:spPr>
            <a:xfrm>
              <a:off x="-294183" y="4547544"/>
              <a:ext cx="358082" cy="608193"/>
            </a:xfrm>
            <a:custGeom>
              <a:rect b="b" l="l" r="r" t="t"/>
              <a:pathLst>
                <a:path extrusionOk="0" h="34581" w="20360">
                  <a:moveTo>
                    <a:pt x="592" y="1"/>
                  </a:moveTo>
                  <a:lnTo>
                    <a:pt x="0" y="343"/>
                  </a:lnTo>
                  <a:lnTo>
                    <a:pt x="19767" y="34581"/>
                  </a:lnTo>
                  <a:lnTo>
                    <a:pt x="20359" y="3423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4"/>
            <p:cNvSpPr/>
            <p:nvPr/>
          </p:nvSpPr>
          <p:spPr>
            <a:xfrm>
              <a:off x="-295010" y="4550551"/>
              <a:ext cx="12047" cy="695339"/>
            </a:xfrm>
            <a:custGeom>
              <a:rect b="b" l="l" r="r" t="t"/>
              <a:pathLst>
                <a:path extrusionOk="0" h="39536" w="685">
                  <a:moveTo>
                    <a:pt x="1" y="1"/>
                  </a:moveTo>
                  <a:lnTo>
                    <a:pt x="1" y="39536"/>
                  </a:lnTo>
                  <a:lnTo>
                    <a:pt x="685" y="39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4"/>
            <p:cNvSpPr/>
            <p:nvPr/>
          </p:nvSpPr>
          <p:spPr>
            <a:xfrm>
              <a:off x="-641712" y="4547280"/>
              <a:ext cx="357994" cy="608229"/>
            </a:xfrm>
            <a:custGeom>
              <a:rect b="b" l="l" r="r" t="t"/>
              <a:pathLst>
                <a:path extrusionOk="0" h="34583" w="20355">
                  <a:moveTo>
                    <a:pt x="19762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4" y="342"/>
                  </a:lnTo>
                  <a:lnTo>
                    <a:pt x="19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64"/>
            <p:cNvSpPr/>
            <p:nvPr/>
          </p:nvSpPr>
          <p:spPr>
            <a:xfrm>
              <a:off x="-894445" y="4558588"/>
              <a:ext cx="610937" cy="358117"/>
            </a:xfrm>
            <a:custGeom>
              <a:rect b="b" l="l" r="r" t="t"/>
              <a:pathLst>
                <a:path extrusionOk="0" h="20362" w="34737">
                  <a:moveTo>
                    <a:pt x="34395" y="0"/>
                  </a:moveTo>
                  <a:lnTo>
                    <a:pt x="0" y="19767"/>
                  </a:lnTo>
                  <a:lnTo>
                    <a:pt x="342" y="20362"/>
                  </a:lnTo>
                  <a:lnTo>
                    <a:pt x="34737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64"/>
            <p:cNvSpPr/>
            <p:nvPr/>
          </p:nvSpPr>
          <p:spPr>
            <a:xfrm>
              <a:off x="-984264" y="4544554"/>
              <a:ext cx="695287" cy="12030"/>
            </a:xfrm>
            <a:custGeom>
              <a:rect b="b" l="l" r="r" t="t"/>
              <a:pathLst>
                <a:path extrusionOk="0" h="684" w="39533">
                  <a:moveTo>
                    <a:pt x="0" y="0"/>
                  </a:moveTo>
                  <a:lnTo>
                    <a:pt x="0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64"/>
            <p:cNvSpPr/>
            <p:nvPr/>
          </p:nvSpPr>
          <p:spPr>
            <a:xfrm>
              <a:off x="-894146" y="4197711"/>
              <a:ext cx="608176" cy="358082"/>
            </a:xfrm>
            <a:custGeom>
              <a:rect b="b" l="l" r="r" t="t"/>
              <a:pathLst>
                <a:path extrusionOk="0" h="20360" w="34580">
                  <a:moveTo>
                    <a:pt x="343" y="0"/>
                  </a:moveTo>
                  <a:lnTo>
                    <a:pt x="1" y="593"/>
                  </a:lnTo>
                  <a:lnTo>
                    <a:pt x="34238" y="20360"/>
                  </a:lnTo>
                  <a:lnTo>
                    <a:pt x="34580" y="1976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4"/>
            <p:cNvSpPr/>
            <p:nvPr/>
          </p:nvSpPr>
          <p:spPr>
            <a:xfrm>
              <a:off x="-641835" y="3945400"/>
              <a:ext cx="358082" cy="608176"/>
            </a:xfrm>
            <a:custGeom>
              <a:rect b="b" l="l" r="r" t="t"/>
              <a:pathLst>
                <a:path extrusionOk="0" h="34580" w="20360">
                  <a:moveTo>
                    <a:pt x="592" y="1"/>
                  </a:moveTo>
                  <a:lnTo>
                    <a:pt x="0" y="343"/>
                  </a:lnTo>
                  <a:lnTo>
                    <a:pt x="19767" y="34580"/>
                  </a:lnTo>
                  <a:lnTo>
                    <a:pt x="20359" y="34238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64"/>
            <p:cNvSpPr/>
            <p:nvPr/>
          </p:nvSpPr>
          <p:spPr>
            <a:xfrm>
              <a:off x="-295010" y="3855282"/>
              <a:ext cx="12047" cy="695287"/>
            </a:xfrm>
            <a:custGeom>
              <a:rect b="b" l="l" r="r" t="t"/>
              <a:pathLst>
                <a:path extrusionOk="0" h="39533" w="685">
                  <a:moveTo>
                    <a:pt x="1" y="0"/>
                  </a:moveTo>
                  <a:lnTo>
                    <a:pt x="1" y="39533"/>
                  </a:lnTo>
                  <a:lnTo>
                    <a:pt x="685" y="3953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64"/>
            <p:cNvSpPr/>
            <p:nvPr/>
          </p:nvSpPr>
          <p:spPr>
            <a:xfrm>
              <a:off x="-1014708" y="3824803"/>
              <a:ext cx="1451444" cy="1451549"/>
            </a:xfrm>
            <a:custGeom>
              <a:rect b="b" l="l" r="r" t="t"/>
              <a:pathLst>
                <a:path extrusionOk="0" h="82533" w="82527">
                  <a:moveTo>
                    <a:pt x="41265" y="6270"/>
                  </a:moveTo>
                  <a:cubicBezTo>
                    <a:pt x="60556" y="6270"/>
                    <a:pt x="76258" y="21971"/>
                    <a:pt x="76258" y="41264"/>
                  </a:cubicBezTo>
                  <a:cubicBezTo>
                    <a:pt x="76258" y="60562"/>
                    <a:pt x="60557" y="76257"/>
                    <a:pt x="41264" y="76257"/>
                  </a:cubicBezTo>
                  <a:cubicBezTo>
                    <a:pt x="21967" y="76257"/>
                    <a:pt x="6271" y="60562"/>
                    <a:pt x="6271" y="41264"/>
                  </a:cubicBezTo>
                  <a:cubicBezTo>
                    <a:pt x="6271" y="21972"/>
                    <a:pt x="21967" y="6270"/>
                    <a:pt x="41265" y="6270"/>
                  </a:cubicBezTo>
                  <a:close/>
                  <a:moveTo>
                    <a:pt x="41264" y="1"/>
                  </a:moveTo>
                  <a:cubicBezTo>
                    <a:pt x="18473" y="1"/>
                    <a:pt x="1" y="18478"/>
                    <a:pt x="1" y="41264"/>
                  </a:cubicBezTo>
                  <a:cubicBezTo>
                    <a:pt x="1" y="64056"/>
                    <a:pt x="18473" y="82532"/>
                    <a:pt x="41264" y="82532"/>
                  </a:cubicBezTo>
                  <a:cubicBezTo>
                    <a:pt x="64050" y="82532"/>
                    <a:pt x="82527" y="64056"/>
                    <a:pt x="82527" y="41264"/>
                  </a:cubicBezTo>
                  <a:cubicBezTo>
                    <a:pt x="82527" y="18478"/>
                    <a:pt x="64050" y="1"/>
                    <a:pt x="4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64"/>
            <p:cNvSpPr/>
            <p:nvPr/>
          </p:nvSpPr>
          <p:spPr>
            <a:xfrm>
              <a:off x="-944534" y="3895012"/>
              <a:ext cx="1311113" cy="1311131"/>
            </a:xfrm>
            <a:custGeom>
              <a:rect b="b" l="l" r="r" t="t"/>
              <a:pathLst>
                <a:path extrusionOk="0" h="74549" w="74548">
                  <a:moveTo>
                    <a:pt x="37275" y="2280"/>
                  </a:moveTo>
                  <a:cubicBezTo>
                    <a:pt x="56567" y="2280"/>
                    <a:pt x="72268" y="17982"/>
                    <a:pt x="72268" y="37275"/>
                  </a:cubicBezTo>
                  <a:cubicBezTo>
                    <a:pt x="72268" y="56572"/>
                    <a:pt x="56567" y="72269"/>
                    <a:pt x="37274" y="72269"/>
                  </a:cubicBezTo>
                  <a:cubicBezTo>
                    <a:pt x="17977" y="72269"/>
                    <a:pt x="2281" y="56572"/>
                    <a:pt x="2281" y="37275"/>
                  </a:cubicBezTo>
                  <a:cubicBezTo>
                    <a:pt x="2281" y="17982"/>
                    <a:pt x="17977" y="2280"/>
                    <a:pt x="37275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1" y="16723"/>
                    <a:pt x="1" y="37275"/>
                  </a:cubicBezTo>
                  <a:cubicBezTo>
                    <a:pt x="1" y="57832"/>
                    <a:pt x="16717" y="74548"/>
                    <a:pt x="37274" y="74548"/>
                  </a:cubicBezTo>
                  <a:cubicBezTo>
                    <a:pt x="57826" y="74548"/>
                    <a:pt x="74548" y="57832"/>
                    <a:pt x="74548" y="37275"/>
                  </a:cubicBezTo>
                  <a:cubicBezTo>
                    <a:pt x="74548" y="16723"/>
                    <a:pt x="57826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1" name="Google Shape;1811;p64"/>
          <p:cNvGrpSpPr/>
          <p:nvPr/>
        </p:nvGrpSpPr>
        <p:grpSpPr>
          <a:xfrm>
            <a:off x="1154112" y="3824803"/>
            <a:ext cx="1451426" cy="1451549"/>
            <a:chOff x="1154112" y="3824803"/>
            <a:chExt cx="1451426" cy="1451549"/>
          </a:xfrm>
        </p:grpSpPr>
        <p:sp>
          <p:nvSpPr>
            <p:cNvPr id="1812" name="Google Shape;1812;p64"/>
            <p:cNvSpPr/>
            <p:nvPr/>
          </p:nvSpPr>
          <p:spPr>
            <a:xfrm>
              <a:off x="1874426" y="3945295"/>
              <a:ext cx="358293" cy="608053"/>
            </a:xfrm>
            <a:custGeom>
              <a:rect b="b" l="l" r="r" t="t"/>
              <a:pathLst>
                <a:path extrusionOk="0" h="34573" w="20372">
                  <a:moveTo>
                    <a:pt x="19780" y="0"/>
                  </a:moveTo>
                  <a:lnTo>
                    <a:pt x="1" y="34231"/>
                  </a:lnTo>
                  <a:lnTo>
                    <a:pt x="593" y="34573"/>
                  </a:lnTo>
                  <a:lnTo>
                    <a:pt x="20372" y="342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64"/>
            <p:cNvSpPr/>
            <p:nvPr/>
          </p:nvSpPr>
          <p:spPr>
            <a:xfrm>
              <a:off x="1888179" y="4210426"/>
              <a:ext cx="610919" cy="358134"/>
            </a:xfrm>
            <a:custGeom>
              <a:rect b="b" l="l" r="r" t="t"/>
              <a:pathLst>
                <a:path extrusionOk="0" h="20363" w="34736">
                  <a:moveTo>
                    <a:pt x="34395" y="1"/>
                  </a:moveTo>
                  <a:lnTo>
                    <a:pt x="1" y="19768"/>
                  </a:lnTo>
                  <a:lnTo>
                    <a:pt x="341" y="20362"/>
                  </a:lnTo>
                  <a:lnTo>
                    <a:pt x="34736" y="595"/>
                  </a:lnTo>
                  <a:lnTo>
                    <a:pt x="34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64"/>
            <p:cNvSpPr/>
            <p:nvPr/>
          </p:nvSpPr>
          <p:spPr>
            <a:xfrm>
              <a:off x="1879808" y="4544554"/>
              <a:ext cx="695304" cy="12030"/>
            </a:xfrm>
            <a:custGeom>
              <a:rect b="b" l="l" r="r" t="t"/>
              <a:pathLst>
                <a:path extrusionOk="0" h="684" w="39534">
                  <a:moveTo>
                    <a:pt x="0" y="0"/>
                  </a:moveTo>
                  <a:lnTo>
                    <a:pt x="0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64"/>
            <p:cNvSpPr/>
            <p:nvPr/>
          </p:nvSpPr>
          <p:spPr>
            <a:xfrm>
              <a:off x="1876800" y="4545345"/>
              <a:ext cx="608158" cy="358082"/>
            </a:xfrm>
            <a:custGeom>
              <a:rect b="b" l="l" r="r" t="t"/>
              <a:pathLst>
                <a:path extrusionOk="0" h="20360" w="34579">
                  <a:moveTo>
                    <a:pt x="342" y="0"/>
                  </a:moveTo>
                  <a:lnTo>
                    <a:pt x="0" y="592"/>
                  </a:lnTo>
                  <a:lnTo>
                    <a:pt x="34238" y="20359"/>
                  </a:lnTo>
                  <a:lnTo>
                    <a:pt x="34579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64"/>
            <p:cNvSpPr/>
            <p:nvPr/>
          </p:nvSpPr>
          <p:spPr>
            <a:xfrm>
              <a:off x="1874602" y="4547596"/>
              <a:ext cx="358064" cy="608176"/>
            </a:xfrm>
            <a:custGeom>
              <a:rect b="b" l="l" r="r" t="t"/>
              <a:pathLst>
                <a:path extrusionOk="0" h="34580" w="20359">
                  <a:moveTo>
                    <a:pt x="592" y="0"/>
                  </a:moveTo>
                  <a:lnTo>
                    <a:pt x="1" y="341"/>
                  </a:lnTo>
                  <a:lnTo>
                    <a:pt x="19767" y="34579"/>
                  </a:lnTo>
                  <a:lnTo>
                    <a:pt x="20359" y="3423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64"/>
            <p:cNvSpPr/>
            <p:nvPr/>
          </p:nvSpPr>
          <p:spPr>
            <a:xfrm>
              <a:off x="1873793" y="4550551"/>
              <a:ext cx="12047" cy="695339"/>
            </a:xfrm>
            <a:custGeom>
              <a:rect b="b" l="l" r="r" t="t"/>
              <a:pathLst>
                <a:path extrusionOk="0" h="39536" w="685">
                  <a:moveTo>
                    <a:pt x="0" y="1"/>
                  </a:moveTo>
                  <a:lnTo>
                    <a:pt x="0" y="39536"/>
                  </a:lnTo>
                  <a:lnTo>
                    <a:pt x="684" y="39536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4"/>
            <p:cNvSpPr/>
            <p:nvPr/>
          </p:nvSpPr>
          <p:spPr>
            <a:xfrm>
              <a:off x="1526826" y="4547420"/>
              <a:ext cx="358275" cy="608053"/>
            </a:xfrm>
            <a:custGeom>
              <a:rect b="b" l="l" r="r" t="t"/>
              <a:pathLst>
                <a:path extrusionOk="0" h="34573" w="20371">
                  <a:moveTo>
                    <a:pt x="19779" y="0"/>
                  </a:moveTo>
                  <a:lnTo>
                    <a:pt x="0" y="34232"/>
                  </a:lnTo>
                  <a:lnTo>
                    <a:pt x="591" y="34573"/>
                  </a:lnTo>
                  <a:lnTo>
                    <a:pt x="20370" y="342"/>
                  </a:lnTo>
                  <a:lnTo>
                    <a:pt x="197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64"/>
            <p:cNvSpPr/>
            <p:nvPr/>
          </p:nvSpPr>
          <p:spPr>
            <a:xfrm>
              <a:off x="1283398" y="4559327"/>
              <a:ext cx="610937" cy="358117"/>
            </a:xfrm>
            <a:custGeom>
              <a:rect b="b" l="l" r="r" t="t"/>
              <a:pathLst>
                <a:path extrusionOk="0" h="20362" w="34737">
                  <a:moveTo>
                    <a:pt x="34395" y="0"/>
                  </a:moveTo>
                  <a:lnTo>
                    <a:pt x="1" y="19767"/>
                  </a:lnTo>
                  <a:lnTo>
                    <a:pt x="343" y="20362"/>
                  </a:lnTo>
                  <a:lnTo>
                    <a:pt x="34736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4"/>
            <p:cNvSpPr/>
            <p:nvPr/>
          </p:nvSpPr>
          <p:spPr>
            <a:xfrm>
              <a:off x="1184521" y="4544554"/>
              <a:ext cx="695304" cy="12030"/>
            </a:xfrm>
            <a:custGeom>
              <a:rect b="b" l="l" r="r" t="t"/>
              <a:pathLst>
                <a:path extrusionOk="0" h="684" w="39534">
                  <a:moveTo>
                    <a:pt x="1" y="0"/>
                  </a:moveTo>
                  <a:lnTo>
                    <a:pt x="1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4"/>
            <p:cNvSpPr/>
            <p:nvPr/>
          </p:nvSpPr>
          <p:spPr>
            <a:xfrm>
              <a:off x="1274675" y="4197728"/>
              <a:ext cx="608158" cy="358064"/>
            </a:xfrm>
            <a:custGeom>
              <a:rect b="b" l="l" r="r" t="t"/>
              <a:pathLst>
                <a:path extrusionOk="0" h="20359" w="34579">
                  <a:moveTo>
                    <a:pt x="341" y="1"/>
                  </a:moveTo>
                  <a:lnTo>
                    <a:pt x="0" y="592"/>
                  </a:lnTo>
                  <a:lnTo>
                    <a:pt x="34236" y="20359"/>
                  </a:lnTo>
                  <a:lnTo>
                    <a:pt x="34578" y="1976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4"/>
            <p:cNvSpPr/>
            <p:nvPr/>
          </p:nvSpPr>
          <p:spPr>
            <a:xfrm>
              <a:off x="1526950" y="3945400"/>
              <a:ext cx="358082" cy="608176"/>
            </a:xfrm>
            <a:custGeom>
              <a:rect b="b" l="l" r="r" t="t"/>
              <a:pathLst>
                <a:path extrusionOk="0" h="34580" w="20360">
                  <a:moveTo>
                    <a:pt x="593" y="1"/>
                  </a:moveTo>
                  <a:lnTo>
                    <a:pt x="1" y="343"/>
                  </a:lnTo>
                  <a:lnTo>
                    <a:pt x="19768" y="34580"/>
                  </a:lnTo>
                  <a:lnTo>
                    <a:pt x="20360" y="3423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4"/>
            <p:cNvSpPr/>
            <p:nvPr/>
          </p:nvSpPr>
          <p:spPr>
            <a:xfrm>
              <a:off x="1873793" y="3855282"/>
              <a:ext cx="12047" cy="695287"/>
            </a:xfrm>
            <a:custGeom>
              <a:rect b="b" l="l" r="r" t="t"/>
              <a:pathLst>
                <a:path extrusionOk="0" h="39533" w="685">
                  <a:moveTo>
                    <a:pt x="0" y="0"/>
                  </a:moveTo>
                  <a:lnTo>
                    <a:pt x="0" y="39533"/>
                  </a:lnTo>
                  <a:lnTo>
                    <a:pt x="684" y="39533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4"/>
            <p:cNvSpPr/>
            <p:nvPr/>
          </p:nvSpPr>
          <p:spPr>
            <a:xfrm>
              <a:off x="1154112" y="3824803"/>
              <a:ext cx="1451426" cy="1451549"/>
            </a:xfrm>
            <a:custGeom>
              <a:rect b="b" l="l" r="r" t="t"/>
              <a:pathLst>
                <a:path extrusionOk="0" h="82533" w="82526">
                  <a:moveTo>
                    <a:pt x="41263" y="6270"/>
                  </a:moveTo>
                  <a:cubicBezTo>
                    <a:pt x="60555" y="6270"/>
                    <a:pt x="76257" y="21971"/>
                    <a:pt x="76257" y="41264"/>
                  </a:cubicBezTo>
                  <a:cubicBezTo>
                    <a:pt x="76257" y="60562"/>
                    <a:pt x="60555" y="76257"/>
                    <a:pt x="41263" y="76257"/>
                  </a:cubicBezTo>
                  <a:cubicBezTo>
                    <a:pt x="21965" y="76257"/>
                    <a:pt x="6269" y="60562"/>
                    <a:pt x="6269" y="41264"/>
                  </a:cubicBezTo>
                  <a:cubicBezTo>
                    <a:pt x="6269" y="21972"/>
                    <a:pt x="21965" y="6270"/>
                    <a:pt x="41263" y="6270"/>
                  </a:cubicBezTo>
                  <a:close/>
                  <a:moveTo>
                    <a:pt x="41263" y="1"/>
                  </a:moveTo>
                  <a:cubicBezTo>
                    <a:pt x="18471" y="1"/>
                    <a:pt x="0" y="18478"/>
                    <a:pt x="0" y="41264"/>
                  </a:cubicBezTo>
                  <a:cubicBezTo>
                    <a:pt x="0" y="64056"/>
                    <a:pt x="18472" y="82532"/>
                    <a:pt x="41263" y="82532"/>
                  </a:cubicBezTo>
                  <a:cubicBezTo>
                    <a:pt x="64049" y="82532"/>
                    <a:pt x="82525" y="64056"/>
                    <a:pt x="82525" y="41264"/>
                  </a:cubicBezTo>
                  <a:cubicBezTo>
                    <a:pt x="82525" y="18478"/>
                    <a:pt x="64049" y="1"/>
                    <a:pt x="4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4"/>
            <p:cNvSpPr/>
            <p:nvPr/>
          </p:nvSpPr>
          <p:spPr>
            <a:xfrm>
              <a:off x="1224269" y="3895012"/>
              <a:ext cx="1311113" cy="1311131"/>
            </a:xfrm>
            <a:custGeom>
              <a:rect b="b" l="l" r="r" t="t"/>
              <a:pathLst>
                <a:path extrusionOk="0" h="74549" w="74548">
                  <a:moveTo>
                    <a:pt x="37274" y="2280"/>
                  </a:moveTo>
                  <a:cubicBezTo>
                    <a:pt x="56566" y="2280"/>
                    <a:pt x="72268" y="17982"/>
                    <a:pt x="72268" y="37275"/>
                  </a:cubicBezTo>
                  <a:cubicBezTo>
                    <a:pt x="72268" y="56572"/>
                    <a:pt x="56566" y="72269"/>
                    <a:pt x="37274" y="72269"/>
                  </a:cubicBezTo>
                  <a:cubicBezTo>
                    <a:pt x="17976" y="72269"/>
                    <a:pt x="2280" y="56572"/>
                    <a:pt x="2280" y="37275"/>
                  </a:cubicBezTo>
                  <a:cubicBezTo>
                    <a:pt x="2280" y="17982"/>
                    <a:pt x="17976" y="2280"/>
                    <a:pt x="37274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0" y="16723"/>
                    <a:pt x="0" y="37275"/>
                  </a:cubicBezTo>
                  <a:cubicBezTo>
                    <a:pt x="0" y="57832"/>
                    <a:pt x="16717" y="74548"/>
                    <a:pt x="37273" y="74548"/>
                  </a:cubicBezTo>
                  <a:cubicBezTo>
                    <a:pt x="57825" y="74548"/>
                    <a:pt x="74547" y="57832"/>
                    <a:pt x="74547" y="37275"/>
                  </a:cubicBezTo>
                  <a:cubicBezTo>
                    <a:pt x="74547" y="16723"/>
                    <a:pt x="57825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6" name="Google Shape;1826;p64"/>
          <p:cNvGrpSpPr/>
          <p:nvPr/>
        </p:nvGrpSpPr>
        <p:grpSpPr>
          <a:xfrm>
            <a:off x="7120493" y="1717422"/>
            <a:ext cx="2030357" cy="3390868"/>
            <a:chOff x="12254150" y="958500"/>
            <a:chExt cx="1514175" cy="2528800"/>
          </a:xfrm>
        </p:grpSpPr>
        <p:sp>
          <p:nvSpPr>
            <p:cNvPr id="1827" name="Google Shape;1827;p64"/>
            <p:cNvSpPr/>
            <p:nvPr/>
          </p:nvSpPr>
          <p:spPr>
            <a:xfrm>
              <a:off x="12968325" y="2528975"/>
              <a:ext cx="800000" cy="464500"/>
            </a:xfrm>
            <a:custGeom>
              <a:rect b="b" l="l" r="r" t="t"/>
              <a:pathLst>
                <a:path extrusionOk="0" h="18580" w="32000">
                  <a:moveTo>
                    <a:pt x="6451" y="1"/>
                  </a:moveTo>
                  <a:lnTo>
                    <a:pt x="0" y="4542"/>
                  </a:lnTo>
                  <a:lnTo>
                    <a:pt x="1344" y="8940"/>
                  </a:lnTo>
                  <a:cubicBezTo>
                    <a:pt x="2281" y="12010"/>
                    <a:pt x="3441" y="15369"/>
                    <a:pt x="6235" y="16949"/>
                  </a:cubicBezTo>
                  <a:cubicBezTo>
                    <a:pt x="7414" y="17617"/>
                    <a:pt x="8722" y="17871"/>
                    <a:pt x="10069" y="17871"/>
                  </a:cubicBezTo>
                  <a:cubicBezTo>
                    <a:pt x="11815" y="17871"/>
                    <a:pt x="13625" y="17443"/>
                    <a:pt x="15305" y="16931"/>
                  </a:cubicBezTo>
                  <a:cubicBezTo>
                    <a:pt x="16006" y="16719"/>
                    <a:pt x="25399" y="13309"/>
                    <a:pt x="25848" y="12336"/>
                  </a:cubicBezTo>
                  <a:lnTo>
                    <a:pt x="28083" y="13883"/>
                  </a:lnTo>
                  <a:cubicBezTo>
                    <a:pt x="28338" y="14059"/>
                    <a:pt x="28534" y="14307"/>
                    <a:pt x="28648" y="14595"/>
                  </a:cubicBezTo>
                  <a:cubicBezTo>
                    <a:pt x="29088" y="15709"/>
                    <a:pt x="30370" y="18580"/>
                    <a:pt x="31884" y="18580"/>
                  </a:cubicBezTo>
                  <a:cubicBezTo>
                    <a:pt x="31901" y="18580"/>
                    <a:pt x="31919" y="18579"/>
                    <a:pt x="31937" y="18578"/>
                  </a:cubicBezTo>
                  <a:cubicBezTo>
                    <a:pt x="32000" y="16343"/>
                    <a:pt x="27720" y="7597"/>
                    <a:pt x="27720" y="7597"/>
                  </a:cubicBezTo>
                  <a:lnTo>
                    <a:pt x="24373" y="9232"/>
                  </a:lnTo>
                  <a:cubicBezTo>
                    <a:pt x="21619" y="10275"/>
                    <a:pt x="18833" y="11316"/>
                    <a:pt x="15921" y="11816"/>
                  </a:cubicBezTo>
                  <a:cubicBezTo>
                    <a:pt x="15005" y="11973"/>
                    <a:pt x="13922" y="12137"/>
                    <a:pt x="12847" y="12137"/>
                  </a:cubicBezTo>
                  <a:cubicBezTo>
                    <a:pt x="11411" y="12137"/>
                    <a:pt x="9991" y="11846"/>
                    <a:pt x="9008" y="10860"/>
                  </a:cubicBezTo>
                  <a:cubicBezTo>
                    <a:pt x="8502" y="10353"/>
                    <a:pt x="8227" y="9658"/>
                    <a:pt x="8048" y="8964"/>
                  </a:cubicBezTo>
                  <a:cubicBezTo>
                    <a:pt x="7290" y="6012"/>
                    <a:pt x="6685" y="3061"/>
                    <a:pt x="6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64"/>
            <p:cNvSpPr/>
            <p:nvPr/>
          </p:nvSpPr>
          <p:spPr>
            <a:xfrm>
              <a:off x="13613750" y="2718900"/>
              <a:ext cx="154550" cy="274550"/>
            </a:xfrm>
            <a:custGeom>
              <a:rect b="b" l="l" r="r" t="t"/>
              <a:pathLst>
                <a:path extrusionOk="0" h="10982" w="6182">
                  <a:moveTo>
                    <a:pt x="1903" y="0"/>
                  </a:moveTo>
                  <a:lnTo>
                    <a:pt x="0" y="969"/>
                  </a:lnTo>
                  <a:cubicBezTo>
                    <a:pt x="391" y="1409"/>
                    <a:pt x="863" y="1775"/>
                    <a:pt x="1393" y="2030"/>
                  </a:cubicBezTo>
                  <a:cubicBezTo>
                    <a:pt x="1492" y="2077"/>
                    <a:pt x="1595" y="2123"/>
                    <a:pt x="1669" y="2204"/>
                  </a:cubicBezTo>
                  <a:cubicBezTo>
                    <a:pt x="1751" y="2294"/>
                    <a:pt x="1785" y="2417"/>
                    <a:pt x="1819" y="2535"/>
                  </a:cubicBezTo>
                  <a:cubicBezTo>
                    <a:pt x="2172" y="3762"/>
                    <a:pt x="2694" y="4934"/>
                    <a:pt x="3370" y="6016"/>
                  </a:cubicBezTo>
                  <a:cubicBezTo>
                    <a:pt x="3433" y="6118"/>
                    <a:pt x="3498" y="6222"/>
                    <a:pt x="3514" y="6341"/>
                  </a:cubicBezTo>
                  <a:cubicBezTo>
                    <a:pt x="3530" y="6453"/>
                    <a:pt x="3497" y="6566"/>
                    <a:pt x="3469" y="6675"/>
                  </a:cubicBezTo>
                  <a:cubicBezTo>
                    <a:pt x="3358" y="7088"/>
                    <a:pt x="3280" y="7510"/>
                    <a:pt x="3235" y="7935"/>
                  </a:cubicBezTo>
                  <a:cubicBezTo>
                    <a:pt x="3844" y="9233"/>
                    <a:pt x="4884" y="10981"/>
                    <a:pt x="6065" y="10981"/>
                  </a:cubicBezTo>
                  <a:cubicBezTo>
                    <a:pt x="6083" y="10981"/>
                    <a:pt x="6101" y="10981"/>
                    <a:pt x="6119" y="10980"/>
                  </a:cubicBezTo>
                  <a:cubicBezTo>
                    <a:pt x="6182" y="8746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4"/>
            <p:cNvSpPr/>
            <p:nvPr/>
          </p:nvSpPr>
          <p:spPr>
            <a:xfrm>
              <a:off x="12428175" y="2665275"/>
              <a:ext cx="353825" cy="822025"/>
            </a:xfrm>
            <a:custGeom>
              <a:rect b="b" l="l" r="r" t="t"/>
              <a:pathLst>
                <a:path extrusionOk="0" h="32881" w="14153">
                  <a:moveTo>
                    <a:pt x="8329" y="0"/>
                  </a:moveTo>
                  <a:lnTo>
                    <a:pt x="8140" y="28962"/>
                  </a:lnTo>
                  <a:lnTo>
                    <a:pt x="5765" y="30583"/>
                  </a:lnTo>
                  <a:cubicBezTo>
                    <a:pt x="5509" y="30758"/>
                    <a:pt x="5208" y="30852"/>
                    <a:pt x="4898" y="30856"/>
                  </a:cubicBezTo>
                  <a:cubicBezTo>
                    <a:pt x="3686" y="30867"/>
                    <a:pt x="487" y="31039"/>
                    <a:pt x="0" y="32499"/>
                  </a:cubicBezTo>
                  <a:cubicBezTo>
                    <a:pt x="689" y="32785"/>
                    <a:pt x="2225" y="32881"/>
                    <a:pt x="3967" y="32881"/>
                  </a:cubicBezTo>
                  <a:cubicBezTo>
                    <a:pt x="7453" y="32881"/>
                    <a:pt x="11763" y="32499"/>
                    <a:pt x="11763" y="32499"/>
                  </a:cubicBezTo>
                  <a:lnTo>
                    <a:pt x="11399" y="29024"/>
                  </a:lnTo>
                  <a:lnTo>
                    <a:pt x="14153" y="483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4"/>
            <p:cNvSpPr/>
            <p:nvPr/>
          </p:nvSpPr>
          <p:spPr>
            <a:xfrm>
              <a:off x="12331050" y="958500"/>
              <a:ext cx="1001350" cy="988850"/>
            </a:xfrm>
            <a:custGeom>
              <a:rect b="b" l="l" r="r" t="t"/>
              <a:pathLst>
                <a:path extrusionOk="0" h="39554" w="40054">
                  <a:moveTo>
                    <a:pt x="20595" y="0"/>
                  </a:moveTo>
                  <a:cubicBezTo>
                    <a:pt x="19279" y="0"/>
                    <a:pt x="17954" y="186"/>
                    <a:pt x="16721" y="453"/>
                  </a:cubicBezTo>
                  <a:cubicBezTo>
                    <a:pt x="15259" y="769"/>
                    <a:pt x="13636" y="1621"/>
                    <a:pt x="12667" y="2780"/>
                  </a:cubicBezTo>
                  <a:cubicBezTo>
                    <a:pt x="12032" y="3541"/>
                    <a:pt x="11628" y="4449"/>
                    <a:pt x="11437" y="5418"/>
                  </a:cubicBezTo>
                  <a:cubicBezTo>
                    <a:pt x="11237" y="6435"/>
                    <a:pt x="11102" y="7335"/>
                    <a:pt x="11147" y="8371"/>
                  </a:cubicBezTo>
                  <a:cubicBezTo>
                    <a:pt x="8719" y="8480"/>
                    <a:pt x="6274" y="8703"/>
                    <a:pt x="4469" y="10576"/>
                  </a:cubicBezTo>
                  <a:cubicBezTo>
                    <a:pt x="3371" y="11717"/>
                    <a:pt x="2799" y="13347"/>
                    <a:pt x="2943" y="14923"/>
                  </a:cubicBezTo>
                  <a:cubicBezTo>
                    <a:pt x="3087" y="16500"/>
                    <a:pt x="3946" y="17998"/>
                    <a:pt x="5235" y="18920"/>
                  </a:cubicBezTo>
                  <a:cubicBezTo>
                    <a:pt x="3736" y="20026"/>
                    <a:pt x="2348" y="21330"/>
                    <a:pt x="1406" y="22937"/>
                  </a:cubicBezTo>
                  <a:cubicBezTo>
                    <a:pt x="465" y="24544"/>
                    <a:pt x="1" y="26485"/>
                    <a:pt x="409" y="28302"/>
                  </a:cubicBezTo>
                  <a:cubicBezTo>
                    <a:pt x="818" y="30119"/>
                    <a:pt x="2189" y="31757"/>
                    <a:pt x="3994" y="32221"/>
                  </a:cubicBezTo>
                  <a:cubicBezTo>
                    <a:pt x="3033" y="33873"/>
                    <a:pt x="3510" y="36121"/>
                    <a:pt x="4840" y="37493"/>
                  </a:cubicBezTo>
                  <a:cubicBezTo>
                    <a:pt x="6061" y="38752"/>
                    <a:pt x="7857" y="39330"/>
                    <a:pt x="9619" y="39330"/>
                  </a:cubicBezTo>
                  <a:cubicBezTo>
                    <a:pt x="9776" y="39330"/>
                    <a:pt x="9933" y="39326"/>
                    <a:pt x="10089" y="39317"/>
                  </a:cubicBezTo>
                  <a:cubicBezTo>
                    <a:pt x="11997" y="39205"/>
                    <a:pt x="13820" y="38487"/>
                    <a:pt x="15515" y="37603"/>
                  </a:cubicBezTo>
                  <a:lnTo>
                    <a:pt x="24411" y="38207"/>
                  </a:lnTo>
                  <a:cubicBezTo>
                    <a:pt x="25837" y="39131"/>
                    <a:pt x="27497" y="39554"/>
                    <a:pt x="29183" y="39554"/>
                  </a:cubicBezTo>
                  <a:cubicBezTo>
                    <a:pt x="31645" y="39554"/>
                    <a:pt x="34164" y="38652"/>
                    <a:pt x="36093" y="37090"/>
                  </a:cubicBezTo>
                  <a:cubicBezTo>
                    <a:pt x="37164" y="36224"/>
                    <a:pt x="38124" y="35114"/>
                    <a:pt x="38408" y="33766"/>
                  </a:cubicBezTo>
                  <a:cubicBezTo>
                    <a:pt x="38691" y="32419"/>
                    <a:pt x="38113" y="30823"/>
                    <a:pt x="36843" y="30295"/>
                  </a:cubicBezTo>
                  <a:cubicBezTo>
                    <a:pt x="38664" y="28452"/>
                    <a:pt x="40053" y="25241"/>
                    <a:pt x="38774" y="22726"/>
                  </a:cubicBezTo>
                  <a:cubicBezTo>
                    <a:pt x="38309" y="21811"/>
                    <a:pt x="37676" y="20905"/>
                    <a:pt x="36731" y="20486"/>
                  </a:cubicBezTo>
                  <a:cubicBezTo>
                    <a:pt x="36559" y="20409"/>
                    <a:pt x="35585" y="19967"/>
                    <a:pt x="35236" y="19967"/>
                  </a:cubicBezTo>
                  <a:cubicBezTo>
                    <a:pt x="35186" y="19967"/>
                    <a:pt x="35149" y="19976"/>
                    <a:pt x="35128" y="19996"/>
                  </a:cubicBezTo>
                  <a:cubicBezTo>
                    <a:pt x="37866" y="17284"/>
                    <a:pt x="36909" y="12234"/>
                    <a:pt x="32763" y="11785"/>
                  </a:cubicBezTo>
                  <a:cubicBezTo>
                    <a:pt x="32414" y="11748"/>
                    <a:pt x="32064" y="11729"/>
                    <a:pt x="31714" y="11729"/>
                  </a:cubicBezTo>
                  <a:cubicBezTo>
                    <a:pt x="31083" y="11729"/>
                    <a:pt x="30453" y="11790"/>
                    <a:pt x="29832" y="11912"/>
                  </a:cubicBezTo>
                  <a:cubicBezTo>
                    <a:pt x="28670" y="8169"/>
                    <a:pt x="29361" y="3383"/>
                    <a:pt x="25414" y="1135"/>
                  </a:cubicBezTo>
                  <a:cubicBezTo>
                    <a:pt x="23958" y="305"/>
                    <a:pt x="22283" y="0"/>
                    <a:pt x="20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4"/>
            <p:cNvSpPr/>
            <p:nvPr/>
          </p:nvSpPr>
          <p:spPr>
            <a:xfrm>
              <a:off x="12559675" y="1466975"/>
              <a:ext cx="607725" cy="383900"/>
            </a:xfrm>
            <a:custGeom>
              <a:rect b="b" l="l" r="r" t="t"/>
              <a:pathLst>
                <a:path extrusionOk="0" h="15356" w="24309">
                  <a:moveTo>
                    <a:pt x="13880" y="0"/>
                  </a:moveTo>
                  <a:lnTo>
                    <a:pt x="10739" y="171"/>
                  </a:lnTo>
                  <a:cubicBezTo>
                    <a:pt x="10739" y="171"/>
                    <a:pt x="7798" y="640"/>
                    <a:pt x="7048" y="811"/>
                  </a:cubicBezTo>
                  <a:cubicBezTo>
                    <a:pt x="6299" y="982"/>
                    <a:pt x="4765" y="1191"/>
                    <a:pt x="3561" y="4172"/>
                  </a:cubicBezTo>
                  <a:cubicBezTo>
                    <a:pt x="2485" y="6833"/>
                    <a:pt x="1" y="10102"/>
                    <a:pt x="1" y="10102"/>
                  </a:cubicBezTo>
                  <a:lnTo>
                    <a:pt x="2921" y="14415"/>
                  </a:lnTo>
                  <a:lnTo>
                    <a:pt x="6295" y="11030"/>
                  </a:lnTo>
                  <a:lnTo>
                    <a:pt x="15224" y="9098"/>
                  </a:lnTo>
                  <a:lnTo>
                    <a:pt x="17389" y="9754"/>
                  </a:lnTo>
                  <a:lnTo>
                    <a:pt x="19990" y="15355"/>
                  </a:lnTo>
                  <a:lnTo>
                    <a:pt x="24309" y="14340"/>
                  </a:lnTo>
                  <a:cubicBezTo>
                    <a:pt x="24309" y="14340"/>
                    <a:pt x="22643" y="4224"/>
                    <a:pt x="19750" y="2176"/>
                  </a:cubicBezTo>
                  <a:cubicBezTo>
                    <a:pt x="17492" y="577"/>
                    <a:pt x="13880" y="0"/>
                    <a:pt x="13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4"/>
            <p:cNvSpPr/>
            <p:nvPr/>
          </p:nvSpPr>
          <p:spPr>
            <a:xfrm>
              <a:off x="12367775" y="1501175"/>
              <a:ext cx="294650" cy="397775"/>
            </a:xfrm>
            <a:custGeom>
              <a:rect b="b" l="l" r="r" t="t"/>
              <a:pathLst>
                <a:path extrusionOk="0" h="15911" w="11786">
                  <a:moveTo>
                    <a:pt x="2096" y="0"/>
                  </a:moveTo>
                  <a:lnTo>
                    <a:pt x="86" y="753"/>
                  </a:lnTo>
                  <a:cubicBezTo>
                    <a:pt x="55" y="764"/>
                    <a:pt x="21" y="779"/>
                    <a:pt x="9" y="809"/>
                  </a:cubicBezTo>
                  <a:cubicBezTo>
                    <a:pt x="1" y="831"/>
                    <a:pt x="6" y="856"/>
                    <a:pt x="12" y="879"/>
                  </a:cubicBezTo>
                  <a:cubicBezTo>
                    <a:pt x="484" y="2787"/>
                    <a:pt x="943" y="4645"/>
                    <a:pt x="1532" y="6529"/>
                  </a:cubicBezTo>
                  <a:cubicBezTo>
                    <a:pt x="2432" y="9407"/>
                    <a:pt x="3231" y="12743"/>
                    <a:pt x="5112" y="15153"/>
                  </a:cubicBezTo>
                  <a:cubicBezTo>
                    <a:pt x="5519" y="15672"/>
                    <a:pt x="5938" y="15911"/>
                    <a:pt x="6414" y="15911"/>
                  </a:cubicBezTo>
                  <a:cubicBezTo>
                    <a:pt x="6739" y="15911"/>
                    <a:pt x="7090" y="15799"/>
                    <a:pt x="7482" y="15590"/>
                  </a:cubicBezTo>
                  <a:cubicBezTo>
                    <a:pt x="9066" y="14744"/>
                    <a:pt x="10649" y="13245"/>
                    <a:pt x="11785" y="11855"/>
                  </a:cubicBezTo>
                  <a:lnTo>
                    <a:pt x="8143" y="8130"/>
                  </a:lnTo>
                  <a:lnTo>
                    <a:pt x="7443" y="9070"/>
                  </a:lnTo>
                  <a:cubicBezTo>
                    <a:pt x="6423" y="7097"/>
                    <a:pt x="5325" y="5168"/>
                    <a:pt x="4147" y="3282"/>
                  </a:cubicBezTo>
                  <a:cubicBezTo>
                    <a:pt x="3466" y="2194"/>
                    <a:pt x="2749" y="1125"/>
                    <a:pt x="2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64"/>
            <p:cNvSpPr/>
            <p:nvPr/>
          </p:nvSpPr>
          <p:spPr>
            <a:xfrm>
              <a:off x="12477150" y="1479875"/>
              <a:ext cx="831900" cy="1310175"/>
            </a:xfrm>
            <a:custGeom>
              <a:rect b="b" l="l" r="r" t="t"/>
              <a:pathLst>
                <a:path extrusionOk="0" h="52407" w="33276">
                  <a:moveTo>
                    <a:pt x="11145" y="1"/>
                  </a:moveTo>
                  <a:lnTo>
                    <a:pt x="10423" y="5371"/>
                  </a:lnTo>
                  <a:cubicBezTo>
                    <a:pt x="10423" y="5371"/>
                    <a:pt x="6592" y="7921"/>
                    <a:pt x="7295" y="11284"/>
                  </a:cubicBezTo>
                  <a:cubicBezTo>
                    <a:pt x="8277" y="13938"/>
                    <a:pt x="9095" y="14839"/>
                    <a:pt x="9095" y="14839"/>
                  </a:cubicBezTo>
                  <a:lnTo>
                    <a:pt x="1" y="49327"/>
                  </a:lnTo>
                  <a:cubicBezTo>
                    <a:pt x="1" y="49327"/>
                    <a:pt x="6476" y="52407"/>
                    <a:pt x="14937" y="52407"/>
                  </a:cubicBezTo>
                  <a:cubicBezTo>
                    <a:pt x="20609" y="52407"/>
                    <a:pt x="27172" y="51023"/>
                    <a:pt x="33275" y="46399"/>
                  </a:cubicBezTo>
                  <a:cubicBezTo>
                    <a:pt x="28386" y="33879"/>
                    <a:pt x="20540" y="18150"/>
                    <a:pt x="18979" y="16589"/>
                  </a:cubicBezTo>
                  <a:cubicBezTo>
                    <a:pt x="19854" y="15335"/>
                    <a:pt x="22379" y="12033"/>
                    <a:pt x="22379" y="12033"/>
                  </a:cubicBezTo>
                  <a:lnTo>
                    <a:pt x="20377" y="6781"/>
                  </a:lnTo>
                  <a:cubicBezTo>
                    <a:pt x="20377" y="6781"/>
                    <a:pt x="20751" y="2412"/>
                    <a:pt x="21049" y="618"/>
                  </a:cubicBezTo>
                  <a:cubicBezTo>
                    <a:pt x="20601" y="344"/>
                    <a:pt x="20147" y="293"/>
                    <a:pt x="20147" y="293"/>
                  </a:cubicBezTo>
                  <a:cubicBezTo>
                    <a:pt x="20147" y="293"/>
                    <a:pt x="19439" y="5500"/>
                    <a:pt x="19499" y="6781"/>
                  </a:cubicBezTo>
                  <a:cubicBezTo>
                    <a:pt x="18876" y="6889"/>
                    <a:pt x="15812" y="7426"/>
                    <a:pt x="14673" y="8209"/>
                  </a:cubicBezTo>
                  <a:cubicBezTo>
                    <a:pt x="13593" y="7267"/>
                    <a:pt x="12715" y="6484"/>
                    <a:pt x="11340" y="5644"/>
                  </a:cubicBezTo>
                  <a:cubicBezTo>
                    <a:pt x="11412" y="4668"/>
                    <a:pt x="11842" y="1"/>
                    <a:pt x="1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64"/>
            <p:cNvSpPr/>
            <p:nvPr/>
          </p:nvSpPr>
          <p:spPr>
            <a:xfrm>
              <a:off x="12260700" y="1286825"/>
              <a:ext cx="272525" cy="272525"/>
            </a:xfrm>
            <a:custGeom>
              <a:rect b="b" l="l" r="r" t="t"/>
              <a:pathLst>
                <a:path extrusionOk="0" h="10901" w="10901">
                  <a:moveTo>
                    <a:pt x="5749" y="3600"/>
                  </a:moveTo>
                  <a:cubicBezTo>
                    <a:pt x="5988" y="3600"/>
                    <a:pt x="6228" y="3646"/>
                    <a:pt x="6458" y="3741"/>
                  </a:cubicBezTo>
                  <a:cubicBezTo>
                    <a:pt x="7148" y="4027"/>
                    <a:pt x="7600" y="4702"/>
                    <a:pt x="7600" y="5451"/>
                  </a:cubicBezTo>
                  <a:cubicBezTo>
                    <a:pt x="7600" y="6473"/>
                    <a:pt x="6772" y="7302"/>
                    <a:pt x="5750" y="7302"/>
                  </a:cubicBezTo>
                  <a:cubicBezTo>
                    <a:pt x="5000" y="7302"/>
                    <a:pt x="4325" y="6851"/>
                    <a:pt x="4039" y="6159"/>
                  </a:cubicBezTo>
                  <a:cubicBezTo>
                    <a:pt x="3752" y="5468"/>
                    <a:pt x="3911" y="4672"/>
                    <a:pt x="4440" y="4142"/>
                  </a:cubicBezTo>
                  <a:cubicBezTo>
                    <a:pt x="4794" y="3788"/>
                    <a:pt x="5267" y="3600"/>
                    <a:pt x="5749" y="3600"/>
                  </a:cubicBezTo>
                  <a:close/>
                  <a:moveTo>
                    <a:pt x="5450" y="0"/>
                  </a:moveTo>
                  <a:cubicBezTo>
                    <a:pt x="2440" y="0"/>
                    <a:pt x="0" y="2440"/>
                    <a:pt x="0" y="5451"/>
                  </a:cubicBezTo>
                  <a:cubicBezTo>
                    <a:pt x="0" y="8461"/>
                    <a:pt x="2440" y="10901"/>
                    <a:pt x="5450" y="10901"/>
                  </a:cubicBezTo>
                  <a:cubicBezTo>
                    <a:pt x="8460" y="10901"/>
                    <a:pt x="10900" y="8461"/>
                    <a:pt x="10900" y="5451"/>
                  </a:cubicBezTo>
                  <a:cubicBezTo>
                    <a:pt x="10900" y="2440"/>
                    <a:pt x="8460" y="0"/>
                    <a:pt x="5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64"/>
            <p:cNvSpPr/>
            <p:nvPr/>
          </p:nvSpPr>
          <p:spPr>
            <a:xfrm>
              <a:off x="12274650" y="1309350"/>
              <a:ext cx="252725" cy="232550"/>
            </a:xfrm>
            <a:custGeom>
              <a:rect b="b" l="l" r="r" t="t"/>
              <a:pathLst>
                <a:path extrusionOk="0" h="9302" w="10109">
                  <a:moveTo>
                    <a:pt x="5191" y="2699"/>
                  </a:moveTo>
                  <a:cubicBezTo>
                    <a:pt x="5430" y="2699"/>
                    <a:pt x="5670" y="2745"/>
                    <a:pt x="5900" y="2840"/>
                  </a:cubicBezTo>
                  <a:cubicBezTo>
                    <a:pt x="6590" y="3126"/>
                    <a:pt x="7042" y="3801"/>
                    <a:pt x="7042" y="4550"/>
                  </a:cubicBezTo>
                  <a:cubicBezTo>
                    <a:pt x="7042" y="5572"/>
                    <a:pt x="6214" y="6401"/>
                    <a:pt x="5192" y="6401"/>
                  </a:cubicBezTo>
                  <a:cubicBezTo>
                    <a:pt x="4442" y="6401"/>
                    <a:pt x="3767" y="5950"/>
                    <a:pt x="3481" y="5258"/>
                  </a:cubicBezTo>
                  <a:cubicBezTo>
                    <a:pt x="3194" y="4567"/>
                    <a:pt x="3353" y="3771"/>
                    <a:pt x="3882" y="3241"/>
                  </a:cubicBezTo>
                  <a:cubicBezTo>
                    <a:pt x="4236" y="2887"/>
                    <a:pt x="4709" y="2699"/>
                    <a:pt x="5191" y="2699"/>
                  </a:cubicBezTo>
                  <a:close/>
                  <a:moveTo>
                    <a:pt x="3667" y="0"/>
                  </a:moveTo>
                  <a:cubicBezTo>
                    <a:pt x="3438" y="0"/>
                    <a:pt x="3209" y="41"/>
                    <a:pt x="2996" y="124"/>
                  </a:cubicBezTo>
                  <a:cubicBezTo>
                    <a:pt x="2412" y="349"/>
                    <a:pt x="1956" y="873"/>
                    <a:pt x="1793" y="1478"/>
                  </a:cubicBezTo>
                  <a:cubicBezTo>
                    <a:pt x="1687" y="1870"/>
                    <a:pt x="1682" y="2320"/>
                    <a:pt x="1399" y="2611"/>
                  </a:cubicBezTo>
                  <a:cubicBezTo>
                    <a:pt x="1123" y="2896"/>
                    <a:pt x="739" y="2963"/>
                    <a:pt x="479" y="3275"/>
                  </a:cubicBezTo>
                  <a:cubicBezTo>
                    <a:pt x="185" y="3627"/>
                    <a:pt x="0" y="3998"/>
                    <a:pt x="82" y="4473"/>
                  </a:cubicBezTo>
                  <a:cubicBezTo>
                    <a:pt x="166" y="4958"/>
                    <a:pt x="490" y="5379"/>
                    <a:pt x="890" y="5667"/>
                  </a:cubicBezTo>
                  <a:cubicBezTo>
                    <a:pt x="1002" y="5748"/>
                    <a:pt x="1125" y="5824"/>
                    <a:pt x="1200" y="5942"/>
                  </a:cubicBezTo>
                  <a:cubicBezTo>
                    <a:pt x="1328" y="6143"/>
                    <a:pt x="1280" y="6402"/>
                    <a:pt x="1258" y="6638"/>
                  </a:cubicBezTo>
                  <a:cubicBezTo>
                    <a:pt x="1208" y="7150"/>
                    <a:pt x="1302" y="7684"/>
                    <a:pt x="1573" y="8120"/>
                  </a:cubicBezTo>
                  <a:cubicBezTo>
                    <a:pt x="1844" y="8556"/>
                    <a:pt x="2302" y="8885"/>
                    <a:pt x="2813" y="8947"/>
                  </a:cubicBezTo>
                  <a:cubicBezTo>
                    <a:pt x="2872" y="8954"/>
                    <a:pt x="2932" y="8957"/>
                    <a:pt x="2991" y="8957"/>
                  </a:cubicBezTo>
                  <a:cubicBezTo>
                    <a:pt x="3277" y="8957"/>
                    <a:pt x="3559" y="8877"/>
                    <a:pt x="3803" y="8725"/>
                  </a:cubicBezTo>
                  <a:cubicBezTo>
                    <a:pt x="3979" y="8614"/>
                    <a:pt x="4158" y="8460"/>
                    <a:pt x="4359" y="8460"/>
                  </a:cubicBezTo>
                  <a:cubicBezTo>
                    <a:pt x="4379" y="8460"/>
                    <a:pt x="4399" y="8462"/>
                    <a:pt x="4420" y="8465"/>
                  </a:cubicBezTo>
                  <a:cubicBezTo>
                    <a:pt x="4579" y="8490"/>
                    <a:pt x="4701" y="8616"/>
                    <a:pt x="4822" y="8722"/>
                  </a:cubicBezTo>
                  <a:cubicBezTo>
                    <a:pt x="5225" y="9077"/>
                    <a:pt x="5886" y="9301"/>
                    <a:pt x="6518" y="9301"/>
                  </a:cubicBezTo>
                  <a:cubicBezTo>
                    <a:pt x="7254" y="9301"/>
                    <a:pt x="7949" y="8997"/>
                    <a:pt x="8149" y="8242"/>
                  </a:cubicBezTo>
                  <a:cubicBezTo>
                    <a:pt x="8225" y="7952"/>
                    <a:pt x="8223" y="7601"/>
                    <a:pt x="8228" y="7312"/>
                  </a:cubicBezTo>
                  <a:cubicBezTo>
                    <a:pt x="8232" y="7101"/>
                    <a:pt x="8119" y="6804"/>
                    <a:pt x="8213" y="6607"/>
                  </a:cubicBezTo>
                  <a:cubicBezTo>
                    <a:pt x="8285" y="6456"/>
                    <a:pt x="8467" y="6399"/>
                    <a:pt x="8629" y="6357"/>
                  </a:cubicBezTo>
                  <a:cubicBezTo>
                    <a:pt x="8696" y="6340"/>
                    <a:pt x="8762" y="6323"/>
                    <a:pt x="8828" y="6304"/>
                  </a:cubicBezTo>
                  <a:cubicBezTo>
                    <a:pt x="9114" y="6224"/>
                    <a:pt x="9397" y="6125"/>
                    <a:pt x="9616" y="5930"/>
                  </a:cubicBezTo>
                  <a:cubicBezTo>
                    <a:pt x="9989" y="5601"/>
                    <a:pt x="10109" y="5037"/>
                    <a:pt x="9958" y="4563"/>
                  </a:cubicBezTo>
                  <a:cubicBezTo>
                    <a:pt x="9808" y="4090"/>
                    <a:pt x="9415" y="3715"/>
                    <a:pt x="8957" y="3523"/>
                  </a:cubicBezTo>
                  <a:cubicBezTo>
                    <a:pt x="8743" y="3433"/>
                    <a:pt x="8496" y="3366"/>
                    <a:pt x="8371" y="3170"/>
                  </a:cubicBezTo>
                  <a:cubicBezTo>
                    <a:pt x="8145" y="2813"/>
                    <a:pt x="8455" y="2216"/>
                    <a:pt x="8487" y="1828"/>
                  </a:cubicBezTo>
                  <a:cubicBezTo>
                    <a:pt x="8519" y="1435"/>
                    <a:pt x="8301" y="1067"/>
                    <a:pt x="8007" y="812"/>
                  </a:cubicBezTo>
                  <a:cubicBezTo>
                    <a:pt x="7669" y="519"/>
                    <a:pt x="7220" y="364"/>
                    <a:pt x="6774" y="364"/>
                  </a:cubicBezTo>
                  <a:cubicBezTo>
                    <a:pt x="6726" y="364"/>
                    <a:pt x="6678" y="366"/>
                    <a:pt x="6630" y="370"/>
                  </a:cubicBezTo>
                  <a:cubicBezTo>
                    <a:pt x="6218" y="401"/>
                    <a:pt x="5900" y="768"/>
                    <a:pt x="5504" y="768"/>
                  </a:cubicBezTo>
                  <a:cubicBezTo>
                    <a:pt x="5480" y="768"/>
                    <a:pt x="5456" y="766"/>
                    <a:pt x="5431" y="764"/>
                  </a:cubicBezTo>
                  <a:cubicBezTo>
                    <a:pt x="5174" y="734"/>
                    <a:pt x="4984" y="523"/>
                    <a:pt x="4778" y="366"/>
                  </a:cubicBezTo>
                  <a:cubicBezTo>
                    <a:pt x="4462" y="124"/>
                    <a:pt x="4065" y="0"/>
                    <a:pt x="3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64"/>
            <p:cNvSpPr/>
            <p:nvPr/>
          </p:nvSpPr>
          <p:spPr>
            <a:xfrm>
              <a:off x="12381150" y="1376800"/>
              <a:ext cx="71775" cy="92575"/>
            </a:xfrm>
            <a:custGeom>
              <a:rect b="b" l="l" r="r" t="t"/>
              <a:pathLst>
                <a:path extrusionOk="0" h="3703" w="2871">
                  <a:moveTo>
                    <a:pt x="933" y="1"/>
                  </a:moveTo>
                  <a:cubicBezTo>
                    <a:pt x="610" y="1"/>
                    <a:pt x="287" y="86"/>
                    <a:pt x="1" y="253"/>
                  </a:cubicBezTo>
                  <a:cubicBezTo>
                    <a:pt x="405" y="642"/>
                    <a:pt x="700" y="1145"/>
                    <a:pt x="822" y="1691"/>
                  </a:cubicBezTo>
                  <a:cubicBezTo>
                    <a:pt x="970" y="2354"/>
                    <a:pt x="863" y="3064"/>
                    <a:pt x="544" y="3661"/>
                  </a:cubicBezTo>
                  <a:cubicBezTo>
                    <a:pt x="672" y="3689"/>
                    <a:pt x="801" y="3703"/>
                    <a:pt x="932" y="3703"/>
                  </a:cubicBezTo>
                  <a:cubicBezTo>
                    <a:pt x="933" y="3703"/>
                    <a:pt x="934" y="3703"/>
                    <a:pt x="935" y="3703"/>
                  </a:cubicBezTo>
                  <a:cubicBezTo>
                    <a:pt x="1510" y="3703"/>
                    <a:pt x="2052" y="3434"/>
                    <a:pt x="2403" y="2979"/>
                  </a:cubicBezTo>
                  <a:cubicBezTo>
                    <a:pt x="2753" y="2521"/>
                    <a:pt x="2871" y="1926"/>
                    <a:pt x="2721" y="1370"/>
                  </a:cubicBezTo>
                  <a:cubicBezTo>
                    <a:pt x="2570" y="814"/>
                    <a:pt x="2170" y="358"/>
                    <a:pt x="1636" y="140"/>
                  </a:cubicBezTo>
                  <a:cubicBezTo>
                    <a:pt x="1410" y="47"/>
                    <a:pt x="1171" y="1"/>
                    <a:pt x="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64"/>
            <p:cNvSpPr/>
            <p:nvPr/>
          </p:nvSpPr>
          <p:spPr>
            <a:xfrm>
              <a:off x="12483275" y="1811775"/>
              <a:ext cx="483400" cy="200250"/>
            </a:xfrm>
            <a:custGeom>
              <a:rect b="b" l="l" r="r" t="t"/>
              <a:pathLst>
                <a:path extrusionOk="0" h="8010" w="19336">
                  <a:moveTo>
                    <a:pt x="18697" y="1"/>
                  </a:moveTo>
                  <a:lnTo>
                    <a:pt x="1" y="2001"/>
                  </a:lnTo>
                  <a:lnTo>
                    <a:pt x="631" y="7886"/>
                  </a:lnTo>
                  <a:cubicBezTo>
                    <a:pt x="638" y="7957"/>
                    <a:pt x="699" y="8010"/>
                    <a:pt x="769" y="8010"/>
                  </a:cubicBezTo>
                  <a:cubicBezTo>
                    <a:pt x="774" y="8010"/>
                    <a:pt x="779" y="8009"/>
                    <a:pt x="784" y="8009"/>
                  </a:cubicBezTo>
                  <a:lnTo>
                    <a:pt x="19204" y="6037"/>
                  </a:lnTo>
                  <a:cubicBezTo>
                    <a:pt x="19280" y="6029"/>
                    <a:pt x="19335" y="5960"/>
                    <a:pt x="19327" y="5884"/>
                  </a:cubicBezTo>
                  <a:lnTo>
                    <a:pt x="186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64"/>
            <p:cNvSpPr/>
            <p:nvPr/>
          </p:nvSpPr>
          <p:spPr>
            <a:xfrm>
              <a:off x="12467825" y="1801200"/>
              <a:ext cx="502650" cy="111325"/>
            </a:xfrm>
            <a:custGeom>
              <a:rect b="b" l="l" r="r" t="t"/>
              <a:pathLst>
                <a:path extrusionOk="0" h="4453" w="20106">
                  <a:moveTo>
                    <a:pt x="19833" y="0"/>
                  </a:moveTo>
                  <a:cubicBezTo>
                    <a:pt x="19831" y="0"/>
                    <a:pt x="19830" y="0"/>
                    <a:pt x="19829" y="0"/>
                  </a:cubicBezTo>
                  <a:lnTo>
                    <a:pt x="28" y="2120"/>
                  </a:lnTo>
                  <a:cubicBezTo>
                    <a:pt x="12" y="2121"/>
                    <a:pt x="0" y="2136"/>
                    <a:pt x="1" y="2152"/>
                  </a:cubicBezTo>
                  <a:lnTo>
                    <a:pt x="244" y="4419"/>
                  </a:lnTo>
                  <a:cubicBezTo>
                    <a:pt x="246" y="4439"/>
                    <a:pt x="263" y="4453"/>
                    <a:pt x="283" y="4453"/>
                  </a:cubicBezTo>
                  <a:cubicBezTo>
                    <a:pt x="284" y="4453"/>
                    <a:pt x="285" y="4453"/>
                    <a:pt x="287" y="4453"/>
                  </a:cubicBezTo>
                  <a:lnTo>
                    <a:pt x="20069" y="2335"/>
                  </a:lnTo>
                  <a:cubicBezTo>
                    <a:pt x="20090" y="2333"/>
                    <a:pt x="20106" y="2314"/>
                    <a:pt x="20104" y="2293"/>
                  </a:cubicBezTo>
                  <a:lnTo>
                    <a:pt x="19861" y="26"/>
                  </a:lnTo>
                  <a:cubicBezTo>
                    <a:pt x="19860" y="11"/>
                    <a:pt x="19847" y="0"/>
                    <a:pt x="19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64"/>
            <p:cNvSpPr/>
            <p:nvPr/>
          </p:nvSpPr>
          <p:spPr>
            <a:xfrm>
              <a:off x="12428175" y="3424600"/>
              <a:ext cx="294075" cy="62675"/>
            </a:xfrm>
            <a:custGeom>
              <a:rect b="b" l="l" r="r" t="t"/>
              <a:pathLst>
                <a:path extrusionOk="0" h="2507" w="11763">
                  <a:moveTo>
                    <a:pt x="11540" y="1"/>
                  </a:moveTo>
                  <a:cubicBezTo>
                    <a:pt x="10990" y="208"/>
                    <a:pt x="10478" y="518"/>
                    <a:pt x="10051" y="922"/>
                  </a:cubicBezTo>
                  <a:cubicBezTo>
                    <a:pt x="9971" y="997"/>
                    <a:pt x="9892" y="1077"/>
                    <a:pt x="9791" y="1116"/>
                  </a:cubicBezTo>
                  <a:cubicBezTo>
                    <a:pt x="9728" y="1141"/>
                    <a:pt x="9661" y="1148"/>
                    <a:pt x="9593" y="1148"/>
                  </a:cubicBezTo>
                  <a:cubicBezTo>
                    <a:pt x="9538" y="1148"/>
                    <a:pt x="9482" y="1143"/>
                    <a:pt x="9428" y="1139"/>
                  </a:cubicBezTo>
                  <a:cubicBezTo>
                    <a:pt x="9031" y="1104"/>
                    <a:pt x="8634" y="1087"/>
                    <a:pt x="8236" y="1087"/>
                  </a:cubicBezTo>
                  <a:cubicBezTo>
                    <a:pt x="7359" y="1087"/>
                    <a:pt x="6483" y="1171"/>
                    <a:pt x="5621" y="1338"/>
                  </a:cubicBezTo>
                  <a:cubicBezTo>
                    <a:pt x="5541" y="1353"/>
                    <a:pt x="5459" y="1370"/>
                    <a:pt x="5378" y="1370"/>
                  </a:cubicBezTo>
                  <a:cubicBezTo>
                    <a:pt x="5340" y="1370"/>
                    <a:pt x="5303" y="1366"/>
                    <a:pt x="5266" y="1357"/>
                  </a:cubicBezTo>
                  <a:cubicBezTo>
                    <a:pt x="5156" y="1331"/>
                    <a:pt x="5062" y="1261"/>
                    <a:pt x="4970" y="1194"/>
                  </a:cubicBezTo>
                  <a:cubicBezTo>
                    <a:pt x="4624" y="942"/>
                    <a:pt x="4258" y="718"/>
                    <a:pt x="3877" y="524"/>
                  </a:cubicBezTo>
                  <a:cubicBezTo>
                    <a:pt x="2426" y="629"/>
                    <a:pt x="382" y="983"/>
                    <a:pt x="0" y="2125"/>
                  </a:cubicBezTo>
                  <a:cubicBezTo>
                    <a:pt x="689" y="2411"/>
                    <a:pt x="2225" y="2507"/>
                    <a:pt x="3967" y="2507"/>
                  </a:cubicBezTo>
                  <a:cubicBezTo>
                    <a:pt x="7453" y="2507"/>
                    <a:pt x="11763" y="2125"/>
                    <a:pt x="11763" y="2125"/>
                  </a:cubicBezTo>
                  <a:lnTo>
                    <a:pt x="115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64"/>
            <p:cNvSpPr/>
            <p:nvPr/>
          </p:nvSpPr>
          <p:spPr>
            <a:xfrm>
              <a:off x="12813800" y="1349250"/>
              <a:ext cx="99025" cy="171275"/>
            </a:xfrm>
            <a:custGeom>
              <a:rect b="b" l="l" r="r" t="t"/>
              <a:pathLst>
                <a:path extrusionOk="0" h="6851" w="3961">
                  <a:moveTo>
                    <a:pt x="3194" y="1"/>
                  </a:moveTo>
                  <a:lnTo>
                    <a:pt x="1" y="410"/>
                  </a:lnTo>
                  <a:lnTo>
                    <a:pt x="666" y="5596"/>
                  </a:lnTo>
                  <a:cubicBezTo>
                    <a:pt x="759" y="6321"/>
                    <a:pt x="1377" y="6850"/>
                    <a:pt x="2089" y="6850"/>
                  </a:cubicBezTo>
                  <a:cubicBezTo>
                    <a:pt x="2150" y="6850"/>
                    <a:pt x="2211" y="6846"/>
                    <a:pt x="2273" y="6838"/>
                  </a:cubicBezTo>
                  <a:lnTo>
                    <a:pt x="2619" y="6794"/>
                  </a:lnTo>
                  <a:cubicBezTo>
                    <a:pt x="3405" y="6693"/>
                    <a:pt x="3961" y="5973"/>
                    <a:pt x="3860" y="5187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64"/>
            <p:cNvSpPr/>
            <p:nvPr/>
          </p:nvSpPr>
          <p:spPr>
            <a:xfrm>
              <a:off x="12806975" y="1756775"/>
              <a:ext cx="377625" cy="215500"/>
            </a:xfrm>
            <a:custGeom>
              <a:rect b="b" l="l" r="r" t="t"/>
              <a:pathLst>
                <a:path extrusionOk="0" h="8620" w="15105">
                  <a:moveTo>
                    <a:pt x="13867" y="1"/>
                  </a:moveTo>
                  <a:lnTo>
                    <a:pt x="10404" y="3629"/>
                  </a:lnTo>
                  <a:cubicBezTo>
                    <a:pt x="6910" y="4322"/>
                    <a:pt x="3442" y="5137"/>
                    <a:pt x="1" y="6071"/>
                  </a:cubicBezTo>
                  <a:cubicBezTo>
                    <a:pt x="93" y="6871"/>
                    <a:pt x="204" y="7670"/>
                    <a:pt x="309" y="8469"/>
                  </a:cubicBezTo>
                  <a:cubicBezTo>
                    <a:pt x="1530" y="8573"/>
                    <a:pt x="2755" y="8619"/>
                    <a:pt x="3981" y="8619"/>
                  </a:cubicBezTo>
                  <a:cubicBezTo>
                    <a:pt x="4985" y="8619"/>
                    <a:pt x="5989" y="8588"/>
                    <a:pt x="6990" y="8533"/>
                  </a:cubicBezTo>
                  <a:cubicBezTo>
                    <a:pt x="9342" y="8402"/>
                    <a:pt x="11886" y="8397"/>
                    <a:pt x="14087" y="7463"/>
                  </a:cubicBezTo>
                  <a:cubicBezTo>
                    <a:pt x="14216" y="7409"/>
                    <a:pt x="14345" y="7350"/>
                    <a:pt x="14442" y="7251"/>
                  </a:cubicBezTo>
                  <a:cubicBezTo>
                    <a:pt x="14580" y="7109"/>
                    <a:pt x="14629" y="6905"/>
                    <a:pt x="14667" y="6711"/>
                  </a:cubicBezTo>
                  <a:cubicBezTo>
                    <a:pt x="15104" y="4468"/>
                    <a:pt x="14263" y="2169"/>
                    <a:pt x="13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64"/>
            <p:cNvSpPr/>
            <p:nvPr/>
          </p:nvSpPr>
          <p:spPr>
            <a:xfrm>
              <a:off x="12477150" y="2572050"/>
              <a:ext cx="831900" cy="218000"/>
            </a:xfrm>
            <a:custGeom>
              <a:rect b="b" l="l" r="r" t="t"/>
              <a:pathLst>
                <a:path extrusionOk="0" h="8720" w="33276">
                  <a:moveTo>
                    <a:pt x="32190" y="1"/>
                  </a:moveTo>
                  <a:cubicBezTo>
                    <a:pt x="28104" y="3272"/>
                    <a:pt x="23021" y="5307"/>
                    <a:pt x="17794" y="5666"/>
                  </a:cubicBezTo>
                  <a:cubicBezTo>
                    <a:pt x="17138" y="5711"/>
                    <a:pt x="16482" y="5731"/>
                    <a:pt x="15826" y="5731"/>
                  </a:cubicBezTo>
                  <a:cubicBezTo>
                    <a:pt x="13782" y="5731"/>
                    <a:pt x="11736" y="5538"/>
                    <a:pt x="9703" y="5310"/>
                  </a:cubicBezTo>
                  <a:cubicBezTo>
                    <a:pt x="6620" y="4964"/>
                    <a:pt x="3440" y="4494"/>
                    <a:pt x="624" y="3278"/>
                  </a:cubicBezTo>
                  <a:lnTo>
                    <a:pt x="1" y="5640"/>
                  </a:lnTo>
                  <a:cubicBezTo>
                    <a:pt x="1" y="5640"/>
                    <a:pt x="6476" y="8719"/>
                    <a:pt x="14936" y="8719"/>
                  </a:cubicBezTo>
                  <a:cubicBezTo>
                    <a:pt x="20608" y="8719"/>
                    <a:pt x="27172" y="7335"/>
                    <a:pt x="33275" y="2711"/>
                  </a:cubicBezTo>
                  <a:cubicBezTo>
                    <a:pt x="32927" y="1823"/>
                    <a:pt x="32565" y="917"/>
                    <a:pt x="32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64"/>
            <p:cNvSpPr/>
            <p:nvPr/>
          </p:nvSpPr>
          <p:spPr>
            <a:xfrm>
              <a:off x="12600250" y="1222800"/>
              <a:ext cx="95550" cy="87500"/>
            </a:xfrm>
            <a:custGeom>
              <a:rect b="b" l="l" r="r" t="t"/>
              <a:pathLst>
                <a:path extrusionOk="0" h="3500" w="3822">
                  <a:moveTo>
                    <a:pt x="1466" y="1"/>
                  </a:moveTo>
                  <a:cubicBezTo>
                    <a:pt x="1142" y="1"/>
                    <a:pt x="840" y="102"/>
                    <a:pt x="608" y="313"/>
                  </a:cubicBezTo>
                  <a:cubicBezTo>
                    <a:pt x="1" y="864"/>
                    <a:pt x="92" y="1953"/>
                    <a:pt x="811" y="2747"/>
                  </a:cubicBezTo>
                  <a:cubicBezTo>
                    <a:pt x="1255" y="3237"/>
                    <a:pt x="1835" y="3499"/>
                    <a:pt x="2356" y="3499"/>
                  </a:cubicBezTo>
                  <a:cubicBezTo>
                    <a:pt x="2680" y="3499"/>
                    <a:pt x="2982" y="3398"/>
                    <a:pt x="3214" y="3187"/>
                  </a:cubicBezTo>
                  <a:cubicBezTo>
                    <a:pt x="3822" y="2636"/>
                    <a:pt x="3730" y="1547"/>
                    <a:pt x="3011" y="753"/>
                  </a:cubicBezTo>
                  <a:cubicBezTo>
                    <a:pt x="2567" y="263"/>
                    <a:pt x="1987" y="1"/>
                    <a:pt x="1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4"/>
            <p:cNvSpPr/>
            <p:nvPr/>
          </p:nvSpPr>
          <p:spPr>
            <a:xfrm>
              <a:off x="12650450" y="991100"/>
              <a:ext cx="359950" cy="410950"/>
            </a:xfrm>
            <a:custGeom>
              <a:rect b="b" l="l" r="r" t="t"/>
              <a:pathLst>
                <a:path extrusionOk="0" h="16438" w="14398">
                  <a:moveTo>
                    <a:pt x="7901" y="1"/>
                  </a:moveTo>
                  <a:cubicBezTo>
                    <a:pt x="7819" y="1"/>
                    <a:pt x="7737" y="2"/>
                    <a:pt x="7654" y="6"/>
                  </a:cubicBezTo>
                  <a:lnTo>
                    <a:pt x="6109" y="65"/>
                  </a:lnTo>
                  <a:cubicBezTo>
                    <a:pt x="2675" y="199"/>
                    <a:pt x="1" y="3090"/>
                    <a:pt x="134" y="6524"/>
                  </a:cubicBezTo>
                  <a:lnTo>
                    <a:pt x="344" y="11907"/>
                  </a:lnTo>
                  <a:cubicBezTo>
                    <a:pt x="443" y="14446"/>
                    <a:pt x="2532" y="16437"/>
                    <a:pt x="5051" y="16437"/>
                  </a:cubicBezTo>
                  <a:cubicBezTo>
                    <a:pt x="5112" y="16437"/>
                    <a:pt x="5174" y="16436"/>
                    <a:pt x="5237" y="16434"/>
                  </a:cubicBezTo>
                  <a:lnTo>
                    <a:pt x="8289" y="16314"/>
                  </a:lnTo>
                  <a:cubicBezTo>
                    <a:pt x="11723" y="16181"/>
                    <a:pt x="14397" y="13290"/>
                    <a:pt x="14264" y="9856"/>
                  </a:cubicBezTo>
                  <a:lnTo>
                    <a:pt x="14113" y="5979"/>
                  </a:lnTo>
                  <a:cubicBezTo>
                    <a:pt x="13982" y="2629"/>
                    <a:pt x="11225" y="1"/>
                    <a:pt x="7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64"/>
            <p:cNvSpPr/>
            <p:nvPr/>
          </p:nvSpPr>
          <p:spPr>
            <a:xfrm>
              <a:off x="12763000" y="974075"/>
              <a:ext cx="280375" cy="244325"/>
            </a:xfrm>
            <a:custGeom>
              <a:rect b="b" l="l" r="r" t="t"/>
              <a:pathLst>
                <a:path extrusionOk="0" h="9773" w="11215">
                  <a:moveTo>
                    <a:pt x="1577" y="0"/>
                  </a:moveTo>
                  <a:cubicBezTo>
                    <a:pt x="929" y="0"/>
                    <a:pt x="380" y="100"/>
                    <a:pt x="196" y="402"/>
                  </a:cubicBezTo>
                  <a:cubicBezTo>
                    <a:pt x="0" y="724"/>
                    <a:pt x="13" y="1128"/>
                    <a:pt x="67" y="1501"/>
                  </a:cubicBezTo>
                  <a:cubicBezTo>
                    <a:pt x="253" y="2783"/>
                    <a:pt x="877" y="4020"/>
                    <a:pt x="1883" y="4834"/>
                  </a:cubicBezTo>
                  <a:cubicBezTo>
                    <a:pt x="2619" y="5430"/>
                    <a:pt x="3566" y="5776"/>
                    <a:pt x="4507" y="5776"/>
                  </a:cubicBezTo>
                  <a:cubicBezTo>
                    <a:pt x="4854" y="5776"/>
                    <a:pt x="5200" y="5729"/>
                    <a:pt x="5534" y="5630"/>
                  </a:cubicBezTo>
                  <a:cubicBezTo>
                    <a:pt x="5809" y="6476"/>
                    <a:pt x="6089" y="7333"/>
                    <a:pt x="6568" y="8084"/>
                  </a:cubicBezTo>
                  <a:cubicBezTo>
                    <a:pt x="7045" y="8836"/>
                    <a:pt x="7749" y="9482"/>
                    <a:pt x="8612" y="9702"/>
                  </a:cubicBezTo>
                  <a:cubicBezTo>
                    <a:pt x="8793" y="9748"/>
                    <a:pt x="8997" y="9772"/>
                    <a:pt x="9207" y="9772"/>
                  </a:cubicBezTo>
                  <a:cubicBezTo>
                    <a:pt x="9774" y="9772"/>
                    <a:pt x="10388" y="9594"/>
                    <a:pt x="10730" y="9174"/>
                  </a:cubicBezTo>
                  <a:cubicBezTo>
                    <a:pt x="11215" y="8579"/>
                    <a:pt x="10821" y="7539"/>
                    <a:pt x="10670" y="6825"/>
                  </a:cubicBezTo>
                  <a:cubicBezTo>
                    <a:pt x="10305" y="5097"/>
                    <a:pt x="9666" y="3351"/>
                    <a:pt x="8322" y="2140"/>
                  </a:cubicBezTo>
                  <a:cubicBezTo>
                    <a:pt x="7231" y="1156"/>
                    <a:pt x="5769" y="621"/>
                    <a:pt x="4345" y="342"/>
                  </a:cubicBezTo>
                  <a:cubicBezTo>
                    <a:pt x="3857" y="246"/>
                    <a:pt x="2594" y="0"/>
                    <a:pt x="1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64"/>
            <p:cNvSpPr/>
            <p:nvPr/>
          </p:nvSpPr>
          <p:spPr>
            <a:xfrm>
              <a:off x="12966650" y="1186400"/>
              <a:ext cx="107775" cy="106350"/>
            </a:xfrm>
            <a:custGeom>
              <a:rect b="b" l="l" r="r" t="t"/>
              <a:pathLst>
                <a:path extrusionOk="0" h="4254" w="4311">
                  <a:moveTo>
                    <a:pt x="2686" y="0"/>
                  </a:moveTo>
                  <a:cubicBezTo>
                    <a:pt x="2024" y="0"/>
                    <a:pt x="1284" y="393"/>
                    <a:pt x="764" y="1090"/>
                  </a:cubicBezTo>
                  <a:cubicBezTo>
                    <a:pt x="0" y="2115"/>
                    <a:pt x="4" y="3410"/>
                    <a:pt x="772" y="3983"/>
                  </a:cubicBezTo>
                  <a:cubicBezTo>
                    <a:pt x="1018" y="4166"/>
                    <a:pt x="1312" y="4253"/>
                    <a:pt x="1624" y="4253"/>
                  </a:cubicBezTo>
                  <a:cubicBezTo>
                    <a:pt x="2286" y="4253"/>
                    <a:pt x="3028" y="3860"/>
                    <a:pt x="3547" y="3163"/>
                  </a:cubicBezTo>
                  <a:cubicBezTo>
                    <a:pt x="4310" y="2138"/>
                    <a:pt x="4307" y="843"/>
                    <a:pt x="3539" y="271"/>
                  </a:cubicBezTo>
                  <a:cubicBezTo>
                    <a:pt x="3293" y="87"/>
                    <a:pt x="2998" y="0"/>
                    <a:pt x="2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4"/>
            <p:cNvSpPr/>
            <p:nvPr/>
          </p:nvSpPr>
          <p:spPr>
            <a:xfrm>
              <a:off x="12704400" y="1878600"/>
              <a:ext cx="147425" cy="126950"/>
            </a:xfrm>
            <a:custGeom>
              <a:rect b="b" l="l" r="r" t="t"/>
              <a:pathLst>
                <a:path extrusionOk="0" h="5078" w="5897">
                  <a:moveTo>
                    <a:pt x="1369" y="1"/>
                  </a:moveTo>
                  <a:cubicBezTo>
                    <a:pt x="1346" y="1"/>
                    <a:pt x="1324" y="6"/>
                    <a:pt x="1306" y="21"/>
                  </a:cubicBezTo>
                  <a:cubicBezTo>
                    <a:pt x="1277" y="43"/>
                    <a:pt x="1268" y="80"/>
                    <a:pt x="1265" y="116"/>
                  </a:cubicBezTo>
                  <a:cubicBezTo>
                    <a:pt x="1242" y="372"/>
                    <a:pt x="1468" y="575"/>
                    <a:pt x="1673" y="731"/>
                  </a:cubicBezTo>
                  <a:lnTo>
                    <a:pt x="2527" y="1384"/>
                  </a:lnTo>
                  <a:cubicBezTo>
                    <a:pt x="1854" y="1424"/>
                    <a:pt x="1187" y="1533"/>
                    <a:pt x="536" y="1711"/>
                  </a:cubicBezTo>
                  <a:cubicBezTo>
                    <a:pt x="430" y="1741"/>
                    <a:pt x="321" y="1774"/>
                    <a:pt x="236" y="1844"/>
                  </a:cubicBezTo>
                  <a:cubicBezTo>
                    <a:pt x="176" y="1894"/>
                    <a:pt x="130" y="1981"/>
                    <a:pt x="169" y="2048"/>
                  </a:cubicBezTo>
                  <a:cubicBezTo>
                    <a:pt x="202" y="2102"/>
                    <a:pt x="273" y="2113"/>
                    <a:pt x="338" y="2113"/>
                  </a:cubicBezTo>
                  <a:cubicBezTo>
                    <a:pt x="349" y="2113"/>
                    <a:pt x="359" y="2113"/>
                    <a:pt x="369" y="2112"/>
                  </a:cubicBezTo>
                  <a:cubicBezTo>
                    <a:pt x="1027" y="2087"/>
                    <a:pt x="1683" y="2036"/>
                    <a:pt x="2338" y="1959"/>
                  </a:cubicBezTo>
                  <a:lnTo>
                    <a:pt x="2338" y="1959"/>
                  </a:lnTo>
                  <a:cubicBezTo>
                    <a:pt x="1605" y="2269"/>
                    <a:pt x="743" y="2354"/>
                    <a:pt x="167" y="2903"/>
                  </a:cubicBezTo>
                  <a:cubicBezTo>
                    <a:pt x="82" y="2984"/>
                    <a:pt x="0" y="3113"/>
                    <a:pt x="66" y="3211"/>
                  </a:cubicBezTo>
                  <a:cubicBezTo>
                    <a:pt x="106" y="3269"/>
                    <a:pt x="179" y="3285"/>
                    <a:pt x="252" y="3285"/>
                  </a:cubicBezTo>
                  <a:cubicBezTo>
                    <a:pt x="278" y="3285"/>
                    <a:pt x="303" y="3283"/>
                    <a:pt x="327" y="3280"/>
                  </a:cubicBezTo>
                  <a:cubicBezTo>
                    <a:pt x="1115" y="3187"/>
                    <a:pt x="1830" y="2790"/>
                    <a:pt x="2591" y="2565"/>
                  </a:cubicBezTo>
                  <a:lnTo>
                    <a:pt x="2591" y="2565"/>
                  </a:lnTo>
                  <a:cubicBezTo>
                    <a:pt x="1865" y="2865"/>
                    <a:pt x="1226" y="3343"/>
                    <a:pt x="731" y="3953"/>
                  </a:cubicBezTo>
                  <a:cubicBezTo>
                    <a:pt x="633" y="4074"/>
                    <a:pt x="544" y="4260"/>
                    <a:pt x="654" y="4369"/>
                  </a:cubicBezTo>
                  <a:cubicBezTo>
                    <a:pt x="699" y="4412"/>
                    <a:pt x="762" y="4426"/>
                    <a:pt x="825" y="4426"/>
                  </a:cubicBezTo>
                  <a:cubicBezTo>
                    <a:pt x="848" y="4426"/>
                    <a:pt x="871" y="4424"/>
                    <a:pt x="893" y="4421"/>
                  </a:cubicBezTo>
                  <a:cubicBezTo>
                    <a:pt x="1164" y="4386"/>
                    <a:pt x="1403" y="4235"/>
                    <a:pt x="1627" y="4080"/>
                  </a:cubicBezTo>
                  <a:cubicBezTo>
                    <a:pt x="2070" y="3772"/>
                    <a:pt x="2492" y="3433"/>
                    <a:pt x="2907" y="3089"/>
                  </a:cubicBezTo>
                  <a:lnTo>
                    <a:pt x="2907" y="3089"/>
                  </a:lnTo>
                  <a:cubicBezTo>
                    <a:pt x="2621" y="3569"/>
                    <a:pt x="2429" y="4099"/>
                    <a:pt x="2341" y="4651"/>
                  </a:cubicBezTo>
                  <a:cubicBezTo>
                    <a:pt x="2326" y="4744"/>
                    <a:pt x="2314" y="4843"/>
                    <a:pt x="2347" y="4932"/>
                  </a:cubicBezTo>
                  <a:cubicBezTo>
                    <a:pt x="2377" y="5011"/>
                    <a:pt x="2453" y="5077"/>
                    <a:pt x="2535" y="5077"/>
                  </a:cubicBezTo>
                  <a:cubicBezTo>
                    <a:pt x="2545" y="5077"/>
                    <a:pt x="2555" y="5076"/>
                    <a:pt x="2566" y="5074"/>
                  </a:cubicBezTo>
                  <a:cubicBezTo>
                    <a:pt x="2618" y="5062"/>
                    <a:pt x="2659" y="5025"/>
                    <a:pt x="2695" y="4987"/>
                  </a:cubicBezTo>
                  <a:cubicBezTo>
                    <a:pt x="3006" y="4658"/>
                    <a:pt x="3087" y="4179"/>
                    <a:pt x="3291" y="3776"/>
                  </a:cubicBezTo>
                  <a:cubicBezTo>
                    <a:pt x="3329" y="3698"/>
                    <a:pt x="3376" y="3621"/>
                    <a:pt x="3451" y="3578"/>
                  </a:cubicBezTo>
                  <a:cubicBezTo>
                    <a:pt x="3503" y="3548"/>
                    <a:pt x="3565" y="3528"/>
                    <a:pt x="3625" y="3528"/>
                  </a:cubicBezTo>
                  <a:cubicBezTo>
                    <a:pt x="3641" y="3528"/>
                    <a:pt x="3657" y="3530"/>
                    <a:pt x="3673" y="3533"/>
                  </a:cubicBezTo>
                  <a:cubicBezTo>
                    <a:pt x="4205" y="3630"/>
                    <a:pt x="5060" y="3646"/>
                    <a:pt x="5896" y="3695"/>
                  </a:cubicBezTo>
                  <a:lnTo>
                    <a:pt x="5626" y="793"/>
                  </a:lnTo>
                  <a:cubicBezTo>
                    <a:pt x="5172" y="889"/>
                    <a:pt x="4562" y="985"/>
                    <a:pt x="3984" y="985"/>
                  </a:cubicBezTo>
                  <a:cubicBezTo>
                    <a:pt x="3528" y="985"/>
                    <a:pt x="3091" y="925"/>
                    <a:pt x="2765" y="757"/>
                  </a:cubicBezTo>
                  <a:cubicBezTo>
                    <a:pt x="2315" y="524"/>
                    <a:pt x="1931" y="158"/>
                    <a:pt x="1445" y="14"/>
                  </a:cubicBezTo>
                  <a:cubicBezTo>
                    <a:pt x="1421" y="7"/>
                    <a:pt x="1394" y="1"/>
                    <a:pt x="1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4"/>
            <p:cNvSpPr/>
            <p:nvPr/>
          </p:nvSpPr>
          <p:spPr>
            <a:xfrm>
              <a:off x="12254150" y="1408525"/>
              <a:ext cx="112700" cy="128075"/>
            </a:xfrm>
            <a:custGeom>
              <a:rect b="b" l="l" r="r" t="t"/>
              <a:pathLst>
                <a:path extrusionOk="0" h="5123" w="4508">
                  <a:moveTo>
                    <a:pt x="2575" y="0"/>
                  </a:moveTo>
                  <a:cubicBezTo>
                    <a:pt x="2545" y="0"/>
                    <a:pt x="2515" y="3"/>
                    <a:pt x="2487" y="7"/>
                  </a:cubicBezTo>
                  <a:cubicBezTo>
                    <a:pt x="1788" y="125"/>
                    <a:pt x="1351" y="808"/>
                    <a:pt x="1004" y="1425"/>
                  </a:cubicBezTo>
                  <a:cubicBezTo>
                    <a:pt x="715" y="1936"/>
                    <a:pt x="1" y="2793"/>
                    <a:pt x="933" y="3044"/>
                  </a:cubicBezTo>
                  <a:cubicBezTo>
                    <a:pt x="784" y="3442"/>
                    <a:pt x="992" y="3939"/>
                    <a:pt x="1380" y="4113"/>
                  </a:cubicBezTo>
                  <a:cubicBezTo>
                    <a:pt x="1344" y="4470"/>
                    <a:pt x="1541" y="4840"/>
                    <a:pt x="1857" y="5010"/>
                  </a:cubicBezTo>
                  <a:cubicBezTo>
                    <a:pt x="2004" y="5088"/>
                    <a:pt x="2144" y="5122"/>
                    <a:pt x="2277" y="5122"/>
                  </a:cubicBezTo>
                  <a:cubicBezTo>
                    <a:pt x="3088" y="5122"/>
                    <a:pt x="3657" y="3847"/>
                    <a:pt x="4047" y="3293"/>
                  </a:cubicBezTo>
                  <a:lnTo>
                    <a:pt x="4352" y="2858"/>
                  </a:lnTo>
                  <a:cubicBezTo>
                    <a:pt x="4380" y="2818"/>
                    <a:pt x="4406" y="2774"/>
                    <a:pt x="4427" y="2729"/>
                  </a:cubicBezTo>
                  <a:cubicBezTo>
                    <a:pt x="4486" y="2601"/>
                    <a:pt x="4508" y="2460"/>
                    <a:pt x="4403" y="2385"/>
                  </a:cubicBezTo>
                  <a:cubicBezTo>
                    <a:pt x="4365" y="2357"/>
                    <a:pt x="4321" y="2347"/>
                    <a:pt x="4275" y="2347"/>
                  </a:cubicBezTo>
                  <a:cubicBezTo>
                    <a:pt x="4224" y="2347"/>
                    <a:pt x="4170" y="2360"/>
                    <a:pt x="4120" y="2374"/>
                  </a:cubicBezTo>
                  <a:cubicBezTo>
                    <a:pt x="3433" y="2575"/>
                    <a:pt x="2874" y="3065"/>
                    <a:pt x="2339" y="3542"/>
                  </a:cubicBezTo>
                  <a:cubicBezTo>
                    <a:pt x="2603" y="2929"/>
                    <a:pt x="2960" y="2299"/>
                    <a:pt x="3420" y="1811"/>
                  </a:cubicBezTo>
                  <a:cubicBezTo>
                    <a:pt x="3600" y="1618"/>
                    <a:pt x="3760" y="1508"/>
                    <a:pt x="3903" y="1275"/>
                  </a:cubicBezTo>
                  <a:cubicBezTo>
                    <a:pt x="3932" y="1228"/>
                    <a:pt x="4237" y="472"/>
                    <a:pt x="4117" y="472"/>
                  </a:cubicBezTo>
                  <a:cubicBezTo>
                    <a:pt x="4116" y="472"/>
                    <a:pt x="4114" y="472"/>
                    <a:pt x="4112" y="472"/>
                  </a:cubicBezTo>
                  <a:cubicBezTo>
                    <a:pt x="3534" y="573"/>
                    <a:pt x="3229" y="935"/>
                    <a:pt x="2818" y="1297"/>
                  </a:cubicBezTo>
                  <a:cubicBezTo>
                    <a:pt x="2391" y="1673"/>
                    <a:pt x="1971" y="1977"/>
                    <a:pt x="1633" y="2450"/>
                  </a:cubicBezTo>
                  <a:cubicBezTo>
                    <a:pt x="1782" y="1659"/>
                    <a:pt x="2488" y="1105"/>
                    <a:pt x="2853" y="387"/>
                  </a:cubicBezTo>
                  <a:cubicBezTo>
                    <a:pt x="2882" y="331"/>
                    <a:pt x="2909" y="269"/>
                    <a:pt x="2903" y="207"/>
                  </a:cubicBezTo>
                  <a:cubicBezTo>
                    <a:pt x="2890" y="62"/>
                    <a:pt x="2728" y="0"/>
                    <a:pt x="2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65"/>
          <p:cNvSpPr txBox="1"/>
          <p:nvPr>
            <p:ph idx="1" type="body"/>
          </p:nvPr>
        </p:nvSpPr>
        <p:spPr>
          <a:xfrm>
            <a:off x="371925" y="927075"/>
            <a:ext cx="77670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1. </a:t>
            </a:r>
            <a:r>
              <a:rPr lang="en" sz="1100">
                <a:highlight>
                  <a:srgbClr val="FFFFFF"/>
                </a:highlight>
              </a:rPr>
              <a:t>Faça uma contextualização do problema </a:t>
            </a:r>
            <a:endParaRPr sz="1100"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highlight>
                  <a:srgbClr val="FFFFFF"/>
                </a:highlight>
              </a:rPr>
              <a:t>2. Slide de artigos: Apresente sucintamente dois artigos que abordam o tema escolhido descreva a abordagem de cada um	 </a:t>
            </a:r>
            <a:endParaRPr sz="1100"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highlight>
                  <a:srgbClr val="FFFFFF"/>
                </a:highlight>
              </a:rPr>
              <a:t>3. Descreva a base de dados que você irá trabalhar 		 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>
                <a:highlight>
                  <a:srgbClr val="FFFFFF"/>
                </a:highlight>
              </a:rPr>
              <a:t>Mostre a etapa de análise de negócios, apresentando inclusive a "Análise Exploratória de Dados"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>
                <a:highlight>
                  <a:srgbClr val="FFFFFF"/>
                </a:highlight>
              </a:rPr>
              <a:t>Como os dados são preparados? </a:t>
            </a:r>
            <a:endParaRPr sz="1100"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highlight>
                  <a:srgbClr val="FFFFFF"/>
                </a:highlight>
              </a:rPr>
              <a:t>4. Análise de recorrência de compras e cesto	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>
                <a:highlight>
                  <a:srgbClr val="FFFFFF"/>
                </a:highlight>
              </a:rPr>
              <a:t>Quais os resultados são esperados? 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>
                <a:highlight>
                  <a:srgbClr val="FFFFFF"/>
                </a:highlight>
              </a:rPr>
              <a:t>entender a recorrência do consumidor e fazer a indicação de produtos</a:t>
            </a:r>
            <a:endParaRPr sz="1100"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highlight>
                  <a:srgbClr val="FFFFFF"/>
                </a:highlight>
              </a:rPr>
              <a:t>5. Método: apriori 	 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>
                <a:highlight>
                  <a:srgbClr val="FFFFFF"/>
                </a:highlight>
              </a:rPr>
              <a:t>Qual o experimento proposto?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>
                <a:highlight>
                  <a:srgbClr val="FFFFFF"/>
                </a:highlight>
              </a:rPr>
              <a:t>Recomendação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>
                <a:highlight>
                  <a:srgbClr val="FFFFFF"/>
                </a:highlight>
              </a:rPr>
              <a:t>Figuras de mérito para a qualidade de recomendação</a:t>
            </a:r>
            <a:endParaRPr sz="11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6. Interpretação dos resultados (pós-validação)</a:t>
            </a:r>
            <a:endParaRPr sz="11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7. Conclusão: 	 Os resultados esperados foram encontrados? Quais são as possíveis melhorias no modelo? </a:t>
            </a:r>
            <a:endParaRPr sz="11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</a:rPr>
              <a:t>8.Próximos passos sugeridos?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66"/>
          <p:cNvSpPr txBox="1"/>
          <p:nvPr>
            <p:ph idx="6" type="title"/>
          </p:nvPr>
        </p:nvSpPr>
        <p:spPr>
          <a:xfrm>
            <a:off x="408425" y="277300"/>
            <a:ext cx="7717500" cy="13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Análise de Cesta</a:t>
            </a:r>
            <a:endParaRPr sz="4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de Compras</a:t>
            </a:r>
            <a:endParaRPr sz="4400"/>
          </a:p>
        </p:txBody>
      </p:sp>
      <p:sp>
        <p:nvSpPr>
          <p:cNvPr id="1859" name="Google Shape;1859;p66"/>
          <p:cNvSpPr txBox="1"/>
          <p:nvPr>
            <p:ph idx="1" type="subTitle"/>
          </p:nvPr>
        </p:nvSpPr>
        <p:spPr>
          <a:xfrm>
            <a:off x="476750" y="2046900"/>
            <a:ext cx="78141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Técnica de inteligência também conhecida como </a:t>
            </a:r>
            <a:r>
              <a:rPr b="1" lang="en" sz="1300"/>
              <a:t>Market Basket Analysis</a:t>
            </a:r>
            <a:r>
              <a:rPr lang="en" sz="1300"/>
              <a:t>,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utilizada para fazer </a:t>
            </a:r>
            <a:r>
              <a:rPr lang="en" sz="1300">
                <a:solidFill>
                  <a:schemeClr val="accent6"/>
                </a:solidFill>
              </a:rPr>
              <a:t>previsões de compra dos consumidores</a:t>
            </a:r>
            <a:r>
              <a:rPr lang="en" sz="1300"/>
              <a:t>, com dados de: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/>
              <a:t>preferências dos clientes;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/>
              <a:t>produtos mais consumidos;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/>
              <a:t>itens relacionados ao histórico de consumo, com grande propensão de compra.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 conhecimento prévio do comportamento do consumidor pode aumentar as vendas e dar ao varejista uma vantagem competitiva significativa em relação aos concorrentes, além de ver oportunidades de </a:t>
            </a:r>
            <a:r>
              <a:rPr lang="en" sz="1300">
                <a:solidFill>
                  <a:schemeClr val="accent6"/>
                </a:solidFill>
              </a:rPr>
              <a:t>campanhas de marketing mais assertivas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860" name="Google Shape;1860;p66"/>
          <p:cNvGrpSpPr/>
          <p:nvPr/>
        </p:nvGrpSpPr>
        <p:grpSpPr>
          <a:xfrm>
            <a:off x="7162272" y="245503"/>
            <a:ext cx="1447779" cy="1447779"/>
            <a:chOff x="4010038" y="2995993"/>
            <a:chExt cx="659400" cy="659400"/>
          </a:xfrm>
        </p:grpSpPr>
        <p:sp>
          <p:nvSpPr>
            <p:cNvPr id="1861" name="Google Shape;1861;p66"/>
            <p:cNvSpPr/>
            <p:nvPr/>
          </p:nvSpPr>
          <p:spPr>
            <a:xfrm>
              <a:off x="4010038" y="2995993"/>
              <a:ext cx="659400" cy="659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2" name="Google Shape;1862;p66"/>
            <p:cNvGrpSpPr/>
            <p:nvPr/>
          </p:nvGrpSpPr>
          <p:grpSpPr>
            <a:xfrm>
              <a:off x="4130987" y="3138565"/>
              <a:ext cx="417523" cy="374252"/>
              <a:chOff x="1913012" y="2764940"/>
              <a:chExt cx="417523" cy="374252"/>
            </a:xfrm>
          </p:grpSpPr>
          <p:sp>
            <p:nvSpPr>
              <p:cNvPr id="1863" name="Google Shape;1863;p66"/>
              <p:cNvSpPr/>
              <p:nvPr/>
            </p:nvSpPr>
            <p:spPr>
              <a:xfrm>
                <a:off x="2010693" y="2813676"/>
                <a:ext cx="285214" cy="163494"/>
              </a:xfrm>
              <a:custGeom>
                <a:rect b="b" l="l" r="r" t="t"/>
                <a:pathLst>
                  <a:path extrusionOk="0" h="6223" w="10856">
                    <a:moveTo>
                      <a:pt x="3594" y="2591"/>
                    </a:moveTo>
                    <a:lnTo>
                      <a:pt x="3594" y="4034"/>
                    </a:lnTo>
                    <a:lnTo>
                      <a:pt x="2151" y="4034"/>
                    </a:lnTo>
                    <a:lnTo>
                      <a:pt x="2151" y="2591"/>
                    </a:lnTo>
                    <a:close/>
                    <a:moveTo>
                      <a:pt x="5508" y="2591"/>
                    </a:moveTo>
                    <a:lnTo>
                      <a:pt x="5508" y="4034"/>
                    </a:lnTo>
                    <a:lnTo>
                      <a:pt x="4072" y="4034"/>
                    </a:lnTo>
                    <a:lnTo>
                      <a:pt x="4072" y="2591"/>
                    </a:lnTo>
                    <a:close/>
                    <a:moveTo>
                      <a:pt x="7422" y="2591"/>
                    </a:moveTo>
                    <a:lnTo>
                      <a:pt x="7422" y="4034"/>
                    </a:lnTo>
                    <a:lnTo>
                      <a:pt x="5986" y="4034"/>
                    </a:lnTo>
                    <a:lnTo>
                      <a:pt x="5986" y="2591"/>
                    </a:lnTo>
                    <a:close/>
                    <a:moveTo>
                      <a:pt x="9337" y="2591"/>
                    </a:moveTo>
                    <a:lnTo>
                      <a:pt x="9344" y="4034"/>
                    </a:lnTo>
                    <a:lnTo>
                      <a:pt x="7901" y="4034"/>
                    </a:lnTo>
                    <a:lnTo>
                      <a:pt x="7901" y="2591"/>
                    </a:lnTo>
                    <a:close/>
                    <a:moveTo>
                      <a:pt x="1915" y="1"/>
                    </a:moveTo>
                    <a:cubicBezTo>
                      <a:pt x="1797" y="1"/>
                      <a:pt x="1679" y="80"/>
                      <a:pt x="1679" y="240"/>
                    </a:cubicBezTo>
                    <a:lnTo>
                      <a:pt x="1679" y="2113"/>
                    </a:lnTo>
                    <a:lnTo>
                      <a:pt x="320" y="2113"/>
                    </a:lnTo>
                    <a:cubicBezTo>
                      <a:pt x="1" y="2113"/>
                      <a:pt x="1" y="2591"/>
                      <a:pt x="320" y="2591"/>
                    </a:cubicBezTo>
                    <a:lnTo>
                      <a:pt x="1679" y="2591"/>
                    </a:lnTo>
                    <a:lnTo>
                      <a:pt x="1679" y="4027"/>
                    </a:lnTo>
                    <a:lnTo>
                      <a:pt x="916" y="4027"/>
                    </a:lnTo>
                    <a:cubicBezTo>
                      <a:pt x="597" y="4027"/>
                      <a:pt x="597" y="4506"/>
                      <a:pt x="916" y="4506"/>
                    </a:cubicBezTo>
                    <a:lnTo>
                      <a:pt x="1679" y="4506"/>
                    </a:lnTo>
                    <a:lnTo>
                      <a:pt x="1679" y="5865"/>
                    </a:lnTo>
                    <a:cubicBezTo>
                      <a:pt x="1679" y="6025"/>
                      <a:pt x="1797" y="6104"/>
                      <a:pt x="1915" y="6104"/>
                    </a:cubicBezTo>
                    <a:cubicBezTo>
                      <a:pt x="2033" y="6104"/>
                      <a:pt x="2151" y="6025"/>
                      <a:pt x="2151" y="5865"/>
                    </a:cubicBezTo>
                    <a:lnTo>
                      <a:pt x="2151" y="4506"/>
                    </a:lnTo>
                    <a:lnTo>
                      <a:pt x="3594" y="4506"/>
                    </a:lnTo>
                    <a:lnTo>
                      <a:pt x="3594" y="5983"/>
                    </a:lnTo>
                    <a:cubicBezTo>
                      <a:pt x="3594" y="6143"/>
                      <a:pt x="3711" y="6222"/>
                      <a:pt x="3830" y="6222"/>
                    </a:cubicBezTo>
                    <a:cubicBezTo>
                      <a:pt x="3949" y="6222"/>
                      <a:pt x="4069" y="6143"/>
                      <a:pt x="4072" y="5983"/>
                    </a:cubicBezTo>
                    <a:lnTo>
                      <a:pt x="4072" y="4506"/>
                    </a:lnTo>
                    <a:lnTo>
                      <a:pt x="5508" y="4506"/>
                    </a:lnTo>
                    <a:lnTo>
                      <a:pt x="5508" y="5983"/>
                    </a:lnTo>
                    <a:cubicBezTo>
                      <a:pt x="5508" y="6143"/>
                      <a:pt x="5628" y="6222"/>
                      <a:pt x="5747" y="6222"/>
                    </a:cubicBezTo>
                    <a:cubicBezTo>
                      <a:pt x="5867" y="6222"/>
                      <a:pt x="5986" y="6143"/>
                      <a:pt x="5986" y="5983"/>
                    </a:cubicBezTo>
                    <a:lnTo>
                      <a:pt x="5986" y="4506"/>
                    </a:lnTo>
                    <a:lnTo>
                      <a:pt x="7422" y="4506"/>
                    </a:lnTo>
                    <a:lnTo>
                      <a:pt x="7422" y="5983"/>
                    </a:lnTo>
                    <a:cubicBezTo>
                      <a:pt x="7422" y="6143"/>
                      <a:pt x="7542" y="6222"/>
                      <a:pt x="7662" y="6222"/>
                    </a:cubicBezTo>
                    <a:cubicBezTo>
                      <a:pt x="7781" y="6222"/>
                      <a:pt x="7901" y="6143"/>
                      <a:pt x="7901" y="5983"/>
                    </a:cubicBezTo>
                    <a:lnTo>
                      <a:pt x="7901" y="4506"/>
                    </a:lnTo>
                    <a:lnTo>
                      <a:pt x="9344" y="4506"/>
                    </a:lnTo>
                    <a:lnTo>
                      <a:pt x="9344" y="5983"/>
                    </a:lnTo>
                    <a:cubicBezTo>
                      <a:pt x="9344" y="6143"/>
                      <a:pt x="9462" y="6222"/>
                      <a:pt x="9579" y="6222"/>
                    </a:cubicBezTo>
                    <a:cubicBezTo>
                      <a:pt x="9697" y="6222"/>
                      <a:pt x="9815" y="6143"/>
                      <a:pt x="9815" y="5983"/>
                    </a:cubicBezTo>
                    <a:lnTo>
                      <a:pt x="9815" y="4506"/>
                    </a:lnTo>
                    <a:lnTo>
                      <a:pt x="10016" y="4506"/>
                    </a:lnTo>
                    <a:cubicBezTo>
                      <a:pt x="10329" y="4506"/>
                      <a:pt x="10329" y="4027"/>
                      <a:pt x="10016" y="4027"/>
                    </a:cubicBezTo>
                    <a:lnTo>
                      <a:pt x="9815" y="4027"/>
                    </a:lnTo>
                    <a:lnTo>
                      <a:pt x="9815" y="2591"/>
                    </a:lnTo>
                    <a:lnTo>
                      <a:pt x="10544" y="2591"/>
                    </a:lnTo>
                    <a:cubicBezTo>
                      <a:pt x="10856" y="2591"/>
                      <a:pt x="10856" y="2113"/>
                      <a:pt x="10544" y="2113"/>
                    </a:cubicBezTo>
                    <a:lnTo>
                      <a:pt x="9815" y="2113"/>
                    </a:lnTo>
                    <a:lnTo>
                      <a:pt x="9815" y="240"/>
                    </a:lnTo>
                    <a:cubicBezTo>
                      <a:pt x="9815" y="80"/>
                      <a:pt x="9696" y="1"/>
                      <a:pt x="9576" y="1"/>
                    </a:cubicBezTo>
                    <a:cubicBezTo>
                      <a:pt x="9456" y="1"/>
                      <a:pt x="9337" y="80"/>
                      <a:pt x="9337" y="240"/>
                    </a:cubicBezTo>
                    <a:lnTo>
                      <a:pt x="9337" y="2113"/>
                    </a:lnTo>
                    <a:lnTo>
                      <a:pt x="7901" y="2113"/>
                    </a:lnTo>
                    <a:lnTo>
                      <a:pt x="7901" y="240"/>
                    </a:lnTo>
                    <a:cubicBezTo>
                      <a:pt x="7901" y="80"/>
                      <a:pt x="7781" y="1"/>
                      <a:pt x="7662" y="1"/>
                    </a:cubicBezTo>
                    <a:cubicBezTo>
                      <a:pt x="7542" y="1"/>
                      <a:pt x="7422" y="80"/>
                      <a:pt x="7422" y="240"/>
                    </a:cubicBezTo>
                    <a:lnTo>
                      <a:pt x="7422" y="2113"/>
                    </a:lnTo>
                    <a:lnTo>
                      <a:pt x="5980" y="2113"/>
                    </a:lnTo>
                    <a:lnTo>
                      <a:pt x="5980" y="240"/>
                    </a:lnTo>
                    <a:cubicBezTo>
                      <a:pt x="5980" y="80"/>
                      <a:pt x="5862" y="1"/>
                      <a:pt x="5744" y="1"/>
                    </a:cubicBezTo>
                    <a:cubicBezTo>
                      <a:pt x="5626" y="1"/>
                      <a:pt x="5508" y="80"/>
                      <a:pt x="5508" y="240"/>
                    </a:cubicBezTo>
                    <a:lnTo>
                      <a:pt x="5508" y="2113"/>
                    </a:lnTo>
                    <a:lnTo>
                      <a:pt x="4072" y="2113"/>
                    </a:lnTo>
                    <a:lnTo>
                      <a:pt x="4072" y="240"/>
                    </a:lnTo>
                    <a:cubicBezTo>
                      <a:pt x="4072" y="80"/>
                      <a:pt x="3954" y="1"/>
                      <a:pt x="3836" y="1"/>
                    </a:cubicBezTo>
                    <a:cubicBezTo>
                      <a:pt x="3718" y="1"/>
                      <a:pt x="3600" y="80"/>
                      <a:pt x="3600" y="240"/>
                    </a:cubicBezTo>
                    <a:lnTo>
                      <a:pt x="3600" y="2113"/>
                    </a:lnTo>
                    <a:lnTo>
                      <a:pt x="2151" y="2113"/>
                    </a:lnTo>
                    <a:lnTo>
                      <a:pt x="2151" y="240"/>
                    </a:lnTo>
                    <a:cubicBezTo>
                      <a:pt x="2151" y="80"/>
                      <a:pt x="2033" y="1"/>
                      <a:pt x="19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66"/>
              <p:cNvSpPr/>
              <p:nvPr/>
            </p:nvSpPr>
            <p:spPr>
              <a:xfrm>
                <a:off x="2022174" y="3062529"/>
                <a:ext cx="89694" cy="76663"/>
              </a:xfrm>
              <a:custGeom>
                <a:rect b="b" l="l" r="r" t="t"/>
                <a:pathLst>
                  <a:path extrusionOk="0" h="2918" w="3414">
                    <a:moveTo>
                      <a:pt x="1957" y="0"/>
                    </a:moveTo>
                    <a:cubicBezTo>
                      <a:pt x="653" y="0"/>
                      <a:pt x="1" y="1568"/>
                      <a:pt x="923" y="2490"/>
                    </a:cubicBezTo>
                    <a:cubicBezTo>
                      <a:pt x="1218" y="2786"/>
                      <a:pt x="1583" y="2918"/>
                      <a:pt x="1940" y="2918"/>
                    </a:cubicBezTo>
                    <a:cubicBezTo>
                      <a:pt x="2691" y="2918"/>
                      <a:pt x="3413" y="2335"/>
                      <a:pt x="3413" y="1457"/>
                    </a:cubicBezTo>
                    <a:cubicBezTo>
                      <a:pt x="3413" y="652"/>
                      <a:pt x="2761" y="0"/>
                      <a:pt x="1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66"/>
              <p:cNvSpPr/>
              <p:nvPr/>
            </p:nvSpPr>
            <p:spPr>
              <a:xfrm>
                <a:off x="2050233" y="3083284"/>
                <a:ext cx="40670" cy="34969"/>
              </a:xfrm>
              <a:custGeom>
                <a:rect b="b" l="l" r="r" t="t"/>
                <a:pathLst>
                  <a:path extrusionOk="0" h="1331" w="1548">
                    <a:moveTo>
                      <a:pt x="889" y="1"/>
                    </a:moveTo>
                    <a:cubicBezTo>
                      <a:pt x="299" y="1"/>
                      <a:pt x="1" y="715"/>
                      <a:pt x="417" y="1131"/>
                    </a:cubicBezTo>
                    <a:cubicBezTo>
                      <a:pt x="552" y="1269"/>
                      <a:pt x="719" y="1330"/>
                      <a:pt x="882" y="1330"/>
                    </a:cubicBezTo>
                    <a:cubicBezTo>
                      <a:pt x="1222" y="1330"/>
                      <a:pt x="1547" y="1065"/>
                      <a:pt x="1547" y="667"/>
                    </a:cubicBezTo>
                    <a:cubicBezTo>
                      <a:pt x="1547" y="299"/>
                      <a:pt x="1249" y="1"/>
                      <a:pt x="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66"/>
              <p:cNvSpPr/>
              <p:nvPr/>
            </p:nvSpPr>
            <p:spPr>
              <a:xfrm>
                <a:off x="2174344" y="3062529"/>
                <a:ext cx="89668" cy="76663"/>
              </a:xfrm>
              <a:custGeom>
                <a:rect b="b" l="l" r="r" t="t"/>
                <a:pathLst>
                  <a:path extrusionOk="0" h="2918" w="3413">
                    <a:moveTo>
                      <a:pt x="1956" y="0"/>
                    </a:moveTo>
                    <a:cubicBezTo>
                      <a:pt x="652" y="0"/>
                      <a:pt x="0" y="1568"/>
                      <a:pt x="923" y="2490"/>
                    </a:cubicBezTo>
                    <a:cubicBezTo>
                      <a:pt x="1218" y="2786"/>
                      <a:pt x="1582" y="2918"/>
                      <a:pt x="1940" y="2918"/>
                    </a:cubicBezTo>
                    <a:cubicBezTo>
                      <a:pt x="2691" y="2918"/>
                      <a:pt x="3413" y="2335"/>
                      <a:pt x="3413" y="1457"/>
                    </a:cubicBezTo>
                    <a:cubicBezTo>
                      <a:pt x="3413" y="652"/>
                      <a:pt x="2761" y="0"/>
                      <a:pt x="19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66"/>
              <p:cNvSpPr/>
              <p:nvPr/>
            </p:nvSpPr>
            <p:spPr>
              <a:xfrm>
                <a:off x="2202219" y="3083284"/>
                <a:ext cx="40854" cy="34969"/>
              </a:xfrm>
              <a:custGeom>
                <a:rect b="b" l="l" r="r" t="t"/>
                <a:pathLst>
                  <a:path extrusionOk="0" h="1331" w="1555">
                    <a:moveTo>
                      <a:pt x="888" y="1"/>
                    </a:moveTo>
                    <a:cubicBezTo>
                      <a:pt x="299" y="1"/>
                      <a:pt x="0" y="715"/>
                      <a:pt x="417" y="1131"/>
                    </a:cubicBezTo>
                    <a:cubicBezTo>
                      <a:pt x="554" y="1269"/>
                      <a:pt x="722" y="1330"/>
                      <a:pt x="887" y="1330"/>
                    </a:cubicBezTo>
                    <a:cubicBezTo>
                      <a:pt x="1228" y="1330"/>
                      <a:pt x="1554" y="1065"/>
                      <a:pt x="1554" y="667"/>
                    </a:cubicBezTo>
                    <a:cubicBezTo>
                      <a:pt x="1554" y="299"/>
                      <a:pt x="1256" y="1"/>
                      <a:pt x="8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66"/>
              <p:cNvSpPr/>
              <p:nvPr/>
            </p:nvSpPr>
            <p:spPr>
              <a:xfrm>
                <a:off x="1995376" y="2792632"/>
                <a:ext cx="335158" cy="174975"/>
              </a:xfrm>
              <a:custGeom>
                <a:rect b="b" l="l" r="r" t="t"/>
                <a:pathLst>
                  <a:path extrusionOk="0" h="6660" w="12757">
                    <a:moveTo>
                      <a:pt x="1" y="1"/>
                    </a:moveTo>
                    <a:lnTo>
                      <a:pt x="445" y="1263"/>
                    </a:lnTo>
                    <a:lnTo>
                      <a:pt x="11335" y="1263"/>
                    </a:lnTo>
                    <a:lnTo>
                      <a:pt x="10086" y="6659"/>
                    </a:lnTo>
                    <a:lnTo>
                      <a:pt x="11390" y="6659"/>
                    </a:lnTo>
                    <a:lnTo>
                      <a:pt x="12576" y="1506"/>
                    </a:lnTo>
                    <a:cubicBezTo>
                      <a:pt x="12757" y="736"/>
                      <a:pt x="12167" y="1"/>
                      <a:pt x="113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66"/>
              <p:cNvSpPr/>
              <p:nvPr/>
            </p:nvSpPr>
            <p:spPr>
              <a:xfrm>
                <a:off x="2273654" y="2792632"/>
                <a:ext cx="56696" cy="174975"/>
              </a:xfrm>
              <a:custGeom>
                <a:rect b="b" l="l" r="r" t="t"/>
                <a:pathLst>
                  <a:path extrusionOk="0" h="6660" w="2158">
                    <a:moveTo>
                      <a:pt x="0" y="1"/>
                    </a:moveTo>
                    <a:cubicBezTo>
                      <a:pt x="791" y="1"/>
                      <a:pt x="1374" y="736"/>
                      <a:pt x="1200" y="1506"/>
                    </a:cubicBezTo>
                    <a:lnTo>
                      <a:pt x="14" y="6659"/>
                    </a:lnTo>
                    <a:lnTo>
                      <a:pt x="791" y="6659"/>
                    </a:lnTo>
                    <a:lnTo>
                      <a:pt x="1977" y="1506"/>
                    </a:lnTo>
                    <a:cubicBezTo>
                      <a:pt x="2158" y="736"/>
                      <a:pt x="1575" y="1"/>
                      <a:pt x="7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66"/>
              <p:cNvSpPr/>
              <p:nvPr/>
            </p:nvSpPr>
            <p:spPr>
              <a:xfrm>
                <a:off x="1913012" y="2764940"/>
                <a:ext cx="412610" cy="236006"/>
              </a:xfrm>
              <a:custGeom>
                <a:rect b="b" l="l" r="r" t="t"/>
                <a:pathLst>
                  <a:path extrusionOk="0" h="8983" w="15705">
                    <a:moveTo>
                      <a:pt x="632" y="0"/>
                    </a:moveTo>
                    <a:cubicBezTo>
                      <a:pt x="278" y="0"/>
                      <a:pt x="1" y="285"/>
                      <a:pt x="1" y="631"/>
                    </a:cubicBezTo>
                    <a:cubicBezTo>
                      <a:pt x="1" y="978"/>
                      <a:pt x="278" y="1263"/>
                      <a:pt x="632" y="1263"/>
                    </a:cubicBezTo>
                    <a:lnTo>
                      <a:pt x="1769" y="1263"/>
                    </a:lnTo>
                    <a:cubicBezTo>
                      <a:pt x="1825" y="1263"/>
                      <a:pt x="1880" y="1297"/>
                      <a:pt x="1901" y="1353"/>
                    </a:cubicBezTo>
                    <a:lnTo>
                      <a:pt x="4045" y="7408"/>
                    </a:lnTo>
                    <a:cubicBezTo>
                      <a:pt x="4447" y="8358"/>
                      <a:pt x="5383" y="8983"/>
                      <a:pt x="6417" y="8983"/>
                    </a:cubicBezTo>
                    <a:lnTo>
                      <a:pt x="15073" y="8983"/>
                    </a:lnTo>
                    <a:cubicBezTo>
                      <a:pt x="15420" y="8983"/>
                      <a:pt x="15704" y="8698"/>
                      <a:pt x="15704" y="8344"/>
                    </a:cubicBezTo>
                    <a:cubicBezTo>
                      <a:pt x="15704" y="7998"/>
                      <a:pt x="15420" y="7713"/>
                      <a:pt x="15073" y="7713"/>
                    </a:cubicBezTo>
                    <a:lnTo>
                      <a:pt x="6417" y="7713"/>
                    </a:lnTo>
                    <a:cubicBezTo>
                      <a:pt x="5890" y="7713"/>
                      <a:pt x="5411" y="7401"/>
                      <a:pt x="5203" y="6909"/>
                    </a:cubicBezTo>
                    <a:lnTo>
                      <a:pt x="3060" y="853"/>
                    </a:lnTo>
                    <a:cubicBezTo>
                      <a:pt x="2845" y="340"/>
                      <a:pt x="2331" y="0"/>
                      <a:pt x="17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66"/>
              <p:cNvSpPr/>
              <p:nvPr/>
            </p:nvSpPr>
            <p:spPr>
              <a:xfrm>
                <a:off x="2026903" y="2967580"/>
                <a:ext cx="299270" cy="33182"/>
              </a:xfrm>
              <a:custGeom>
                <a:rect b="b" l="l" r="r" t="t"/>
                <a:pathLst>
                  <a:path extrusionOk="0" h="1263" w="11391">
                    <a:moveTo>
                      <a:pt x="10801" y="0"/>
                    </a:moveTo>
                    <a:cubicBezTo>
                      <a:pt x="10807" y="21"/>
                      <a:pt x="10807" y="42"/>
                      <a:pt x="10801" y="63"/>
                    </a:cubicBezTo>
                    <a:cubicBezTo>
                      <a:pt x="10801" y="409"/>
                      <a:pt x="10523" y="694"/>
                      <a:pt x="10169" y="694"/>
                    </a:cubicBezTo>
                    <a:lnTo>
                      <a:pt x="1513" y="694"/>
                    </a:lnTo>
                    <a:cubicBezTo>
                      <a:pt x="972" y="694"/>
                      <a:pt x="438" y="520"/>
                      <a:pt x="1" y="201"/>
                    </a:cubicBezTo>
                    <a:lnTo>
                      <a:pt x="1" y="201"/>
                    </a:lnTo>
                    <a:cubicBezTo>
                      <a:pt x="479" y="867"/>
                      <a:pt x="1256" y="1263"/>
                      <a:pt x="2082" y="1263"/>
                    </a:cubicBezTo>
                    <a:lnTo>
                      <a:pt x="10738" y="1263"/>
                    </a:lnTo>
                    <a:cubicBezTo>
                      <a:pt x="11078" y="1263"/>
                      <a:pt x="11355" y="999"/>
                      <a:pt x="11376" y="659"/>
                    </a:cubicBezTo>
                    <a:cubicBezTo>
                      <a:pt x="11390" y="319"/>
                      <a:pt x="11140" y="28"/>
                      <a:pt x="108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66"/>
              <p:cNvSpPr/>
              <p:nvPr/>
            </p:nvSpPr>
            <p:spPr>
              <a:xfrm>
                <a:off x="1994483" y="2978326"/>
                <a:ext cx="287027" cy="92427"/>
              </a:xfrm>
              <a:custGeom>
                <a:rect b="b" l="l" r="r" t="t"/>
                <a:pathLst>
                  <a:path extrusionOk="0" h="3518" w="10925">
                    <a:moveTo>
                      <a:pt x="1401" y="0"/>
                    </a:moveTo>
                    <a:lnTo>
                      <a:pt x="763" y="923"/>
                    </a:lnTo>
                    <a:cubicBezTo>
                      <a:pt x="0" y="2019"/>
                      <a:pt x="784" y="3517"/>
                      <a:pt x="2123" y="3517"/>
                    </a:cubicBezTo>
                    <a:lnTo>
                      <a:pt x="10287" y="3517"/>
                    </a:lnTo>
                    <a:cubicBezTo>
                      <a:pt x="10640" y="3517"/>
                      <a:pt x="10925" y="3233"/>
                      <a:pt x="10925" y="2886"/>
                    </a:cubicBezTo>
                    <a:cubicBezTo>
                      <a:pt x="10925" y="2539"/>
                      <a:pt x="10640" y="2255"/>
                      <a:pt x="10287" y="2255"/>
                    </a:cubicBezTo>
                    <a:lnTo>
                      <a:pt x="2123" y="2255"/>
                    </a:lnTo>
                    <a:cubicBezTo>
                      <a:pt x="1804" y="2255"/>
                      <a:pt x="1623" y="1901"/>
                      <a:pt x="1797" y="1644"/>
                    </a:cubicBezTo>
                    <a:lnTo>
                      <a:pt x="2449" y="701"/>
                    </a:lnTo>
                    <a:cubicBezTo>
                      <a:pt x="2046" y="562"/>
                      <a:pt x="1686" y="320"/>
                      <a:pt x="14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66"/>
              <p:cNvSpPr/>
              <p:nvPr/>
            </p:nvSpPr>
            <p:spPr>
              <a:xfrm>
                <a:off x="2003757" y="3021518"/>
                <a:ext cx="277569" cy="49235"/>
              </a:xfrm>
              <a:custGeom>
                <a:rect b="b" l="l" r="r" t="t"/>
                <a:pathLst>
                  <a:path extrusionOk="0" h="1874" w="10565">
                    <a:moveTo>
                      <a:pt x="126" y="0"/>
                    </a:moveTo>
                    <a:cubicBezTo>
                      <a:pt x="1" y="951"/>
                      <a:pt x="708" y="1811"/>
                      <a:pt x="1666" y="1873"/>
                    </a:cubicBezTo>
                    <a:lnTo>
                      <a:pt x="9455" y="1873"/>
                    </a:lnTo>
                    <a:cubicBezTo>
                      <a:pt x="9892" y="1873"/>
                      <a:pt x="10058" y="1859"/>
                      <a:pt x="10142" y="1838"/>
                    </a:cubicBezTo>
                    <a:cubicBezTo>
                      <a:pt x="10169" y="1825"/>
                      <a:pt x="10204" y="1811"/>
                      <a:pt x="10232" y="1797"/>
                    </a:cubicBezTo>
                    <a:lnTo>
                      <a:pt x="10253" y="1783"/>
                    </a:lnTo>
                    <a:cubicBezTo>
                      <a:pt x="10273" y="1776"/>
                      <a:pt x="10294" y="1755"/>
                      <a:pt x="10315" y="1741"/>
                    </a:cubicBezTo>
                    <a:lnTo>
                      <a:pt x="10322" y="1741"/>
                    </a:lnTo>
                    <a:lnTo>
                      <a:pt x="10350" y="1714"/>
                    </a:lnTo>
                    <a:lnTo>
                      <a:pt x="10357" y="1707"/>
                    </a:lnTo>
                    <a:cubicBezTo>
                      <a:pt x="10371" y="1693"/>
                      <a:pt x="10384" y="1679"/>
                      <a:pt x="10398" y="1665"/>
                    </a:cubicBezTo>
                    <a:lnTo>
                      <a:pt x="10412" y="1651"/>
                    </a:lnTo>
                    <a:lnTo>
                      <a:pt x="10433" y="1630"/>
                    </a:lnTo>
                    <a:lnTo>
                      <a:pt x="10447" y="1610"/>
                    </a:lnTo>
                    <a:lnTo>
                      <a:pt x="10468" y="1575"/>
                    </a:lnTo>
                    <a:lnTo>
                      <a:pt x="10482" y="1547"/>
                    </a:lnTo>
                    <a:lnTo>
                      <a:pt x="10495" y="1526"/>
                    </a:lnTo>
                    <a:lnTo>
                      <a:pt x="10509" y="1499"/>
                    </a:lnTo>
                    <a:lnTo>
                      <a:pt x="10523" y="1471"/>
                    </a:lnTo>
                    <a:cubicBezTo>
                      <a:pt x="10523" y="1464"/>
                      <a:pt x="10530" y="1450"/>
                      <a:pt x="10537" y="1436"/>
                    </a:cubicBezTo>
                    <a:lnTo>
                      <a:pt x="10544" y="1415"/>
                    </a:lnTo>
                    <a:cubicBezTo>
                      <a:pt x="10544" y="1401"/>
                      <a:pt x="10551" y="1388"/>
                      <a:pt x="10551" y="1374"/>
                    </a:cubicBezTo>
                    <a:lnTo>
                      <a:pt x="10551" y="1360"/>
                    </a:lnTo>
                    <a:cubicBezTo>
                      <a:pt x="10551" y="1346"/>
                      <a:pt x="10558" y="1325"/>
                      <a:pt x="10558" y="1311"/>
                    </a:cubicBezTo>
                    <a:lnTo>
                      <a:pt x="10558" y="1297"/>
                    </a:lnTo>
                    <a:lnTo>
                      <a:pt x="10558" y="1235"/>
                    </a:lnTo>
                    <a:cubicBezTo>
                      <a:pt x="10565" y="1221"/>
                      <a:pt x="10565" y="1200"/>
                      <a:pt x="10565" y="1180"/>
                    </a:cubicBezTo>
                    <a:cubicBezTo>
                      <a:pt x="10565" y="1159"/>
                      <a:pt x="10558" y="1145"/>
                      <a:pt x="10558" y="1124"/>
                    </a:cubicBezTo>
                    <a:lnTo>
                      <a:pt x="10558" y="1117"/>
                    </a:lnTo>
                    <a:cubicBezTo>
                      <a:pt x="10551" y="1075"/>
                      <a:pt x="10537" y="1034"/>
                      <a:pt x="10523" y="999"/>
                    </a:cubicBezTo>
                    <a:cubicBezTo>
                      <a:pt x="10384" y="1186"/>
                      <a:pt x="10169" y="1304"/>
                      <a:pt x="9941" y="1325"/>
                    </a:cubicBezTo>
                    <a:lnTo>
                      <a:pt x="1770" y="1325"/>
                    </a:lnTo>
                    <a:cubicBezTo>
                      <a:pt x="979" y="1311"/>
                      <a:pt x="306" y="763"/>
                      <a:pt x="1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66"/>
              <p:cNvSpPr/>
              <p:nvPr/>
            </p:nvSpPr>
            <p:spPr>
              <a:xfrm>
                <a:off x="2020361" y="2978326"/>
                <a:ext cx="38463" cy="32841"/>
              </a:xfrm>
              <a:custGeom>
                <a:rect b="b" l="l" r="r" t="t"/>
                <a:pathLst>
                  <a:path extrusionOk="0" h="1250" w="1464">
                    <a:moveTo>
                      <a:pt x="416" y="0"/>
                    </a:moveTo>
                    <a:lnTo>
                      <a:pt x="0" y="604"/>
                    </a:lnTo>
                    <a:cubicBezTo>
                      <a:pt x="305" y="902"/>
                      <a:pt x="673" y="1124"/>
                      <a:pt x="1089" y="1249"/>
                    </a:cubicBezTo>
                    <a:lnTo>
                      <a:pt x="1464" y="701"/>
                    </a:lnTo>
                    <a:cubicBezTo>
                      <a:pt x="1061" y="562"/>
                      <a:pt x="701" y="320"/>
                      <a:pt x="4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67"/>
          <p:cNvSpPr txBox="1"/>
          <p:nvPr/>
        </p:nvSpPr>
        <p:spPr>
          <a:xfrm>
            <a:off x="23325" y="4934393"/>
            <a:ext cx="17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80" name="Google Shape;1880;p67"/>
          <p:cNvSpPr txBox="1"/>
          <p:nvPr>
            <p:ph idx="4294967295" type="ctrTitle"/>
          </p:nvPr>
        </p:nvSpPr>
        <p:spPr>
          <a:xfrm>
            <a:off x="623400" y="305575"/>
            <a:ext cx="36180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6"/>
                </a:solidFill>
              </a:rPr>
              <a:t>Recorrência</a:t>
            </a:r>
            <a:endParaRPr sz="2300"/>
          </a:p>
        </p:txBody>
      </p:sp>
      <p:sp>
        <p:nvSpPr>
          <p:cNvPr id="1881" name="Google Shape;1881;p67"/>
          <p:cNvSpPr txBox="1"/>
          <p:nvPr>
            <p:ph idx="4294967295" type="subTitle"/>
          </p:nvPr>
        </p:nvSpPr>
        <p:spPr>
          <a:xfrm>
            <a:off x="629150" y="1970700"/>
            <a:ext cx="78141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Uma das questões a reconhecer sobre os consumidores é a </a:t>
            </a:r>
            <a:r>
              <a:rPr lang="en" sz="1500">
                <a:solidFill>
                  <a:schemeClr val="accent6"/>
                </a:solidFill>
              </a:rPr>
              <a:t>frequência de compra dos clientes</a:t>
            </a:r>
            <a:r>
              <a:rPr lang="en" sz="1500"/>
              <a:t>. A ideia é conhecer quanto as pessoas consomem em cada compra, qual é o intervalo entre as aquisições e outros fatores que ajudem a </a:t>
            </a:r>
            <a:r>
              <a:rPr lang="en" sz="1500">
                <a:solidFill>
                  <a:schemeClr val="accent6"/>
                </a:solidFill>
              </a:rPr>
              <a:t>traçar um comportamento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 recorrência de consumo é muito relevante, pois, em primeiro lugar, significa que o cliente ficou satisfeito com a primeira experiência, a ponto de comprar novamente com você.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Além de tudo, é </a:t>
            </a:r>
            <a:r>
              <a:rPr lang="en" sz="1500">
                <a:solidFill>
                  <a:schemeClr val="accent6"/>
                </a:solidFill>
              </a:rPr>
              <a:t>mais barato</a:t>
            </a:r>
            <a:r>
              <a:rPr lang="en" sz="1500"/>
              <a:t> conseguir a conversão de quem </a:t>
            </a:r>
            <a:r>
              <a:rPr lang="en" sz="1500">
                <a:solidFill>
                  <a:schemeClr val="accent6"/>
                </a:solidFill>
              </a:rPr>
              <a:t>já teve alguma interação</a:t>
            </a:r>
            <a:r>
              <a:rPr lang="en" sz="1500"/>
              <a:t> de compra com a marca do que de pessoas completamente novas.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/>
          <p:nvPr/>
        </p:nvSpPr>
        <p:spPr>
          <a:xfrm flipH="1" rot="10800000">
            <a:off x="-905570" y="1593628"/>
            <a:ext cx="5893767" cy="4581960"/>
          </a:xfrm>
          <a:custGeom>
            <a:rect b="b" l="l" r="r" t="t"/>
            <a:pathLst>
              <a:path extrusionOk="0" h="157985" w="186822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3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Resumo</a:t>
            </a:r>
            <a:endParaRPr/>
          </a:p>
        </p:txBody>
      </p:sp>
      <p:sp>
        <p:nvSpPr>
          <p:cNvPr id="378" name="Google Shape;378;p43"/>
          <p:cNvSpPr txBox="1"/>
          <p:nvPr>
            <p:ph idx="1" type="body"/>
          </p:nvPr>
        </p:nvSpPr>
        <p:spPr>
          <a:xfrm>
            <a:off x="5806975" y="1135100"/>
            <a:ext cx="3076500" cy="24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Pesquisa bibliográfica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Base de dados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Análise de negócios e AED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379" name="Google Shape;379;p43"/>
          <p:cNvGrpSpPr/>
          <p:nvPr/>
        </p:nvGrpSpPr>
        <p:grpSpPr>
          <a:xfrm>
            <a:off x="886600" y="1400288"/>
            <a:ext cx="3137921" cy="3359131"/>
            <a:chOff x="886600" y="1400288"/>
            <a:chExt cx="3137921" cy="3359131"/>
          </a:xfrm>
        </p:grpSpPr>
        <p:grpSp>
          <p:nvGrpSpPr>
            <p:cNvPr id="380" name="Google Shape;380;p43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381" name="Google Shape;381;p43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382" name="Google Shape;382;p43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rect b="b" l="l" r="r" t="t"/>
                  <a:pathLst>
                    <a:path extrusionOk="0" h="24307" w="26011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43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rect b="b" l="l" r="r" t="t"/>
                  <a:pathLst>
                    <a:path extrusionOk="0" h="19565" w="22302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43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rect b="b" l="l" r="r" t="t"/>
                  <a:pathLst>
                    <a:path extrusionOk="0" h="9605" w="9341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43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rect b="b" l="l" r="r" t="t"/>
                  <a:pathLst>
                    <a:path extrusionOk="0" h="27480" w="29186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43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387" name="Google Shape;387;p43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rect b="b" l="l" r="r" t="t"/>
                  <a:pathLst>
                    <a:path extrusionOk="0" h="34055" w="36445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43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rect b="b" l="l" r="r" t="t"/>
                  <a:pathLst>
                    <a:path extrusionOk="0" h="27102" w="26274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43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rect b="b" l="l" r="r" t="t"/>
                  <a:pathLst>
                    <a:path extrusionOk="0" h="23660" w="29975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43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rect b="b" l="l" r="r" t="t"/>
                  <a:pathLst>
                    <a:path extrusionOk="0" h="37231" w="39619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1" name="Google Shape;391;p43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392" name="Google Shape;392;p43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rect b="b" l="l" r="r" t="t"/>
                <a:pathLst>
                  <a:path extrusionOk="0" h="50357" w="137161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3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rect b="b" l="l" r="r" t="t"/>
                <a:pathLst>
                  <a:path extrusionOk="0" h="34023" w="137161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3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rect b="b" l="l" r="r" t="t"/>
                <a:pathLst>
                  <a:path extrusionOk="0" h="39566" w="108576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3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rect b="b" l="l" r="r" t="t"/>
                <a:pathLst>
                  <a:path extrusionOk="0" h="38940" w="107737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3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rect b="b" l="l" r="r" t="t"/>
                <a:pathLst>
                  <a:path extrusionOk="0" h="7262" w="108576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3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rect b="b" l="l" r="r" t="t"/>
                <a:pathLst>
                  <a:path extrusionOk="0" h="47243" w="2014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3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rect b="b" l="l" r="r" t="t"/>
                <a:pathLst>
                  <a:path extrusionOk="0" h="47243" w="20141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3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rect b="b" l="l" r="r" t="t"/>
                <a:pathLst>
                  <a:path extrusionOk="0" h="11690" w="15192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3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rect b="b" l="l" r="r" t="t"/>
                <a:pathLst>
                  <a:path extrusionOk="0" h="9221" w="15191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3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rect b="b" l="l" r="r" t="t"/>
                <a:pathLst>
                  <a:path extrusionOk="0" h="7458" w="14721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3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rect b="b" l="l" r="r" t="t"/>
                <a:pathLst>
                  <a:path extrusionOk="0" h="176" w="18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3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rect b="b" l="l" r="r" t="t"/>
                <a:pathLst>
                  <a:path extrusionOk="0" h="13858" w="13718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3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rect b="b" l="l" r="r" t="t"/>
                <a:pathLst>
                  <a:path extrusionOk="0" h="11537" w="13717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3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rect b="b" l="l" r="r" t="t"/>
                <a:pathLst>
                  <a:path extrusionOk="0" h="9876" w="12711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3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rect b="b" l="l" r="r" t="t"/>
                <a:pathLst>
                  <a:path extrusionOk="0" h="13329" w="8328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3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rect b="b" l="l" r="r" t="t"/>
                <a:pathLst>
                  <a:path extrusionOk="0" h="6252" w="6126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3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rect b="b" l="l" r="r" t="t"/>
                <a:pathLst>
                  <a:path extrusionOk="0" h="38639" w="34367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3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rect b="b" l="l" r="r" t="t"/>
                <a:pathLst>
                  <a:path extrusionOk="0" h="37851" w="36503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3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rect b="b" l="l" r="r" t="t"/>
                <a:pathLst>
                  <a:path extrusionOk="0" h="24294" w="23461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3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rect b="b" l="l" r="r" t="t"/>
                <a:pathLst>
                  <a:path extrusionOk="0" h="21639" w="11898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3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rect b="b" l="l" r="r" t="t"/>
                <a:pathLst>
                  <a:path extrusionOk="0" h="37033" w="28884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43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rect b="b" l="l" r="r" t="t"/>
                <a:pathLst>
                  <a:path extrusionOk="0" h="7464" w="5174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43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rect b="b" l="l" r="r" t="t"/>
                <a:pathLst>
                  <a:path extrusionOk="0" h="18452" w="12946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3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rect b="b" l="l" r="r" t="t"/>
                <a:pathLst>
                  <a:path extrusionOk="0" h="17455" w="9705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3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rect b="b" l="l" r="r" t="t"/>
                <a:pathLst>
                  <a:path extrusionOk="0" h="11587" w="14783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3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rect b="b" l="l" r="r" t="t"/>
                <a:pathLst>
                  <a:path extrusionOk="0" h="7157" w="9914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43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rect b="b" l="l" r="r" t="t"/>
                <a:pathLst>
                  <a:path extrusionOk="0" h="6990" w="9978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43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rect b="b" l="l" r="r" t="t"/>
                <a:pathLst>
                  <a:path extrusionOk="0" h="16951" w="2919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43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rect b="b" l="l" r="r" t="t"/>
                <a:pathLst>
                  <a:path extrusionOk="0" h="4607" w="5054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43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rect b="b" l="l" r="r" t="t"/>
                <a:pathLst>
                  <a:path extrusionOk="0" h="5229" w="5502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43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rect b="b" l="l" r="r" t="t"/>
                <a:pathLst>
                  <a:path extrusionOk="0" h="10096" w="17025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43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rect b="b" l="l" r="r" t="t"/>
                <a:pathLst>
                  <a:path extrusionOk="0" h="5747" w="16728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43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rect b="b" l="l" r="r" t="t"/>
                <a:pathLst>
                  <a:path extrusionOk="0" h="40218" w="29027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43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rect b="b" l="l" r="r" t="t"/>
                <a:pathLst>
                  <a:path extrusionOk="0" h="4121" w="4812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43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rect b="b" l="l" r="r" t="t"/>
                <a:pathLst>
                  <a:path extrusionOk="0" h="41031" w="5561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43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rect b="b" l="l" r="r" t="t"/>
                <a:pathLst>
                  <a:path extrusionOk="0" h="7512" w="18322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43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rect b="b" l="l" r="r" t="t"/>
                <a:pathLst>
                  <a:path extrusionOk="0" h="2949" w="17775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43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rect b="b" l="l" r="r" t="t"/>
                <a:pathLst>
                  <a:path extrusionOk="0" h="16692" w="11273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43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rect b="b" l="l" r="r" t="t"/>
                <a:pathLst>
                  <a:path extrusionOk="0" h="21442" w="14727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43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rect b="b" l="l" r="r" t="t"/>
                <a:pathLst>
                  <a:path extrusionOk="0" h="23887" w="22526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43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rect b="b" l="l" r="r" t="t"/>
                <a:pathLst>
                  <a:path extrusionOk="0" h="23211" w="18868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43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rect b="b" l="l" r="r" t="t"/>
                <a:pathLst>
                  <a:path extrusionOk="0" h="5124" w="4318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43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rect b="b" l="l" r="r" t="t"/>
                <a:pathLst>
                  <a:path extrusionOk="0" h="6699" w="30127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43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rect b="b" l="l" r="r" t="t"/>
                <a:pathLst>
                  <a:path extrusionOk="0" h="9790" w="17125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43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rect b="b" l="l" r="r" t="t"/>
                <a:pathLst>
                  <a:path extrusionOk="0" h="19144" w="26216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43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rect b="b" l="l" r="r" t="t"/>
                <a:pathLst>
                  <a:path extrusionOk="0" h="20901" w="12833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43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rect b="b" l="l" r="r" t="t"/>
                <a:pathLst>
                  <a:path extrusionOk="0" h="6477" w="6092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43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rect b="b" l="l" r="r" t="t"/>
                <a:pathLst>
                  <a:path extrusionOk="0" h="41232" w="37275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43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rect b="b" l="l" r="r" t="t"/>
                <a:pathLst>
                  <a:path extrusionOk="0" h="21348" w="2674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43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rect b="b" l="l" r="r" t="t"/>
                <a:pathLst>
                  <a:path extrusionOk="0" h="20902" w="11946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43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rect b="b" l="l" r="r" t="t"/>
                <a:pathLst>
                  <a:path extrusionOk="0" h="18604" w="5596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44"/>
          <p:cNvGrpSpPr/>
          <p:nvPr/>
        </p:nvGrpSpPr>
        <p:grpSpPr>
          <a:xfrm>
            <a:off x="3242552" y="1718821"/>
            <a:ext cx="2413752" cy="1539419"/>
            <a:chOff x="5604324" y="619570"/>
            <a:chExt cx="2584317" cy="1648200"/>
          </a:xfrm>
        </p:grpSpPr>
        <p:sp>
          <p:nvSpPr>
            <p:cNvPr id="448" name="Google Shape;448;p44"/>
            <p:cNvSpPr/>
            <p:nvPr/>
          </p:nvSpPr>
          <p:spPr>
            <a:xfrm>
              <a:off x="5604324" y="667969"/>
              <a:ext cx="2584317" cy="1466771"/>
            </a:xfrm>
            <a:custGeom>
              <a:rect b="b" l="l" r="r" t="t"/>
              <a:pathLst>
                <a:path extrusionOk="0" h="174408" w="307291">
                  <a:moveTo>
                    <a:pt x="97501" y="0"/>
                  </a:moveTo>
                  <a:cubicBezTo>
                    <a:pt x="37904" y="0"/>
                    <a:pt x="1" y="87352"/>
                    <a:pt x="27844" y="130649"/>
                  </a:cubicBezTo>
                  <a:cubicBezTo>
                    <a:pt x="49253" y="163941"/>
                    <a:pt x="79359" y="174407"/>
                    <a:pt x="102973" y="174407"/>
                  </a:cubicBezTo>
                  <a:cubicBezTo>
                    <a:pt x="114672" y="174407"/>
                    <a:pt x="124778" y="171838"/>
                    <a:pt x="131443" y="168203"/>
                  </a:cubicBezTo>
                  <a:cubicBezTo>
                    <a:pt x="142210" y="162330"/>
                    <a:pt x="155800" y="153528"/>
                    <a:pt x="181055" y="153528"/>
                  </a:cubicBezTo>
                  <a:cubicBezTo>
                    <a:pt x="189213" y="153528"/>
                    <a:pt x="198587" y="154446"/>
                    <a:pt x="209477" y="156678"/>
                  </a:cubicBezTo>
                  <a:cubicBezTo>
                    <a:pt x="219512" y="158735"/>
                    <a:pt x="229080" y="159803"/>
                    <a:pt x="238009" y="159803"/>
                  </a:cubicBezTo>
                  <a:cubicBezTo>
                    <a:pt x="279567" y="159803"/>
                    <a:pt x="307291" y="136684"/>
                    <a:pt x="303942" y="82631"/>
                  </a:cubicBezTo>
                  <a:cubicBezTo>
                    <a:pt x="302031" y="51780"/>
                    <a:pt x="281246" y="27190"/>
                    <a:pt x="243356" y="27190"/>
                  </a:cubicBezTo>
                  <a:cubicBezTo>
                    <a:pt x="238686" y="27190"/>
                    <a:pt x="233755" y="27563"/>
                    <a:pt x="228567" y="28345"/>
                  </a:cubicBezTo>
                  <a:cubicBezTo>
                    <a:pt x="218576" y="29851"/>
                    <a:pt x="210047" y="30556"/>
                    <a:pt x="202411" y="30556"/>
                  </a:cubicBezTo>
                  <a:cubicBezTo>
                    <a:pt x="174144" y="30556"/>
                    <a:pt x="158137" y="20885"/>
                    <a:pt x="125616" y="6331"/>
                  </a:cubicBezTo>
                  <a:cubicBezTo>
                    <a:pt x="115856" y="1963"/>
                    <a:pt x="106435" y="0"/>
                    <a:pt x="97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9" name="Google Shape;449;p44"/>
            <p:cNvGrpSpPr/>
            <p:nvPr/>
          </p:nvGrpSpPr>
          <p:grpSpPr>
            <a:xfrm>
              <a:off x="5811464" y="619570"/>
              <a:ext cx="2201990" cy="1648200"/>
              <a:chOff x="390600" y="407550"/>
              <a:chExt cx="6545750" cy="4899525"/>
            </a:xfrm>
          </p:grpSpPr>
          <p:sp>
            <p:nvSpPr>
              <p:cNvPr id="450" name="Google Shape;450;p44"/>
              <p:cNvSpPr/>
              <p:nvPr/>
            </p:nvSpPr>
            <p:spPr>
              <a:xfrm>
                <a:off x="3681825" y="5048075"/>
                <a:ext cx="3097350" cy="237425"/>
              </a:xfrm>
              <a:custGeom>
                <a:rect b="b" l="l" r="r" t="t"/>
                <a:pathLst>
                  <a:path extrusionOk="0" h="9497" w="123894">
                    <a:moveTo>
                      <a:pt x="61948" y="0"/>
                    </a:moveTo>
                    <a:cubicBezTo>
                      <a:pt x="45518" y="0"/>
                      <a:pt x="29762" y="500"/>
                      <a:pt x="18145" y="1391"/>
                    </a:cubicBezTo>
                    <a:cubicBezTo>
                      <a:pt x="6526" y="2281"/>
                      <a:pt x="0" y="3489"/>
                      <a:pt x="0" y="4748"/>
                    </a:cubicBezTo>
                    <a:cubicBezTo>
                      <a:pt x="0" y="6007"/>
                      <a:pt x="6526" y="7215"/>
                      <a:pt x="18145" y="8106"/>
                    </a:cubicBezTo>
                    <a:cubicBezTo>
                      <a:pt x="29762" y="8996"/>
                      <a:pt x="45518" y="9497"/>
                      <a:pt x="61948" y="9497"/>
                    </a:cubicBezTo>
                    <a:cubicBezTo>
                      <a:pt x="78377" y="9497"/>
                      <a:pt x="94132" y="8996"/>
                      <a:pt x="105751" y="8106"/>
                    </a:cubicBezTo>
                    <a:cubicBezTo>
                      <a:pt x="117367" y="7215"/>
                      <a:pt x="123894" y="6007"/>
                      <a:pt x="123894" y="4748"/>
                    </a:cubicBezTo>
                    <a:cubicBezTo>
                      <a:pt x="123894" y="3489"/>
                      <a:pt x="117367" y="2281"/>
                      <a:pt x="105751" y="1391"/>
                    </a:cubicBezTo>
                    <a:cubicBezTo>
                      <a:pt x="94132" y="500"/>
                      <a:pt x="78377" y="0"/>
                      <a:pt x="619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44"/>
              <p:cNvSpPr/>
              <p:nvPr/>
            </p:nvSpPr>
            <p:spPr>
              <a:xfrm>
                <a:off x="4383300" y="869900"/>
                <a:ext cx="2553050" cy="4271950"/>
              </a:xfrm>
              <a:custGeom>
                <a:rect b="b" l="l" r="r" t="t"/>
                <a:pathLst>
                  <a:path extrusionOk="0" h="170878" w="102122">
                    <a:moveTo>
                      <a:pt x="29665" y="0"/>
                    </a:moveTo>
                    <a:cubicBezTo>
                      <a:pt x="25188" y="0"/>
                      <a:pt x="21284" y="3301"/>
                      <a:pt x="20652" y="7862"/>
                    </a:cubicBezTo>
                    <a:lnTo>
                      <a:pt x="20027" y="12364"/>
                    </a:lnTo>
                    <a:cubicBezTo>
                      <a:pt x="19176" y="12563"/>
                      <a:pt x="18492" y="13261"/>
                      <a:pt x="18364" y="14179"/>
                    </a:cubicBezTo>
                    <a:lnTo>
                      <a:pt x="17937" y="17256"/>
                    </a:lnTo>
                    <a:cubicBezTo>
                      <a:pt x="17810" y="18174"/>
                      <a:pt x="18278" y="19032"/>
                      <a:pt x="19044" y="19454"/>
                    </a:cubicBezTo>
                    <a:lnTo>
                      <a:pt x="17918" y="27583"/>
                    </a:lnTo>
                    <a:cubicBezTo>
                      <a:pt x="17066" y="27780"/>
                      <a:pt x="16383" y="28478"/>
                      <a:pt x="16254" y="29396"/>
                    </a:cubicBezTo>
                    <a:lnTo>
                      <a:pt x="15320" y="36137"/>
                    </a:lnTo>
                    <a:cubicBezTo>
                      <a:pt x="15191" y="37054"/>
                      <a:pt x="15661" y="37913"/>
                      <a:pt x="16427" y="38335"/>
                    </a:cubicBezTo>
                    <a:lnTo>
                      <a:pt x="15896" y="42155"/>
                    </a:lnTo>
                    <a:cubicBezTo>
                      <a:pt x="15045" y="42354"/>
                      <a:pt x="14361" y="43053"/>
                      <a:pt x="14233" y="43970"/>
                    </a:cubicBezTo>
                    <a:lnTo>
                      <a:pt x="13299" y="50709"/>
                    </a:lnTo>
                    <a:cubicBezTo>
                      <a:pt x="13170" y="51628"/>
                      <a:pt x="13640" y="52486"/>
                      <a:pt x="14404" y="52909"/>
                    </a:cubicBezTo>
                    <a:lnTo>
                      <a:pt x="691" y="151817"/>
                    </a:lnTo>
                    <a:cubicBezTo>
                      <a:pt x="0" y="156802"/>
                      <a:pt x="3481" y="161402"/>
                      <a:pt x="8464" y="162094"/>
                    </a:cubicBezTo>
                    <a:lnTo>
                      <a:pt x="71193" y="170790"/>
                    </a:lnTo>
                    <a:cubicBezTo>
                      <a:pt x="71618" y="170849"/>
                      <a:pt x="72040" y="170878"/>
                      <a:pt x="72457" y="170878"/>
                    </a:cubicBezTo>
                    <a:cubicBezTo>
                      <a:pt x="76933" y="170878"/>
                      <a:pt x="80837" y="167577"/>
                      <a:pt x="81469" y="163017"/>
                    </a:cubicBezTo>
                    <a:lnTo>
                      <a:pt x="101430" y="19062"/>
                    </a:lnTo>
                    <a:cubicBezTo>
                      <a:pt x="102121" y="14077"/>
                      <a:pt x="98641" y="9476"/>
                      <a:pt x="93656" y="8784"/>
                    </a:cubicBezTo>
                    <a:lnTo>
                      <a:pt x="30929" y="88"/>
                    </a:lnTo>
                    <a:cubicBezTo>
                      <a:pt x="30504" y="29"/>
                      <a:pt x="30082" y="0"/>
                      <a:pt x="29665" y="0"/>
                    </a:cubicBezTo>
                    <a:close/>
                  </a:path>
                </a:pathLst>
              </a:custGeom>
              <a:solidFill>
                <a:srgbClr val="4049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4"/>
              <p:cNvSpPr/>
              <p:nvPr/>
            </p:nvSpPr>
            <p:spPr>
              <a:xfrm>
                <a:off x="4675175" y="1552575"/>
                <a:ext cx="139325" cy="277300"/>
              </a:xfrm>
              <a:custGeom>
                <a:rect b="b" l="l" r="r" t="t"/>
                <a:pathLst>
                  <a:path extrusionOk="0" h="11092" w="5573">
                    <a:moveTo>
                      <a:pt x="3252" y="1"/>
                    </a:moveTo>
                    <a:cubicBezTo>
                      <a:pt x="2183" y="1"/>
                      <a:pt x="1250" y="789"/>
                      <a:pt x="1099" y="1877"/>
                    </a:cubicBezTo>
                    <a:lnTo>
                      <a:pt x="165" y="8618"/>
                    </a:lnTo>
                    <a:cubicBezTo>
                      <a:pt x="1" y="9807"/>
                      <a:pt x="831" y="10905"/>
                      <a:pt x="2020" y="11071"/>
                    </a:cubicBezTo>
                    <a:cubicBezTo>
                      <a:pt x="2121" y="11084"/>
                      <a:pt x="2221" y="11091"/>
                      <a:pt x="2320" y="11091"/>
                    </a:cubicBezTo>
                    <a:cubicBezTo>
                      <a:pt x="3388" y="11091"/>
                      <a:pt x="4321" y="10303"/>
                      <a:pt x="4473" y="9215"/>
                    </a:cubicBezTo>
                    <a:lnTo>
                      <a:pt x="5407" y="2475"/>
                    </a:lnTo>
                    <a:cubicBezTo>
                      <a:pt x="5572" y="1285"/>
                      <a:pt x="4742" y="188"/>
                      <a:pt x="3551" y="21"/>
                    </a:cubicBezTo>
                    <a:cubicBezTo>
                      <a:pt x="3451" y="7"/>
                      <a:pt x="3351" y="1"/>
                      <a:pt x="3252" y="1"/>
                    </a:cubicBezTo>
                    <a:close/>
                  </a:path>
                </a:pathLst>
              </a:custGeom>
              <a:solidFill>
                <a:srgbClr val="4049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44"/>
              <p:cNvSpPr/>
              <p:nvPr/>
            </p:nvSpPr>
            <p:spPr>
              <a:xfrm>
                <a:off x="4624650" y="1916900"/>
                <a:ext cx="139325" cy="277275"/>
              </a:xfrm>
              <a:custGeom>
                <a:rect b="b" l="l" r="r" t="t"/>
                <a:pathLst>
                  <a:path extrusionOk="0" h="11091" w="5573">
                    <a:moveTo>
                      <a:pt x="3251" y="1"/>
                    </a:moveTo>
                    <a:cubicBezTo>
                      <a:pt x="2182" y="1"/>
                      <a:pt x="1250" y="789"/>
                      <a:pt x="1099" y="1878"/>
                    </a:cubicBezTo>
                    <a:lnTo>
                      <a:pt x="165" y="8617"/>
                    </a:lnTo>
                    <a:cubicBezTo>
                      <a:pt x="1" y="9808"/>
                      <a:pt x="831" y="10904"/>
                      <a:pt x="2020" y="11070"/>
                    </a:cubicBezTo>
                    <a:cubicBezTo>
                      <a:pt x="2122" y="11084"/>
                      <a:pt x="2222" y="11091"/>
                      <a:pt x="2322" y="11091"/>
                    </a:cubicBezTo>
                    <a:cubicBezTo>
                      <a:pt x="3390" y="11091"/>
                      <a:pt x="4321" y="10303"/>
                      <a:pt x="4473" y="9215"/>
                    </a:cubicBezTo>
                    <a:lnTo>
                      <a:pt x="5407" y="2474"/>
                    </a:lnTo>
                    <a:cubicBezTo>
                      <a:pt x="5572" y="1285"/>
                      <a:pt x="4742" y="187"/>
                      <a:pt x="3553" y="22"/>
                    </a:cubicBezTo>
                    <a:cubicBezTo>
                      <a:pt x="3451" y="8"/>
                      <a:pt x="3350" y="1"/>
                      <a:pt x="3251" y="1"/>
                    </a:cubicBezTo>
                    <a:close/>
                  </a:path>
                </a:pathLst>
              </a:custGeom>
              <a:solidFill>
                <a:srgbClr val="4049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44"/>
              <p:cNvSpPr/>
              <p:nvPr/>
            </p:nvSpPr>
            <p:spPr>
              <a:xfrm>
                <a:off x="4296300" y="864600"/>
                <a:ext cx="2553050" cy="4271950"/>
              </a:xfrm>
              <a:custGeom>
                <a:rect b="b" l="l" r="r" t="t"/>
                <a:pathLst>
                  <a:path extrusionOk="0" h="170878" w="102122">
                    <a:moveTo>
                      <a:pt x="29665" y="0"/>
                    </a:moveTo>
                    <a:cubicBezTo>
                      <a:pt x="25188" y="0"/>
                      <a:pt x="21284" y="3301"/>
                      <a:pt x="20651" y="7862"/>
                    </a:cubicBezTo>
                    <a:lnTo>
                      <a:pt x="692" y="151817"/>
                    </a:lnTo>
                    <a:cubicBezTo>
                      <a:pt x="0" y="156802"/>
                      <a:pt x="3480" y="161402"/>
                      <a:pt x="8466" y="162094"/>
                    </a:cubicBezTo>
                    <a:lnTo>
                      <a:pt x="71193" y="170790"/>
                    </a:lnTo>
                    <a:cubicBezTo>
                      <a:pt x="71617" y="170849"/>
                      <a:pt x="72039" y="170878"/>
                      <a:pt x="72456" y="170878"/>
                    </a:cubicBezTo>
                    <a:cubicBezTo>
                      <a:pt x="76933" y="170878"/>
                      <a:pt x="80837" y="167577"/>
                      <a:pt x="81470" y="163017"/>
                    </a:cubicBezTo>
                    <a:lnTo>
                      <a:pt x="101429" y="19062"/>
                    </a:lnTo>
                    <a:cubicBezTo>
                      <a:pt x="102121" y="14077"/>
                      <a:pt x="98641" y="9476"/>
                      <a:pt x="93656" y="8784"/>
                    </a:cubicBezTo>
                    <a:lnTo>
                      <a:pt x="30929" y="88"/>
                    </a:lnTo>
                    <a:cubicBezTo>
                      <a:pt x="30504" y="29"/>
                      <a:pt x="30082" y="0"/>
                      <a:pt x="296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4"/>
              <p:cNvSpPr/>
              <p:nvPr/>
            </p:nvSpPr>
            <p:spPr>
              <a:xfrm>
                <a:off x="4443625" y="1192875"/>
                <a:ext cx="2308725" cy="3457400"/>
              </a:xfrm>
              <a:custGeom>
                <a:rect b="b" l="l" r="r" t="t"/>
                <a:pathLst>
                  <a:path extrusionOk="0" h="138296" w="92349">
                    <a:moveTo>
                      <a:pt x="18072" y="1"/>
                    </a:moveTo>
                    <a:lnTo>
                      <a:pt x="0" y="127793"/>
                    </a:lnTo>
                    <a:lnTo>
                      <a:pt x="74277" y="138295"/>
                    </a:lnTo>
                    <a:lnTo>
                      <a:pt x="92349" y="10503"/>
                    </a:lnTo>
                    <a:lnTo>
                      <a:pt x="180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4"/>
              <p:cNvSpPr/>
              <p:nvPr/>
            </p:nvSpPr>
            <p:spPr>
              <a:xfrm>
                <a:off x="5681450" y="1112425"/>
                <a:ext cx="315600" cy="88450"/>
              </a:xfrm>
              <a:custGeom>
                <a:rect b="b" l="l" r="r" t="t"/>
                <a:pathLst>
                  <a:path extrusionOk="0" h="3538" w="12624">
                    <a:moveTo>
                      <a:pt x="1118" y="1"/>
                    </a:moveTo>
                    <a:cubicBezTo>
                      <a:pt x="603" y="1"/>
                      <a:pt x="153" y="381"/>
                      <a:pt x="81" y="905"/>
                    </a:cubicBezTo>
                    <a:cubicBezTo>
                      <a:pt x="1" y="1479"/>
                      <a:pt x="401" y="2008"/>
                      <a:pt x="975" y="2088"/>
                    </a:cubicBezTo>
                    <a:lnTo>
                      <a:pt x="11362" y="3527"/>
                    </a:lnTo>
                    <a:cubicBezTo>
                      <a:pt x="11411" y="3534"/>
                      <a:pt x="11460" y="3538"/>
                      <a:pt x="11508" y="3538"/>
                    </a:cubicBezTo>
                    <a:cubicBezTo>
                      <a:pt x="12022" y="3538"/>
                      <a:pt x="12471" y="3158"/>
                      <a:pt x="12543" y="2634"/>
                    </a:cubicBezTo>
                    <a:cubicBezTo>
                      <a:pt x="12624" y="2059"/>
                      <a:pt x="12223" y="1530"/>
                      <a:pt x="11650" y="1451"/>
                    </a:cubicBezTo>
                    <a:lnTo>
                      <a:pt x="1263" y="10"/>
                    </a:lnTo>
                    <a:cubicBezTo>
                      <a:pt x="1214" y="4"/>
                      <a:pt x="1166" y="1"/>
                      <a:pt x="1118" y="1"/>
                    </a:cubicBezTo>
                    <a:close/>
                  </a:path>
                </a:pathLst>
              </a:custGeom>
              <a:solidFill>
                <a:srgbClr val="4049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4"/>
              <p:cNvSpPr/>
              <p:nvPr/>
            </p:nvSpPr>
            <p:spPr>
              <a:xfrm>
                <a:off x="5163825" y="4585225"/>
                <a:ext cx="354050" cy="332100"/>
              </a:xfrm>
              <a:custGeom>
                <a:rect b="b" l="l" r="r" t="t"/>
                <a:pathLst>
                  <a:path extrusionOk="0" h="13284" w="14162">
                    <a:moveTo>
                      <a:pt x="7073" y="0"/>
                    </a:moveTo>
                    <a:cubicBezTo>
                      <a:pt x="3810" y="0"/>
                      <a:pt x="962" y="2407"/>
                      <a:pt x="502" y="5731"/>
                    </a:cubicBezTo>
                    <a:cubicBezTo>
                      <a:pt x="0" y="9363"/>
                      <a:pt x="2536" y="12718"/>
                      <a:pt x="6169" y="13221"/>
                    </a:cubicBezTo>
                    <a:cubicBezTo>
                      <a:pt x="6477" y="13263"/>
                      <a:pt x="6783" y="13284"/>
                      <a:pt x="7086" y="13284"/>
                    </a:cubicBezTo>
                    <a:cubicBezTo>
                      <a:pt x="10351" y="13284"/>
                      <a:pt x="13198" y="10878"/>
                      <a:pt x="13659" y="7554"/>
                    </a:cubicBezTo>
                    <a:cubicBezTo>
                      <a:pt x="14162" y="3920"/>
                      <a:pt x="11625" y="568"/>
                      <a:pt x="7992" y="64"/>
                    </a:cubicBezTo>
                    <a:cubicBezTo>
                      <a:pt x="7683" y="21"/>
                      <a:pt x="7376" y="0"/>
                      <a:pt x="7073" y="0"/>
                    </a:cubicBezTo>
                    <a:close/>
                  </a:path>
                </a:pathLst>
              </a:custGeom>
              <a:solidFill>
                <a:srgbClr val="4049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44"/>
              <p:cNvSpPr/>
              <p:nvPr/>
            </p:nvSpPr>
            <p:spPr>
              <a:xfrm>
                <a:off x="5152350" y="4567725"/>
                <a:ext cx="384175" cy="367075"/>
              </a:xfrm>
              <a:custGeom>
                <a:rect b="b" l="l" r="r" t="t"/>
                <a:pathLst>
                  <a:path extrusionOk="0" h="14683" w="15367">
                    <a:moveTo>
                      <a:pt x="7527" y="1399"/>
                    </a:moveTo>
                    <a:cubicBezTo>
                      <a:pt x="7805" y="1399"/>
                      <a:pt x="8081" y="1418"/>
                      <a:pt x="8356" y="1456"/>
                    </a:cubicBezTo>
                    <a:cubicBezTo>
                      <a:pt x="11601" y="1906"/>
                      <a:pt x="13875" y="4911"/>
                      <a:pt x="13426" y="8158"/>
                    </a:cubicBezTo>
                    <a:cubicBezTo>
                      <a:pt x="13014" y="11129"/>
                      <a:pt x="10457" y="13283"/>
                      <a:pt x="7538" y="13283"/>
                    </a:cubicBezTo>
                    <a:cubicBezTo>
                      <a:pt x="7270" y="13283"/>
                      <a:pt x="6998" y="13265"/>
                      <a:pt x="6724" y="13227"/>
                    </a:cubicBezTo>
                    <a:cubicBezTo>
                      <a:pt x="3479" y="12777"/>
                      <a:pt x="1205" y="9770"/>
                      <a:pt x="1654" y="6526"/>
                    </a:cubicBezTo>
                    <a:cubicBezTo>
                      <a:pt x="2062" y="3592"/>
                      <a:pt x="4566" y="1406"/>
                      <a:pt x="7527" y="1399"/>
                    </a:cubicBezTo>
                    <a:close/>
                    <a:moveTo>
                      <a:pt x="7522" y="1"/>
                    </a:moveTo>
                    <a:cubicBezTo>
                      <a:pt x="5936" y="1"/>
                      <a:pt x="4399" y="515"/>
                      <a:pt x="3112" y="1488"/>
                    </a:cubicBezTo>
                    <a:cubicBezTo>
                      <a:pt x="1555" y="2659"/>
                      <a:pt x="532" y="4404"/>
                      <a:pt x="269" y="6334"/>
                    </a:cubicBezTo>
                    <a:cubicBezTo>
                      <a:pt x="0" y="8276"/>
                      <a:pt x="503" y="10206"/>
                      <a:pt x="1686" y="11769"/>
                    </a:cubicBezTo>
                    <a:cubicBezTo>
                      <a:pt x="2869" y="13333"/>
                      <a:pt x="4590" y="14343"/>
                      <a:pt x="6532" y="14612"/>
                    </a:cubicBezTo>
                    <a:cubicBezTo>
                      <a:pt x="6867" y="14658"/>
                      <a:pt x="7205" y="14681"/>
                      <a:pt x="7544" y="14682"/>
                    </a:cubicBezTo>
                    <a:cubicBezTo>
                      <a:pt x="11148" y="14682"/>
                      <a:pt x="14302" y="12018"/>
                      <a:pt x="14809" y="8349"/>
                    </a:cubicBezTo>
                    <a:cubicBezTo>
                      <a:pt x="15366" y="4341"/>
                      <a:pt x="12556" y="628"/>
                      <a:pt x="8548" y="72"/>
                    </a:cubicBezTo>
                    <a:cubicBezTo>
                      <a:pt x="8205" y="25"/>
                      <a:pt x="7862" y="1"/>
                      <a:pt x="7522" y="1"/>
                    </a:cubicBezTo>
                    <a:close/>
                  </a:path>
                </a:pathLst>
              </a:custGeom>
              <a:solidFill>
                <a:srgbClr val="4049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4"/>
              <p:cNvSpPr/>
              <p:nvPr/>
            </p:nvSpPr>
            <p:spPr>
              <a:xfrm>
                <a:off x="3930025" y="4890725"/>
                <a:ext cx="471275" cy="359450"/>
              </a:xfrm>
              <a:custGeom>
                <a:rect b="b" l="l" r="r" t="t"/>
                <a:pathLst>
                  <a:path extrusionOk="0" h="14378" w="18851">
                    <a:moveTo>
                      <a:pt x="14996" y="0"/>
                    </a:moveTo>
                    <a:lnTo>
                      <a:pt x="12320" y="5610"/>
                    </a:lnTo>
                    <a:cubicBezTo>
                      <a:pt x="6545" y="1886"/>
                      <a:pt x="3757" y="474"/>
                      <a:pt x="2849" y="474"/>
                    </a:cubicBezTo>
                    <a:cubicBezTo>
                      <a:pt x="1" y="474"/>
                      <a:pt x="15669" y="14378"/>
                      <a:pt x="15669" y="14378"/>
                    </a:cubicBezTo>
                    <a:lnTo>
                      <a:pt x="18851" y="6540"/>
                    </a:lnTo>
                    <a:lnTo>
                      <a:pt x="149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4"/>
              <p:cNvSpPr/>
              <p:nvPr/>
            </p:nvSpPr>
            <p:spPr>
              <a:xfrm>
                <a:off x="4249600" y="2964875"/>
                <a:ext cx="1643525" cy="2143650"/>
              </a:xfrm>
              <a:custGeom>
                <a:rect b="b" l="l" r="r" t="t"/>
                <a:pathLst>
                  <a:path extrusionOk="0" h="85746" w="65741">
                    <a:moveTo>
                      <a:pt x="38557" y="0"/>
                    </a:moveTo>
                    <a:cubicBezTo>
                      <a:pt x="18240" y="22663"/>
                      <a:pt x="1" y="81244"/>
                      <a:pt x="1" y="81244"/>
                    </a:cubicBezTo>
                    <a:lnTo>
                      <a:pt x="5613" y="85745"/>
                    </a:lnTo>
                    <a:cubicBezTo>
                      <a:pt x="12528" y="67829"/>
                      <a:pt x="44418" y="18980"/>
                      <a:pt x="44419" y="18978"/>
                    </a:cubicBezTo>
                    <a:lnTo>
                      <a:pt x="44419" y="18978"/>
                    </a:lnTo>
                    <a:cubicBezTo>
                      <a:pt x="44419" y="18980"/>
                      <a:pt x="38378" y="45417"/>
                      <a:pt x="39111" y="49472"/>
                    </a:cubicBezTo>
                    <a:cubicBezTo>
                      <a:pt x="39399" y="51068"/>
                      <a:pt x="47174" y="57069"/>
                      <a:pt x="52614" y="62956"/>
                    </a:cubicBezTo>
                    <a:lnTo>
                      <a:pt x="65740" y="65100"/>
                    </a:lnTo>
                    <a:lnTo>
                      <a:pt x="65740" y="65100"/>
                    </a:lnTo>
                    <a:lnTo>
                      <a:pt x="52673" y="46385"/>
                    </a:lnTo>
                    <a:lnTo>
                      <a:pt x="65145" y="12524"/>
                    </a:lnTo>
                    <a:lnTo>
                      <a:pt x="385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44"/>
              <p:cNvSpPr/>
              <p:nvPr/>
            </p:nvSpPr>
            <p:spPr>
              <a:xfrm>
                <a:off x="5776850" y="1662325"/>
                <a:ext cx="391325" cy="454225"/>
              </a:xfrm>
              <a:custGeom>
                <a:rect b="b" l="l" r="r" t="t"/>
                <a:pathLst>
                  <a:path extrusionOk="0" h="18169" w="15653">
                    <a:moveTo>
                      <a:pt x="15653" y="1"/>
                    </a:moveTo>
                    <a:lnTo>
                      <a:pt x="6105" y="1418"/>
                    </a:lnTo>
                    <a:lnTo>
                      <a:pt x="3403" y="11480"/>
                    </a:lnTo>
                    <a:lnTo>
                      <a:pt x="189" y="10728"/>
                    </a:lnTo>
                    <a:lnTo>
                      <a:pt x="189" y="10728"/>
                    </a:lnTo>
                    <a:cubicBezTo>
                      <a:pt x="189" y="10729"/>
                      <a:pt x="0" y="16553"/>
                      <a:pt x="7298" y="17869"/>
                    </a:cubicBezTo>
                    <a:cubicBezTo>
                      <a:pt x="8470" y="18080"/>
                      <a:pt x="9462" y="18169"/>
                      <a:pt x="10302" y="18169"/>
                    </a:cubicBezTo>
                    <a:cubicBezTo>
                      <a:pt x="14695" y="18169"/>
                      <a:pt x="14926" y="15743"/>
                      <a:pt x="14926" y="15743"/>
                    </a:cubicBezTo>
                    <a:lnTo>
                      <a:pt x="11745" y="13912"/>
                    </a:lnTo>
                    <a:lnTo>
                      <a:pt x="15653" y="1"/>
                    </a:lnTo>
                    <a:close/>
                  </a:path>
                </a:pathLst>
              </a:custGeom>
              <a:solidFill>
                <a:srgbClr val="FFC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4"/>
              <p:cNvSpPr/>
              <p:nvPr/>
            </p:nvSpPr>
            <p:spPr>
              <a:xfrm>
                <a:off x="5776850" y="1662325"/>
                <a:ext cx="391325" cy="454225"/>
              </a:xfrm>
              <a:custGeom>
                <a:rect b="b" l="l" r="r" t="t"/>
                <a:pathLst>
                  <a:path extrusionOk="0" h="18169" w="15653">
                    <a:moveTo>
                      <a:pt x="15653" y="1"/>
                    </a:moveTo>
                    <a:lnTo>
                      <a:pt x="6105" y="1418"/>
                    </a:lnTo>
                    <a:lnTo>
                      <a:pt x="3403" y="11480"/>
                    </a:lnTo>
                    <a:lnTo>
                      <a:pt x="189" y="10728"/>
                    </a:lnTo>
                    <a:lnTo>
                      <a:pt x="189" y="10728"/>
                    </a:lnTo>
                    <a:cubicBezTo>
                      <a:pt x="189" y="10729"/>
                      <a:pt x="0" y="16553"/>
                      <a:pt x="7298" y="17869"/>
                    </a:cubicBezTo>
                    <a:cubicBezTo>
                      <a:pt x="8470" y="18080"/>
                      <a:pt x="9462" y="18169"/>
                      <a:pt x="10302" y="18169"/>
                    </a:cubicBezTo>
                    <a:cubicBezTo>
                      <a:pt x="14695" y="18169"/>
                      <a:pt x="14926" y="15743"/>
                      <a:pt x="14926" y="15743"/>
                    </a:cubicBezTo>
                    <a:lnTo>
                      <a:pt x="11745" y="13912"/>
                    </a:lnTo>
                    <a:lnTo>
                      <a:pt x="15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44"/>
              <p:cNvSpPr/>
              <p:nvPr/>
            </p:nvSpPr>
            <p:spPr>
              <a:xfrm>
                <a:off x="6161350" y="1492625"/>
                <a:ext cx="164425" cy="216450"/>
              </a:xfrm>
              <a:custGeom>
                <a:rect b="b" l="l" r="r" t="t"/>
                <a:pathLst>
                  <a:path extrusionOk="0" h="8658" w="6577">
                    <a:moveTo>
                      <a:pt x="4409" y="1"/>
                    </a:moveTo>
                    <a:cubicBezTo>
                      <a:pt x="3184" y="1"/>
                      <a:pt x="1724" y="1375"/>
                      <a:pt x="925" y="3393"/>
                    </a:cubicBezTo>
                    <a:cubicBezTo>
                      <a:pt x="1" y="5726"/>
                      <a:pt x="309" y="8036"/>
                      <a:pt x="1615" y="8554"/>
                    </a:cubicBezTo>
                    <a:cubicBezTo>
                      <a:pt x="1792" y="8624"/>
                      <a:pt x="1978" y="8657"/>
                      <a:pt x="2169" y="8657"/>
                    </a:cubicBezTo>
                    <a:cubicBezTo>
                      <a:pt x="3394" y="8657"/>
                      <a:pt x="4854" y="7283"/>
                      <a:pt x="5653" y="5265"/>
                    </a:cubicBezTo>
                    <a:cubicBezTo>
                      <a:pt x="6577" y="2932"/>
                      <a:pt x="6268" y="622"/>
                      <a:pt x="4963" y="104"/>
                    </a:cubicBezTo>
                    <a:cubicBezTo>
                      <a:pt x="4786" y="34"/>
                      <a:pt x="4600" y="1"/>
                      <a:pt x="4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44"/>
              <p:cNvSpPr/>
              <p:nvPr/>
            </p:nvSpPr>
            <p:spPr>
              <a:xfrm>
                <a:off x="5642375" y="1238400"/>
                <a:ext cx="718950" cy="631850"/>
              </a:xfrm>
              <a:custGeom>
                <a:rect b="b" l="l" r="r" t="t"/>
                <a:pathLst>
                  <a:path extrusionOk="0" h="25274" w="28758">
                    <a:moveTo>
                      <a:pt x="8795" y="0"/>
                    </a:moveTo>
                    <a:cubicBezTo>
                      <a:pt x="8795" y="0"/>
                      <a:pt x="0" y="19675"/>
                      <a:pt x="4072" y="22990"/>
                    </a:cubicBezTo>
                    <a:cubicBezTo>
                      <a:pt x="5698" y="24315"/>
                      <a:pt x="8439" y="25274"/>
                      <a:pt x="11411" y="25274"/>
                    </a:cubicBezTo>
                    <a:cubicBezTo>
                      <a:pt x="15873" y="25274"/>
                      <a:pt x="20856" y="23112"/>
                      <a:pt x="23370" y="16785"/>
                    </a:cubicBezTo>
                    <a:cubicBezTo>
                      <a:pt x="28757" y="3225"/>
                      <a:pt x="25814" y="2741"/>
                      <a:pt x="25814" y="2741"/>
                    </a:cubicBezTo>
                    <a:lnTo>
                      <a:pt x="87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44"/>
              <p:cNvSpPr/>
              <p:nvPr/>
            </p:nvSpPr>
            <p:spPr>
              <a:xfrm>
                <a:off x="6077025" y="1278575"/>
                <a:ext cx="331525" cy="534000"/>
              </a:xfrm>
              <a:custGeom>
                <a:rect b="b" l="l" r="r" t="t"/>
                <a:pathLst>
                  <a:path extrusionOk="0" h="21360" w="13261">
                    <a:moveTo>
                      <a:pt x="2100" y="1"/>
                    </a:moveTo>
                    <a:cubicBezTo>
                      <a:pt x="2100" y="1"/>
                      <a:pt x="0" y="7492"/>
                      <a:pt x="5107" y="9514"/>
                    </a:cubicBezTo>
                    <a:lnTo>
                      <a:pt x="4320" y="13334"/>
                    </a:lnTo>
                    <a:lnTo>
                      <a:pt x="5889" y="14048"/>
                    </a:lnTo>
                    <a:lnTo>
                      <a:pt x="7474" y="10121"/>
                    </a:lnTo>
                    <a:cubicBezTo>
                      <a:pt x="7474" y="10121"/>
                      <a:pt x="7493" y="10121"/>
                      <a:pt x="7526" y="10121"/>
                    </a:cubicBezTo>
                    <a:cubicBezTo>
                      <a:pt x="7887" y="10121"/>
                      <a:pt x="9977" y="10215"/>
                      <a:pt x="9257" y="12433"/>
                    </a:cubicBezTo>
                    <a:cubicBezTo>
                      <a:pt x="8224" y="15608"/>
                      <a:pt x="6632" y="16185"/>
                      <a:pt x="5611" y="16185"/>
                    </a:cubicBezTo>
                    <a:cubicBezTo>
                      <a:pt x="5028" y="16185"/>
                      <a:pt x="4631" y="15997"/>
                      <a:pt x="4631" y="15997"/>
                    </a:cubicBezTo>
                    <a:lnTo>
                      <a:pt x="2336" y="21359"/>
                    </a:lnTo>
                    <a:lnTo>
                      <a:pt x="2336" y="21359"/>
                    </a:lnTo>
                    <a:cubicBezTo>
                      <a:pt x="2336" y="21359"/>
                      <a:pt x="10332" y="16050"/>
                      <a:pt x="11902" y="8541"/>
                    </a:cubicBezTo>
                    <a:cubicBezTo>
                      <a:pt x="13261" y="2045"/>
                      <a:pt x="11642" y="1607"/>
                      <a:pt x="11181" y="1607"/>
                    </a:cubicBezTo>
                    <a:cubicBezTo>
                      <a:pt x="11109" y="1607"/>
                      <a:pt x="11066" y="1618"/>
                      <a:pt x="11066" y="1618"/>
                    </a:cubicBezTo>
                    <a:lnTo>
                      <a:pt x="21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44"/>
              <p:cNvSpPr/>
              <p:nvPr/>
            </p:nvSpPr>
            <p:spPr>
              <a:xfrm>
                <a:off x="5337225" y="1032250"/>
                <a:ext cx="1177975" cy="445400"/>
              </a:xfrm>
              <a:custGeom>
                <a:rect b="b" l="l" r="r" t="t"/>
                <a:pathLst>
                  <a:path extrusionOk="0" h="17816" w="47119">
                    <a:moveTo>
                      <a:pt x="27039" y="1"/>
                    </a:moveTo>
                    <a:cubicBezTo>
                      <a:pt x="23023" y="1"/>
                      <a:pt x="21095" y="8298"/>
                      <a:pt x="21095" y="8298"/>
                    </a:cubicBezTo>
                    <a:cubicBezTo>
                      <a:pt x="17236" y="7896"/>
                      <a:pt x="14567" y="7718"/>
                      <a:pt x="12862" y="7718"/>
                    </a:cubicBezTo>
                    <a:cubicBezTo>
                      <a:pt x="0" y="7718"/>
                      <a:pt x="42007" y="17816"/>
                      <a:pt x="42007" y="17816"/>
                    </a:cubicBezTo>
                    <a:cubicBezTo>
                      <a:pt x="47118" y="2134"/>
                      <a:pt x="38321" y="1714"/>
                      <a:pt x="27501" y="37"/>
                    </a:cubicBezTo>
                    <a:cubicBezTo>
                      <a:pt x="27344" y="13"/>
                      <a:pt x="27190" y="1"/>
                      <a:pt x="270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44"/>
              <p:cNvSpPr/>
              <p:nvPr/>
            </p:nvSpPr>
            <p:spPr>
              <a:xfrm>
                <a:off x="5337325" y="1225225"/>
                <a:ext cx="1050200" cy="252425"/>
              </a:xfrm>
              <a:custGeom>
                <a:rect b="b" l="l" r="r" t="t"/>
                <a:pathLst>
                  <a:path extrusionOk="0" h="10097" w="42008">
                    <a:moveTo>
                      <a:pt x="12856" y="0"/>
                    </a:moveTo>
                    <a:cubicBezTo>
                      <a:pt x="0" y="0"/>
                      <a:pt x="42003" y="10097"/>
                      <a:pt x="42003" y="10097"/>
                    </a:cubicBezTo>
                    <a:lnTo>
                      <a:pt x="42008" y="10087"/>
                    </a:lnTo>
                    <a:cubicBezTo>
                      <a:pt x="41958" y="10075"/>
                      <a:pt x="41911" y="10068"/>
                      <a:pt x="41862" y="10056"/>
                    </a:cubicBezTo>
                    <a:cubicBezTo>
                      <a:pt x="27658" y="6717"/>
                      <a:pt x="21091" y="580"/>
                      <a:pt x="21091" y="580"/>
                    </a:cubicBezTo>
                    <a:cubicBezTo>
                      <a:pt x="17231" y="178"/>
                      <a:pt x="14561" y="0"/>
                      <a:pt x="128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44"/>
              <p:cNvSpPr/>
              <p:nvPr/>
            </p:nvSpPr>
            <p:spPr>
              <a:xfrm>
                <a:off x="4370725" y="2086250"/>
                <a:ext cx="1273600" cy="599925"/>
              </a:xfrm>
              <a:custGeom>
                <a:rect b="b" l="l" r="r" t="t"/>
                <a:pathLst>
                  <a:path extrusionOk="0" h="23997" w="50944">
                    <a:moveTo>
                      <a:pt x="42568" y="1"/>
                    </a:moveTo>
                    <a:lnTo>
                      <a:pt x="28867" y="15551"/>
                    </a:lnTo>
                    <a:lnTo>
                      <a:pt x="9645" y="12546"/>
                    </a:lnTo>
                    <a:cubicBezTo>
                      <a:pt x="7838" y="10667"/>
                      <a:pt x="7063" y="10048"/>
                      <a:pt x="6826" y="10048"/>
                    </a:cubicBezTo>
                    <a:cubicBezTo>
                      <a:pt x="6366" y="10048"/>
                      <a:pt x="7926" y="12374"/>
                      <a:pt x="7926" y="12374"/>
                    </a:cubicBezTo>
                    <a:cubicBezTo>
                      <a:pt x="5103" y="11687"/>
                      <a:pt x="3701" y="11435"/>
                      <a:pt x="3164" y="11435"/>
                    </a:cubicBezTo>
                    <a:cubicBezTo>
                      <a:pt x="1685" y="11435"/>
                      <a:pt x="6745" y="13340"/>
                      <a:pt x="6745" y="13340"/>
                    </a:cubicBezTo>
                    <a:cubicBezTo>
                      <a:pt x="4039" y="12429"/>
                      <a:pt x="2731" y="12096"/>
                      <a:pt x="2266" y="12096"/>
                    </a:cubicBezTo>
                    <a:cubicBezTo>
                      <a:pt x="998" y="12096"/>
                      <a:pt x="5973" y="14566"/>
                      <a:pt x="5973" y="14566"/>
                    </a:cubicBezTo>
                    <a:cubicBezTo>
                      <a:pt x="3046" y="13811"/>
                      <a:pt x="1669" y="13535"/>
                      <a:pt x="1225" y="13535"/>
                    </a:cubicBezTo>
                    <a:cubicBezTo>
                      <a:pt x="0" y="13535"/>
                      <a:pt x="5864" y="15639"/>
                      <a:pt x="5864" y="15639"/>
                    </a:cubicBezTo>
                    <a:cubicBezTo>
                      <a:pt x="3611" y="15099"/>
                      <a:pt x="2427" y="14894"/>
                      <a:pt x="1927" y="14894"/>
                    </a:cubicBezTo>
                    <a:cubicBezTo>
                      <a:pt x="360" y="14894"/>
                      <a:pt x="5521" y="16907"/>
                      <a:pt x="5521" y="16907"/>
                    </a:cubicBezTo>
                    <a:cubicBezTo>
                      <a:pt x="5521" y="16907"/>
                      <a:pt x="27020" y="23176"/>
                      <a:pt x="30628" y="23970"/>
                    </a:cubicBezTo>
                    <a:cubicBezTo>
                      <a:pt x="30708" y="23988"/>
                      <a:pt x="30795" y="23996"/>
                      <a:pt x="30889" y="23996"/>
                    </a:cubicBezTo>
                    <a:cubicBezTo>
                      <a:pt x="34974" y="23996"/>
                      <a:pt x="50944" y="7346"/>
                      <a:pt x="50944" y="7346"/>
                    </a:cubicBezTo>
                    <a:lnTo>
                      <a:pt x="42568" y="1"/>
                    </a:lnTo>
                    <a:close/>
                  </a:path>
                </a:pathLst>
              </a:custGeom>
              <a:solidFill>
                <a:srgbClr val="FFC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44"/>
              <p:cNvSpPr/>
              <p:nvPr/>
            </p:nvSpPr>
            <p:spPr>
              <a:xfrm>
                <a:off x="4370725" y="2086250"/>
                <a:ext cx="1273600" cy="599925"/>
              </a:xfrm>
              <a:custGeom>
                <a:rect b="b" l="l" r="r" t="t"/>
                <a:pathLst>
                  <a:path extrusionOk="0" h="23997" w="50944">
                    <a:moveTo>
                      <a:pt x="42568" y="1"/>
                    </a:moveTo>
                    <a:lnTo>
                      <a:pt x="28867" y="15551"/>
                    </a:lnTo>
                    <a:lnTo>
                      <a:pt x="9645" y="12546"/>
                    </a:lnTo>
                    <a:cubicBezTo>
                      <a:pt x="7838" y="10667"/>
                      <a:pt x="7063" y="10048"/>
                      <a:pt x="6826" y="10048"/>
                    </a:cubicBezTo>
                    <a:cubicBezTo>
                      <a:pt x="6366" y="10048"/>
                      <a:pt x="7926" y="12374"/>
                      <a:pt x="7926" y="12374"/>
                    </a:cubicBezTo>
                    <a:cubicBezTo>
                      <a:pt x="5103" y="11687"/>
                      <a:pt x="3701" y="11435"/>
                      <a:pt x="3164" y="11435"/>
                    </a:cubicBezTo>
                    <a:cubicBezTo>
                      <a:pt x="1685" y="11435"/>
                      <a:pt x="6745" y="13340"/>
                      <a:pt x="6745" y="13340"/>
                    </a:cubicBezTo>
                    <a:cubicBezTo>
                      <a:pt x="4039" y="12429"/>
                      <a:pt x="2731" y="12096"/>
                      <a:pt x="2266" y="12096"/>
                    </a:cubicBezTo>
                    <a:cubicBezTo>
                      <a:pt x="998" y="12096"/>
                      <a:pt x="5973" y="14566"/>
                      <a:pt x="5973" y="14566"/>
                    </a:cubicBezTo>
                    <a:cubicBezTo>
                      <a:pt x="3046" y="13811"/>
                      <a:pt x="1669" y="13535"/>
                      <a:pt x="1225" y="13535"/>
                    </a:cubicBezTo>
                    <a:cubicBezTo>
                      <a:pt x="0" y="13535"/>
                      <a:pt x="5864" y="15639"/>
                      <a:pt x="5864" y="15639"/>
                    </a:cubicBezTo>
                    <a:cubicBezTo>
                      <a:pt x="3611" y="15099"/>
                      <a:pt x="2427" y="14894"/>
                      <a:pt x="1927" y="14894"/>
                    </a:cubicBezTo>
                    <a:cubicBezTo>
                      <a:pt x="360" y="14894"/>
                      <a:pt x="5521" y="16907"/>
                      <a:pt x="5521" y="16907"/>
                    </a:cubicBezTo>
                    <a:cubicBezTo>
                      <a:pt x="5521" y="16907"/>
                      <a:pt x="27020" y="23176"/>
                      <a:pt x="30628" y="23970"/>
                    </a:cubicBezTo>
                    <a:cubicBezTo>
                      <a:pt x="30708" y="23988"/>
                      <a:pt x="30795" y="23996"/>
                      <a:pt x="30889" y="23996"/>
                    </a:cubicBezTo>
                    <a:cubicBezTo>
                      <a:pt x="34974" y="23996"/>
                      <a:pt x="50944" y="7346"/>
                      <a:pt x="50944" y="7346"/>
                    </a:cubicBezTo>
                    <a:lnTo>
                      <a:pt x="425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44"/>
              <p:cNvSpPr/>
              <p:nvPr/>
            </p:nvSpPr>
            <p:spPr>
              <a:xfrm>
                <a:off x="5347975" y="1926625"/>
                <a:ext cx="433600" cy="355475"/>
              </a:xfrm>
              <a:custGeom>
                <a:rect b="b" l="l" r="r" t="t"/>
                <a:pathLst>
                  <a:path extrusionOk="0" h="14219" w="17344">
                    <a:moveTo>
                      <a:pt x="12476" y="1"/>
                    </a:moveTo>
                    <a:cubicBezTo>
                      <a:pt x="7718" y="1"/>
                      <a:pt x="0" y="8879"/>
                      <a:pt x="0" y="8879"/>
                    </a:cubicBezTo>
                    <a:lnTo>
                      <a:pt x="4794" y="14218"/>
                    </a:lnTo>
                    <a:cubicBezTo>
                      <a:pt x="4794" y="14218"/>
                      <a:pt x="17344" y="156"/>
                      <a:pt x="12598" y="3"/>
                    </a:cubicBezTo>
                    <a:cubicBezTo>
                      <a:pt x="12558" y="1"/>
                      <a:pt x="12517" y="1"/>
                      <a:pt x="124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44"/>
              <p:cNvSpPr/>
              <p:nvPr/>
            </p:nvSpPr>
            <p:spPr>
              <a:xfrm>
                <a:off x="5347975" y="1926625"/>
                <a:ext cx="433600" cy="355475"/>
              </a:xfrm>
              <a:custGeom>
                <a:rect b="b" l="l" r="r" t="t"/>
                <a:pathLst>
                  <a:path extrusionOk="0" h="14219" w="17344">
                    <a:moveTo>
                      <a:pt x="12476" y="1"/>
                    </a:moveTo>
                    <a:cubicBezTo>
                      <a:pt x="7718" y="1"/>
                      <a:pt x="0" y="8879"/>
                      <a:pt x="0" y="8879"/>
                    </a:cubicBezTo>
                    <a:lnTo>
                      <a:pt x="4794" y="14218"/>
                    </a:lnTo>
                    <a:cubicBezTo>
                      <a:pt x="4794" y="14218"/>
                      <a:pt x="17344" y="156"/>
                      <a:pt x="12598" y="3"/>
                    </a:cubicBezTo>
                    <a:cubicBezTo>
                      <a:pt x="12558" y="1"/>
                      <a:pt x="12517" y="1"/>
                      <a:pt x="124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44"/>
              <p:cNvSpPr/>
              <p:nvPr/>
            </p:nvSpPr>
            <p:spPr>
              <a:xfrm>
                <a:off x="5137125" y="1918975"/>
                <a:ext cx="1250700" cy="1413475"/>
              </a:xfrm>
              <a:custGeom>
                <a:rect b="b" l="l" r="r" t="t"/>
                <a:pathLst>
                  <a:path extrusionOk="0" h="56539" w="50028">
                    <a:moveTo>
                      <a:pt x="22822" y="0"/>
                    </a:moveTo>
                    <a:cubicBezTo>
                      <a:pt x="20563" y="0"/>
                      <a:pt x="18801" y="499"/>
                      <a:pt x="17961" y="1720"/>
                    </a:cubicBezTo>
                    <a:cubicBezTo>
                      <a:pt x="14335" y="7000"/>
                      <a:pt x="1" y="42816"/>
                      <a:pt x="1" y="42816"/>
                    </a:cubicBezTo>
                    <a:cubicBezTo>
                      <a:pt x="1" y="42816"/>
                      <a:pt x="15218" y="53027"/>
                      <a:pt x="30222" y="56538"/>
                    </a:cubicBezTo>
                    <a:cubicBezTo>
                      <a:pt x="30222" y="56538"/>
                      <a:pt x="50028" y="11831"/>
                      <a:pt x="46256" y="8252"/>
                    </a:cubicBezTo>
                    <a:cubicBezTo>
                      <a:pt x="45066" y="7123"/>
                      <a:pt x="42166" y="5529"/>
                      <a:pt x="38643" y="4042"/>
                    </a:cubicBezTo>
                    <a:cubicBezTo>
                      <a:pt x="37372" y="5046"/>
                      <a:pt x="35683" y="5523"/>
                      <a:pt x="33981" y="5523"/>
                    </a:cubicBezTo>
                    <a:cubicBezTo>
                      <a:pt x="30646" y="5523"/>
                      <a:pt x="27261" y="3692"/>
                      <a:pt x="26868" y="404"/>
                    </a:cubicBezTo>
                    <a:cubicBezTo>
                      <a:pt x="25419" y="147"/>
                      <a:pt x="24047" y="0"/>
                      <a:pt x="228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44"/>
              <p:cNvSpPr/>
              <p:nvPr/>
            </p:nvSpPr>
            <p:spPr>
              <a:xfrm>
                <a:off x="5137125" y="2388775"/>
                <a:ext cx="869825" cy="943675"/>
              </a:xfrm>
              <a:custGeom>
                <a:rect b="b" l="l" r="r" t="t"/>
                <a:pathLst>
                  <a:path extrusionOk="0" h="37747" w="34793">
                    <a:moveTo>
                      <a:pt x="9933" y="1"/>
                    </a:moveTo>
                    <a:cubicBezTo>
                      <a:pt x="5063" y="11375"/>
                      <a:pt x="1" y="24025"/>
                      <a:pt x="1" y="24025"/>
                    </a:cubicBezTo>
                    <a:cubicBezTo>
                      <a:pt x="1" y="24025"/>
                      <a:pt x="15218" y="34237"/>
                      <a:pt x="30222" y="37746"/>
                    </a:cubicBezTo>
                    <a:cubicBezTo>
                      <a:pt x="30222" y="37746"/>
                      <a:pt x="32203" y="33272"/>
                      <a:pt x="34793" y="27042"/>
                    </a:cubicBezTo>
                    <a:cubicBezTo>
                      <a:pt x="31931" y="25026"/>
                      <a:pt x="29172" y="22905"/>
                      <a:pt x="26532" y="20754"/>
                    </a:cubicBezTo>
                    <a:cubicBezTo>
                      <a:pt x="19764" y="15235"/>
                      <a:pt x="13128" y="8295"/>
                      <a:pt x="9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44"/>
              <p:cNvSpPr/>
              <p:nvPr/>
            </p:nvSpPr>
            <p:spPr>
              <a:xfrm>
                <a:off x="4134150" y="1941375"/>
                <a:ext cx="1152200" cy="1100325"/>
              </a:xfrm>
              <a:custGeom>
                <a:rect b="b" l="l" r="r" t="t"/>
                <a:pathLst>
                  <a:path extrusionOk="0" h="44013" w="46088">
                    <a:moveTo>
                      <a:pt x="6063" y="1"/>
                    </a:moveTo>
                    <a:lnTo>
                      <a:pt x="1" y="39090"/>
                    </a:lnTo>
                    <a:lnTo>
                      <a:pt x="38020" y="44012"/>
                    </a:lnTo>
                    <a:lnTo>
                      <a:pt x="46088" y="5726"/>
                    </a:lnTo>
                    <a:lnTo>
                      <a:pt x="6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44"/>
              <p:cNvSpPr/>
              <p:nvPr/>
            </p:nvSpPr>
            <p:spPr>
              <a:xfrm>
                <a:off x="4134150" y="1941375"/>
                <a:ext cx="318625" cy="1001400"/>
              </a:xfrm>
              <a:custGeom>
                <a:rect b="b" l="l" r="r" t="t"/>
                <a:pathLst>
                  <a:path extrusionOk="0" h="40056" w="12745">
                    <a:moveTo>
                      <a:pt x="6063" y="1"/>
                    </a:moveTo>
                    <a:lnTo>
                      <a:pt x="1" y="39090"/>
                    </a:lnTo>
                    <a:lnTo>
                      <a:pt x="7457" y="40055"/>
                    </a:lnTo>
                    <a:lnTo>
                      <a:pt x="12745" y="956"/>
                    </a:lnTo>
                    <a:lnTo>
                      <a:pt x="60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44"/>
              <p:cNvSpPr/>
              <p:nvPr/>
            </p:nvSpPr>
            <p:spPr>
              <a:xfrm>
                <a:off x="4854750" y="2398675"/>
                <a:ext cx="1267875" cy="618250"/>
              </a:xfrm>
              <a:custGeom>
                <a:rect b="b" l="l" r="r" t="t"/>
                <a:pathLst>
                  <a:path extrusionOk="0" h="24730" w="50715">
                    <a:moveTo>
                      <a:pt x="41863" y="1"/>
                    </a:moveTo>
                    <a:lnTo>
                      <a:pt x="29237" y="16436"/>
                    </a:lnTo>
                    <a:lnTo>
                      <a:pt x="9857" y="14728"/>
                    </a:lnTo>
                    <a:cubicBezTo>
                      <a:pt x="7955" y="12999"/>
                      <a:pt x="7135" y="12425"/>
                      <a:pt x="6886" y="12425"/>
                    </a:cubicBezTo>
                    <a:cubicBezTo>
                      <a:pt x="6392" y="12425"/>
                      <a:pt x="8130" y="14673"/>
                      <a:pt x="8130" y="14673"/>
                    </a:cubicBezTo>
                    <a:cubicBezTo>
                      <a:pt x="5526" y="14221"/>
                      <a:pt x="4119" y="14050"/>
                      <a:pt x="3483" y="14050"/>
                    </a:cubicBezTo>
                    <a:cubicBezTo>
                      <a:pt x="1496" y="14050"/>
                      <a:pt x="7017" y="15717"/>
                      <a:pt x="7017" y="15717"/>
                    </a:cubicBezTo>
                    <a:cubicBezTo>
                      <a:pt x="4408" y="15029"/>
                      <a:pt x="3079" y="14772"/>
                      <a:pt x="2548" y="14772"/>
                    </a:cubicBezTo>
                    <a:cubicBezTo>
                      <a:pt x="989" y="14772"/>
                      <a:pt x="6328" y="16989"/>
                      <a:pt x="6328" y="16989"/>
                    </a:cubicBezTo>
                    <a:cubicBezTo>
                      <a:pt x="3561" y="16471"/>
                      <a:pt x="2163" y="16276"/>
                      <a:pt x="1627" y="16276"/>
                    </a:cubicBezTo>
                    <a:cubicBezTo>
                      <a:pt x="0" y="16276"/>
                      <a:pt x="6293" y="18068"/>
                      <a:pt x="6293" y="18068"/>
                    </a:cubicBezTo>
                    <a:cubicBezTo>
                      <a:pt x="4241" y="17720"/>
                      <a:pt x="3068" y="17584"/>
                      <a:pt x="2489" y="17584"/>
                    </a:cubicBezTo>
                    <a:cubicBezTo>
                      <a:pt x="400" y="17584"/>
                      <a:pt x="6034" y="19355"/>
                      <a:pt x="6034" y="19355"/>
                    </a:cubicBezTo>
                    <a:cubicBezTo>
                      <a:pt x="6034" y="19355"/>
                      <a:pt x="27907" y="24166"/>
                      <a:pt x="31560" y="24717"/>
                    </a:cubicBezTo>
                    <a:cubicBezTo>
                      <a:pt x="31613" y="24725"/>
                      <a:pt x="31669" y="24729"/>
                      <a:pt x="31728" y="24729"/>
                    </a:cubicBezTo>
                    <a:cubicBezTo>
                      <a:pt x="35666" y="24729"/>
                      <a:pt x="50715" y="6767"/>
                      <a:pt x="50715" y="6767"/>
                    </a:cubicBezTo>
                    <a:lnTo>
                      <a:pt x="418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44"/>
              <p:cNvSpPr/>
              <p:nvPr/>
            </p:nvSpPr>
            <p:spPr>
              <a:xfrm>
                <a:off x="390600" y="5071275"/>
                <a:ext cx="3075800" cy="235800"/>
              </a:xfrm>
              <a:custGeom>
                <a:rect b="b" l="l" r="r" t="t"/>
                <a:pathLst>
                  <a:path extrusionOk="0" h="9432" w="123032">
                    <a:moveTo>
                      <a:pt x="61517" y="1"/>
                    </a:moveTo>
                    <a:cubicBezTo>
                      <a:pt x="45201" y="1"/>
                      <a:pt x="29554" y="498"/>
                      <a:pt x="18018" y="1383"/>
                    </a:cubicBezTo>
                    <a:cubicBezTo>
                      <a:pt x="6482" y="2266"/>
                      <a:pt x="0" y="3467"/>
                      <a:pt x="0" y="4717"/>
                    </a:cubicBezTo>
                    <a:cubicBezTo>
                      <a:pt x="0" y="5967"/>
                      <a:pt x="6482" y="7166"/>
                      <a:pt x="18018" y="8051"/>
                    </a:cubicBezTo>
                    <a:cubicBezTo>
                      <a:pt x="29554" y="8936"/>
                      <a:pt x="45201" y="9431"/>
                      <a:pt x="61517" y="9431"/>
                    </a:cubicBezTo>
                    <a:cubicBezTo>
                      <a:pt x="77832" y="9431"/>
                      <a:pt x="93478" y="8936"/>
                      <a:pt x="105014" y="8051"/>
                    </a:cubicBezTo>
                    <a:cubicBezTo>
                      <a:pt x="116550" y="7166"/>
                      <a:pt x="123031" y="5967"/>
                      <a:pt x="123031" y="4717"/>
                    </a:cubicBezTo>
                    <a:cubicBezTo>
                      <a:pt x="123031" y="3467"/>
                      <a:pt x="116550" y="2266"/>
                      <a:pt x="105014" y="1383"/>
                    </a:cubicBezTo>
                    <a:cubicBezTo>
                      <a:pt x="93478" y="498"/>
                      <a:pt x="77832" y="1"/>
                      <a:pt x="615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44"/>
              <p:cNvSpPr/>
              <p:nvPr/>
            </p:nvSpPr>
            <p:spPr>
              <a:xfrm>
                <a:off x="2175350" y="4956975"/>
                <a:ext cx="229900" cy="253675"/>
              </a:xfrm>
              <a:custGeom>
                <a:rect b="b" l="l" r="r" t="t"/>
                <a:pathLst>
                  <a:path extrusionOk="0" h="10147" w="9196">
                    <a:moveTo>
                      <a:pt x="3146" y="0"/>
                    </a:moveTo>
                    <a:cubicBezTo>
                      <a:pt x="3146" y="0"/>
                      <a:pt x="0" y="8574"/>
                      <a:pt x="1937" y="10002"/>
                    </a:cubicBezTo>
                    <a:cubicBezTo>
                      <a:pt x="2069" y="10100"/>
                      <a:pt x="2218" y="10146"/>
                      <a:pt x="2380" y="10146"/>
                    </a:cubicBezTo>
                    <a:cubicBezTo>
                      <a:pt x="4577" y="10146"/>
                      <a:pt x="9196" y="1715"/>
                      <a:pt x="9196" y="1715"/>
                    </a:cubicBezTo>
                    <a:lnTo>
                      <a:pt x="31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44"/>
              <p:cNvSpPr/>
              <p:nvPr/>
            </p:nvSpPr>
            <p:spPr>
              <a:xfrm>
                <a:off x="2770125" y="5049850"/>
                <a:ext cx="385125" cy="107550"/>
              </a:xfrm>
              <a:custGeom>
                <a:rect b="b" l="l" r="r" t="t"/>
                <a:pathLst>
                  <a:path extrusionOk="0" h="4302" w="15405">
                    <a:moveTo>
                      <a:pt x="1135" y="1"/>
                    </a:moveTo>
                    <a:cubicBezTo>
                      <a:pt x="1135" y="1"/>
                      <a:pt x="0" y="2725"/>
                      <a:pt x="1135" y="2952"/>
                    </a:cubicBezTo>
                    <a:cubicBezTo>
                      <a:pt x="1742" y="3074"/>
                      <a:pt x="8401" y="4302"/>
                      <a:pt x="11846" y="4302"/>
                    </a:cubicBezTo>
                    <a:cubicBezTo>
                      <a:pt x="14836" y="4302"/>
                      <a:pt x="15405" y="3377"/>
                      <a:pt x="74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44"/>
              <p:cNvSpPr/>
              <p:nvPr/>
            </p:nvSpPr>
            <p:spPr>
              <a:xfrm>
                <a:off x="2655325" y="2718800"/>
                <a:ext cx="758925" cy="2357000"/>
              </a:xfrm>
              <a:custGeom>
                <a:rect b="b" l="l" r="r" t="t"/>
                <a:pathLst>
                  <a:path extrusionOk="0" h="94280" w="30357">
                    <a:moveTo>
                      <a:pt x="14595" y="0"/>
                    </a:moveTo>
                    <a:lnTo>
                      <a:pt x="0" y="19265"/>
                    </a:lnTo>
                    <a:lnTo>
                      <a:pt x="4088" y="94280"/>
                    </a:lnTo>
                    <a:lnTo>
                      <a:pt x="14011" y="93111"/>
                    </a:lnTo>
                    <a:cubicBezTo>
                      <a:pt x="30357" y="23936"/>
                      <a:pt x="14595" y="1"/>
                      <a:pt x="14595" y="0"/>
                    </a:cubicBezTo>
                    <a:close/>
                  </a:path>
                </a:pathLst>
              </a:custGeom>
              <a:solidFill>
                <a:srgbClr val="FFC3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44"/>
              <p:cNvSpPr/>
              <p:nvPr/>
            </p:nvSpPr>
            <p:spPr>
              <a:xfrm>
                <a:off x="2655325" y="2718800"/>
                <a:ext cx="758925" cy="2357000"/>
              </a:xfrm>
              <a:custGeom>
                <a:rect b="b" l="l" r="r" t="t"/>
                <a:pathLst>
                  <a:path extrusionOk="0" h="94280" w="30357">
                    <a:moveTo>
                      <a:pt x="14595" y="0"/>
                    </a:moveTo>
                    <a:lnTo>
                      <a:pt x="0" y="19265"/>
                    </a:lnTo>
                    <a:lnTo>
                      <a:pt x="4088" y="94280"/>
                    </a:lnTo>
                    <a:lnTo>
                      <a:pt x="14011" y="93111"/>
                    </a:lnTo>
                    <a:cubicBezTo>
                      <a:pt x="30357" y="23936"/>
                      <a:pt x="14595" y="1"/>
                      <a:pt x="145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44"/>
              <p:cNvSpPr/>
              <p:nvPr/>
            </p:nvSpPr>
            <p:spPr>
              <a:xfrm>
                <a:off x="2108050" y="2392825"/>
                <a:ext cx="1001550" cy="2661075"/>
              </a:xfrm>
              <a:custGeom>
                <a:rect b="b" l="l" r="r" t="t"/>
                <a:pathLst>
                  <a:path extrusionOk="0" h="106443" w="40062">
                    <a:moveTo>
                      <a:pt x="13467" y="1"/>
                    </a:moveTo>
                    <a:cubicBezTo>
                      <a:pt x="13467" y="1"/>
                      <a:pt x="0" y="23255"/>
                      <a:pt x="3503" y="34930"/>
                    </a:cubicBezTo>
                    <a:cubicBezTo>
                      <a:pt x="6203" y="43934"/>
                      <a:pt x="16930" y="59742"/>
                      <a:pt x="16930" y="59742"/>
                    </a:cubicBezTo>
                    <a:cubicBezTo>
                      <a:pt x="16930" y="59742"/>
                      <a:pt x="6130" y="73751"/>
                      <a:pt x="2627" y="103815"/>
                    </a:cubicBezTo>
                    <a:lnTo>
                      <a:pt x="13135" y="106443"/>
                    </a:lnTo>
                    <a:cubicBezTo>
                      <a:pt x="13135" y="106443"/>
                      <a:pt x="31231" y="65870"/>
                      <a:pt x="32107" y="61492"/>
                    </a:cubicBezTo>
                    <a:cubicBezTo>
                      <a:pt x="32983" y="57114"/>
                      <a:pt x="28605" y="29385"/>
                      <a:pt x="28605" y="29385"/>
                    </a:cubicBezTo>
                    <a:lnTo>
                      <a:pt x="40061" y="21781"/>
                    </a:lnTo>
                    <a:lnTo>
                      <a:pt x="34848" y="3720"/>
                    </a:lnTo>
                    <a:lnTo>
                      <a:pt x="134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44"/>
              <p:cNvSpPr/>
              <p:nvPr/>
            </p:nvSpPr>
            <p:spPr>
              <a:xfrm>
                <a:off x="2746000" y="407550"/>
                <a:ext cx="334750" cy="1739375"/>
              </a:xfrm>
              <a:custGeom>
                <a:rect b="b" l="l" r="r" t="t"/>
                <a:pathLst>
                  <a:path extrusionOk="0" h="69575" w="13390">
                    <a:moveTo>
                      <a:pt x="10624" y="0"/>
                    </a:moveTo>
                    <a:cubicBezTo>
                      <a:pt x="10199" y="0"/>
                      <a:pt x="9214" y="5620"/>
                      <a:pt x="9214" y="5620"/>
                    </a:cubicBezTo>
                    <a:cubicBezTo>
                      <a:pt x="8910" y="1387"/>
                      <a:pt x="8678" y="23"/>
                      <a:pt x="8506" y="23"/>
                    </a:cubicBezTo>
                    <a:cubicBezTo>
                      <a:pt x="8195" y="23"/>
                      <a:pt x="8078" y="4497"/>
                      <a:pt x="8078" y="4497"/>
                    </a:cubicBezTo>
                    <a:cubicBezTo>
                      <a:pt x="5364" y="23674"/>
                      <a:pt x="0" y="54381"/>
                      <a:pt x="0" y="54381"/>
                    </a:cubicBezTo>
                    <a:cubicBezTo>
                      <a:pt x="0" y="54381"/>
                      <a:pt x="1063" y="69575"/>
                      <a:pt x="3795" y="69575"/>
                    </a:cubicBezTo>
                    <a:cubicBezTo>
                      <a:pt x="4673" y="69575"/>
                      <a:pt x="5724" y="68004"/>
                      <a:pt x="6967" y="63853"/>
                    </a:cubicBezTo>
                    <a:cubicBezTo>
                      <a:pt x="12075" y="46790"/>
                      <a:pt x="13046" y="6812"/>
                      <a:pt x="13046" y="6812"/>
                    </a:cubicBezTo>
                    <a:cubicBezTo>
                      <a:pt x="13389" y="3405"/>
                      <a:pt x="13343" y="2298"/>
                      <a:pt x="13138" y="2298"/>
                    </a:cubicBezTo>
                    <a:cubicBezTo>
                      <a:pt x="12756" y="2298"/>
                      <a:pt x="11825" y="6124"/>
                      <a:pt x="11825" y="6124"/>
                    </a:cubicBezTo>
                    <a:cubicBezTo>
                      <a:pt x="12237" y="2320"/>
                      <a:pt x="12208" y="1100"/>
                      <a:pt x="12000" y="1100"/>
                    </a:cubicBezTo>
                    <a:cubicBezTo>
                      <a:pt x="11629" y="1100"/>
                      <a:pt x="10688" y="5003"/>
                      <a:pt x="10688" y="5003"/>
                    </a:cubicBezTo>
                    <a:cubicBezTo>
                      <a:pt x="10903" y="1267"/>
                      <a:pt x="10827" y="0"/>
                      <a:pt x="106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44"/>
              <p:cNvSpPr/>
              <p:nvPr/>
            </p:nvSpPr>
            <p:spPr>
              <a:xfrm>
                <a:off x="2880350" y="529300"/>
                <a:ext cx="174025" cy="125450"/>
              </a:xfrm>
              <a:custGeom>
                <a:rect b="b" l="l" r="r" t="t"/>
                <a:pathLst>
                  <a:path extrusionOk="0" h="5018" w="6961">
                    <a:moveTo>
                      <a:pt x="593" y="1"/>
                    </a:moveTo>
                    <a:cubicBezTo>
                      <a:pt x="0" y="1"/>
                      <a:pt x="3738" y="3803"/>
                      <a:pt x="3738" y="3803"/>
                    </a:cubicBezTo>
                    <a:cubicBezTo>
                      <a:pt x="3738" y="3803"/>
                      <a:pt x="5956" y="5017"/>
                      <a:pt x="6533" y="5017"/>
                    </a:cubicBezTo>
                    <a:cubicBezTo>
                      <a:pt x="6960" y="5017"/>
                      <a:pt x="6488" y="4352"/>
                      <a:pt x="3551" y="2035"/>
                    </a:cubicBezTo>
                    <a:cubicBezTo>
                      <a:pt x="1658" y="542"/>
                      <a:pt x="817" y="1"/>
                      <a:pt x="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44"/>
              <p:cNvSpPr/>
              <p:nvPr/>
            </p:nvSpPr>
            <p:spPr>
              <a:xfrm>
                <a:off x="1905825" y="951875"/>
                <a:ext cx="811375" cy="1078925"/>
              </a:xfrm>
              <a:custGeom>
                <a:rect b="b" l="l" r="r" t="t"/>
                <a:pathLst>
                  <a:path extrusionOk="0" h="43157" w="32455">
                    <a:moveTo>
                      <a:pt x="23629" y="1"/>
                    </a:moveTo>
                    <a:cubicBezTo>
                      <a:pt x="22178" y="1"/>
                      <a:pt x="20524" y="415"/>
                      <a:pt x="18700" y="1528"/>
                    </a:cubicBezTo>
                    <a:cubicBezTo>
                      <a:pt x="11536" y="5894"/>
                      <a:pt x="16205" y="16176"/>
                      <a:pt x="7931" y="19060"/>
                    </a:cubicBezTo>
                    <a:cubicBezTo>
                      <a:pt x="0" y="21824"/>
                      <a:pt x="486" y="43156"/>
                      <a:pt x="15642" y="43156"/>
                    </a:cubicBezTo>
                    <a:cubicBezTo>
                      <a:pt x="16298" y="43156"/>
                      <a:pt x="16980" y="43116"/>
                      <a:pt x="17691" y="43033"/>
                    </a:cubicBezTo>
                    <a:cubicBezTo>
                      <a:pt x="28580" y="41762"/>
                      <a:pt x="32455" y="31835"/>
                      <a:pt x="32455" y="31835"/>
                    </a:cubicBezTo>
                    <a:lnTo>
                      <a:pt x="30391" y="3552"/>
                    </a:lnTo>
                    <a:cubicBezTo>
                      <a:pt x="30391" y="3552"/>
                      <a:pt x="27876" y="1"/>
                      <a:pt x="236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44"/>
              <p:cNvSpPr/>
              <p:nvPr/>
            </p:nvSpPr>
            <p:spPr>
              <a:xfrm>
                <a:off x="2605275" y="951625"/>
                <a:ext cx="758650" cy="1136325"/>
              </a:xfrm>
              <a:custGeom>
                <a:rect b="b" l="l" r="r" t="t"/>
                <a:pathLst>
                  <a:path extrusionOk="0" h="45453" w="30346">
                    <a:moveTo>
                      <a:pt x="6549" y="1"/>
                    </a:moveTo>
                    <a:cubicBezTo>
                      <a:pt x="2417" y="1"/>
                      <a:pt x="1260" y="4598"/>
                      <a:pt x="1260" y="4598"/>
                    </a:cubicBezTo>
                    <a:lnTo>
                      <a:pt x="1" y="41613"/>
                    </a:lnTo>
                    <a:cubicBezTo>
                      <a:pt x="1" y="41613"/>
                      <a:pt x="7027" y="45453"/>
                      <a:pt x="12928" y="45453"/>
                    </a:cubicBezTo>
                    <a:cubicBezTo>
                      <a:pt x="15563" y="45453"/>
                      <a:pt x="17974" y="44687"/>
                      <a:pt x="19434" y="42471"/>
                    </a:cubicBezTo>
                    <a:cubicBezTo>
                      <a:pt x="23560" y="36208"/>
                      <a:pt x="18577" y="34470"/>
                      <a:pt x="23721" y="28753"/>
                    </a:cubicBezTo>
                    <a:cubicBezTo>
                      <a:pt x="30346" y="21392"/>
                      <a:pt x="27684" y="12210"/>
                      <a:pt x="21149" y="10464"/>
                    </a:cubicBezTo>
                    <a:cubicBezTo>
                      <a:pt x="14612" y="8716"/>
                      <a:pt x="15433" y="1890"/>
                      <a:pt x="8002" y="175"/>
                    </a:cubicBezTo>
                    <a:cubicBezTo>
                      <a:pt x="7481" y="55"/>
                      <a:pt x="6998" y="1"/>
                      <a:pt x="6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44"/>
              <p:cNvSpPr/>
              <p:nvPr/>
            </p:nvSpPr>
            <p:spPr>
              <a:xfrm>
                <a:off x="2348125" y="1542100"/>
                <a:ext cx="452350" cy="409975"/>
              </a:xfrm>
              <a:custGeom>
                <a:rect b="b" l="l" r="r" t="t"/>
                <a:pathLst>
                  <a:path extrusionOk="0" h="16399" w="18094">
                    <a:moveTo>
                      <a:pt x="3724" y="0"/>
                    </a:moveTo>
                    <a:lnTo>
                      <a:pt x="4741" y="10160"/>
                    </a:lnTo>
                    <a:lnTo>
                      <a:pt x="1087" y="10709"/>
                    </a:lnTo>
                    <a:lnTo>
                      <a:pt x="0" y="13676"/>
                    </a:lnTo>
                    <a:lnTo>
                      <a:pt x="12265" y="16399"/>
                    </a:lnTo>
                    <a:lnTo>
                      <a:pt x="18094" y="9915"/>
                    </a:lnTo>
                    <a:lnTo>
                      <a:pt x="13081" y="9181"/>
                    </a:lnTo>
                    <a:lnTo>
                      <a:pt x="12749" y="2878"/>
                    </a:lnTo>
                    <a:lnTo>
                      <a:pt x="3724" y="0"/>
                    </a:lnTo>
                    <a:close/>
                  </a:path>
                </a:pathLst>
              </a:custGeom>
              <a:solidFill>
                <a:srgbClr val="FFC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44"/>
              <p:cNvSpPr/>
              <p:nvPr/>
            </p:nvSpPr>
            <p:spPr>
              <a:xfrm>
                <a:off x="2348125" y="1551825"/>
                <a:ext cx="452350" cy="400250"/>
              </a:xfrm>
              <a:custGeom>
                <a:rect b="b" l="l" r="r" t="t"/>
                <a:pathLst>
                  <a:path extrusionOk="0" h="16010" w="18094">
                    <a:moveTo>
                      <a:pt x="3699" y="0"/>
                    </a:moveTo>
                    <a:lnTo>
                      <a:pt x="4741" y="9771"/>
                    </a:lnTo>
                    <a:lnTo>
                      <a:pt x="1087" y="10320"/>
                    </a:lnTo>
                    <a:lnTo>
                      <a:pt x="0" y="13287"/>
                    </a:lnTo>
                    <a:lnTo>
                      <a:pt x="12265" y="16010"/>
                    </a:lnTo>
                    <a:lnTo>
                      <a:pt x="18094" y="9526"/>
                    </a:lnTo>
                    <a:lnTo>
                      <a:pt x="13081" y="8792"/>
                    </a:lnTo>
                    <a:lnTo>
                      <a:pt x="12749" y="2489"/>
                    </a:lnTo>
                    <a:lnTo>
                      <a:pt x="36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44"/>
              <p:cNvSpPr/>
              <p:nvPr/>
            </p:nvSpPr>
            <p:spPr>
              <a:xfrm>
                <a:off x="2329625" y="1351525"/>
                <a:ext cx="154750" cy="196925"/>
              </a:xfrm>
              <a:custGeom>
                <a:rect b="b" l="l" r="r" t="t"/>
                <a:pathLst>
                  <a:path extrusionOk="0" h="7877" w="6190">
                    <a:moveTo>
                      <a:pt x="2782" y="1"/>
                    </a:moveTo>
                    <a:cubicBezTo>
                      <a:pt x="2677" y="1"/>
                      <a:pt x="2571" y="9"/>
                      <a:pt x="2466" y="26"/>
                    </a:cubicBezTo>
                    <a:cubicBezTo>
                      <a:pt x="948" y="270"/>
                      <a:pt x="0" y="2220"/>
                      <a:pt x="349" y="4380"/>
                    </a:cubicBezTo>
                    <a:cubicBezTo>
                      <a:pt x="671" y="6391"/>
                      <a:pt x="2003" y="7876"/>
                      <a:pt x="3408" y="7876"/>
                    </a:cubicBezTo>
                    <a:cubicBezTo>
                      <a:pt x="3513" y="7876"/>
                      <a:pt x="3618" y="7868"/>
                      <a:pt x="3724" y="7851"/>
                    </a:cubicBezTo>
                    <a:cubicBezTo>
                      <a:pt x="5240" y="7607"/>
                      <a:pt x="6189" y="5658"/>
                      <a:pt x="5841" y="3498"/>
                    </a:cubicBezTo>
                    <a:cubicBezTo>
                      <a:pt x="5519" y="1487"/>
                      <a:pt x="4187" y="1"/>
                      <a:pt x="27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44"/>
              <p:cNvSpPr/>
              <p:nvPr/>
            </p:nvSpPr>
            <p:spPr>
              <a:xfrm>
                <a:off x="2363225" y="1081675"/>
                <a:ext cx="584600" cy="637050"/>
              </a:xfrm>
              <a:custGeom>
                <a:rect b="b" l="l" r="r" t="t"/>
                <a:pathLst>
                  <a:path extrusionOk="0" h="25482" w="23384">
                    <a:moveTo>
                      <a:pt x="9056" y="0"/>
                    </a:moveTo>
                    <a:cubicBezTo>
                      <a:pt x="3086" y="0"/>
                      <a:pt x="2778" y="5222"/>
                      <a:pt x="1499" y="10452"/>
                    </a:cubicBezTo>
                    <a:cubicBezTo>
                      <a:pt x="0" y="16577"/>
                      <a:pt x="3987" y="25028"/>
                      <a:pt x="13983" y="25468"/>
                    </a:cubicBezTo>
                    <a:cubicBezTo>
                      <a:pt x="14180" y="25477"/>
                      <a:pt x="14373" y="25481"/>
                      <a:pt x="14564" y="25481"/>
                    </a:cubicBezTo>
                    <a:cubicBezTo>
                      <a:pt x="20139" y="25481"/>
                      <a:pt x="23384" y="21756"/>
                      <a:pt x="22159" y="12426"/>
                    </a:cubicBezTo>
                    <a:cubicBezTo>
                      <a:pt x="20628" y="749"/>
                      <a:pt x="13357" y="485"/>
                      <a:pt x="12703" y="485"/>
                    </a:cubicBezTo>
                    <a:cubicBezTo>
                      <a:pt x="12672" y="485"/>
                      <a:pt x="12655" y="486"/>
                      <a:pt x="12655" y="486"/>
                    </a:cubicBezTo>
                    <a:cubicBezTo>
                      <a:pt x="11267" y="153"/>
                      <a:pt x="10079" y="0"/>
                      <a:pt x="90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44"/>
              <p:cNvSpPr/>
              <p:nvPr/>
            </p:nvSpPr>
            <p:spPr>
              <a:xfrm>
                <a:off x="2099925" y="988850"/>
                <a:ext cx="579700" cy="749625"/>
              </a:xfrm>
              <a:custGeom>
                <a:rect b="b" l="l" r="r" t="t"/>
                <a:pathLst>
                  <a:path extrusionOk="0" h="29985" w="23188">
                    <a:moveTo>
                      <a:pt x="18331" y="1"/>
                    </a:moveTo>
                    <a:cubicBezTo>
                      <a:pt x="14386" y="1"/>
                      <a:pt x="9657" y="3774"/>
                      <a:pt x="9724" y="6334"/>
                    </a:cubicBezTo>
                    <a:cubicBezTo>
                      <a:pt x="9828" y="10294"/>
                      <a:pt x="10775" y="14930"/>
                      <a:pt x="5388" y="17949"/>
                    </a:cubicBezTo>
                    <a:cubicBezTo>
                      <a:pt x="1" y="20967"/>
                      <a:pt x="2545" y="29664"/>
                      <a:pt x="5982" y="29936"/>
                    </a:cubicBezTo>
                    <a:cubicBezTo>
                      <a:pt x="6387" y="29968"/>
                      <a:pt x="6743" y="29984"/>
                      <a:pt x="7049" y="29984"/>
                    </a:cubicBezTo>
                    <a:cubicBezTo>
                      <a:pt x="9334" y="29984"/>
                      <a:pt x="8877" y="29101"/>
                      <a:pt x="6330" y="27608"/>
                    </a:cubicBezTo>
                    <a:cubicBezTo>
                      <a:pt x="3441" y="25915"/>
                      <a:pt x="2153" y="19363"/>
                      <a:pt x="9292" y="18378"/>
                    </a:cubicBezTo>
                    <a:cubicBezTo>
                      <a:pt x="16431" y="17392"/>
                      <a:pt x="14605" y="15029"/>
                      <a:pt x="15400" y="10436"/>
                    </a:cubicBezTo>
                    <a:cubicBezTo>
                      <a:pt x="16196" y="5844"/>
                      <a:pt x="23187" y="4199"/>
                      <a:pt x="23187" y="4199"/>
                    </a:cubicBezTo>
                    <a:cubicBezTo>
                      <a:pt x="22411" y="1129"/>
                      <a:pt x="20488" y="1"/>
                      <a:pt x="183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44"/>
              <p:cNvSpPr/>
              <p:nvPr/>
            </p:nvSpPr>
            <p:spPr>
              <a:xfrm>
                <a:off x="2390200" y="1384525"/>
                <a:ext cx="78475" cy="113100"/>
              </a:xfrm>
              <a:custGeom>
                <a:rect b="b" l="l" r="r" t="t"/>
                <a:pathLst>
                  <a:path extrusionOk="0" h="4524" w="3139">
                    <a:moveTo>
                      <a:pt x="2030" y="0"/>
                    </a:moveTo>
                    <a:lnTo>
                      <a:pt x="1" y="1008"/>
                    </a:lnTo>
                    <a:cubicBezTo>
                      <a:pt x="1" y="1008"/>
                      <a:pt x="973" y="4523"/>
                      <a:pt x="1944" y="4523"/>
                    </a:cubicBezTo>
                    <a:cubicBezTo>
                      <a:pt x="2001" y="4523"/>
                      <a:pt x="2058" y="4511"/>
                      <a:pt x="2115" y="4485"/>
                    </a:cubicBezTo>
                    <a:cubicBezTo>
                      <a:pt x="3139" y="4020"/>
                      <a:pt x="2030" y="0"/>
                      <a:pt x="20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44"/>
              <p:cNvSpPr/>
              <p:nvPr/>
            </p:nvSpPr>
            <p:spPr>
              <a:xfrm>
                <a:off x="2483250" y="1076950"/>
                <a:ext cx="257800" cy="359325"/>
              </a:xfrm>
              <a:custGeom>
                <a:rect b="b" l="l" r="r" t="t"/>
                <a:pathLst>
                  <a:path extrusionOk="0" h="14373" w="10312">
                    <a:moveTo>
                      <a:pt x="9499" y="0"/>
                    </a:moveTo>
                    <a:cubicBezTo>
                      <a:pt x="9474" y="0"/>
                      <a:pt x="9448" y="1"/>
                      <a:pt x="9422" y="1"/>
                    </a:cubicBezTo>
                    <a:cubicBezTo>
                      <a:pt x="8637" y="5"/>
                      <a:pt x="7854" y="89"/>
                      <a:pt x="7085" y="249"/>
                    </a:cubicBezTo>
                    <a:cubicBezTo>
                      <a:pt x="6125" y="441"/>
                      <a:pt x="5003" y="785"/>
                      <a:pt x="3889" y="1444"/>
                    </a:cubicBezTo>
                    <a:cubicBezTo>
                      <a:pt x="3334" y="1775"/>
                      <a:pt x="2785" y="2193"/>
                      <a:pt x="2306" y="2728"/>
                    </a:cubicBezTo>
                    <a:cubicBezTo>
                      <a:pt x="1806" y="3278"/>
                      <a:pt x="1423" y="3924"/>
                      <a:pt x="1182" y="4626"/>
                    </a:cubicBezTo>
                    <a:cubicBezTo>
                      <a:pt x="1122" y="4805"/>
                      <a:pt x="1082" y="4990"/>
                      <a:pt x="1034" y="5172"/>
                    </a:cubicBezTo>
                    <a:lnTo>
                      <a:pt x="945" y="5664"/>
                    </a:lnTo>
                    <a:cubicBezTo>
                      <a:pt x="883" y="5963"/>
                      <a:pt x="851" y="6301"/>
                      <a:pt x="816" y="6640"/>
                    </a:cubicBezTo>
                    <a:cubicBezTo>
                      <a:pt x="746" y="7308"/>
                      <a:pt x="746" y="7935"/>
                      <a:pt x="759" y="8550"/>
                    </a:cubicBezTo>
                    <a:cubicBezTo>
                      <a:pt x="797" y="9766"/>
                      <a:pt x="960" y="10864"/>
                      <a:pt x="1002" y="11751"/>
                    </a:cubicBezTo>
                    <a:cubicBezTo>
                      <a:pt x="1022" y="12144"/>
                      <a:pt x="1000" y="12539"/>
                      <a:pt x="935" y="12928"/>
                    </a:cubicBezTo>
                    <a:cubicBezTo>
                      <a:pt x="848" y="13252"/>
                      <a:pt x="734" y="13539"/>
                      <a:pt x="582" y="13750"/>
                    </a:cubicBezTo>
                    <a:lnTo>
                      <a:pt x="366" y="14030"/>
                    </a:lnTo>
                    <a:lnTo>
                      <a:pt x="168" y="14213"/>
                    </a:lnTo>
                    <a:lnTo>
                      <a:pt x="0" y="14373"/>
                    </a:lnTo>
                    <a:lnTo>
                      <a:pt x="221" y="14299"/>
                    </a:lnTo>
                    <a:lnTo>
                      <a:pt x="490" y="14203"/>
                    </a:lnTo>
                    <a:cubicBezTo>
                      <a:pt x="590" y="14150"/>
                      <a:pt x="701" y="14080"/>
                      <a:pt x="829" y="14000"/>
                    </a:cubicBezTo>
                    <a:cubicBezTo>
                      <a:pt x="965" y="13928"/>
                      <a:pt x="1068" y="13794"/>
                      <a:pt x="1210" y="13669"/>
                    </a:cubicBezTo>
                    <a:cubicBezTo>
                      <a:pt x="1346" y="13539"/>
                      <a:pt x="1442" y="13361"/>
                      <a:pt x="1565" y="13178"/>
                    </a:cubicBezTo>
                    <a:cubicBezTo>
                      <a:pt x="1762" y="12799"/>
                      <a:pt x="1936" y="12333"/>
                      <a:pt x="2017" y="11837"/>
                    </a:cubicBezTo>
                    <a:cubicBezTo>
                      <a:pt x="2113" y="11340"/>
                      <a:pt x="2173" y="10809"/>
                      <a:pt x="2213" y="10265"/>
                    </a:cubicBezTo>
                    <a:cubicBezTo>
                      <a:pt x="2251" y="9730"/>
                      <a:pt x="2290" y="9167"/>
                      <a:pt x="2331" y="8583"/>
                    </a:cubicBezTo>
                    <a:cubicBezTo>
                      <a:pt x="2379" y="8017"/>
                      <a:pt x="2436" y="7422"/>
                      <a:pt x="2521" y="6861"/>
                    </a:cubicBezTo>
                    <a:lnTo>
                      <a:pt x="2586" y="6439"/>
                    </a:lnTo>
                    <a:lnTo>
                      <a:pt x="2673" y="5985"/>
                    </a:lnTo>
                    <a:cubicBezTo>
                      <a:pt x="2732" y="5648"/>
                      <a:pt x="2783" y="5432"/>
                      <a:pt x="2863" y="5186"/>
                    </a:cubicBezTo>
                    <a:cubicBezTo>
                      <a:pt x="3020" y="4705"/>
                      <a:pt x="3282" y="4259"/>
                      <a:pt x="3608" y="3848"/>
                    </a:cubicBezTo>
                    <a:cubicBezTo>
                      <a:pt x="3937" y="3440"/>
                      <a:pt x="4335" y="3072"/>
                      <a:pt x="4762" y="2747"/>
                    </a:cubicBezTo>
                    <a:cubicBezTo>
                      <a:pt x="5620" y="2096"/>
                      <a:pt x="6566" y="1609"/>
                      <a:pt x="7398" y="1213"/>
                    </a:cubicBezTo>
                    <a:cubicBezTo>
                      <a:pt x="8236" y="831"/>
                      <a:pt x="8969" y="543"/>
                      <a:pt x="9486" y="346"/>
                    </a:cubicBezTo>
                    <a:lnTo>
                      <a:pt x="10311" y="42"/>
                    </a:lnTo>
                    <a:cubicBezTo>
                      <a:pt x="10311" y="42"/>
                      <a:pt x="10017" y="0"/>
                      <a:pt x="94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44"/>
              <p:cNvSpPr/>
              <p:nvPr/>
            </p:nvSpPr>
            <p:spPr>
              <a:xfrm>
                <a:off x="1852725" y="502325"/>
                <a:ext cx="592200" cy="1685475"/>
              </a:xfrm>
              <a:custGeom>
                <a:rect b="b" l="l" r="r" t="t"/>
                <a:pathLst>
                  <a:path extrusionOk="0" h="67419" w="23688">
                    <a:moveTo>
                      <a:pt x="2319" y="0"/>
                    </a:moveTo>
                    <a:cubicBezTo>
                      <a:pt x="2086" y="0"/>
                      <a:pt x="2189" y="1265"/>
                      <a:pt x="3026" y="5069"/>
                    </a:cubicBezTo>
                    <a:cubicBezTo>
                      <a:pt x="3026" y="5069"/>
                      <a:pt x="1441" y="1094"/>
                      <a:pt x="1091" y="1094"/>
                    </a:cubicBezTo>
                    <a:cubicBezTo>
                      <a:pt x="901" y="1094"/>
                      <a:pt x="1075" y="2268"/>
                      <a:pt x="2067" y="5891"/>
                    </a:cubicBezTo>
                    <a:cubicBezTo>
                      <a:pt x="2067" y="5891"/>
                      <a:pt x="605" y="2418"/>
                      <a:pt x="217" y="2418"/>
                    </a:cubicBezTo>
                    <a:cubicBezTo>
                      <a:pt x="0" y="2418"/>
                      <a:pt x="120" y="3507"/>
                      <a:pt x="1021" y="6902"/>
                    </a:cubicBezTo>
                    <a:cubicBezTo>
                      <a:pt x="1021" y="6902"/>
                      <a:pt x="9169" y="46221"/>
                      <a:pt x="16914" y="62261"/>
                    </a:cubicBezTo>
                    <a:cubicBezTo>
                      <a:pt x="18713" y="65988"/>
                      <a:pt x="19967" y="67419"/>
                      <a:pt x="20831" y="67419"/>
                    </a:cubicBezTo>
                    <a:cubicBezTo>
                      <a:pt x="23687" y="67419"/>
                      <a:pt x="22294" y="51805"/>
                      <a:pt x="22294" y="51805"/>
                    </a:cubicBezTo>
                    <a:cubicBezTo>
                      <a:pt x="22294" y="51805"/>
                      <a:pt x="11190" y="24414"/>
                      <a:pt x="6347" y="6843"/>
                    </a:cubicBezTo>
                    <a:cubicBezTo>
                      <a:pt x="6347" y="6843"/>
                      <a:pt x="5519" y="167"/>
                      <a:pt x="4990" y="167"/>
                    </a:cubicBezTo>
                    <a:cubicBezTo>
                      <a:pt x="4762" y="167"/>
                      <a:pt x="4590" y="1413"/>
                      <a:pt x="4564" y="4979"/>
                    </a:cubicBezTo>
                    <a:cubicBezTo>
                      <a:pt x="4564" y="4979"/>
                      <a:pt x="2781" y="0"/>
                      <a:pt x="23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44"/>
              <p:cNvSpPr/>
              <p:nvPr/>
            </p:nvSpPr>
            <p:spPr>
              <a:xfrm>
                <a:off x="1994150" y="598000"/>
                <a:ext cx="64800" cy="188125"/>
              </a:xfrm>
              <a:custGeom>
                <a:rect b="b" l="l" r="r" t="t"/>
                <a:pathLst>
                  <a:path extrusionOk="0" h="7525" w="2592">
                    <a:moveTo>
                      <a:pt x="2392" y="0"/>
                    </a:moveTo>
                    <a:cubicBezTo>
                      <a:pt x="2091" y="0"/>
                      <a:pt x="1041" y="2259"/>
                      <a:pt x="1041" y="2259"/>
                    </a:cubicBezTo>
                    <a:cubicBezTo>
                      <a:pt x="1041" y="2259"/>
                      <a:pt x="0" y="7524"/>
                      <a:pt x="304" y="7524"/>
                    </a:cubicBezTo>
                    <a:cubicBezTo>
                      <a:pt x="426" y="7524"/>
                      <a:pt x="765" y="6677"/>
                      <a:pt x="1474" y="4303"/>
                    </a:cubicBezTo>
                    <a:cubicBezTo>
                      <a:pt x="2461" y="995"/>
                      <a:pt x="2591" y="0"/>
                      <a:pt x="2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44"/>
              <p:cNvSpPr/>
              <p:nvPr/>
            </p:nvSpPr>
            <p:spPr>
              <a:xfrm>
                <a:off x="2110050" y="1623675"/>
                <a:ext cx="939400" cy="1043450"/>
              </a:xfrm>
              <a:custGeom>
                <a:rect b="b" l="l" r="r" t="t"/>
                <a:pathLst>
                  <a:path extrusionOk="0" h="41738" w="37576">
                    <a:moveTo>
                      <a:pt x="10212" y="1"/>
                    </a:moveTo>
                    <a:lnTo>
                      <a:pt x="1" y="3714"/>
                    </a:lnTo>
                    <a:cubicBezTo>
                      <a:pt x="3547" y="14822"/>
                      <a:pt x="9550" y="26794"/>
                      <a:pt x="9550" y="26794"/>
                    </a:cubicBezTo>
                    <a:lnTo>
                      <a:pt x="7232" y="39415"/>
                    </a:lnTo>
                    <a:cubicBezTo>
                      <a:pt x="13205" y="41116"/>
                      <a:pt x="18158" y="41738"/>
                      <a:pt x="22209" y="41738"/>
                    </a:cubicBezTo>
                    <a:cubicBezTo>
                      <a:pt x="33237" y="41738"/>
                      <a:pt x="37575" y="37128"/>
                      <a:pt x="37575" y="37128"/>
                    </a:cubicBezTo>
                    <a:lnTo>
                      <a:pt x="34018" y="26288"/>
                    </a:lnTo>
                    <a:cubicBezTo>
                      <a:pt x="34018" y="26288"/>
                      <a:pt x="34807" y="14297"/>
                      <a:pt x="34089" y="9680"/>
                    </a:cubicBezTo>
                    <a:cubicBezTo>
                      <a:pt x="33566" y="6312"/>
                      <a:pt x="27697" y="5856"/>
                      <a:pt x="24558" y="5856"/>
                    </a:cubicBezTo>
                    <a:cubicBezTo>
                      <a:pt x="23393" y="5856"/>
                      <a:pt x="22604" y="5919"/>
                      <a:pt x="22604" y="5919"/>
                    </a:cubicBezTo>
                    <a:cubicBezTo>
                      <a:pt x="21264" y="8155"/>
                      <a:pt x="19759" y="8855"/>
                      <a:pt x="18401" y="8855"/>
                    </a:cubicBezTo>
                    <a:cubicBezTo>
                      <a:pt x="16128" y="8855"/>
                      <a:pt x="14264" y="6896"/>
                      <a:pt x="14264" y="6896"/>
                    </a:cubicBezTo>
                    <a:lnTo>
                      <a:pt x="13065" y="6932"/>
                    </a:lnTo>
                    <a:lnTo>
                      <a:pt x="102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44"/>
              <p:cNvSpPr/>
              <p:nvPr/>
            </p:nvSpPr>
            <p:spPr>
              <a:xfrm>
                <a:off x="2269275" y="2123925"/>
                <a:ext cx="780150" cy="543175"/>
              </a:xfrm>
              <a:custGeom>
                <a:rect b="b" l="l" r="r" t="t"/>
                <a:pathLst>
                  <a:path extrusionOk="0" h="21727" w="31206">
                    <a:moveTo>
                      <a:pt x="0" y="0"/>
                    </a:moveTo>
                    <a:lnTo>
                      <a:pt x="0" y="0"/>
                    </a:lnTo>
                    <a:cubicBezTo>
                      <a:pt x="1813" y="4055"/>
                      <a:pt x="3181" y="6782"/>
                      <a:pt x="3181" y="6782"/>
                    </a:cubicBezTo>
                    <a:lnTo>
                      <a:pt x="861" y="19404"/>
                    </a:lnTo>
                    <a:cubicBezTo>
                      <a:pt x="6834" y="21104"/>
                      <a:pt x="11787" y="21726"/>
                      <a:pt x="15838" y="21726"/>
                    </a:cubicBezTo>
                    <a:cubicBezTo>
                      <a:pt x="26867" y="21726"/>
                      <a:pt x="31205" y="17117"/>
                      <a:pt x="31205" y="17117"/>
                    </a:cubicBezTo>
                    <a:lnTo>
                      <a:pt x="27951" y="7205"/>
                    </a:lnTo>
                    <a:cubicBezTo>
                      <a:pt x="27851" y="7206"/>
                      <a:pt x="27750" y="7206"/>
                      <a:pt x="27649" y="7206"/>
                    </a:cubicBezTo>
                    <a:cubicBezTo>
                      <a:pt x="24075" y="7206"/>
                      <a:pt x="20481" y="6729"/>
                      <a:pt x="17089" y="5985"/>
                    </a:cubicBezTo>
                    <a:cubicBezTo>
                      <a:pt x="11232" y="4701"/>
                      <a:pt x="5437" y="2683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44"/>
              <p:cNvSpPr/>
              <p:nvPr/>
            </p:nvSpPr>
            <p:spPr>
              <a:xfrm>
                <a:off x="2803200" y="1888725"/>
                <a:ext cx="375450" cy="345375"/>
              </a:xfrm>
              <a:custGeom>
                <a:rect b="b" l="l" r="r" t="t"/>
                <a:pathLst>
                  <a:path extrusionOk="0" h="13815" w="15018">
                    <a:moveTo>
                      <a:pt x="5752" y="1"/>
                    </a:moveTo>
                    <a:cubicBezTo>
                      <a:pt x="5752" y="1"/>
                      <a:pt x="0" y="13815"/>
                      <a:pt x="3819" y="13815"/>
                    </a:cubicBezTo>
                    <a:cubicBezTo>
                      <a:pt x="4439" y="13815"/>
                      <a:pt x="5310" y="13451"/>
                      <a:pt x="6499" y="12606"/>
                    </a:cubicBezTo>
                    <a:cubicBezTo>
                      <a:pt x="15017" y="6552"/>
                      <a:pt x="5752" y="1"/>
                      <a:pt x="57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44"/>
              <p:cNvSpPr/>
              <p:nvPr/>
            </p:nvSpPr>
            <p:spPr>
              <a:xfrm>
                <a:off x="1194050" y="1666500"/>
                <a:ext cx="447025" cy="380775"/>
              </a:xfrm>
              <a:custGeom>
                <a:rect b="b" l="l" r="r" t="t"/>
                <a:pathLst>
                  <a:path extrusionOk="0" h="15231" w="17881">
                    <a:moveTo>
                      <a:pt x="6999" y="0"/>
                    </a:moveTo>
                    <a:lnTo>
                      <a:pt x="5218" y="7755"/>
                    </a:lnTo>
                    <a:lnTo>
                      <a:pt x="1653" y="7504"/>
                    </a:lnTo>
                    <a:lnTo>
                      <a:pt x="0" y="10077"/>
                    </a:lnTo>
                    <a:lnTo>
                      <a:pt x="11010" y="15231"/>
                    </a:lnTo>
                    <a:lnTo>
                      <a:pt x="17880" y="10335"/>
                    </a:lnTo>
                    <a:lnTo>
                      <a:pt x="13300" y="8586"/>
                    </a:lnTo>
                    <a:lnTo>
                      <a:pt x="14314" y="2564"/>
                    </a:lnTo>
                    <a:lnTo>
                      <a:pt x="6999" y="0"/>
                    </a:lnTo>
                    <a:close/>
                  </a:path>
                </a:pathLst>
              </a:custGeom>
              <a:solidFill>
                <a:srgbClr val="DE73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4"/>
              <p:cNvSpPr/>
              <p:nvPr/>
            </p:nvSpPr>
            <p:spPr>
              <a:xfrm>
                <a:off x="1194050" y="1666500"/>
                <a:ext cx="447025" cy="380775"/>
              </a:xfrm>
              <a:custGeom>
                <a:rect b="b" l="l" r="r" t="t"/>
                <a:pathLst>
                  <a:path extrusionOk="0" h="15231" w="17881">
                    <a:moveTo>
                      <a:pt x="6999" y="0"/>
                    </a:moveTo>
                    <a:lnTo>
                      <a:pt x="5218" y="7755"/>
                    </a:lnTo>
                    <a:lnTo>
                      <a:pt x="1653" y="7504"/>
                    </a:lnTo>
                    <a:lnTo>
                      <a:pt x="0" y="10077"/>
                    </a:lnTo>
                    <a:lnTo>
                      <a:pt x="11010" y="15231"/>
                    </a:lnTo>
                    <a:lnTo>
                      <a:pt x="17880" y="10335"/>
                    </a:lnTo>
                    <a:lnTo>
                      <a:pt x="13300" y="8586"/>
                    </a:lnTo>
                    <a:lnTo>
                      <a:pt x="14314" y="2564"/>
                    </a:lnTo>
                    <a:lnTo>
                      <a:pt x="69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44"/>
              <p:cNvSpPr/>
              <p:nvPr/>
            </p:nvSpPr>
            <p:spPr>
              <a:xfrm>
                <a:off x="1234375" y="1530025"/>
                <a:ext cx="130775" cy="136900"/>
              </a:xfrm>
              <a:custGeom>
                <a:rect b="b" l="l" r="r" t="t"/>
                <a:pathLst>
                  <a:path extrusionOk="0" h="5476" w="5231">
                    <a:moveTo>
                      <a:pt x="1768" y="0"/>
                    </a:moveTo>
                    <a:cubicBezTo>
                      <a:pt x="1768" y="1"/>
                      <a:pt x="0" y="1475"/>
                      <a:pt x="4026" y="5108"/>
                    </a:cubicBezTo>
                    <a:cubicBezTo>
                      <a:pt x="4309" y="5364"/>
                      <a:pt x="4486" y="5476"/>
                      <a:pt x="4579" y="5476"/>
                    </a:cubicBezTo>
                    <a:cubicBezTo>
                      <a:pt x="5231" y="5476"/>
                      <a:pt x="1768" y="1"/>
                      <a:pt x="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44"/>
              <p:cNvSpPr/>
              <p:nvPr/>
            </p:nvSpPr>
            <p:spPr>
              <a:xfrm>
                <a:off x="1201600" y="1392475"/>
                <a:ext cx="211750" cy="191875"/>
              </a:xfrm>
              <a:custGeom>
                <a:rect b="b" l="l" r="r" t="t"/>
                <a:pathLst>
                  <a:path extrusionOk="0" h="7675" w="8470">
                    <a:moveTo>
                      <a:pt x="4203" y="0"/>
                    </a:moveTo>
                    <a:cubicBezTo>
                      <a:pt x="2375" y="0"/>
                      <a:pt x="752" y="1270"/>
                      <a:pt x="400" y="3100"/>
                    </a:cubicBezTo>
                    <a:cubicBezTo>
                      <a:pt x="1" y="5179"/>
                      <a:pt x="1393" y="7194"/>
                      <a:pt x="3511" y="7602"/>
                    </a:cubicBezTo>
                    <a:cubicBezTo>
                      <a:pt x="3764" y="7651"/>
                      <a:pt x="4016" y="7674"/>
                      <a:pt x="4265" y="7674"/>
                    </a:cubicBezTo>
                    <a:cubicBezTo>
                      <a:pt x="6094" y="7674"/>
                      <a:pt x="7717" y="6405"/>
                      <a:pt x="8070" y="4574"/>
                    </a:cubicBezTo>
                    <a:cubicBezTo>
                      <a:pt x="8469" y="2496"/>
                      <a:pt x="7077" y="479"/>
                      <a:pt x="4958" y="73"/>
                    </a:cubicBezTo>
                    <a:cubicBezTo>
                      <a:pt x="4704" y="24"/>
                      <a:pt x="4452" y="0"/>
                      <a:pt x="4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44"/>
              <p:cNvSpPr/>
              <p:nvPr/>
            </p:nvSpPr>
            <p:spPr>
              <a:xfrm>
                <a:off x="1253200" y="1204250"/>
                <a:ext cx="558275" cy="657350"/>
              </a:xfrm>
              <a:custGeom>
                <a:rect b="b" l="l" r="r" t="t"/>
                <a:pathLst>
                  <a:path extrusionOk="0" h="26294" w="22331">
                    <a:moveTo>
                      <a:pt x="10529" y="1"/>
                    </a:moveTo>
                    <a:cubicBezTo>
                      <a:pt x="6466" y="1"/>
                      <a:pt x="4662" y="3389"/>
                      <a:pt x="2704" y="7346"/>
                    </a:cubicBezTo>
                    <a:cubicBezTo>
                      <a:pt x="0" y="12815"/>
                      <a:pt x="2080" y="23494"/>
                      <a:pt x="11427" y="26014"/>
                    </a:cubicBezTo>
                    <a:cubicBezTo>
                      <a:pt x="12121" y="26201"/>
                      <a:pt x="12795" y="26294"/>
                      <a:pt x="13444" y="26294"/>
                    </a:cubicBezTo>
                    <a:cubicBezTo>
                      <a:pt x="17978" y="26294"/>
                      <a:pt x="21293" y="21783"/>
                      <a:pt x="21799" y="13561"/>
                    </a:cubicBezTo>
                    <a:cubicBezTo>
                      <a:pt x="22330" y="4951"/>
                      <a:pt x="16308" y="1641"/>
                      <a:pt x="16308" y="1641"/>
                    </a:cubicBezTo>
                    <a:cubicBezTo>
                      <a:pt x="13963" y="495"/>
                      <a:pt x="12081" y="1"/>
                      <a:pt x="105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44"/>
              <p:cNvSpPr/>
              <p:nvPr/>
            </p:nvSpPr>
            <p:spPr>
              <a:xfrm>
                <a:off x="1165600" y="1043800"/>
                <a:ext cx="758725" cy="478450"/>
              </a:xfrm>
              <a:custGeom>
                <a:rect b="b" l="l" r="r" t="t"/>
                <a:pathLst>
                  <a:path extrusionOk="0" h="19138" w="30349">
                    <a:moveTo>
                      <a:pt x="18688" y="1"/>
                    </a:moveTo>
                    <a:cubicBezTo>
                      <a:pt x="18582" y="1"/>
                      <a:pt x="18474" y="1"/>
                      <a:pt x="18366" y="3"/>
                    </a:cubicBezTo>
                    <a:cubicBezTo>
                      <a:pt x="14461" y="71"/>
                      <a:pt x="11683" y="902"/>
                      <a:pt x="9719" y="1961"/>
                    </a:cubicBezTo>
                    <a:lnTo>
                      <a:pt x="9719" y="1961"/>
                    </a:lnTo>
                    <a:cubicBezTo>
                      <a:pt x="9328" y="1777"/>
                      <a:pt x="8834" y="1663"/>
                      <a:pt x="8211" y="1663"/>
                    </a:cubicBezTo>
                    <a:cubicBezTo>
                      <a:pt x="7871" y="1663"/>
                      <a:pt x="7493" y="1697"/>
                      <a:pt x="7072" y="1771"/>
                    </a:cubicBezTo>
                    <a:cubicBezTo>
                      <a:pt x="2652" y="2557"/>
                      <a:pt x="1" y="9333"/>
                      <a:pt x="2358" y="15522"/>
                    </a:cubicBezTo>
                    <a:cubicBezTo>
                      <a:pt x="2358" y="15522"/>
                      <a:pt x="3835" y="14208"/>
                      <a:pt x="5139" y="14208"/>
                    </a:cubicBezTo>
                    <a:cubicBezTo>
                      <a:pt x="5261" y="14208"/>
                      <a:pt x="5382" y="14220"/>
                      <a:pt x="5500" y="14245"/>
                    </a:cubicBezTo>
                    <a:cubicBezTo>
                      <a:pt x="5500" y="14245"/>
                      <a:pt x="6875" y="16013"/>
                      <a:pt x="5894" y="19058"/>
                    </a:cubicBezTo>
                    <a:cubicBezTo>
                      <a:pt x="5894" y="19058"/>
                      <a:pt x="6078" y="19137"/>
                      <a:pt x="6351" y="19137"/>
                    </a:cubicBezTo>
                    <a:cubicBezTo>
                      <a:pt x="7170" y="19137"/>
                      <a:pt x="8791" y="18419"/>
                      <a:pt x="8643" y="12673"/>
                    </a:cubicBezTo>
                    <a:cubicBezTo>
                      <a:pt x="8643" y="12673"/>
                      <a:pt x="11198" y="11888"/>
                      <a:pt x="11492" y="9333"/>
                    </a:cubicBezTo>
                    <a:cubicBezTo>
                      <a:pt x="11492" y="9333"/>
                      <a:pt x="13947" y="13852"/>
                      <a:pt x="19055" y="14834"/>
                    </a:cubicBezTo>
                    <a:lnTo>
                      <a:pt x="17679" y="11690"/>
                    </a:lnTo>
                    <a:lnTo>
                      <a:pt x="17679" y="11690"/>
                    </a:lnTo>
                    <a:cubicBezTo>
                      <a:pt x="17679" y="11690"/>
                      <a:pt x="22491" y="15030"/>
                      <a:pt x="27993" y="15718"/>
                    </a:cubicBezTo>
                    <a:cubicBezTo>
                      <a:pt x="27993" y="15718"/>
                      <a:pt x="29879" y="9040"/>
                      <a:pt x="25480" y="4670"/>
                    </a:cubicBezTo>
                    <a:lnTo>
                      <a:pt x="25480" y="4670"/>
                    </a:lnTo>
                    <a:cubicBezTo>
                      <a:pt x="27330" y="6104"/>
                      <a:pt x="29584" y="8120"/>
                      <a:pt x="30349" y="9922"/>
                    </a:cubicBezTo>
                    <a:cubicBezTo>
                      <a:pt x="30349" y="9922"/>
                      <a:pt x="29674" y="1"/>
                      <a:pt x="18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44"/>
              <p:cNvSpPr/>
              <p:nvPr/>
            </p:nvSpPr>
            <p:spPr>
              <a:xfrm>
                <a:off x="1484575" y="2389175"/>
                <a:ext cx="445450" cy="466925"/>
              </a:xfrm>
              <a:custGeom>
                <a:rect b="b" l="l" r="r" t="t"/>
                <a:pathLst>
                  <a:path extrusionOk="0" h="18677" w="17818">
                    <a:moveTo>
                      <a:pt x="1303" y="0"/>
                    </a:moveTo>
                    <a:cubicBezTo>
                      <a:pt x="1269" y="0"/>
                      <a:pt x="1245" y="17"/>
                      <a:pt x="1232" y="52"/>
                    </a:cubicBezTo>
                    <a:cubicBezTo>
                      <a:pt x="1" y="3385"/>
                      <a:pt x="2256" y="18677"/>
                      <a:pt x="4946" y="18677"/>
                    </a:cubicBezTo>
                    <a:cubicBezTo>
                      <a:pt x="5048" y="18677"/>
                      <a:pt x="5151" y="18655"/>
                      <a:pt x="5255" y="18609"/>
                    </a:cubicBezTo>
                    <a:cubicBezTo>
                      <a:pt x="17133" y="13345"/>
                      <a:pt x="17818" y="190"/>
                      <a:pt x="17818" y="189"/>
                    </a:cubicBezTo>
                    <a:lnTo>
                      <a:pt x="17818" y="189"/>
                    </a:lnTo>
                    <a:lnTo>
                      <a:pt x="10724" y="2690"/>
                    </a:lnTo>
                    <a:cubicBezTo>
                      <a:pt x="10724" y="2690"/>
                      <a:pt x="9359" y="4778"/>
                      <a:pt x="8109" y="7462"/>
                    </a:cubicBezTo>
                    <a:cubicBezTo>
                      <a:pt x="8095" y="7492"/>
                      <a:pt x="8072" y="7506"/>
                      <a:pt x="8039" y="7506"/>
                    </a:cubicBezTo>
                    <a:cubicBezTo>
                      <a:pt x="7304" y="7506"/>
                      <a:pt x="2027" y="0"/>
                      <a:pt x="1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44"/>
              <p:cNvSpPr/>
              <p:nvPr/>
            </p:nvSpPr>
            <p:spPr>
              <a:xfrm>
                <a:off x="1484575" y="2389175"/>
                <a:ext cx="345550" cy="466925"/>
              </a:xfrm>
              <a:custGeom>
                <a:rect b="b" l="l" r="r" t="t"/>
                <a:pathLst>
                  <a:path extrusionOk="0" h="18677" w="13822">
                    <a:moveTo>
                      <a:pt x="1304" y="0"/>
                    </a:moveTo>
                    <a:cubicBezTo>
                      <a:pt x="1270" y="0"/>
                      <a:pt x="1246" y="17"/>
                      <a:pt x="1233" y="52"/>
                    </a:cubicBezTo>
                    <a:cubicBezTo>
                      <a:pt x="1" y="3385"/>
                      <a:pt x="2256" y="18677"/>
                      <a:pt x="4947" y="18677"/>
                    </a:cubicBezTo>
                    <a:cubicBezTo>
                      <a:pt x="5049" y="18677"/>
                      <a:pt x="5153" y="18655"/>
                      <a:pt x="5256" y="18609"/>
                    </a:cubicBezTo>
                    <a:cubicBezTo>
                      <a:pt x="9240" y="16844"/>
                      <a:pt x="11960" y="14190"/>
                      <a:pt x="13821" y="11444"/>
                    </a:cubicBezTo>
                    <a:cubicBezTo>
                      <a:pt x="13450" y="10563"/>
                      <a:pt x="13105" y="9724"/>
                      <a:pt x="12871" y="8960"/>
                    </a:cubicBezTo>
                    <a:cubicBezTo>
                      <a:pt x="12217" y="6834"/>
                      <a:pt x="11709" y="4644"/>
                      <a:pt x="11465" y="2430"/>
                    </a:cubicBezTo>
                    <a:lnTo>
                      <a:pt x="10725" y="2690"/>
                    </a:lnTo>
                    <a:cubicBezTo>
                      <a:pt x="10725" y="2690"/>
                      <a:pt x="9361" y="4778"/>
                      <a:pt x="8111" y="7463"/>
                    </a:cubicBezTo>
                    <a:cubicBezTo>
                      <a:pt x="8097" y="7493"/>
                      <a:pt x="8073" y="7507"/>
                      <a:pt x="8041" y="7507"/>
                    </a:cubicBezTo>
                    <a:cubicBezTo>
                      <a:pt x="7305" y="7507"/>
                      <a:pt x="2028" y="0"/>
                      <a:pt x="1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44"/>
              <p:cNvSpPr/>
              <p:nvPr/>
            </p:nvSpPr>
            <p:spPr>
              <a:xfrm>
                <a:off x="905075" y="5023500"/>
                <a:ext cx="344375" cy="223725"/>
              </a:xfrm>
              <a:custGeom>
                <a:rect b="b" l="l" r="r" t="t"/>
                <a:pathLst>
                  <a:path extrusionOk="0" h="8949" w="13775">
                    <a:moveTo>
                      <a:pt x="7304" y="1"/>
                    </a:moveTo>
                    <a:lnTo>
                      <a:pt x="7757" y="5319"/>
                    </a:lnTo>
                    <a:cubicBezTo>
                      <a:pt x="7757" y="5319"/>
                      <a:pt x="1" y="6781"/>
                      <a:pt x="149" y="8171"/>
                    </a:cubicBezTo>
                    <a:cubicBezTo>
                      <a:pt x="213" y="8778"/>
                      <a:pt x="2823" y="8949"/>
                      <a:pt x="5742" y="8949"/>
                    </a:cubicBezTo>
                    <a:cubicBezTo>
                      <a:pt x="9502" y="8949"/>
                      <a:pt x="13775" y="8665"/>
                      <a:pt x="13775" y="8665"/>
                    </a:cubicBezTo>
                    <a:lnTo>
                      <a:pt x="13266" y="1653"/>
                    </a:lnTo>
                    <a:lnTo>
                      <a:pt x="73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44"/>
              <p:cNvSpPr/>
              <p:nvPr/>
            </p:nvSpPr>
            <p:spPr>
              <a:xfrm>
                <a:off x="908625" y="5174900"/>
                <a:ext cx="340825" cy="72300"/>
              </a:xfrm>
              <a:custGeom>
                <a:rect b="b" l="l" r="r" t="t"/>
                <a:pathLst>
                  <a:path extrusionOk="0" h="2892" w="13633">
                    <a:moveTo>
                      <a:pt x="4370" y="0"/>
                    </a:moveTo>
                    <a:cubicBezTo>
                      <a:pt x="2768" y="421"/>
                      <a:pt x="1033" y="980"/>
                      <a:pt x="330" y="1562"/>
                    </a:cubicBezTo>
                    <a:lnTo>
                      <a:pt x="328" y="1562"/>
                    </a:lnTo>
                    <a:cubicBezTo>
                      <a:pt x="277" y="1604"/>
                      <a:pt x="227" y="1650"/>
                      <a:pt x="182" y="1698"/>
                    </a:cubicBezTo>
                    <a:lnTo>
                      <a:pt x="181" y="1699"/>
                    </a:lnTo>
                    <a:cubicBezTo>
                      <a:pt x="143" y="1742"/>
                      <a:pt x="108" y="1787"/>
                      <a:pt x="78" y="1835"/>
                    </a:cubicBezTo>
                    <a:cubicBezTo>
                      <a:pt x="71" y="1846"/>
                      <a:pt x="70" y="1856"/>
                      <a:pt x="64" y="1866"/>
                    </a:cubicBezTo>
                    <a:cubicBezTo>
                      <a:pt x="45" y="1900"/>
                      <a:pt x="29" y="1936"/>
                      <a:pt x="17" y="1973"/>
                    </a:cubicBezTo>
                    <a:cubicBezTo>
                      <a:pt x="5" y="2018"/>
                      <a:pt x="1" y="2066"/>
                      <a:pt x="5" y="2113"/>
                    </a:cubicBezTo>
                    <a:cubicBezTo>
                      <a:pt x="11" y="2151"/>
                      <a:pt x="24" y="2186"/>
                      <a:pt x="46" y="2218"/>
                    </a:cubicBezTo>
                    <a:cubicBezTo>
                      <a:pt x="49" y="2221"/>
                      <a:pt x="50" y="2226"/>
                      <a:pt x="53" y="2230"/>
                    </a:cubicBezTo>
                    <a:cubicBezTo>
                      <a:pt x="80" y="2264"/>
                      <a:pt x="110" y="2294"/>
                      <a:pt x="146" y="2321"/>
                    </a:cubicBezTo>
                    <a:cubicBezTo>
                      <a:pt x="153" y="2325"/>
                      <a:pt x="159" y="2331"/>
                      <a:pt x="165" y="2335"/>
                    </a:cubicBezTo>
                    <a:cubicBezTo>
                      <a:pt x="210" y="2365"/>
                      <a:pt x="257" y="2392"/>
                      <a:pt x="305" y="2414"/>
                    </a:cubicBezTo>
                    <a:lnTo>
                      <a:pt x="334" y="2428"/>
                    </a:lnTo>
                    <a:cubicBezTo>
                      <a:pt x="396" y="2455"/>
                      <a:pt x="458" y="2479"/>
                      <a:pt x="523" y="2499"/>
                    </a:cubicBezTo>
                    <a:lnTo>
                      <a:pt x="554" y="2509"/>
                    </a:lnTo>
                    <a:cubicBezTo>
                      <a:pt x="627" y="2533"/>
                      <a:pt x="707" y="2555"/>
                      <a:pt x="793" y="2575"/>
                    </a:cubicBezTo>
                    <a:lnTo>
                      <a:pt x="811" y="2580"/>
                    </a:lnTo>
                    <a:cubicBezTo>
                      <a:pt x="899" y="2600"/>
                      <a:pt x="995" y="2619"/>
                      <a:pt x="1096" y="2638"/>
                    </a:cubicBezTo>
                    <a:lnTo>
                      <a:pt x="1114" y="2642"/>
                    </a:lnTo>
                    <a:cubicBezTo>
                      <a:pt x="1216" y="2660"/>
                      <a:pt x="1324" y="2676"/>
                      <a:pt x="1435" y="2692"/>
                    </a:cubicBezTo>
                    <a:lnTo>
                      <a:pt x="1481" y="2700"/>
                    </a:lnTo>
                    <a:cubicBezTo>
                      <a:pt x="1590" y="2714"/>
                      <a:pt x="1706" y="2727"/>
                      <a:pt x="1826" y="2740"/>
                    </a:cubicBezTo>
                    <a:lnTo>
                      <a:pt x="1884" y="2748"/>
                    </a:lnTo>
                    <a:cubicBezTo>
                      <a:pt x="2004" y="2759"/>
                      <a:pt x="2130" y="2771"/>
                      <a:pt x="2259" y="2783"/>
                    </a:cubicBezTo>
                    <a:lnTo>
                      <a:pt x="2319" y="2787"/>
                    </a:lnTo>
                    <a:cubicBezTo>
                      <a:pt x="2452" y="2797"/>
                      <a:pt x="2589" y="2808"/>
                      <a:pt x="2731" y="2817"/>
                    </a:cubicBezTo>
                    <a:lnTo>
                      <a:pt x="2768" y="2819"/>
                    </a:lnTo>
                    <a:cubicBezTo>
                      <a:pt x="3067" y="2837"/>
                      <a:pt x="3383" y="2852"/>
                      <a:pt x="3712" y="2865"/>
                    </a:cubicBezTo>
                    <a:lnTo>
                      <a:pt x="3755" y="2866"/>
                    </a:lnTo>
                    <a:cubicBezTo>
                      <a:pt x="3913" y="2871"/>
                      <a:pt x="4073" y="2875"/>
                      <a:pt x="4236" y="2879"/>
                    </a:cubicBezTo>
                    <a:lnTo>
                      <a:pt x="4299" y="2879"/>
                    </a:lnTo>
                    <a:cubicBezTo>
                      <a:pt x="4459" y="2884"/>
                      <a:pt x="4623" y="2887"/>
                      <a:pt x="4788" y="2888"/>
                    </a:cubicBezTo>
                    <a:lnTo>
                      <a:pt x="4853" y="2888"/>
                    </a:lnTo>
                    <a:cubicBezTo>
                      <a:pt x="5021" y="2890"/>
                      <a:pt x="5189" y="2891"/>
                      <a:pt x="5360" y="2891"/>
                    </a:cubicBezTo>
                    <a:lnTo>
                      <a:pt x="5411" y="2891"/>
                    </a:lnTo>
                    <a:cubicBezTo>
                      <a:pt x="5477" y="2891"/>
                      <a:pt x="5543" y="2891"/>
                      <a:pt x="5608" y="2891"/>
                    </a:cubicBezTo>
                    <a:cubicBezTo>
                      <a:pt x="9367" y="2891"/>
                      <a:pt x="13633" y="2609"/>
                      <a:pt x="13633" y="2609"/>
                    </a:cubicBezTo>
                    <a:lnTo>
                      <a:pt x="13571" y="1774"/>
                    </a:lnTo>
                    <a:cubicBezTo>
                      <a:pt x="12887" y="1817"/>
                      <a:pt x="9068" y="2050"/>
                      <a:pt x="5665" y="2050"/>
                    </a:cubicBezTo>
                    <a:cubicBezTo>
                      <a:pt x="5644" y="2050"/>
                      <a:pt x="5623" y="2050"/>
                      <a:pt x="5602" y="2050"/>
                    </a:cubicBezTo>
                    <a:cubicBezTo>
                      <a:pt x="5262" y="1326"/>
                      <a:pt x="4850" y="639"/>
                      <a:pt x="4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44"/>
              <p:cNvSpPr/>
              <p:nvPr/>
            </p:nvSpPr>
            <p:spPr>
              <a:xfrm>
                <a:off x="1170350" y="5148775"/>
                <a:ext cx="52275" cy="49800"/>
              </a:xfrm>
              <a:custGeom>
                <a:rect b="b" l="l" r="r" t="t"/>
                <a:pathLst>
                  <a:path extrusionOk="0" h="1992" w="2091">
                    <a:moveTo>
                      <a:pt x="1016" y="1"/>
                    </a:moveTo>
                    <a:cubicBezTo>
                      <a:pt x="494" y="1"/>
                      <a:pt x="55" y="408"/>
                      <a:pt x="24" y="937"/>
                    </a:cubicBezTo>
                    <a:cubicBezTo>
                      <a:pt x="1" y="1339"/>
                      <a:pt x="221" y="1716"/>
                      <a:pt x="583" y="1892"/>
                    </a:cubicBezTo>
                    <a:cubicBezTo>
                      <a:pt x="721" y="1959"/>
                      <a:pt x="869" y="1991"/>
                      <a:pt x="1017" y="1991"/>
                    </a:cubicBezTo>
                    <a:cubicBezTo>
                      <a:pt x="1256" y="1991"/>
                      <a:pt x="1493" y="1905"/>
                      <a:pt x="1679" y="1740"/>
                    </a:cubicBezTo>
                    <a:cubicBezTo>
                      <a:pt x="1979" y="1472"/>
                      <a:pt x="2090" y="1049"/>
                      <a:pt x="1957" y="669"/>
                    </a:cubicBezTo>
                    <a:cubicBezTo>
                      <a:pt x="1826" y="289"/>
                      <a:pt x="1478" y="26"/>
                      <a:pt x="1075" y="2"/>
                    </a:cubicBezTo>
                    <a:cubicBezTo>
                      <a:pt x="1056" y="1"/>
                      <a:pt x="1036" y="1"/>
                      <a:pt x="10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44"/>
              <p:cNvSpPr/>
              <p:nvPr/>
            </p:nvSpPr>
            <p:spPr>
              <a:xfrm>
                <a:off x="1041950" y="5164425"/>
                <a:ext cx="30350" cy="34100"/>
              </a:xfrm>
              <a:custGeom>
                <a:rect b="b" l="l" r="r" t="t"/>
                <a:pathLst>
                  <a:path extrusionOk="0" h="1364" w="1214">
                    <a:moveTo>
                      <a:pt x="192" y="1"/>
                    </a:moveTo>
                    <a:cubicBezTo>
                      <a:pt x="155" y="1"/>
                      <a:pt x="118" y="13"/>
                      <a:pt x="87" y="37"/>
                    </a:cubicBezTo>
                    <a:cubicBezTo>
                      <a:pt x="14" y="94"/>
                      <a:pt x="1" y="201"/>
                      <a:pt x="59" y="274"/>
                    </a:cubicBezTo>
                    <a:lnTo>
                      <a:pt x="861" y="1299"/>
                    </a:lnTo>
                    <a:cubicBezTo>
                      <a:pt x="893" y="1340"/>
                      <a:pt x="943" y="1364"/>
                      <a:pt x="994" y="1364"/>
                    </a:cubicBezTo>
                    <a:cubicBezTo>
                      <a:pt x="1134" y="1364"/>
                      <a:pt x="1213" y="1201"/>
                      <a:pt x="1127" y="1092"/>
                    </a:cubicBezTo>
                    <a:lnTo>
                      <a:pt x="324" y="65"/>
                    </a:lnTo>
                    <a:cubicBezTo>
                      <a:pt x="291" y="23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44"/>
              <p:cNvSpPr/>
              <p:nvPr/>
            </p:nvSpPr>
            <p:spPr>
              <a:xfrm>
                <a:off x="1068600" y="5156975"/>
                <a:ext cx="30300" cy="34100"/>
              </a:xfrm>
              <a:custGeom>
                <a:rect b="b" l="l" r="r" t="t"/>
                <a:pathLst>
                  <a:path extrusionOk="0" h="1364" w="1212">
                    <a:moveTo>
                      <a:pt x="191" y="0"/>
                    </a:moveTo>
                    <a:cubicBezTo>
                      <a:pt x="155" y="0"/>
                      <a:pt x="118" y="12"/>
                      <a:pt x="87" y="37"/>
                    </a:cubicBezTo>
                    <a:cubicBezTo>
                      <a:pt x="13" y="94"/>
                      <a:pt x="1" y="201"/>
                      <a:pt x="58" y="274"/>
                    </a:cubicBezTo>
                    <a:lnTo>
                      <a:pt x="861" y="1299"/>
                    </a:lnTo>
                    <a:cubicBezTo>
                      <a:pt x="893" y="1340"/>
                      <a:pt x="941" y="1363"/>
                      <a:pt x="994" y="1363"/>
                    </a:cubicBezTo>
                    <a:cubicBezTo>
                      <a:pt x="1134" y="1363"/>
                      <a:pt x="1212" y="1201"/>
                      <a:pt x="1126" y="1091"/>
                    </a:cubicBezTo>
                    <a:lnTo>
                      <a:pt x="324" y="65"/>
                    </a:lnTo>
                    <a:cubicBezTo>
                      <a:pt x="290" y="23"/>
                      <a:pt x="241" y="0"/>
                      <a:pt x="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44"/>
              <p:cNvSpPr/>
              <p:nvPr/>
            </p:nvSpPr>
            <p:spPr>
              <a:xfrm>
                <a:off x="1093550" y="5152000"/>
                <a:ext cx="30325" cy="34100"/>
              </a:xfrm>
              <a:custGeom>
                <a:rect b="b" l="l" r="r" t="t"/>
                <a:pathLst>
                  <a:path extrusionOk="0" h="1364" w="1213">
                    <a:moveTo>
                      <a:pt x="191" y="1"/>
                    </a:moveTo>
                    <a:cubicBezTo>
                      <a:pt x="154" y="1"/>
                      <a:pt x="117" y="12"/>
                      <a:pt x="87" y="37"/>
                    </a:cubicBezTo>
                    <a:cubicBezTo>
                      <a:pt x="13" y="94"/>
                      <a:pt x="0" y="201"/>
                      <a:pt x="57" y="274"/>
                    </a:cubicBezTo>
                    <a:lnTo>
                      <a:pt x="860" y="1299"/>
                    </a:lnTo>
                    <a:cubicBezTo>
                      <a:pt x="892" y="1340"/>
                      <a:pt x="941" y="1364"/>
                      <a:pt x="993" y="1364"/>
                    </a:cubicBezTo>
                    <a:cubicBezTo>
                      <a:pt x="1134" y="1364"/>
                      <a:pt x="1213" y="1201"/>
                      <a:pt x="1126" y="1090"/>
                    </a:cubicBezTo>
                    <a:lnTo>
                      <a:pt x="323" y="65"/>
                    </a:lnTo>
                    <a:cubicBezTo>
                      <a:pt x="290" y="23"/>
                      <a:pt x="240" y="1"/>
                      <a:pt x="1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44"/>
              <p:cNvSpPr/>
              <p:nvPr/>
            </p:nvSpPr>
            <p:spPr>
              <a:xfrm>
                <a:off x="1550350" y="5033600"/>
                <a:ext cx="342525" cy="223650"/>
              </a:xfrm>
              <a:custGeom>
                <a:rect b="b" l="l" r="r" t="t"/>
                <a:pathLst>
                  <a:path extrusionOk="0" h="8946" w="13701">
                    <a:moveTo>
                      <a:pt x="6171" y="0"/>
                    </a:moveTo>
                    <a:lnTo>
                      <a:pt x="268" y="1857"/>
                    </a:lnTo>
                    <a:lnTo>
                      <a:pt x="0" y="8882"/>
                    </a:lnTo>
                    <a:cubicBezTo>
                      <a:pt x="0" y="8882"/>
                      <a:pt x="1982" y="8946"/>
                      <a:pt x="4433" y="8946"/>
                    </a:cubicBezTo>
                    <a:cubicBezTo>
                      <a:pt x="8379" y="8946"/>
                      <a:pt x="13539" y="8781"/>
                      <a:pt x="13600" y="7922"/>
                    </a:cubicBezTo>
                    <a:cubicBezTo>
                      <a:pt x="13701" y="6528"/>
                      <a:pt x="5899" y="5332"/>
                      <a:pt x="5899" y="5332"/>
                    </a:cubicBezTo>
                    <a:lnTo>
                      <a:pt x="6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44"/>
              <p:cNvSpPr/>
              <p:nvPr/>
            </p:nvSpPr>
            <p:spPr>
              <a:xfrm>
                <a:off x="1550350" y="5182525"/>
                <a:ext cx="340075" cy="74700"/>
              </a:xfrm>
              <a:custGeom>
                <a:rect b="b" l="l" r="r" t="t"/>
                <a:pathLst>
                  <a:path extrusionOk="0" h="2988" w="13603">
                    <a:moveTo>
                      <a:pt x="9166" y="1"/>
                    </a:moveTo>
                    <a:cubicBezTo>
                      <a:pt x="8708" y="656"/>
                      <a:pt x="8321" y="1358"/>
                      <a:pt x="8007" y="2092"/>
                    </a:cubicBezTo>
                    <a:cubicBezTo>
                      <a:pt x="6787" y="2135"/>
                      <a:pt x="5510" y="2149"/>
                      <a:pt x="4340" y="2149"/>
                    </a:cubicBezTo>
                    <a:cubicBezTo>
                      <a:pt x="2233" y="2149"/>
                      <a:pt x="475" y="2102"/>
                      <a:pt x="31" y="2089"/>
                    </a:cubicBezTo>
                    <a:lnTo>
                      <a:pt x="0" y="2924"/>
                    </a:lnTo>
                    <a:cubicBezTo>
                      <a:pt x="0" y="2924"/>
                      <a:pt x="1993" y="2988"/>
                      <a:pt x="4453" y="2988"/>
                    </a:cubicBezTo>
                    <a:cubicBezTo>
                      <a:pt x="5658" y="2988"/>
                      <a:pt x="6975" y="2972"/>
                      <a:pt x="8224" y="2927"/>
                    </a:cubicBezTo>
                    <a:lnTo>
                      <a:pt x="8277" y="2924"/>
                    </a:lnTo>
                    <a:cubicBezTo>
                      <a:pt x="8447" y="2918"/>
                      <a:pt x="8615" y="2911"/>
                      <a:pt x="8783" y="2903"/>
                    </a:cubicBezTo>
                    <a:lnTo>
                      <a:pt x="8847" y="2900"/>
                    </a:lnTo>
                    <a:cubicBezTo>
                      <a:pt x="9013" y="2893"/>
                      <a:pt x="9175" y="2884"/>
                      <a:pt x="9337" y="2876"/>
                    </a:cubicBezTo>
                    <a:lnTo>
                      <a:pt x="9399" y="2873"/>
                    </a:lnTo>
                    <a:cubicBezTo>
                      <a:pt x="9562" y="2862"/>
                      <a:pt x="9722" y="2852"/>
                      <a:pt x="9880" y="2842"/>
                    </a:cubicBezTo>
                    <a:lnTo>
                      <a:pt x="9922" y="2839"/>
                    </a:lnTo>
                    <a:cubicBezTo>
                      <a:pt x="10250" y="2817"/>
                      <a:pt x="10566" y="2792"/>
                      <a:pt x="10864" y="2762"/>
                    </a:cubicBezTo>
                    <a:lnTo>
                      <a:pt x="10901" y="2759"/>
                    </a:lnTo>
                    <a:cubicBezTo>
                      <a:pt x="11041" y="2745"/>
                      <a:pt x="11178" y="2731"/>
                      <a:pt x="11311" y="2715"/>
                    </a:cubicBezTo>
                    <a:lnTo>
                      <a:pt x="11370" y="2709"/>
                    </a:lnTo>
                    <a:cubicBezTo>
                      <a:pt x="11499" y="2693"/>
                      <a:pt x="11623" y="2677"/>
                      <a:pt x="11743" y="2661"/>
                    </a:cubicBezTo>
                    <a:lnTo>
                      <a:pt x="11801" y="2652"/>
                    </a:lnTo>
                    <a:cubicBezTo>
                      <a:pt x="11920" y="2634"/>
                      <a:pt x="12035" y="2617"/>
                      <a:pt x="12145" y="2598"/>
                    </a:cubicBezTo>
                    <a:lnTo>
                      <a:pt x="12189" y="2590"/>
                    </a:lnTo>
                    <a:cubicBezTo>
                      <a:pt x="12301" y="2570"/>
                      <a:pt x="12408" y="2550"/>
                      <a:pt x="12509" y="2529"/>
                    </a:cubicBezTo>
                    <a:lnTo>
                      <a:pt x="12527" y="2525"/>
                    </a:lnTo>
                    <a:cubicBezTo>
                      <a:pt x="12629" y="2503"/>
                      <a:pt x="12723" y="2479"/>
                      <a:pt x="12810" y="2456"/>
                    </a:cubicBezTo>
                    <a:lnTo>
                      <a:pt x="12828" y="2452"/>
                    </a:lnTo>
                    <a:cubicBezTo>
                      <a:pt x="12913" y="2428"/>
                      <a:pt x="12992" y="2403"/>
                      <a:pt x="13065" y="2377"/>
                    </a:cubicBezTo>
                    <a:cubicBezTo>
                      <a:pt x="13075" y="2374"/>
                      <a:pt x="13085" y="2370"/>
                      <a:pt x="13095" y="2367"/>
                    </a:cubicBezTo>
                    <a:cubicBezTo>
                      <a:pt x="13160" y="2343"/>
                      <a:pt x="13221" y="2317"/>
                      <a:pt x="13281" y="2288"/>
                    </a:cubicBezTo>
                    <a:lnTo>
                      <a:pt x="13309" y="2275"/>
                    </a:lnTo>
                    <a:cubicBezTo>
                      <a:pt x="13359" y="2250"/>
                      <a:pt x="13404" y="2221"/>
                      <a:pt x="13448" y="2190"/>
                    </a:cubicBezTo>
                    <a:cubicBezTo>
                      <a:pt x="13454" y="2184"/>
                      <a:pt x="13460" y="2180"/>
                      <a:pt x="13465" y="2175"/>
                    </a:cubicBezTo>
                    <a:cubicBezTo>
                      <a:pt x="13501" y="2147"/>
                      <a:pt x="13531" y="2117"/>
                      <a:pt x="13556" y="2082"/>
                    </a:cubicBezTo>
                    <a:cubicBezTo>
                      <a:pt x="13558" y="2077"/>
                      <a:pt x="13559" y="2073"/>
                      <a:pt x="13562" y="2070"/>
                    </a:cubicBezTo>
                    <a:cubicBezTo>
                      <a:pt x="13582" y="2038"/>
                      <a:pt x="13596" y="2001"/>
                      <a:pt x="13600" y="1963"/>
                    </a:cubicBezTo>
                    <a:cubicBezTo>
                      <a:pt x="13603" y="1916"/>
                      <a:pt x="13597" y="1868"/>
                      <a:pt x="13582" y="1823"/>
                    </a:cubicBezTo>
                    <a:cubicBezTo>
                      <a:pt x="13571" y="1786"/>
                      <a:pt x="13553" y="1751"/>
                      <a:pt x="13533" y="1719"/>
                    </a:cubicBezTo>
                    <a:cubicBezTo>
                      <a:pt x="13527" y="1709"/>
                      <a:pt x="13524" y="1698"/>
                      <a:pt x="13518" y="1688"/>
                    </a:cubicBezTo>
                    <a:cubicBezTo>
                      <a:pt x="13486" y="1640"/>
                      <a:pt x="13449" y="1596"/>
                      <a:pt x="13410" y="1557"/>
                    </a:cubicBezTo>
                    <a:cubicBezTo>
                      <a:pt x="13410" y="1555"/>
                      <a:pt x="13408" y="1555"/>
                      <a:pt x="13408" y="1555"/>
                    </a:cubicBezTo>
                    <a:cubicBezTo>
                      <a:pt x="13362" y="1507"/>
                      <a:pt x="13312" y="1463"/>
                      <a:pt x="13258" y="1424"/>
                    </a:cubicBezTo>
                    <a:cubicBezTo>
                      <a:pt x="12535" y="866"/>
                      <a:pt x="10782" y="366"/>
                      <a:pt x="91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44"/>
              <p:cNvSpPr/>
              <p:nvPr/>
            </p:nvSpPr>
            <p:spPr>
              <a:xfrm>
                <a:off x="1574875" y="5162500"/>
                <a:ext cx="52525" cy="49825"/>
              </a:xfrm>
              <a:custGeom>
                <a:rect b="b" l="l" r="r" t="t"/>
                <a:pathLst>
                  <a:path extrusionOk="0" h="1993" w="2101">
                    <a:moveTo>
                      <a:pt x="1073" y="0"/>
                    </a:moveTo>
                    <a:cubicBezTo>
                      <a:pt x="1042" y="0"/>
                      <a:pt x="1010" y="2"/>
                      <a:pt x="979" y="5"/>
                    </a:cubicBezTo>
                    <a:cubicBezTo>
                      <a:pt x="578" y="43"/>
                      <a:pt x="239" y="318"/>
                      <a:pt x="120" y="702"/>
                    </a:cubicBezTo>
                    <a:cubicBezTo>
                      <a:pt x="0" y="1087"/>
                      <a:pt x="125" y="1505"/>
                      <a:pt x="435" y="1762"/>
                    </a:cubicBezTo>
                    <a:cubicBezTo>
                      <a:pt x="617" y="1914"/>
                      <a:pt x="843" y="1992"/>
                      <a:pt x="1071" y="1992"/>
                    </a:cubicBezTo>
                    <a:cubicBezTo>
                      <a:pt x="1229" y="1992"/>
                      <a:pt x="1389" y="1954"/>
                      <a:pt x="1536" y="1876"/>
                    </a:cubicBezTo>
                    <a:cubicBezTo>
                      <a:pt x="1893" y="1688"/>
                      <a:pt x="2100" y="1305"/>
                      <a:pt x="2062" y="904"/>
                    </a:cubicBezTo>
                    <a:cubicBezTo>
                      <a:pt x="2014" y="387"/>
                      <a:pt x="1580" y="0"/>
                      <a:pt x="10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4"/>
              <p:cNvSpPr/>
              <p:nvPr/>
            </p:nvSpPr>
            <p:spPr>
              <a:xfrm>
                <a:off x="1725825" y="5173050"/>
                <a:ext cx="29450" cy="34775"/>
              </a:xfrm>
              <a:custGeom>
                <a:rect b="b" l="l" r="r" t="t"/>
                <a:pathLst>
                  <a:path extrusionOk="0" h="1391" w="1178">
                    <a:moveTo>
                      <a:pt x="986" y="0"/>
                    </a:moveTo>
                    <a:cubicBezTo>
                      <a:pt x="934" y="0"/>
                      <a:pt x="883" y="25"/>
                      <a:pt x="850" y="70"/>
                    </a:cubicBezTo>
                    <a:lnTo>
                      <a:pt x="82" y="1123"/>
                    </a:lnTo>
                    <a:cubicBezTo>
                      <a:pt x="0" y="1234"/>
                      <a:pt x="81" y="1390"/>
                      <a:pt x="218" y="1390"/>
                    </a:cubicBezTo>
                    <a:cubicBezTo>
                      <a:pt x="272" y="1390"/>
                      <a:pt x="322" y="1365"/>
                      <a:pt x="354" y="1321"/>
                    </a:cubicBezTo>
                    <a:lnTo>
                      <a:pt x="1122" y="269"/>
                    </a:lnTo>
                    <a:cubicBezTo>
                      <a:pt x="1178" y="194"/>
                      <a:pt x="1162" y="89"/>
                      <a:pt x="1086" y="33"/>
                    </a:cubicBezTo>
                    <a:cubicBezTo>
                      <a:pt x="1055" y="11"/>
                      <a:pt x="1020" y="0"/>
                      <a:pt x="9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44"/>
              <p:cNvSpPr/>
              <p:nvPr/>
            </p:nvSpPr>
            <p:spPr>
              <a:xfrm>
                <a:off x="1699650" y="5166625"/>
                <a:ext cx="28650" cy="34675"/>
              </a:xfrm>
              <a:custGeom>
                <a:rect b="b" l="l" r="r" t="t"/>
                <a:pathLst>
                  <a:path extrusionOk="0" h="1387" w="1146">
                    <a:moveTo>
                      <a:pt x="955" y="1"/>
                    </a:moveTo>
                    <a:cubicBezTo>
                      <a:pt x="905" y="1"/>
                      <a:pt x="855" y="23"/>
                      <a:pt x="822" y="66"/>
                    </a:cubicBezTo>
                    <a:lnTo>
                      <a:pt x="55" y="1118"/>
                    </a:lnTo>
                    <a:cubicBezTo>
                      <a:pt x="0" y="1194"/>
                      <a:pt x="17" y="1299"/>
                      <a:pt x="91" y="1355"/>
                    </a:cubicBezTo>
                    <a:cubicBezTo>
                      <a:pt x="120" y="1375"/>
                      <a:pt x="155" y="1387"/>
                      <a:pt x="191" y="1387"/>
                    </a:cubicBezTo>
                    <a:cubicBezTo>
                      <a:pt x="245" y="1387"/>
                      <a:pt x="296" y="1361"/>
                      <a:pt x="328" y="1317"/>
                    </a:cubicBezTo>
                    <a:lnTo>
                      <a:pt x="1094" y="265"/>
                    </a:lnTo>
                    <a:cubicBezTo>
                      <a:pt x="1145" y="189"/>
                      <a:pt x="1128" y="87"/>
                      <a:pt x="1055" y="33"/>
                    </a:cubicBezTo>
                    <a:cubicBezTo>
                      <a:pt x="1024" y="11"/>
                      <a:pt x="989" y="1"/>
                      <a:pt x="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44"/>
              <p:cNvSpPr/>
              <p:nvPr/>
            </p:nvSpPr>
            <p:spPr>
              <a:xfrm>
                <a:off x="1673875" y="5162500"/>
                <a:ext cx="29350" cy="34675"/>
              </a:xfrm>
              <a:custGeom>
                <a:rect b="b" l="l" r="r" t="t"/>
                <a:pathLst>
                  <a:path extrusionOk="0" h="1387" w="1174">
                    <a:moveTo>
                      <a:pt x="983" y="1"/>
                    </a:moveTo>
                    <a:cubicBezTo>
                      <a:pt x="932" y="1"/>
                      <a:pt x="882" y="23"/>
                      <a:pt x="849" y="66"/>
                    </a:cubicBezTo>
                    <a:lnTo>
                      <a:pt x="81" y="1119"/>
                    </a:lnTo>
                    <a:cubicBezTo>
                      <a:pt x="0" y="1230"/>
                      <a:pt x="79" y="1387"/>
                      <a:pt x="218" y="1387"/>
                    </a:cubicBezTo>
                    <a:cubicBezTo>
                      <a:pt x="271" y="1387"/>
                      <a:pt x="322" y="1362"/>
                      <a:pt x="353" y="1318"/>
                    </a:cubicBezTo>
                    <a:lnTo>
                      <a:pt x="1121" y="265"/>
                    </a:lnTo>
                    <a:cubicBezTo>
                      <a:pt x="1173" y="190"/>
                      <a:pt x="1156" y="87"/>
                      <a:pt x="1081" y="32"/>
                    </a:cubicBezTo>
                    <a:cubicBezTo>
                      <a:pt x="1052" y="11"/>
                      <a:pt x="1017" y="1"/>
                      <a:pt x="9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44"/>
              <p:cNvSpPr/>
              <p:nvPr/>
            </p:nvSpPr>
            <p:spPr>
              <a:xfrm>
                <a:off x="688325" y="2586350"/>
                <a:ext cx="1123075" cy="2503700"/>
              </a:xfrm>
              <a:custGeom>
                <a:rect b="b" l="l" r="r" t="t"/>
                <a:pathLst>
                  <a:path extrusionOk="0" h="100148" w="44923">
                    <a:moveTo>
                      <a:pt x="12776" y="0"/>
                    </a:moveTo>
                    <a:cubicBezTo>
                      <a:pt x="12776" y="0"/>
                      <a:pt x="3020" y="10236"/>
                      <a:pt x="1511" y="20999"/>
                    </a:cubicBezTo>
                    <a:cubicBezTo>
                      <a:pt x="1" y="31761"/>
                      <a:pt x="15428" y="99132"/>
                      <a:pt x="15428" y="99132"/>
                    </a:cubicBezTo>
                    <a:lnTo>
                      <a:pt x="22705" y="98962"/>
                    </a:lnTo>
                    <a:lnTo>
                      <a:pt x="23875" y="35324"/>
                    </a:lnTo>
                    <a:lnTo>
                      <a:pt x="33681" y="99888"/>
                    </a:lnTo>
                    <a:lnTo>
                      <a:pt x="42123" y="100148"/>
                    </a:lnTo>
                    <a:cubicBezTo>
                      <a:pt x="42123" y="100148"/>
                      <a:pt x="44922" y="28306"/>
                      <a:pt x="39161" y="17516"/>
                    </a:cubicBezTo>
                    <a:cubicBezTo>
                      <a:pt x="36286" y="8781"/>
                      <a:pt x="33945" y="1831"/>
                      <a:pt x="33945" y="1831"/>
                    </a:cubicBezTo>
                    <a:lnTo>
                      <a:pt x="127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44"/>
              <p:cNvSpPr/>
              <p:nvPr/>
            </p:nvSpPr>
            <p:spPr>
              <a:xfrm>
                <a:off x="1286325" y="3140900"/>
                <a:ext cx="512300" cy="1949150"/>
              </a:xfrm>
              <a:custGeom>
                <a:rect b="b" l="l" r="r" t="t"/>
                <a:pathLst>
                  <a:path extrusionOk="0" h="77966" w="20492">
                    <a:moveTo>
                      <a:pt x="16671" y="0"/>
                    </a:moveTo>
                    <a:cubicBezTo>
                      <a:pt x="12239" y="5718"/>
                      <a:pt x="6778" y="11531"/>
                      <a:pt x="0" y="13442"/>
                    </a:cubicBezTo>
                    <a:lnTo>
                      <a:pt x="9761" y="77706"/>
                    </a:lnTo>
                    <a:lnTo>
                      <a:pt x="18205" y="77966"/>
                    </a:lnTo>
                    <a:cubicBezTo>
                      <a:pt x="18205" y="77966"/>
                      <a:pt x="20492" y="19230"/>
                      <a:pt x="166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44"/>
              <p:cNvSpPr/>
              <p:nvPr/>
            </p:nvSpPr>
            <p:spPr>
              <a:xfrm>
                <a:off x="1022575" y="4979475"/>
                <a:ext cx="257175" cy="108800"/>
              </a:xfrm>
              <a:custGeom>
                <a:rect b="b" l="l" r="r" t="t"/>
                <a:pathLst>
                  <a:path extrusionOk="0" h="4352" w="10287">
                    <a:moveTo>
                      <a:pt x="1" y="1"/>
                    </a:moveTo>
                    <a:lnTo>
                      <a:pt x="851" y="4351"/>
                    </a:lnTo>
                    <a:lnTo>
                      <a:pt x="10287" y="4247"/>
                    </a:lnTo>
                    <a:lnTo>
                      <a:pt x="10199" y="7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44"/>
              <p:cNvSpPr/>
              <p:nvPr/>
            </p:nvSpPr>
            <p:spPr>
              <a:xfrm>
                <a:off x="1500575" y="5002600"/>
                <a:ext cx="273025" cy="102925"/>
              </a:xfrm>
              <a:custGeom>
                <a:rect b="b" l="l" r="r" t="t"/>
                <a:pathLst>
                  <a:path extrusionOk="0" h="4117" w="10921">
                    <a:moveTo>
                      <a:pt x="10920" y="0"/>
                    </a:moveTo>
                    <a:lnTo>
                      <a:pt x="314" y="67"/>
                    </a:lnTo>
                    <a:lnTo>
                      <a:pt x="1" y="3594"/>
                    </a:lnTo>
                    <a:lnTo>
                      <a:pt x="10599" y="4117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44"/>
              <p:cNvSpPr/>
              <p:nvPr/>
            </p:nvSpPr>
            <p:spPr>
              <a:xfrm>
                <a:off x="902850" y="1844675"/>
                <a:ext cx="1056175" cy="969075"/>
              </a:xfrm>
              <a:custGeom>
                <a:rect b="b" l="l" r="r" t="t"/>
                <a:pathLst>
                  <a:path extrusionOk="0" h="38763" w="42247">
                    <a:moveTo>
                      <a:pt x="14598" y="1"/>
                    </a:moveTo>
                    <a:cubicBezTo>
                      <a:pt x="10395" y="78"/>
                      <a:pt x="6850" y="1090"/>
                      <a:pt x="5613" y="3886"/>
                    </a:cubicBezTo>
                    <a:cubicBezTo>
                      <a:pt x="2162" y="11680"/>
                      <a:pt x="1" y="31219"/>
                      <a:pt x="1" y="31219"/>
                    </a:cubicBezTo>
                    <a:cubicBezTo>
                      <a:pt x="1" y="31219"/>
                      <a:pt x="9310" y="38762"/>
                      <a:pt x="24299" y="38762"/>
                    </a:cubicBezTo>
                    <a:cubicBezTo>
                      <a:pt x="25893" y="38762"/>
                      <a:pt x="27551" y="38677"/>
                      <a:pt x="29269" y="38488"/>
                    </a:cubicBezTo>
                    <a:lnTo>
                      <a:pt x="31321" y="29215"/>
                    </a:lnTo>
                    <a:cubicBezTo>
                      <a:pt x="31321" y="29215"/>
                      <a:pt x="42246" y="26545"/>
                      <a:pt x="34861" y="16451"/>
                    </a:cubicBezTo>
                    <a:cubicBezTo>
                      <a:pt x="34861" y="16451"/>
                      <a:pt x="37660" y="5277"/>
                      <a:pt x="34057" y="3717"/>
                    </a:cubicBezTo>
                    <a:cubicBezTo>
                      <a:pt x="33143" y="3320"/>
                      <a:pt x="31087" y="2636"/>
                      <a:pt x="28472" y="1962"/>
                    </a:cubicBezTo>
                    <a:cubicBezTo>
                      <a:pt x="27394" y="3866"/>
                      <a:pt x="25241" y="4647"/>
                      <a:pt x="23020" y="4647"/>
                    </a:cubicBezTo>
                    <a:cubicBezTo>
                      <a:pt x="22177" y="4647"/>
                      <a:pt x="21324" y="4534"/>
                      <a:pt x="20517" y="4328"/>
                    </a:cubicBezTo>
                    <a:cubicBezTo>
                      <a:pt x="17983" y="3681"/>
                      <a:pt x="15781" y="2128"/>
                      <a:pt x="145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44"/>
              <p:cNvSpPr/>
              <p:nvPr/>
            </p:nvSpPr>
            <p:spPr>
              <a:xfrm>
                <a:off x="1039775" y="2197625"/>
                <a:ext cx="882825" cy="514800"/>
              </a:xfrm>
              <a:custGeom>
                <a:rect b="b" l="l" r="r" t="t"/>
                <a:pathLst>
                  <a:path extrusionOk="0" h="20592" w="35313">
                    <a:moveTo>
                      <a:pt x="11066" y="0"/>
                    </a:moveTo>
                    <a:cubicBezTo>
                      <a:pt x="7647" y="341"/>
                      <a:pt x="3333" y="1179"/>
                      <a:pt x="25" y="1976"/>
                    </a:cubicBezTo>
                    <a:cubicBezTo>
                      <a:pt x="0" y="7280"/>
                      <a:pt x="1480" y="17528"/>
                      <a:pt x="6250" y="20005"/>
                    </a:cubicBezTo>
                    <a:cubicBezTo>
                      <a:pt x="7035" y="20412"/>
                      <a:pt x="8052" y="20591"/>
                      <a:pt x="9232" y="20591"/>
                    </a:cubicBezTo>
                    <a:cubicBezTo>
                      <a:pt x="17721" y="20591"/>
                      <a:pt x="34675" y="11343"/>
                      <a:pt x="34675" y="11343"/>
                    </a:cubicBezTo>
                    <a:cubicBezTo>
                      <a:pt x="34675" y="11343"/>
                      <a:pt x="35313" y="8027"/>
                      <a:pt x="34314" y="7262"/>
                    </a:cubicBezTo>
                    <a:cubicBezTo>
                      <a:pt x="34245" y="7209"/>
                      <a:pt x="34078" y="7184"/>
                      <a:pt x="33827" y="7184"/>
                    </a:cubicBezTo>
                    <a:cubicBezTo>
                      <a:pt x="30471" y="7184"/>
                      <a:pt x="12082" y="11624"/>
                      <a:pt x="11535" y="11696"/>
                    </a:cubicBezTo>
                    <a:cubicBezTo>
                      <a:pt x="11533" y="11696"/>
                      <a:pt x="11532" y="11696"/>
                      <a:pt x="11530" y="11696"/>
                    </a:cubicBezTo>
                    <a:cubicBezTo>
                      <a:pt x="11048" y="11696"/>
                      <a:pt x="11051" y="3015"/>
                      <a:pt x="110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44"/>
              <p:cNvSpPr/>
              <p:nvPr/>
            </p:nvSpPr>
            <p:spPr>
              <a:xfrm>
                <a:off x="1579050" y="2110250"/>
                <a:ext cx="382825" cy="508200"/>
              </a:xfrm>
              <a:custGeom>
                <a:rect b="b" l="l" r="r" t="t"/>
                <a:pathLst>
                  <a:path extrusionOk="0" h="20328" w="15313">
                    <a:moveTo>
                      <a:pt x="7237" y="0"/>
                    </a:moveTo>
                    <a:cubicBezTo>
                      <a:pt x="6716" y="0"/>
                      <a:pt x="6225" y="318"/>
                      <a:pt x="6032" y="835"/>
                    </a:cubicBezTo>
                    <a:lnTo>
                      <a:pt x="249" y="16111"/>
                    </a:lnTo>
                    <a:cubicBezTo>
                      <a:pt x="0" y="16776"/>
                      <a:pt x="337" y="17517"/>
                      <a:pt x="1002" y="17766"/>
                    </a:cubicBezTo>
                    <a:lnTo>
                      <a:pt x="7625" y="20246"/>
                    </a:lnTo>
                    <a:cubicBezTo>
                      <a:pt x="7773" y="20302"/>
                      <a:pt x="7925" y="20328"/>
                      <a:pt x="8075" y="20328"/>
                    </a:cubicBezTo>
                    <a:cubicBezTo>
                      <a:pt x="8596" y="20328"/>
                      <a:pt x="9087" y="20009"/>
                      <a:pt x="9280" y="19492"/>
                    </a:cubicBezTo>
                    <a:lnTo>
                      <a:pt x="15064" y="4216"/>
                    </a:lnTo>
                    <a:cubicBezTo>
                      <a:pt x="15312" y="3551"/>
                      <a:pt x="14975" y="2809"/>
                      <a:pt x="14311" y="2561"/>
                    </a:cubicBezTo>
                    <a:lnTo>
                      <a:pt x="7688" y="82"/>
                    </a:lnTo>
                    <a:cubicBezTo>
                      <a:pt x="7539" y="27"/>
                      <a:pt x="7387" y="0"/>
                      <a:pt x="72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44"/>
              <p:cNvSpPr/>
              <p:nvPr/>
            </p:nvSpPr>
            <p:spPr>
              <a:xfrm>
                <a:off x="1601775" y="2117975"/>
                <a:ext cx="360050" cy="501275"/>
              </a:xfrm>
              <a:custGeom>
                <a:rect b="b" l="l" r="r" t="t"/>
                <a:pathLst>
                  <a:path extrusionOk="0" h="20051" w="14402">
                    <a:moveTo>
                      <a:pt x="7193" y="0"/>
                    </a:moveTo>
                    <a:cubicBezTo>
                      <a:pt x="6704" y="0"/>
                      <a:pt x="6227" y="335"/>
                      <a:pt x="6029" y="865"/>
                    </a:cubicBezTo>
                    <a:lnTo>
                      <a:pt x="251" y="16144"/>
                    </a:lnTo>
                    <a:cubicBezTo>
                      <a:pt x="1" y="16809"/>
                      <a:pt x="284" y="17530"/>
                      <a:pt x="883" y="17754"/>
                    </a:cubicBezTo>
                    <a:lnTo>
                      <a:pt x="6842" y="19984"/>
                    </a:lnTo>
                    <a:cubicBezTo>
                      <a:pt x="6963" y="20029"/>
                      <a:pt x="7087" y="20051"/>
                      <a:pt x="7211" y="20051"/>
                    </a:cubicBezTo>
                    <a:cubicBezTo>
                      <a:pt x="7700" y="20051"/>
                      <a:pt x="8177" y="19716"/>
                      <a:pt x="8376" y="19186"/>
                    </a:cubicBezTo>
                    <a:lnTo>
                      <a:pt x="14153" y="3907"/>
                    </a:lnTo>
                    <a:cubicBezTo>
                      <a:pt x="14402" y="3242"/>
                      <a:pt x="14118" y="2521"/>
                      <a:pt x="13520" y="2297"/>
                    </a:cubicBezTo>
                    <a:lnTo>
                      <a:pt x="7563" y="67"/>
                    </a:lnTo>
                    <a:cubicBezTo>
                      <a:pt x="7442" y="22"/>
                      <a:pt x="7317" y="0"/>
                      <a:pt x="71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44"/>
              <p:cNvSpPr/>
              <p:nvPr/>
            </p:nvSpPr>
            <p:spPr>
              <a:xfrm>
                <a:off x="1790475" y="2282750"/>
                <a:ext cx="139550" cy="215650"/>
              </a:xfrm>
              <a:custGeom>
                <a:rect b="b" l="l" r="r" t="t"/>
                <a:pathLst>
                  <a:path extrusionOk="0" h="8626" w="5582">
                    <a:moveTo>
                      <a:pt x="3230" y="0"/>
                    </a:moveTo>
                    <a:cubicBezTo>
                      <a:pt x="3036" y="0"/>
                      <a:pt x="3155" y="930"/>
                      <a:pt x="3916" y="3641"/>
                    </a:cubicBezTo>
                    <a:cubicBezTo>
                      <a:pt x="3916" y="3641"/>
                      <a:pt x="1696" y="1196"/>
                      <a:pt x="1289" y="1196"/>
                    </a:cubicBezTo>
                    <a:cubicBezTo>
                      <a:pt x="1031" y="1196"/>
                      <a:pt x="1504" y="2182"/>
                      <a:pt x="3741" y="5404"/>
                    </a:cubicBezTo>
                    <a:cubicBezTo>
                      <a:pt x="3741" y="5404"/>
                      <a:pt x="1190" y="3347"/>
                      <a:pt x="733" y="3347"/>
                    </a:cubicBezTo>
                    <a:cubicBezTo>
                      <a:pt x="452" y="3347"/>
                      <a:pt x="962" y="4125"/>
                      <a:pt x="3341" y="6636"/>
                    </a:cubicBezTo>
                    <a:cubicBezTo>
                      <a:pt x="3341" y="6636"/>
                      <a:pt x="1042" y="4988"/>
                      <a:pt x="392" y="4988"/>
                    </a:cubicBezTo>
                    <a:cubicBezTo>
                      <a:pt x="0" y="4988"/>
                      <a:pt x="206" y="5585"/>
                      <a:pt x="1869" y="7495"/>
                    </a:cubicBezTo>
                    <a:cubicBezTo>
                      <a:pt x="2575" y="8308"/>
                      <a:pt x="3149" y="8626"/>
                      <a:pt x="3616" y="8626"/>
                    </a:cubicBezTo>
                    <a:cubicBezTo>
                      <a:pt x="5307" y="8626"/>
                      <a:pt x="5582" y="4446"/>
                      <a:pt x="5582" y="4446"/>
                    </a:cubicBezTo>
                    <a:cubicBezTo>
                      <a:pt x="5582" y="4446"/>
                      <a:pt x="3656" y="0"/>
                      <a:pt x="3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8" name="Google Shape;528;p44"/>
          <p:cNvSpPr txBox="1"/>
          <p:nvPr>
            <p:ph idx="2" type="title"/>
          </p:nvPr>
        </p:nvSpPr>
        <p:spPr>
          <a:xfrm>
            <a:off x="7019150" y="1887500"/>
            <a:ext cx="16047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Notificações</a:t>
            </a:r>
            <a:endParaRPr sz="1800"/>
          </a:p>
        </p:txBody>
      </p:sp>
      <p:sp>
        <p:nvSpPr>
          <p:cNvPr id="529" name="Google Shape;529;p44"/>
          <p:cNvSpPr txBox="1"/>
          <p:nvPr>
            <p:ph idx="3" type="subTitle"/>
          </p:nvPr>
        </p:nvSpPr>
        <p:spPr>
          <a:xfrm>
            <a:off x="7232650" y="2224975"/>
            <a:ext cx="1604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Baseadas na Análise de Recorrência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0" name="Google Shape;530;p44"/>
          <p:cNvSpPr txBox="1"/>
          <p:nvPr>
            <p:ph idx="4" type="title"/>
          </p:nvPr>
        </p:nvSpPr>
        <p:spPr>
          <a:xfrm>
            <a:off x="4021092" y="3682600"/>
            <a:ext cx="16047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Sistema de Recomendação</a:t>
            </a:r>
            <a:endParaRPr sz="1800"/>
          </a:p>
        </p:txBody>
      </p:sp>
      <p:sp>
        <p:nvSpPr>
          <p:cNvPr id="531" name="Google Shape;531;p44"/>
          <p:cNvSpPr txBox="1"/>
          <p:nvPr>
            <p:ph idx="5" type="subTitle"/>
          </p:nvPr>
        </p:nvSpPr>
        <p:spPr>
          <a:xfrm>
            <a:off x="4021100" y="4434775"/>
            <a:ext cx="16047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Novos Produtos</a:t>
            </a: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617164" y="1983125"/>
            <a:ext cx="690900" cy="77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 txBox="1"/>
          <p:nvPr>
            <p:ph idx="8" type="title"/>
          </p:nvPr>
        </p:nvSpPr>
        <p:spPr>
          <a:xfrm>
            <a:off x="344200" y="1983124"/>
            <a:ext cx="1206600" cy="8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</a:t>
            </a:r>
            <a:endParaRPr sz="4800"/>
          </a:p>
        </p:txBody>
      </p:sp>
      <p:sp>
        <p:nvSpPr>
          <p:cNvPr id="534" name="Google Shape;534;p44"/>
          <p:cNvSpPr txBox="1"/>
          <p:nvPr>
            <p:ph idx="4294967295" type="ctrTitle"/>
          </p:nvPr>
        </p:nvSpPr>
        <p:spPr>
          <a:xfrm>
            <a:off x="623400" y="457975"/>
            <a:ext cx="41547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6"/>
                </a:solidFill>
              </a:rPr>
              <a:t>Oportunidades</a:t>
            </a:r>
            <a:endParaRPr/>
          </a:p>
        </p:txBody>
      </p:sp>
      <p:sp>
        <p:nvSpPr>
          <p:cNvPr id="535" name="Google Shape;535;p44"/>
          <p:cNvSpPr txBox="1"/>
          <p:nvPr>
            <p:ph type="title"/>
          </p:nvPr>
        </p:nvSpPr>
        <p:spPr>
          <a:xfrm>
            <a:off x="1376550" y="1887500"/>
            <a:ext cx="10377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Lista</a:t>
            </a:r>
            <a:endParaRPr sz="1800"/>
          </a:p>
        </p:txBody>
      </p:sp>
      <p:sp>
        <p:nvSpPr>
          <p:cNvPr id="536" name="Google Shape;536;p44"/>
          <p:cNvSpPr txBox="1"/>
          <p:nvPr>
            <p:ph idx="1" type="subTitle"/>
          </p:nvPr>
        </p:nvSpPr>
        <p:spPr>
          <a:xfrm>
            <a:off x="1376550" y="2245575"/>
            <a:ext cx="17100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Baseada nas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últimas compras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44"/>
          <p:cNvGrpSpPr/>
          <p:nvPr/>
        </p:nvGrpSpPr>
        <p:grpSpPr>
          <a:xfrm>
            <a:off x="617134" y="3007956"/>
            <a:ext cx="356195" cy="272733"/>
            <a:chOff x="2892954" y="2755959"/>
            <a:chExt cx="613073" cy="469420"/>
          </a:xfrm>
        </p:grpSpPr>
        <p:sp>
          <p:nvSpPr>
            <p:cNvPr id="538" name="Google Shape;538;p44"/>
            <p:cNvSpPr/>
            <p:nvPr/>
          </p:nvSpPr>
          <p:spPr>
            <a:xfrm>
              <a:off x="2892954" y="2933850"/>
              <a:ext cx="613010" cy="291528"/>
            </a:xfrm>
            <a:custGeom>
              <a:rect b="b" l="l" r="r" t="t"/>
              <a:pathLst>
                <a:path extrusionOk="0" h="13879" w="29184">
                  <a:moveTo>
                    <a:pt x="970" y="1"/>
                  </a:moveTo>
                  <a:cubicBezTo>
                    <a:pt x="439" y="1"/>
                    <a:pt x="1" y="431"/>
                    <a:pt x="2" y="969"/>
                  </a:cubicBezTo>
                  <a:lnTo>
                    <a:pt x="2" y="4573"/>
                  </a:lnTo>
                  <a:cubicBezTo>
                    <a:pt x="2" y="9703"/>
                    <a:pt x="4176" y="13879"/>
                    <a:pt x="9309" y="13879"/>
                  </a:cubicBezTo>
                  <a:lnTo>
                    <a:pt x="21673" y="13879"/>
                  </a:lnTo>
                  <a:cubicBezTo>
                    <a:pt x="25816" y="13879"/>
                    <a:pt x="29184" y="10509"/>
                    <a:pt x="29184" y="6368"/>
                  </a:cubicBezTo>
                  <a:lnTo>
                    <a:pt x="29184" y="2751"/>
                  </a:lnTo>
                  <a:cubicBezTo>
                    <a:pt x="29184" y="2241"/>
                    <a:pt x="28788" y="1819"/>
                    <a:pt x="28278" y="1784"/>
                  </a:cubicBezTo>
                  <a:lnTo>
                    <a:pt x="28279" y="1784"/>
                  </a:lnTo>
                  <a:lnTo>
                    <a:pt x="1034" y="3"/>
                  </a:lnTo>
                  <a:cubicBezTo>
                    <a:pt x="1013" y="1"/>
                    <a:pt x="991" y="1"/>
                    <a:pt x="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3199165" y="2952523"/>
              <a:ext cx="306841" cy="272855"/>
            </a:xfrm>
            <a:custGeom>
              <a:rect b="b" l="l" r="r" t="t"/>
              <a:pathLst>
                <a:path extrusionOk="0" h="12990" w="14608">
                  <a:moveTo>
                    <a:pt x="1" y="1"/>
                  </a:moveTo>
                  <a:lnTo>
                    <a:pt x="1" y="12990"/>
                  </a:lnTo>
                  <a:lnTo>
                    <a:pt x="7097" y="12990"/>
                  </a:lnTo>
                  <a:cubicBezTo>
                    <a:pt x="11238" y="12990"/>
                    <a:pt x="14607" y="9620"/>
                    <a:pt x="14607" y="5479"/>
                  </a:cubicBezTo>
                  <a:lnTo>
                    <a:pt x="14607" y="1862"/>
                  </a:lnTo>
                  <a:cubicBezTo>
                    <a:pt x="14606" y="1352"/>
                    <a:pt x="14210" y="930"/>
                    <a:pt x="13701" y="89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2910955" y="2773939"/>
              <a:ext cx="577091" cy="355279"/>
            </a:xfrm>
            <a:custGeom>
              <a:rect b="b" l="l" r="r" t="t"/>
              <a:pathLst>
                <a:path extrusionOk="0" h="16914" w="27474">
                  <a:moveTo>
                    <a:pt x="10779" y="0"/>
                  </a:moveTo>
                  <a:cubicBezTo>
                    <a:pt x="10751" y="0"/>
                    <a:pt x="10723" y="0"/>
                    <a:pt x="10695" y="1"/>
                  </a:cubicBezTo>
                  <a:lnTo>
                    <a:pt x="8420" y="9"/>
                  </a:lnTo>
                  <a:cubicBezTo>
                    <a:pt x="3764" y="28"/>
                    <a:pt x="0" y="3807"/>
                    <a:pt x="0" y="8462"/>
                  </a:cubicBezTo>
                  <a:cubicBezTo>
                    <a:pt x="0" y="13129"/>
                    <a:pt x="3785" y="16913"/>
                    <a:pt x="8453" y="16913"/>
                  </a:cubicBezTo>
                  <a:lnTo>
                    <a:pt x="20818" y="16913"/>
                  </a:lnTo>
                  <a:cubicBezTo>
                    <a:pt x="24493" y="16913"/>
                    <a:pt x="27473" y="13934"/>
                    <a:pt x="27473" y="10258"/>
                  </a:cubicBezTo>
                  <a:lnTo>
                    <a:pt x="27473" y="10226"/>
                  </a:lnTo>
                  <a:cubicBezTo>
                    <a:pt x="27473" y="6550"/>
                    <a:pt x="24493" y="3571"/>
                    <a:pt x="20818" y="3571"/>
                  </a:cubicBezTo>
                  <a:lnTo>
                    <a:pt x="20818" y="3569"/>
                  </a:lnTo>
                  <a:lnTo>
                    <a:pt x="15732" y="3569"/>
                  </a:lnTo>
                  <a:cubicBezTo>
                    <a:pt x="15020" y="1435"/>
                    <a:pt x="13024" y="0"/>
                    <a:pt x="10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3199165" y="2793032"/>
              <a:ext cx="288882" cy="336185"/>
            </a:xfrm>
            <a:custGeom>
              <a:rect b="b" l="l" r="r" t="t"/>
              <a:pathLst>
                <a:path extrusionOk="0" h="16005" w="13753">
                  <a:moveTo>
                    <a:pt x="1" y="1"/>
                  </a:moveTo>
                  <a:lnTo>
                    <a:pt x="1" y="16004"/>
                  </a:lnTo>
                  <a:lnTo>
                    <a:pt x="7097" y="16004"/>
                  </a:lnTo>
                  <a:cubicBezTo>
                    <a:pt x="10772" y="16004"/>
                    <a:pt x="13752" y="13025"/>
                    <a:pt x="13752" y="9349"/>
                  </a:cubicBezTo>
                  <a:lnTo>
                    <a:pt x="13752" y="9317"/>
                  </a:lnTo>
                  <a:cubicBezTo>
                    <a:pt x="13752" y="5640"/>
                    <a:pt x="10772" y="2660"/>
                    <a:pt x="7097" y="2660"/>
                  </a:cubicBezTo>
                  <a:lnTo>
                    <a:pt x="2011" y="2660"/>
                  </a:lnTo>
                  <a:cubicBezTo>
                    <a:pt x="1650" y="1577"/>
                    <a:pt x="944" y="64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2892996" y="2755959"/>
              <a:ext cx="613031" cy="391218"/>
            </a:xfrm>
            <a:custGeom>
              <a:rect b="b" l="l" r="r" t="t"/>
              <a:pathLst>
                <a:path extrusionOk="0" h="18625" w="29185">
                  <a:moveTo>
                    <a:pt x="11646" y="1710"/>
                  </a:moveTo>
                  <a:cubicBezTo>
                    <a:pt x="13522" y="1710"/>
                    <a:pt x="15188" y="2914"/>
                    <a:pt x="15777" y="4696"/>
                  </a:cubicBezTo>
                  <a:lnTo>
                    <a:pt x="15971" y="5280"/>
                  </a:lnTo>
                  <a:lnTo>
                    <a:pt x="21673" y="5280"/>
                  </a:lnTo>
                  <a:cubicBezTo>
                    <a:pt x="24871" y="5280"/>
                    <a:pt x="27473" y="7883"/>
                    <a:pt x="27473" y="11082"/>
                  </a:cubicBezTo>
                  <a:lnTo>
                    <a:pt x="27473" y="11114"/>
                  </a:lnTo>
                  <a:cubicBezTo>
                    <a:pt x="27473" y="14313"/>
                    <a:pt x="24871" y="16914"/>
                    <a:pt x="21673" y="16914"/>
                  </a:cubicBezTo>
                  <a:lnTo>
                    <a:pt x="9308" y="16914"/>
                  </a:lnTo>
                  <a:cubicBezTo>
                    <a:pt x="5118" y="16914"/>
                    <a:pt x="1710" y="13507"/>
                    <a:pt x="1710" y="9317"/>
                  </a:cubicBezTo>
                  <a:cubicBezTo>
                    <a:pt x="1710" y="7293"/>
                    <a:pt x="2497" y="5389"/>
                    <a:pt x="3925" y="3956"/>
                  </a:cubicBezTo>
                  <a:cubicBezTo>
                    <a:pt x="5353" y="2521"/>
                    <a:pt x="7254" y="1728"/>
                    <a:pt x="9278" y="1719"/>
                  </a:cubicBezTo>
                  <a:lnTo>
                    <a:pt x="11555" y="1710"/>
                  </a:lnTo>
                  <a:lnTo>
                    <a:pt x="11636" y="1710"/>
                  </a:lnTo>
                  <a:cubicBezTo>
                    <a:pt x="11639" y="1710"/>
                    <a:pt x="11643" y="1710"/>
                    <a:pt x="11646" y="1710"/>
                  </a:cubicBezTo>
                  <a:close/>
                  <a:moveTo>
                    <a:pt x="11635" y="1"/>
                  </a:moveTo>
                  <a:cubicBezTo>
                    <a:pt x="11605" y="1"/>
                    <a:pt x="11574" y="1"/>
                    <a:pt x="11543" y="2"/>
                  </a:cubicBezTo>
                  <a:lnTo>
                    <a:pt x="9272" y="10"/>
                  </a:lnTo>
                  <a:cubicBezTo>
                    <a:pt x="6792" y="20"/>
                    <a:pt x="4463" y="993"/>
                    <a:pt x="2713" y="2750"/>
                  </a:cubicBezTo>
                  <a:cubicBezTo>
                    <a:pt x="964" y="4505"/>
                    <a:pt x="0" y="6838"/>
                    <a:pt x="0" y="9317"/>
                  </a:cubicBezTo>
                  <a:cubicBezTo>
                    <a:pt x="0" y="14449"/>
                    <a:pt x="4176" y="18625"/>
                    <a:pt x="9308" y="18625"/>
                  </a:cubicBezTo>
                  <a:lnTo>
                    <a:pt x="21673" y="18625"/>
                  </a:lnTo>
                  <a:lnTo>
                    <a:pt x="21674" y="18623"/>
                  </a:lnTo>
                  <a:cubicBezTo>
                    <a:pt x="25815" y="18623"/>
                    <a:pt x="29185" y="15255"/>
                    <a:pt x="29185" y="11112"/>
                  </a:cubicBezTo>
                  <a:lnTo>
                    <a:pt x="29185" y="11081"/>
                  </a:lnTo>
                  <a:cubicBezTo>
                    <a:pt x="29185" y="6940"/>
                    <a:pt x="25815" y="3570"/>
                    <a:pt x="21674" y="3570"/>
                  </a:cubicBezTo>
                  <a:lnTo>
                    <a:pt x="17171" y="3570"/>
                  </a:lnTo>
                  <a:cubicBezTo>
                    <a:pt x="16193" y="1403"/>
                    <a:pt x="14049" y="1"/>
                    <a:pt x="11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3015518" y="2870184"/>
              <a:ext cx="355195" cy="150900"/>
            </a:xfrm>
            <a:custGeom>
              <a:rect b="b" l="l" r="r" t="t"/>
              <a:pathLst>
                <a:path extrusionOk="0" h="7184" w="16910">
                  <a:moveTo>
                    <a:pt x="3592" y="1711"/>
                  </a:moveTo>
                  <a:cubicBezTo>
                    <a:pt x="4081" y="1711"/>
                    <a:pt x="4562" y="1902"/>
                    <a:pt x="4922" y="2261"/>
                  </a:cubicBezTo>
                  <a:cubicBezTo>
                    <a:pt x="5461" y="2799"/>
                    <a:pt x="5622" y="3609"/>
                    <a:pt x="5330" y="4312"/>
                  </a:cubicBezTo>
                  <a:cubicBezTo>
                    <a:pt x="5039" y="5015"/>
                    <a:pt x="4353" y="5473"/>
                    <a:pt x="3592" y="5473"/>
                  </a:cubicBezTo>
                  <a:cubicBezTo>
                    <a:pt x="2553" y="5472"/>
                    <a:pt x="1713" y="4630"/>
                    <a:pt x="1711" y="3592"/>
                  </a:cubicBezTo>
                  <a:cubicBezTo>
                    <a:pt x="1711" y="2831"/>
                    <a:pt x="2169" y="2145"/>
                    <a:pt x="2872" y="1854"/>
                  </a:cubicBezTo>
                  <a:cubicBezTo>
                    <a:pt x="3105" y="1757"/>
                    <a:pt x="3349" y="1711"/>
                    <a:pt x="3592" y="1711"/>
                  </a:cubicBezTo>
                  <a:close/>
                  <a:moveTo>
                    <a:pt x="3592" y="0"/>
                  </a:moveTo>
                  <a:cubicBezTo>
                    <a:pt x="1611" y="0"/>
                    <a:pt x="1" y="1612"/>
                    <a:pt x="1" y="3592"/>
                  </a:cubicBezTo>
                  <a:cubicBezTo>
                    <a:pt x="1" y="5572"/>
                    <a:pt x="1611" y="7183"/>
                    <a:pt x="3591" y="7183"/>
                  </a:cubicBezTo>
                  <a:lnTo>
                    <a:pt x="13622" y="7183"/>
                  </a:lnTo>
                  <a:cubicBezTo>
                    <a:pt x="15434" y="7183"/>
                    <a:pt x="16909" y="5708"/>
                    <a:pt x="16909" y="3896"/>
                  </a:cubicBezTo>
                  <a:lnTo>
                    <a:pt x="15201" y="3896"/>
                  </a:lnTo>
                  <a:cubicBezTo>
                    <a:pt x="15199" y="4766"/>
                    <a:pt x="14495" y="5470"/>
                    <a:pt x="13625" y="5472"/>
                  </a:cubicBezTo>
                  <a:lnTo>
                    <a:pt x="6649" y="5472"/>
                  </a:lnTo>
                  <a:cubicBezTo>
                    <a:pt x="6999" y="4906"/>
                    <a:pt x="7184" y="4256"/>
                    <a:pt x="7183" y="3592"/>
                  </a:cubicBezTo>
                  <a:cubicBezTo>
                    <a:pt x="7183" y="1612"/>
                    <a:pt x="5572" y="0"/>
                    <a:pt x="3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3199501" y="2951977"/>
              <a:ext cx="171212" cy="69064"/>
            </a:xfrm>
            <a:custGeom>
              <a:rect b="b" l="l" r="r" t="t"/>
              <a:pathLst>
                <a:path extrusionOk="0" h="3288" w="8151">
                  <a:moveTo>
                    <a:pt x="8150" y="1"/>
                  </a:moveTo>
                  <a:lnTo>
                    <a:pt x="6442" y="2"/>
                  </a:lnTo>
                  <a:cubicBezTo>
                    <a:pt x="6440" y="872"/>
                    <a:pt x="5736" y="1576"/>
                    <a:pt x="4866" y="1578"/>
                  </a:cubicBezTo>
                  <a:lnTo>
                    <a:pt x="1" y="1578"/>
                  </a:lnTo>
                  <a:lnTo>
                    <a:pt x="1" y="3288"/>
                  </a:lnTo>
                  <a:lnTo>
                    <a:pt x="4863" y="3288"/>
                  </a:lnTo>
                  <a:cubicBezTo>
                    <a:pt x="6675" y="3288"/>
                    <a:pt x="8150" y="1814"/>
                    <a:pt x="8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44"/>
          <p:cNvGrpSpPr/>
          <p:nvPr/>
        </p:nvGrpSpPr>
        <p:grpSpPr>
          <a:xfrm>
            <a:off x="1363212" y="2972755"/>
            <a:ext cx="288171" cy="356183"/>
            <a:chOff x="4587847" y="3364704"/>
            <a:chExt cx="495991" cy="613052"/>
          </a:xfrm>
        </p:grpSpPr>
        <p:sp>
          <p:nvSpPr>
            <p:cNvPr id="546" name="Google Shape;546;p44"/>
            <p:cNvSpPr/>
            <p:nvPr/>
          </p:nvSpPr>
          <p:spPr>
            <a:xfrm>
              <a:off x="4848225" y="3416860"/>
              <a:ext cx="173228" cy="153421"/>
            </a:xfrm>
            <a:custGeom>
              <a:rect b="b" l="l" r="r" t="t"/>
              <a:pathLst>
                <a:path extrusionOk="0" h="7304" w="8247">
                  <a:moveTo>
                    <a:pt x="5124" y="1"/>
                  </a:moveTo>
                  <a:cubicBezTo>
                    <a:pt x="3873" y="1"/>
                    <a:pt x="2843" y="299"/>
                    <a:pt x="2058" y="890"/>
                  </a:cubicBezTo>
                  <a:cubicBezTo>
                    <a:pt x="1155" y="1569"/>
                    <a:pt x="536" y="2676"/>
                    <a:pt x="223" y="4176"/>
                  </a:cubicBezTo>
                  <a:cubicBezTo>
                    <a:pt x="1" y="5234"/>
                    <a:pt x="18" y="6114"/>
                    <a:pt x="20" y="6150"/>
                  </a:cubicBezTo>
                  <a:lnTo>
                    <a:pt x="33" y="6755"/>
                  </a:lnTo>
                  <a:lnTo>
                    <a:pt x="608" y="6936"/>
                  </a:lnTo>
                  <a:cubicBezTo>
                    <a:pt x="643" y="6946"/>
                    <a:pt x="1471" y="7204"/>
                    <a:pt x="2536" y="7281"/>
                  </a:cubicBezTo>
                  <a:cubicBezTo>
                    <a:pt x="2743" y="7297"/>
                    <a:pt x="2945" y="7304"/>
                    <a:pt x="3140" y="7304"/>
                  </a:cubicBezTo>
                  <a:cubicBezTo>
                    <a:pt x="4372" y="7304"/>
                    <a:pt x="5390" y="7008"/>
                    <a:pt x="6171" y="6421"/>
                  </a:cubicBezTo>
                  <a:cubicBezTo>
                    <a:pt x="7074" y="5742"/>
                    <a:pt x="7696" y="4634"/>
                    <a:pt x="8019" y="3130"/>
                  </a:cubicBezTo>
                  <a:cubicBezTo>
                    <a:pt x="8246" y="2069"/>
                    <a:pt x="8236" y="1185"/>
                    <a:pt x="8236" y="1148"/>
                  </a:cubicBezTo>
                  <a:lnTo>
                    <a:pt x="8235" y="1147"/>
                  </a:lnTo>
                  <a:lnTo>
                    <a:pt x="8226" y="534"/>
                  </a:lnTo>
                  <a:lnTo>
                    <a:pt x="7639" y="354"/>
                  </a:lnTo>
                  <a:cubicBezTo>
                    <a:pt x="7604" y="344"/>
                    <a:pt x="6771" y="92"/>
                    <a:pt x="5701" y="21"/>
                  </a:cubicBezTo>
                  <a:cubicBezTo>
                    <a:pt x="5504" y="7"/>
                    <a:pt x="5312" y="1"/>
                    <a:pt x="5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4848898" y="3428098"/>
              <a:ext cx="172556" cy="142183"/>
            </a:xfrm>
            <a:custGeom>
              <a:rect b="b" l="l" r="r" t="t"/>
              <a:pathLst>
                <a:path extrusionOk="0" h="6769" w="8215">
                  <a:moveTo>
                    <a:pt x="8195" y="0"/>
                  </a:moveTo>
                  <a:lnTo>
                    <a:pt x="1" y="6220"/>
                  </a:lnTo>
                  <a:lnTo>
                    <a:pt x="576" y="6401"/>
                  </a:lnTo>
                  <a:cubicBezTo>
                    <a:pt x="611" y="6412"/>
                    <a:pt x="1439" y="6669"/>
                    <a:pt x="2504" y="6747"/>
                  </a:cubicBezTo>
                  <a:cubicBezTo>
                    <a:pt x="2711" y="6762"/>
                    <a:pt x="2913" y="6769"/>
                    <a:pt x="3108" y="6769"/>
                  </a:cubicBezTo>
                  <a:cubicBezTo>
                    <a:pt x="4340" y="6769"/>
                    <a:pt x="5359" y="6473"/>
                    <a:pt x="6139" y="5886"/>
                  </a:cubicBezTo>
                  <a:cubicBezTo>
                    <a:pt x="7042" y="5207"/>
                    <a:pt x="7664" y="4099"/>
                    <a:pt x="7987" y="2595"/>
                  </a:cubicBezTo>
                  <a:cubicBezTo>
                    <a:pt x="8214" y="1534"/>
                    <a:pt x="8204" y="651"/>
                    <a:pt x="8204" y="613"/>
                  </a:cubicBezTo>
                  <a:lnTo>
                    <a:pt x="8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4778237" y="3364704"/>
              <a:ext cx="76143" cy="178543"/>
            </a:xfrm>
            <a:custGeom>
              <a:rect b="b" l="l" r="r" t="t"/>
              <a:pathLst>
                <a:path extrusionOk="0" h="8500" w="3625">
                  <a:moveTo>
                    <a:pt x="1533" y="1"/>
                  </a:moveTo>
                  <a:lnTo>
                    <a:pt x="1" y="762"/>
                  </a:lnTo>
                  <a:lnTo>
                    <a:pt x="1912" y="4614"/>
                  </a:lnTo>
                  <a:lnTo>
                    <a:pt x="1912" y="8500"/>
                  </a:lnTo>
                  <a:lnTo>
                    <a:pt x="3624" y="8500"/>
                  </a:lnTo>
                  <a:lnTo>
                    <a:pt x="3624" y="4213"/>
                  </a:lnTo>
                  <a:lnTo>
                    <a:pt x="15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4741184" y="3788438"/>
              <a:ext cx="189297" cy="189318"/>
            </a:xfrm>
            <a:custGeom>
              <a:rect b="b" l="l" r="r" t="t"/>
              <a:pathLst>
                <a:path extrusionOk="0" h="9013" w="9012">
                  <a:moveTo>
                    <a:pt x="4507" y="0"/>
                  </a:moveTo>
                  <a:cubicBezTo>
                    <a:pt x="2021" y="0"/>
                    <a:pt x="1" y="2021"/>
                    <a:pt x="1" y="4505"/>
                  </a:cubicBezTo>
                  <a:cubicBezTo>
                    <a:pt x="1" y="6990"/>
                    <a:pt x="2021" y="9012"/>
                    <a:pt x="4507" y="9012"/>
                  </a:cubicBezTo>
                  <a:cubicBezTo>
                    <a:pt x="6991" y="9012"/>
                    <a:pt x="9012" y="6990"/>
                    <a:pt x="9012" y="4506"/>
                  </a:cubicBezTo>
                  <a:cubicBezTo>
                    <a:pt x="9012" y="2022"/>
                    <a:pt x="6991" y="0"/>
                    <a:pt x="4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4835832" y="3788438"/>
              <a:ext cx="94649" cy="189318"/>
            </a:xfrm>
            <a:custGeom>
              <a:rect b="b" l="l" r="r" t="t"/>
              <a:pathLst>
                <a:path extrusionOk="0" h="9013" w="4506">
                  <a:moveTo>
                    <a:pt x="1" y="0"/>
                  </a:moveTo>
                  <a:lnTo>
                    <a:pt x="1" y="9012"/>
                  </a:lnTo>
                  <a:cubicBezTo>
                    <a:pt x="2485" y="9012"/>
                    <a:pt x="4506" y="6990"/>
                    <a:pt x="4506" y="4506"/>
                  </a:cubicBezTo>
                  <a:cubicBezTo>
                    <a:pt x="4506" y="2022"/>
                    <a:pt x="2485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4664495" y="3656842"/>
              <a:ext cx="189339" cy="189339"/>
            </a:xfrm>
            <a:custGeom>
              <a:rect b="b" l="l" r="r" t="t"/>
              <a:pathLst>
                <a:path extrusionOk="0" h="9014" w="9014">
                  <a:moveTo>
                    <a:pt x="4507" y="1"/>
                  </a:moveTo>
                  <a:cubicBezTo>
                    <a:pt x="2023" y="1"/>
                    <a:pt x="1" y="2023"/>
                    <a:pt x="1" y="4507"/>
                  </a:cubicBezTo>
                  <a:cubicBezTo>
                    <a:pt x="1" y="6991"/>
                    <a:pt x="2023" y="9013"/>
                    <a:pt x="4507" y="9013"/>
                  </a:cubicBezTo>
                  <a:cubicBezTo>
                    <a:pt x="6991" y="9013"/>
                    <a:pt x="9013" y="6991"/>
                    <a:pt x="9013" y="4507"/>
                  </a:cubicBezTo>
                  <a:cubicBezTo>
                    <a:pt x="9013" y="2023"/>
                    <a:pt x="6991" y="1"/>
                    <a:pt x="4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4759143" y="3656842"/>
              <a:ext cx="94691" cy="189339"/>
            </a:xfrm>
            <a:custGeom>
              <a:rect b="b" l="l" r="r" t="t"/>
              <a:pathLst>
                <a:path extrusionOk="0" h="9014" w="4508">
                  <a:moveTo>
                    <a:pt x="1" y="1"/>
                  </a:moveTo>
                  <a:lnTo>
                    <a:pt x="1" y="9013"/>
                  </a:lnTo>
                  <a:cubicBezTo>
                    <a:pt x="2485" y="9013"/>
                    <a:pt x="4507" y="6991"/>
                    <a:pt x="4507" y="4507"/>
                  </a:cubicBezTo>
                  <a:cubicBezTo>
                    <a:pt x="4507" y="2023"/>
                    <a:pt x="2485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4817852" y="3656842"/>
              <a:ext cx="189318" cy="189339"/>
            </a:xfrm>
            <a:custGeom>
              <a:rect b="b" l="l" r="r" t="t"/>
              <a:pathLst>
                <a:path extrusionOk="0" h="9014" w="9013">
                  <a:moveTo>
                    <a:pt x="4506" y="1"/>
                  </a:moveTo>
                  <a:cubicBezTo>
                    <a:pt x="2022" y="1"/>
                    <a:pt x="0" y="2023"/>
                    <a:pt x="0" y="4507"/>
                  </a:cubicBezTo>
                  <a:cubicBezTo>
                    <a:pt x="0" y="6991"/>
                    <a:pt x="2022" y="9013"/>
                    <a:pt x="4506" y="9013"/>
                  </a:cubicBezTo>
                  <a:cubicBezTo>
                    <a:pt x="6991" y="9013"/>
                    <a:pt x="9013" y="6991"/>
                    <a:pt x="9013" y="4507"/>
                  </a:cubicBezTo>
                  <a:cubicBezTo>
                    <a:pt x="9013" y="2023"/>
                    <a:pt x="6991" y="1"/>
                    <a:pt x="4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4912501" y="3656842"/>
              <a:ext cx="94670" cy="189339"/>
            </a:xfrm>
            <a:custGeom>
              <a:rect b="b" l="l" r="r" t="t"/>
              <a:pathLst>
                <a:path extrusionOk="0" h="9014" w="4507">
                  <a:moveTo>
                    <a:pt x="0" y="1"/>
                  </a:moveTo>
                  <a:lnTo>
                    <a:pt x="0" y="9013"/>
                  </a:lnTo>
                  <a:cubicBezTo>
                    <a:pt x="2485" y="9013"/>
                    <a:pt x="4507" y="6991"/>
                    <a:pt x="4507" y="4507"/>
                  </a:cubicBezTo>
                  <a:cubicBezTo>
                    <a:pt x="4507" y="2023"/>
                    <a:pt x="2485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4587847" y="3524258"/>
              <a:ext cx="189297" cy="189339"/>
            </a:xfrm>
            <a:custGeom>
              <a:rect b="b" l="l" r="r" t="t"/>
              <a:pathLst>
                <a:path extrusionOk="0" h="9014" w="9012">
                  <a:moveTo>
                    <a:pt x="4506" y="1"/>
                  </a:moveTo>
                  <a:cubicBezTo>
                    <a:pt x="2021" y="1"/>
                    <a:pt x="0" y="2023"/>
                    <a:pt x="0" y="4507"/>
                  </a:cubicBezTo>
                  <a:cubicBezTo>
                    <a:pt x="0" y="6991"/>
                    <a:pt x="2021" y="9013"/>
                    <a:pt x="4506" y="9013"/>
                  </a:cubicBezTo>
                  <a:cubicBezTo>
                    <a:pt x="6991" y="9013"/>
                    <a:pt x="9011" y="6991"/>
                    <a:pt x="9011" y="4507"/>
                  </a:cubicBezTo>
                  <a:cubicBezTo>
                    <a:pt x="9011" y="2023"/>
                    <a:pt x="6991" y="1"/>
                    <a:pt x="4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4682496" y="3524258"/>
              <a:ext cx="94649" cy="189339"/>
            </a:xfrm>
            <a:custGeom>
              <a:rect b="b" l="l" r="r" t="t"/>
              <a:pathLst>
                <a:path extrusionOk="0" h="9014" w="4506">
                  <a:moveTo>
                    <a:pt x="0" y="1"/>
                  </a:moveTo>
                  <a:lnTo>
                    <a:pt x="0" y="9013"/>
                  </a:lnTo>
                  <a:cubicBezTo>
                    <a:pt x="2485" y="9013"/>
                    <a:pt x="4505" y="6991"/>
                    <a:pt x="4505" y="4507"/>
                  </a:cubicBezTo>
                  <a:cubicBezTo>
                    <a:pt x="4505" y="2023"/>
                    <a:pt x="2485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4741184" y="3524258"/>
              <a:ext cx="189297" cy="189339"/>
            </a:xfrm>
            <a:custGeom>
              <a:rect b="b" l="l" r="r" t="t"/>
              <a:pathLst>
                <a:path extrusionOk="0" h="9014" w="9012">
                  <a:moveTo>
                    <a:pt x="4507" y="1"/>
                  </a:moveTo>
                  <a:cubicBezTo>
                    <a:pt x="2021" y="1"/>
                    <a:pt x="1" y="2023"/>
                    <a:pt x="1" y="4507"/>
                  </a:cubicBezTo>
                  <a:cubicBezTo>
                    <a:pt x="1" y="6991"/>
                    <a:pt x="2021" y="9013"/>
                    <a:pt x="4507" y="9013"/>
                  </a:cubicBezTo>
                  <a:cubicBezTo>
                    <a:pt x="6991" y="9013"/>
                    <a:pt x="9012" y="6991"/>
                    <a:pt x="9012" y="4507"/>
                  </a:cubicBezTo>
                  <a:cubicBezTo>
                    <a:pt x="9012" y="2023"/>
                    <a:pt x="6991" y="1"/>
                    <a:pt x="4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4835832" y="3524258"/>
              <a:ext cx="94649" cy="189339"/>
            </a:xfrm>
            <a:custGeom>
              <a:rect b="b" l="l" r="r" t="t"/>
              <a:pathLst>
                <a:path extrusionOk="0" h="9014" w="4506">
                  <a:moveTo>
                    <a:pt x="1" y="1"/>
                  </a:moveTo>
                  <a:lnTo>
                    <a:pt x="1" y="9013"/>
                  </a:lnTo>
                  <a:cubicBezTo>
                    <a:pt x="2485" y="9013"/>
                    <a:pt x="4506" y="6991"/>
                    <a:pt x="4506" y="4507"/>
                  </a:cubicBezTo>
                  <a:cubicBezTo>
                    <a:pt x="4506" y="2023"/>
                    <a:pt x="2485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4894541" y="3524258"/>
              <a:ext cx="189297" cy="189339"/>
            </a:xfrm>
            <a:custGeom>
              <a:rect b="b" l="l" r="r" t="t"/>
              <a:pathLst>
                <a:path extrusionOk="0" h="9014" w="9012">
                  <a:moveTo>
                    <a:pt x="4505" y="1"/>
                  </a:moveTo>
                  <a:cubicBezTo>
                    <a:pt x="2021" y="1"/>
                    <a:pt x="0" y="2023"/>
                    <a:pt x="0" y="4507"/>
                  </a:cubicBezTo>
                  <a:cubicBezTo>
                    <a:pt x="0" y="6991"/>
                    <a:pt x="2021" y="9013"/>
                    <a:pt x="4505" y="9013"/>
                  </a:cubicBezTo>
                  <a:cubicBezTo>
                    <a:pt x="6991" y="9013"/>
                    <a:pt x="9011" y="6991"/>
                    <a:pt x="9011" y="4507"/>
                  </a:cubicBezTo>
                  <a:cubicBezTo>
                    <a:pt x="9011" y="2023"/>
                    <a:pt x="6991" y="1"/>
                    <a:pt x="4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4989148" y="3524258"/>
              <a:ext cx="94691" cy="189339"/>
            </a:xfrm>
            <a:custGeom>
              <a:rect b="b" l="l" r="r" t="t"/>
              <a:pathLst>
                <a:path extrusionOk="0" h="9014" w="4508">
                  <a:moveTo>
                    <a:pt x="1" y="1"/>
                  </a:moveTo>
                  <a:lnTo>
                    <a:pt x="1" y="9013"/>
                  </a:lnTo>
                  <a:cubicBezTo>
                    <a:pt x="2487" y="9013"/>
                    <a:pt x="4507" y="6991"/>
                    <a:pt x="4507" y="4507"/>
                  </a:cubicBezTo>
                  <a:cubicBezTo>
                    <a:pt x="4507" y="2023"/>
                    <a:pt x="2487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44"/>
          <p:cNvSpPr/>
          <p:nvPr/>
        </p:nvSpPr>
        <p:spPr>
          <a:xfrm>
            <a:off x="6484564" y="1983125"/>
            <a:ext cx="690900" cy="77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4"/>
          <p:cNvSpPr txBox="1"/>
          <p:nvPr>
            <p:ph idx="8" type="title"/>
          </p:nvPr>
        </p:nvSpPr>
        <p:spPr>
          <a:xfrm>
            <a:off x="6211600" y="1983124"/>
            <a:ext cx="1206600" cy="8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02</a:t>
            </a:r>
            <a:endParaRPr sz="4800"/>
          </a:p>
        </p:txBody>
      </p:sp>
      <p:sp>
        <p:nvSpPr>
          <p:cNvPr id="563" name="Google Shape;563;p44"/>
          <p:cNvSpPr/>
          <p:nvPr/>
        </p:nvSpPr>
        <p:spPr>
          <a:xfrm>
            <a:off x="3284164" y="3964325"/>
            <a:ext cx="690900" cy="77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4"/>
          <p:cNvSpPr txBox="1"/>
          <p:nvPr>
            <p:ph idx="8" type="title"/>
          </p:nvPr>
        </p:nvSpPr>
        <p:spPr>
          <a:xfrm>
            <a:off x="3011200" y="3964324"/>
            <a:ext cx="1206600" cy="8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03</a:t>
            </a:r>
            <a:endParaRPr sz="4800"/>
          </a:p>
        </p:txBody>
      </p:sp>
      <p:pic>
        <p:nvPicPr>
          <p:cNvPr id="565" name="Google Shape;5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950" y="2971474"/>
            <a:ext cx="326025" cy="333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2375" y="2971485"/>
            <a:ext cx="398104" cy="29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6897" y="2971783"/>
            <a:ext cx="326026" cy="3526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8" name="Google Shape;568;p44"/>
          <p:cNvGrpSpPr/>
          <p:nvPr/>
        </p:nvGrpSpPr>
        <p:grpSpPr>
          <a:xfrm>
            <a:off x="2146021" y="2975308"/>
            <a:ext cx="230410" cy="356159"/>
            <a:chOff x="1475242" y="2619720"/>
            <a:chExt cx="396574" cy="613010"/>
          </a:xfrm>
        </p:grpSpPr>
        <p:sp>
          <p:nvSpPr>
            <p:cNvPr id="569" name="Google Shape;569;p44"/>
            <p:cNvSpPr/>
            <p:nvPr/>
          </p:nvSpPr>
          <p:spPr>
            <a:xfrm>
              <a:off x="1485262" y="3134700"/>
              <a:ext cx="373343" cy="98030"/>
            </a:xfrm>
            <a:custGeom>
              <a:rect b="b" l="l" r="r" t="t"/>
              <a:pathLst>
                <a:path extrusionOk="0" h="4667" w="17774">
                  <a:moveTo>
                    <a:pt x="1174" y="1"/>
                  </a:moveTo>
                  <a:cubicBezTo>
                    <a:pt x="468" y="2"/>
                    <a:pt x="0" y="731"/>
                    <a:pt x="293" y="1373"/>
                  </a:cubicBezTo>
                  <a:lnTo>
                    <a:pt x="319" y="1430"/>
                  </a:lnTo>
                  <a:lnTo>
                    <a:pt x="2421" y="4666"/>
                  </a:lnTo>
                  <a:lnTo>
                    <a:pt x="15508" y="4666"/>
                  </a:lnTo>
                  <a:lnTo>
                    <a:pt x="17610" y="1430"/>
                  </a:lnTo>
                  <a:lnTo>
                    <a:pt x="17636" y="1373"/>
                  </a:lnTo>
                  <a:cubicBezTo>
                    <a:pt x="17774" y="1073"/>
                    <a:pt x="17749" y="724"/>
                    <a:pt x="17569" y="447"/>
                  </a:cubicBezTo>
                  <a:lnTo>
                    <a:pt x="17568" y="447"/>
                  </a:lnTo>
                  <a:cubicBezTo>
                    <a:pt x="17390" y="169"/>
                    <a:pt x="17082" y="1"/>
                    <a:pt x="16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1673488" y="3134700"/>
              <a:ext cx="185096" cy="98030"/>
            </a:xfrm>
            <a:custGeom>
              <a:rect b="b" l="l" r="r" t="t"/>
              <a:pathLst>
                <a:path extrusionOk="0" h="4667" w="8812">
                  <a:moveTo>
                    <a:pt x="1" y="1"/>
                  </a:moveTo>
                  <a:lnTo>
                    <a:pt x="1" y="4666"/>
                  </a:lnTo>
                  <a:lnTo>
                    <a:pt x="6545" y="4666"/>
                  </a:lnTo>
                  <a:lnTo>
                    <a:pt x="8646" y="1430"/>
                  </a:lnTo>
                  <a:lnTo>
                    <a:pt x="8672" y="1373"/>
                  </a:lnTo>
                  <a:cubicBezTo>
                    <a:pt x="8811" y="1073"/>
                    <a:pt x="8785" y="724"/>
                    <a:pt x="8607" y="447"/>
                  </a:cubicBezTo>
                  <a:cubicBezTo>
                    <a:pt x="8429" y="169"/>
                    <a:pt x="8121" y="1"/>
                    <a:pt x="7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1475242" y="2630622"/>
              <a:ext cx="396574" cy="551024"/>
            </a:xfrm>
            <a:custGeom>
              <a:rect b="b" l="l" r="r" t="t"/>
              <a:pathLst>
                <a:path extrusionOk="0" h="26233" w="18880">
                  <a:moveTo>
                    <a:pt x="3151" y="0"/>
                  </a:moveTo>
                  <a:lnTo>
                    <a:pt x="702" y="4141"/>
                  </a:lnTo>
                  <a:cubicBezTo>
                    <a:pt x="242" y="4918"/>
                    <a:pt x="0" y="5802"/>
                    <a:pt x="0" y="6705"/>
                  </a:cubicBezTo>
                  <a:lnTo>
                    <a:pt x="0" y="26232"/>
                  </a:lnTo>
                  <a:lnTo>
                    <a:pt x="18880" y="26232"/>
                  </a:lnTo>
                  <a:lnTo>
                    <a:pt x="18880" y="6705"/>
                  </a:lnTo>
                  <a:cubicBezTo>
                    <a:pt x="18880" y="5802"/>
                    <a:pt x="18638" y="4918"/>
                    <a:pt x="18178" y="4141"/>
                  </a:cubicBezTo>
                  <a:lnTo>
                    <a:pt x="1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1673530" y="2630622"/>
              <a:ext cx="198287" cy="551024"/>
            </a:xfrm>
            <a:custGeom>
              <a:rect b="b" l="l" r="r" t="t"/>
              <a:pathLst>
                <a:path extrusionOk="0" h="26233" w="9440">
                  <a:moveTo>
                    <a:pt x="0" y="0"/>
                  </a:moveTo>
                  <a:lnTo>
                    <a:pt x="0" y="26232"/>
                  </a:lnTo>
                  <a:lnTo>
                    <a:pt x="9440" y="26232"/>
                  </a:lnTo>
                  <a:lnTo>
                    <a:pt x="9440" y="6705"/>
                  </a:lnTo>
                  <a:cubicBezTo>
                    <a:pt x="9440" y="5802"/>
                    <a:pt x="9198" y="4918"/>
                    <a:pt x="8738" y="4141"/>
                  </a:cubicBezTo>
                  <a:lnTo>
                    <a:pt x="6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1493160" y="2619720"/>
              <a:ext cx="360698" cy="35919"/>
            </a:xfrm>
            <a:custGeom>
              <a:rect b="b" l="l" r="r" t="t"/>
              <a:pathLst>
                <a:path extrusionOk="0" h="1710" w="17172">
                  <a:moveTo>
                    <a:pt x="1" y="0"/>
                  </a:moveTo>
                  <a:lnTo>
                    <a:pt x="1" y="1709"/>
                  </a:lnTo>
                  <a:lnTo>
                    <a:pt x="17172" y="1709"/>
                  </a:lnTo>
                  <a:lnTo>
                    <a:pt x="17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1768115" y="2729471"/>
              <a:ext cx="103534" cy="35919"/>
            </a:xfrm>
            <a:custGeom>
              <a:rect b="b" l="l" r="r" t="t"/>
              <a:pathLst>
                <a:path extrusionOk="0" h="1710" w="4929">
                  <a:moveTo>
                    <a:pt x="0" y="0"/>
                  </a:moveTo>
                  <a:lnTo>
                    <a:pt x="0" y="1709"/>
                  </a:lnTo>
                  <a:lnTo>
                    <a:pt x="4928" y="1709"/>
                  </a:lnTo>
                  <a:cubicBezTo>
                    <a:pt x="4893" y="1121"/>
                    <a:pt x="4757" y="541"/>
                    <a:pt x="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1673530" y="2619720"/>
              <a:ext cx="180328" cy="35919"/>
            </a:xfrm>
            <a:custGeom>
              <a:rect b="b" l="l" r="r" t="t"/>
              <a:pathLst>
                <a:path extrusionOk="0" h="1710" w="8585">
                  <a:moveTo>
                    <a:pt x="0" y="0"/>
                  </a:moveTo>
                  <a:lnTo>
                    <a:pt x="0" y="1709"/>
                  </a:lnTo>
                  <a:lnTo>
                    <a:pt x="8585" y="1709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1597996" y="2760181"/>
              <a:ext cx="151068" cy="421465"/>
            </a:xfrm>
            <a:custGeom>
              <a:rect b="b" l="l" r="r" t="t"/>
              <a:pathLst>
                <a:path extrusionOk="0" h="20065" w="7192">
                  <a:moveTo>
                    <a:pt x="4" y="1"/>
                  </a:moveTo>
                  <a:lnTo>
                    <a:pt x="4" y="1273"/>
                  </a:lnTo>
                  <a:cubicBezTo>
                    <a:pt x="0" y="4578"/>
                    <a:pt x="1009" y="7804"/>
                    <a:pt x="2893" y="10519"/>
                  </a:cubicBezTo>
                  <a:cubicBezTo>
                    <a:pt x="4579" y="12946"/>
                    <a:pt x="5482" y="15834"/>
                    <a:pt x="5477" y="18790"/>
                  </a:cubicBezTo>
                  <a:lnTo>
                    <a:pt x="5477" y="20064"/>
                  </a:lnTo>
                  <a:lnTo>
                    <a:pt x="7188" y="20064"/>
                  </a:lnTo>
                  <a:lnTo>
                    <a:pt x="7188" y="18790"/>
                  </a:lnTo>
                  <a:cubicBezTo>
                    <a:pt x="7192" y="15486"/>
                    <a:pt x="6183" y="12259"/>
                    <a:pt x="4299" y="9546"/>
                  </a:cubicBezTo>
                  <a:cubicBezTo>
                    <a:pt x="2613" y="7117"/>
                    <a:pt x="1710" y="4230"/>
                    <a:pt x="1715" y="1273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1673530" y="2937127"/>
              <a:ext cx="75534" cy="244519"/>
            </a:xfrm>
            <a:custGeom>
              <a:rect b="b" l="l" r="r" t="t"/>
              <a:pathLst>
                <a:path extrusionOk="0" h="11641" w="3596">
                  <a:moveTo>
                    <a:pt x="0" y="0"/>
                  </a:moveTo>
                  <a:lnTo>
                    <a:pt x="0" y="3215"/>
                  </a:lnTo>
                  <a:cubicBezTo>
                    <a:pt x="1236" y="5395"/>
                    <a:pt x="1884" y="7860"/>
                    <a:pt x="1881" y="10366"/>
                  </a:cubicBezTo>
                  <a:lnTo>
                    <a:pt x="1881" y="11640"/>
                  </a:lnTo>
                  <a:lnTo>
                    <a:pt x="3590" y="11640"/>
                  </a:lnTo>
                  <a:lnTo>
                    <a:pt x="3590" y="10366"/>
                  </a:lnTo>
                  <a:cubicBezTo>
                    <a:pt x="3596" y="7062"/>
                    <a:pt x="2587" y="3835"/>
                    <a:pt x="703" y="1122"/>
                  </a:cubicBezTo>
                  <a:cubicBezTo>
                    <a:pt x="451" y="757"/>
                    <a:pt x="216" y="38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1475411" y="2729471"/>
              <a:ext cx="256786" cy="35919"/>
            </a:xfrm>
            <a:custGeom>
              <a:rect b="b" l="l" r="r" t="t"/>
              <a:pathLst>
                <a:path extrusionOk="0" h="1710" w="12225">
                  <a:moveTo>
                    <a:pt x="407" y="0"/>
                  </a:moveTo>
                  <a:cubicBezTo>
                    <a:pt x="172" y="541"/>
                    <a:pt x="34" y="1121"/>
                    <a:pt x="1" y="1709"/>
                  </a:cubicBezTo>
                  <a:lnTo>
                    <a:pt x="12225" y="1709"/>
                  </a:lnTo>
                  <a:lnTo>
                    <a:pt x="122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1673530" y="2729471"/>
              <a:ext cx="58667" cy="35919"/>
            </a:xfrm>
            <a:custGeom>
              <a:rect b="b" l="l" r="r" t="t"/>
              <a:pathLst>
                <a:path extrusionOk="0" h="1710" w="2793">
                  <a:moveTo>
                    <a:pt x="0" y="0"/>
                  </a:moveTo>
                  <a:lnTo>
                    <a:pt x="0" y="1709"/>
                  </a:lnTo>
                  <a:lnTo>
                    <a:pt x="2793" y="1709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44"/>
          <p:cNvGrpSpPr/>
          <p:nvPr/>
        </p:nvGrpSpPr>
        <p:grpSpPr>
          <a:xfrm flipH="1">
            <a:off x="5626210" y="3994428"/>
            <a:ext cx="643186" cy="679696"/>
            <a:chOff x="5942195" y="3744966"/>
            <a:chExt cx="3056968" cy="3230495"/>
          </a:xfrm>
        </p:grpSpPr>
        <p:sp>
          <p:nvSpPr>
            <p:cNvPr id="581" name="Google Shape;581;p44"/>
            <p:cNvSpPr/>
            <p:nvPr/>
          </p:nvSpPr>
          <p:spPr>
            <a:xfrm>
              <a:off x="5942195" y="4001047"/>
              <a:ext cx="2358461" cy="2974414"/>
            </a:xfrm>
            <a:custGeom>
              <a:rect b="b" l="l" r="r" t="t"/>
              <a:pathLst>
                <a:path extrusionOk="0" h="139219" w="110389">
                  <a:moveTo>
                    <a:pt x="997" y="20761"/>
                  </a:moveTo>
                  <a:cubicBezTo>
                    <a:pt x="0" y="17897"/>
                    <a:pt x="3061" y="15198"/>
                    <a:pt x="4676" y="13621"/>
                  </a:cubicBezTo>
                  <a:cubicBezTo>
                    <a:pt x="6920" y="11426"/>
                    <a:pt x="8257" y="11015"/>
                    <a:pt x="8257" y="11015"/>
                  </a:cubicBezTo>
                  <a:lnTo>
                    <a:pt x="60941" y="767"/>
                  </a:lnTo>
                  <a:cubicBezTo>
                    <a:pt x="64852" y="0"/>
                    <a:pt x="69125" y="2461"/>
                    <a:pt x="70475" y="6257"/>
                  </a:cubicBezTo>
                  <a:lnTo>
                    <a:pt x="109447" y="116582"/>
                  </a:lnTo>
                  <a:cubicBezTo>
                    <a:pt x="110388" y="118474"/>
                    <a:pt x="108947" y="126254"/>
                    <a:pt x="106055" y="127566"/>
                  </a:cubicBezTo>
                  <a:lnTo>
                    <a:pt x="50492" y="138452"/>
                  </a:lnTo>
                  <a:cubicBezTo>
                    <a:pt x="46580" y="139218"/>
                    <a:pt x="42307" y="136758"/>
                    <a:pt x="40957" y="132961"/>
                  </a:cubicBezTo>
                  <a:cubicBezTo>
                    <a:pt x="40957" y="132961"/>
                    <a:pt x="5610" y="34029"/>
                    <a:pt x="997" y="207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6033488" y="3993869"/>
              <a:ext cx="2273706" cy="2875344"/>
            </a:xfrm>
            <a:custGeom>
              <a:rect b="b" l="l" r="r" t="t"/>
              <a:pathLst>
                <a:path extrusionOk="0" h="134582" w="106422">
                  <a:moveTo>
                    <a:pt x="1253" y="18473"/>
                  </a:moveTo>
                  <a:cubicBezTo>
                    <a:pt x="0" y="14952"/>
                    <a:pt x="1928" y="11516"/>
                    <a:pt x="5555" y="10806"/>
                  </a:cubicBezTo>
                  <a:lnTo>
                    <a:pt x="57080" y="711"/>
                  </a:lnTo>
                  <a:cubicBezTo>
                    <a:pt x="60707" y="0"/>
                    <a:pt x="64668" y="2281"/>
                    <a:pt x="65921" y="5803"/>
                  </a:cubicBezTo>
                  <a:lnTo>
                    <a:pt x="105168" y="116110"/>
                  </a:lnTo>
                  <a:cubicBezTo>
                    <a:pt x="106421" y="119630"/>
                    <a:pt x="104493" y="123065"/>
                    <a:pt x="100867" y="123776"/>
                  </a:cubicBezTo>
                  <a:lnTo>
                    <a:pt x="49341" y="133871"/>
                  </a:lnTo>
                  <a:cubicBezTo>
                    <a:pt x="45715" y="134581"/>
                    <a:pt x="41752" y="132300"/>
                    <a:pt x="40500" y="1287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6168621" y="4143231"/>
              <a:ext cx="1946480" cy="2382497"/>
            </a:xfrm>
            <a:custGeom>
              <a:rect b="b" l="l" r="r" t="t"/>
              <a:pathLst>
                <a:path extrusionOk="0" h="111514" w="91106">
                  <a:moveTo>
                    <a:pt x="1137" y="16409"/>
                  </a:moveTo>
                  <a:cubicBezTo>
                    <a:pt x="0" y="13213"/>
                    <a:pt x="1751" y="10094"/>
                    <a:pt x="5044" y="9449"/>
                  </a:cubicBezTo>
                  <a:lnTo>
                    <a:pt x="49977" y="645"/>
                  </a:lnTo>
                  <a:cubicBezTo>
                    <a:pt x="53270" y="0"/>
                    <a:pt x="56868" y="2072"/>
                    <a:pt x="58006" y="5268"/>
                  </a:cubicBezTo>
                  <a:lnTo>
                    <a:pt x="89968" y="95103"/>
                  </a:lnTo>
                  <a:cubicBezTo>
                    <a:pt x="91105" y="98299"/>
                    <a:pt x="89355" y="101420"/>
                    <a:pt x="86061" y="102065"/>
                  </a:cubicBezTo>
                  <a:lnTo>
                    <a:pt x="41129" y="110868"/>
                  </a:lnTo>
                  <a:cubicBezTo>
                    <a:pt x="37835" y="111513"/>
                    <a:pt x="34237" y="109442"/>
                    <a:pt x="33100" y="1062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7474151" y="6443985"/>
              <a:ext cx="224140" cy="218222"/>
            </a:xfrm>
            <a:custGeom>
              <a:rect b="b" l="l" r="r" t="t"/>
              <a:pathLst>
                <a:path extrusionOk="0" h="10214" w="10491">
                  <a:moveTo>
                    <a:pt x="4485" y="0"/>
                  </a:moveTo>
                  <a:cubicBezTo>
                    <a:pt x="3519" y="0"/>
                    <a:pt x="2602" y="303"/>
                    <a:pt x="1875" y="932"/>
                  </a:cubicBezTo>
                  <a:cubicBezTo>
                    <a:pt x="1" y="2556"/>
                    <a:pt x="100" y="5741"/>
                    <a:pt x="2097" y="8047"/>
                  </a:cubicBezTo>
                  <a:cubicBezTo>
                    <a:pt x="3057" y="9154"/>
                    <a:pt x="4333" y="9907"/>
                    <a:pt x="5648" y="10138"/>
                  </a:cubicBezTo>
                  <a:cubicBezTo>
                    <a:pt x="5934" y="10188"/>
                    <a:pt x="6216" y="10213"/>
                    <a:pt x="6492" y="10213"/>
                  </a:cubicBezTo>
                  <a:cubicBezTo>
                    <a:pt x="7488" y="10213"/>
                    <a:pt x="8403" y="9891"/>
                    <a:pt x="9108" y="9281"/>
                  </a:cubicBezTo>
                  <a:cubicBezTo>
                    <a:pt x="10008" y="8502"/>
                    <a:pt x="10490" y="7314"/>
                    <a:pt x="10449" y="5980"/>
                  </a:cubicBezTo>
                  <a:cubicBezTo>
                    <a:pt x="10407" y="4645"/>
                    <a:pt x="9845" y="3274"/>
                    <a:pt x="8886" y="2166"/>
                  </a:cubicBezTo>
                  <a:cubicBezTo>
                    <a:pt x="7663" y="755"/>
                    <a:pt x="6012" y="0"/>
                    <a:pt x="4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6966198" y="3744966"/>
              <a:ext cx="1554111" cy="2067961"/>
            </a:xfrm>
            <a:custGeom>
              <a:rect b="b" l="l" r="r" t="t"/>
              <a:pathLst>
                <a:path extrusionOk="0" h="96792" w="72741">
                  <a:moveTo>
                    <a:pt x="50494" y="3507"/>
                  </a:moveTo>
                  <a:cubicBezTo>
                    <a:pt x="40577" y="0"/>
                    <a:pt x="20732" y="5197"/>
                    <a:pt x="20778" y="25001"/>
                  </a:cubicBezTo>
                  <a:cubicBezTo>
                    <a:pt x="20812" y="40046"/>
                    <a:pt x="8362" y="40390"/>
                    <a:pt x="5725" y="52890"/>
                  </a:cubicBezTo>
                  <a:cubicBezTo>
                    <a:pt x="1" y="80034"/>
                    <a:pt x="37244" y="96791"/>
                    <a:pt x="55193" y="74653"/>
                  </a:cubicBezTo>
                  <a:cubicBezTo>
                    <a:pt x="66360" y="60879"/>
                    <a:pt x="72740" y="11374"/>
                    <a:pt x="50494" y="35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6741652" y="3983378"/>
              <a:ext cx="1541186" cy="1840018"/>
            </a:xfrm>
            <a:custGeom>
              <a:rect b="b" l="l" r="r" t="t"/>
              <a:pathLst>
                <a:path extrusionOk="0" h="86123" w="72136">
                  <a:moveTo>
                    <a:pt x="56900" y="9609"/>
                  </a:moveTo>
                  <a:cubicBezTo>
                    <a:pt x="57719" y="3510"/>
                    <a:pt x="63107" y="0"/>
                    <a:pt x="65115" y="1517"/>
                  </a:cubicBezTo>
                  <a:cubicBezTo>
                    <a:pt x="67187" y="3081"/>
                    <a:pt x="69016" y="5876"/>
                    <a:pt x="70068" y="10433"/>
                  </a:cubicBezTo>
                  <a:cubicBezTo>
                    <a:pt x="72135" y="19408"/>
                    <a:pt x="71694" y="28691"/>
                    <a:pt x="68554" y="31652"/>
                  </a:cubicBezTo>
                  <a:cubicBezTo>
                    <a:pt x="66703" y="33398"/>
                    <a:pt x="59310" y="33989"/>
                    <a:pt x="59310" y="33989"/>
                  </a:cubicBezTo>
                  <a:cubicBezTo>
                    <a:pt x="59310" y="33989"/>
                    <a:pt x="51926" y="37315"/>
                    <a:pt x="51638" y="43293"/>
                  </a:cubicBezTo>
                  <a:cubicBezTo>
                    <a:pt x="51313" y="50029"/>
                    <a:pt x="59493" y="66396"/>
                    <a:pt x="52164" y="70807"/>
                  </a:cubicBezTo>
                  <a:cubicBezTo>
                    <a:pt x="44837" y="75216"/>
                    <a:pt x="36830" y="84499"/>
                    <a:pt x="24692" y="85305"/>
                  </a:cubicBezTo>
                  <a:cubicBezTo>
                    <a:pt x="12373" y="86123"/>
                    <a:pt x="1" y="70512"/>
                    <a:pt x="4453" y="65257"/>
                  </a:cubicBezTo>
                  <a:cubicBezTo>
                    <a:pt x="13934" y="54064"/>
                    <a:pt x="22300" y="36188"/>
                    <a:pt x="37175" y="33865"/>
                  </a:cubicBezTo>
                  <a:cubicBezTo>
                    <a:pt x="43871" y="32819"/>
                    <a:pt x="47587" y="33084"/>
                    <a:pt x="47557" y="26284"/>
                  </a:cubicBezTo>
                  <a:cubicBezTo>
                    <a:pt x="47557" y="26284"/>
                    <a:pt x="45391" y="26717"/>
                    <a:pt x="43819" y="25326"/>
                  </a:cubicBezTo>
                  <a:cubicBezTo>
                    <a:pt x="41839" y="23574"/>
                    <a:pt x="40622" y="18483"/>
                    <a:pt x="43962" y="17687"/>
                  </a:cubicBezTo>
                  <a:cubicBezTo>
                    <a:pt x="47602" y="16820"/>
                    <a:pt x="48606" y="23241"/>
                    <a:pt x="48606" y="23241"/>
                  </a:cubicBezTo>
                  <a:cubicBezTo>
                    <a:pt x="48606" y="23241"/>
                    <a:pt x="55445" y="20461"/>
                    <a:pt x="56900" y="9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6482067" y="4552328"/>
              <a:ext cx="1509694" cy="1443056"/>
            </a:xfrm>
            <a:custGeom>
              <a:rect b="b" l="l" r="r" t="t"/>
              <a:pathLst>
                <a:path extrusionOk="0" h="67543" w="70662">
                  <a:moveTo>
                    <a:pt x="53907" y="61276"/>
                  </a:moveTo>
                  <a:cubicBezTo>
                    <a:pt x="53907" y="61276"/>
                    <a:pt x="63900" y="53718"/>
                    <a:pt x="67467" y="44691"/>
                  </a:cubicBezTo>
                  <a:cubicBezTo>
                    <a:pt x="70662" y="36601"/>
                    <a:pt x="67566" y="27301"/>
                    <a:pt x="65607" y="26926"/>
                  </a:cubicBezTo>
                  <a:cubicBezTo>
                    <a:pt x="61396" y="26121"/>
                    <a:pt x="55698" y="14534"/>
                    <a:pt x="51334" y="4483"/>
                  </a:cubicBezTo>
                  <a:cubicBezTo>
                    <a:pt x="49390" y="0"/>
                    <a:pt x="13136" y="29106"/>
                    <a:pt x="6568" y="35766"/>
                  </a:cubicBezTo>
                  <a:cubicBezTo>
                    <a:pt x="1" y="42426"/>
                    <a:pt x="23355" y="60725"/>
                    <a:pt x="30538" y="64134"/>
                  </a:cubicBezTo>
                  <a:cubicBezTo>
                    <a:pt x="37722" y="67542"/>
                    <a:pt x="53907" y="61276"/>
                    <a:pt x="53907" y="612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7241892" y="4688252"/>
              <a:ext cx="1530738" cy="990674"/>
            </a:xfrm>
            <a:custGeom>
              <a:rect b="b" l="l" r="r" t="t"/>
              <a:pathLst>
                <a:path extrusionOk="0" h="46369" w="71647">
                  <a:moveTo>
                    <a:pt x="16633" y="7375"/>
                  </a:moveTo>
                  <a:cubicBezTo>
                    <a:pt x="19518" y="12817"/>
                    <a:pt x="30041" y="25707"/>
                    <a:pt x="36246" y="29433"/>
                  </a:cubicBezTo>
                  <a:cubicBezTo>
                    <a:pt x="39176" y="31192"/>
                    <a:pt x="66976" y="12337"/>
                    <a:pt x="66976" y="12337"/>
                  </a:cubicBezTo>
                  <a:cubicBezTo>
                    <a:pt x="66976" y="12337"/>
                    <a:pt x="71646" y="11879"/>
                    <a:pt x="68804" y="16429"/>
                  </a:cubicBezTo>
                  <a:cubicBezTo>
                    <a:pt x="65951" y="20994"/>
                    <a:pt x="44786" y="46369"/>
                    <a:pt x="32942" y="42795"/>
                  </a:cubicBezTo>
                  <a:cubicBezTo>
                    <a:pt x="21096" y="39220"/>
                    <a:pt x="2916" y="22307"/>
                    <a:pt x="1647" y="14967"/>
                  </a:cubicBezTo>
                  <a:cubicBezTo>
                    <a:pt x="1" y="5452"/>
                    <a:pt x="12724" y="1"/>
                    <a:pt x="16633" y="7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8573166" y="4836098"/>
              <a:ext cx="425997" cy="270032"/>
            </a:xfrm>
            <a:custGeom>
              <a:rect b="b" l="l" r="r" t="t"/>
              <a:pathLst>
                <a:path extrusionOk="0" h="12639" w="19939">
                  <a:moveTo>
                    <a:pt x="10074" y="1593"/>
                  </a:moveTo>
                  <a:cubicBezTo>
                    <a:pt x="8993" y="3001"/>
                    <a:pt x="3710" y="4499"/>
                    <a:pt x="539" y="9607"/>
                  </a:cubicBezTo>
                  <a:cubicBezTo>
                    <a:pt x="432" y="9779"/>
                    <a:pt x="1" y="12295"/>
                    <a:pt x="1720" y="12513"/>
                  </a:cubicBezTo>
                  <a:cubicBezTo>
                    <a:pt x="2723" y="12638"/>
                    <a:pt x="5904" y="12175"/>
                    <a:pt x="9631" y="10294"/>
                  </a:cubicBezTo>
                  <a:cubicBezTo>
                    <a:pt x="11847" y="9174"/>
                    <a:pt x="15971" y="7405"/>
                    <a:pt x="17633" y="6680"/>
                  </a:cubicBezTo>
                  <a:cubicBezTo>
                    <a:pt x="19316" y="5945"/>
                    <a:pt x="18632" y="5534"/>
                    <a:pt x="17436" y="5916"/>
                  </a:cubicBezTo>
                  <a:cubicBezTo>
                    <a:pt x="16383" y="6251"/>
                    <a:pt x="12623" y="7272"/>
                    <a:pt x="12623" y="7272"/>
                  </a:cubicBezTo>
                  <a:cubicBezTo>
                    <a:pt x="12623" y="7272"/>
                    <a:pt x="17324" y="5183"/>
                    <a:pt x="18489" y="4587"/>
                  </a:cubicBezTo>
                  <a:cubicBezTo>
                    <a:pt x="19543" y="4048"/>
                    <a:pt x="19939" y="3104"/>
                    <a:pt x="18496" y="3627"/>
                  </a:cubicBezTo>
                  <a:cubicBezTo>
                    <a:pt x="17313" y="4054"/>
                    <a:pt x="12822" y="5963"/>
                    <a:pt x="12822" y="5963"/>
                  </a:cubicBezTo>
                  <a:cubicBezTo>
                    <a:pt x="12822" y="5963"/>
                    <a:pt x="17580" y="3151"/>
                    <a:pt x="18668" y="2416"/>
                  </a:cubicBezTo>
                  <a:cubicBezTo>
                    <a:pt x="19411" y="1915"/>
                    <a:pt x="19251" y="1163"/>
                    <a:pt x="17793" y="1894"/>
                  </a:cubicBezTo>
                  <a:cubicBezTo>
                    <a:pt x="16622" y="2481"/>
                    <a:pt x="11982" y="4806"/>
                    <a:pt x="11982" y="4806"/>
                  </a:cubicBezTo>
                  <a:cubicBezTo>
                    <a:pt x="11982" y="4806"/>
                    <a:pt x="15680" y="2345"/>
                    <a:pt x="16660" y="1693"/>
                  </a:cubicBezTo>
                  <a:cubicBezTo>
                    <a:pt x="17757" y="961"/>
                    <a:pt x="17779" y="0"/>
                    <a:pt x="15880" y="1055"/>
                  </a:cubicBezTo>
                  <a:cubicBezTo>
                    <a:pt x="14450" y="1850"/>
                    <a:pt x="10966" y="3416"/>
                    <a:pt x="9017" y="4405"/>
                  </a:cubicBezTo>
                  <a:cubicBezTo>
                    <a:pt x="9764" y="3806"/>
                    <a:pt x="11390" y="2602"/>
                    <a:pt x="11243" y="1042"/>
                  </a:cubicBezTo>
                  <a:cubicBezTo>
                    <a:pt x="11214" y="742"/>
                    <a:pt x="11021" y="364"/>
                    <a:pt x="10074" y="15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5"/>
          <p:cNvSpPr txBox="1"/>
          <p:nvPr/>
        </p:nvSpPr>
        <p:spPr>
          <a:xfrm>
            <a:off x="23325" y="4934393"/>
            <a:ext cx="17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95" name="Google Shape;595;p45"/>
          <p:cNvSpPr txBox="1"/>
          <p:nvPr>
            <p:ph idx="4294967295" type="ctrTitle"/>
          </p:nvPr>
        </p:nvSpPr>
        <p:spPr>
          <a:xfrm>
            <a:off x="623400" y="305575"/>
            <a:ext cx="36180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6"/>
                </a:solidFill>
              </a:rPr>
              <a:t>Contexto</a:t>
            </a:r>
            <a:endParaRPr sz="2300"/>
          </a:p>
        </p:txBody>
      </p:sp>
      <p:grpSp>
        <p:nvGrpSpPr>
          <p:cNvPr id="596" name="Google Shape;596;p45"/>
          <p:cNvGrpSpPr/>
          <p:nvPr/>
        </p:nvGrpSpPr>
        <p:grpSpPr>
          <a:xfrm>
            <a:off x="6443878" y="1088452"/>
            <a:ext cx="2378258" cy="2959957"/>
            <a:chOff x="3382878" y="1614602"/>
            <a:chExt cx="2378258" cy="2959957"/>
          </a:xfrm>
        </p:grpSpPr>
        <p:grpSp>
          <p:nvGrpSpPr>
            <p:cNvPr id="597" name="Google Shape;597;p45"/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598" name="Google Shape;598;p45"/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rect b="b" l="l" r="r" t="t"/>
                <a:pathLst>
                  <a:path extrusionOk="0" h="206679" w="105198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45"/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rect b="b" l="l" r="r" t="t"/>
                <a:pathLst>
                  <a:path extrusionOk="0" h="206679" w="105198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45"/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rect b="b" l="l" r="r" t="t"/>
                <a:pathLst>
                  <a:path extrusionOk="0" h="189366" w="97276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45"/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rect b="b" l="l" r="r" t="t"/>
                <a:pathLst>
                  <a:path extrusionOk="0" h="3914" w="4067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rgbClr val="5A9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45"/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rect b="b" l="l" r="r" t="t"/>
                <a:pathLst>
                  <a:path extrusionOk="0" h="1958" w="1699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45"/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rect b="b" l="l" r="r" t="t"/>
                <a:pathLst>
                  <a:path extrusionOk="0" h="37200" w="3720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45"/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rect b="b" l="l" r="r" t="t"/>
                <a:pathLst>
                  <a:path extrusionOk="0" h="37201" w="37201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45"/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rect b="b" l="l" r="r" t="t"/>
                <a:pathLst>
                  <a:path extrusionOk="0" h="37200" w="3720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45"/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rect b="b" l="l" r="r" t="t"/>
                <a:pathLst>
                  <a:path extrusionOk="0" h="37200" w="3720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7" name="Google Shape;607;p45"/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608" name="Google Shape;608;p45"/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rect b="b" l="l" r="r" t="t"/>
                  <a:pathLst>
                    <a:path extrusionOk="0" h="22412" w="1733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45"/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rect b="b" l="l" r="r" t="t"/>
                  <a:pathLst>
                    <a:path extrusionOk="0" h="22410" w="836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45"/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rect b="b" l="l" r="r" t="t"/>
                  <a:pathLst>
                    <a:path extrusionOk="0" h="22134" w="7222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45"/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rect b="b" l="l" r="r" t="t"/>
                  <a:pathLst>
                    <a:path extrusionOk="0" h="7809" w="17876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45"/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rect b="b" l="l" r="r" t="t"/>
                  <a:pathLst>
                    <a:path extrusionOk="0" h="7807" w="8919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45"/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rect b="b" l="l" r="r" t="t"/>
                  <a:pathLst>
                    <a:path extrusionOk="0" h="14232" w="23445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45"/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rect b="b" l="l" r="r" t="t"/>
                  <a:pathLst>
                    <a:path extrusionOk="0" h="14232" w="11715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45"/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rect b="b" l="l" r="r" t="t"/>
                  <a:pathLst>
                    <a:path extrusionOk="0" h="4865" w="5056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45"/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rect b="b" l="l" r="r" t="t"/>
                  <a:pathLst>
                    <a:path extrusionOk="0" h="4865" w="2432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45"/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rect b="b" l="l" r="r" t="t"/>
                  <a:pathLst>
                    <a:path extrusionOk="0" h="6575" w="6574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45"/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rect b="b" l="l" r="r" t="t"/>
                  <a:pathLst>
                    <a:path extrusionOk="0" h="6575" w="3287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45"/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rect b="b" l="l" r="r" t="t"/>
                  <a:pathLst>
                    <a:path extrusionOk="0" h="1710" w="171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45"/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rect b="b" l="l" r="r" t="t"/>
                  <a:pathLst>
                    <a:path extrusionOk="0" h="1710" w="1711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1" name="Google Shape;621;p45"/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622" name="Google Shape;622;p45"/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rect b="b" l="l" r="r" t="t"/>
                  <a:pathLst>
                    <a:path extrusionOk="0" h="19940" w="7257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45"/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rect b="b" l="l" r="r" t="t"/>
                  <a:pathLst>
                    <a:path extrusionOk="0" h="19732" w="4397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45"/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rect b="b" l="l" r="r" t="t"/>
                  <a:pathLst>
                    <a:path extrusionOk="0" h="20076" w="7883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45"/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rect b="b" l="l" r="r" t="t"/>
                  <a:pathLst>
                    <a:path extrusionOk="0" h="19768" w="5067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45"/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rect b="b" l="l" r="r" t="t"/>
                  <a:pathLst>
                    <a:path extrusionOk="0" h="20432" w="11271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45"/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rect b="b" l="l" r="r" t="t"/>
                  <a:pathLst>
                    <a:path extrusionOk="0" h="19539" w="8392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45"/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rect b="b" l="l" r="r" t="t"/>
                  <a:pathLst>
                    <a:path extrusionOk="0" h="20432" w="11271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45"/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rect b="b" l="l" r="r" t="t"/>
                  <a:pathLst>
                    <a:path extrusionOk="0" h="19539" w="8391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45"/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rect b="b" l="l" r="r" t="t"/>
                  <a:pathLst>
                    <a:path extrusionOk="0" h="17508" w="20021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45"/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rect b="b" l="l" r="r" t="t"/>
                  <a:pathLst>
                    <a:path extrusionOk="0" h="17509" w="10012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45"/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rect b="b" l="l" r="r" t="t"/>
                  <a:pathLst>
                    <a:path extrusionOk="0" h="4688" w="6028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45"/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rect b="b" l="l" r="r" t="t"/>
                  <a:pathLst>
                    <a:path extrusionOk="0" h="4688" w="3015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45"/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rect b="b" l="l" r="r" t="t"/>
                  <a:pathLst>
                    <a:path extrusionOk="0" h="6398" w="7738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45"/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rect b="b" l="l" r="r" t="t"/>
                  <a:pathLst>
                    <a:path extrusionOk="0" h="6398" w="387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6" name="Google Shape;636;p45"/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rect b="b" l="l" r="r" t="t"/>
                <a:pathLst>
                  <a:path extrusionOk="0" h="6896" w="8418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45"/>
              <p:cNvSpPr/>
              <p:nvPr/>
            </p:nvSpPr>
            <p:spPr>
              <a:xfrm>
                <a:off x="5003532" y="1687908"/>
                <a:ext cx="148094" cy="148119"/>
              </a:xfrm>
              <a:custGeom>
                <a:rect b="b" l="l" r="r" t="t"/>
                <a:pathLst>
                  <a:path extrusionOk="0" h="11440" w="11438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45"/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rect b="b" l="l" r="r" t="t"/>
                <a:pathLst>
                  <a:path extrusionOk="0" h="11440" w="572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45"/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rect b="b" l="l" r="r" t="t"/>
                <a:pathLst>
                  <a:path extrusionOk="0" h="22991" w="1505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5"/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rect b="b" l="l" r="r" t="t"/>
                <a:pathLst>
                  <a:path extrusionOk="0" h="2604" w="2604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45"/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rect b="b" l="l" r="r" t="t"/>
                <a:pathLst>
                  <a:path extrusionOk="0" h="22991" w="7524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45"/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rect b="b" l="l" r="r" t="t"/>
                <a:pathLst>
                  <a:path extrusionOk="0" h="14933" w="13048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45"/>
              <p:cNvSpPr/>
              <p:nvPr/>
            </p:nvSpPr>
            <p:spPr>
              <a:xfrm>
                <a:off x="4990986" y="1836261"/>
                <a:ext cx="84457" cy="193345"/>
              </a:xfrm>
              <a:custGeom>
                <a:rect b="b" l="l" r="r" t="t"/>
                <a:pathLst>
                  <a:path extrusionOk="0" h="14933" w="6523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4" name="Google Shape;644;p45"/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645" name="Google Shape;645;p45"/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rect b="b" l="l" r="r" t="t"/>
                  <a:pathLst>
                    <a:path extrusionOk="0" h="21775" w="5643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45"/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rect b="b" l="l" r="r" t="t"/>
                  <a:pathLst>
                    <a:path extrusionOk="0" h="21775" w="5644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45"/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rect b="b" l="l" r="r" t="t"/>
                  <a:pathLst>
                    <a:path extrusionOk="0" h="29184" w="7195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45"/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rect b="b" l="l" r="r" t="t"/>
                  <a:pathLst>
                    <a:path extrusionOk="0" h="29184" w="3598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45"/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rect b="b" l="l" r="r" t="t"/>
                  <a:pathLst>
                    <a:path extrusionOk="0" h="3858" w="3649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45"/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rect b="b" l="l" r="r" t="t"/>
                  <a:pathLst>
                    <a:path extrusionOk="0" h="3858" w="3649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45"/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rect b="b" l="l" r="r" t="t"/>
                  <a:pathLst>
                    <a:path extrusionOk="0" h="3857" w="3649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45"/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rect b="b" l="l" r="r" t="t"/>
                  <a:pathLst>
                    <a:path extrusionOk="0" h="2897" w="1826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45"/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rect b="b" l="l" r="r" t="t"/>
                  <a:pathLst>
                    <a:path extrusionOk="0" h="2895" w="1826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45"/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rect b="b" l="l" r="r" t="t"/>
                  <a:pathLst>
                    <a:path extrusionOk="0" h="2895" w="1826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45"/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rect b="b" l="l" r="r" t="t"/>
                  <a:pathLst>
                    <a:path extrusionOk="0" h="2895" w="1824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45"/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rect b="b" l="l" r="r" t="t"/>
                  <a:pathLst>
                    <a:path extrusionOk="0" h="2896" w="1824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45"/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rect b="b" l="l" r="r" t="t"/>
                  <a:pathLst>
                    <a:path extrusionOk="0" h="2895" w="1824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58" name="Google Shape;658;p45"/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659" name="Google Shape;659;p45"/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rect b="b" l="l" r="r" t="t"/>
                <a:pathLst>
                  <a:path extrusionOk="0" h="39714" w="18849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45"/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rect b="b" l="l" r="r" t="t"/>
                <a:pathLst>
                  <a:path extrusionOk="0" h="84845" w="16558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5"/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rect b="b" l="l" r="r" t="t"/>
                <a:pathLst>
                  <a:path extrusionOk="0" h="10647" w="10737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45"/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rect b="b" l="l" r="r" t="t"/>
                <a:pathLst>
                  <a:path extrusionOk="0" h="43151" w="23065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45"/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rect b="b" l="l" r="r" t="t"/>
                <a:pathLst>
                  <a:path extrusionOk="0" h="86056" w="3025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45"/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rect b="b" l="l" r="r" t="t"/>
                <a:pathLst>
                  <a:path extrusionOk="0" h="10493" w="15609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5"/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rect b="b" l="l" r="r" t="t"/>
                <a:pathLst>
                  <a:path extrusionOk="0" h="46546" w="27052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5"/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rect b="b" l="l" r="r" t="t"/>
                <a:pathLst>
                  <a:path extrusionOk="0" h="1568" w="3764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45"/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rect b="b" l="l" r="r" t="t"/>
                <a:pathLst>
                  <a:path extrusionOk="0" h="16911" w="13549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45"/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rect b="b" l="l" r="r" t="t"/>
                <a:pathLst>
                  <a:path extrusionOk="0" h="6136" w="8966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45"/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rect b="b" l="l" r="r" t="t"/>
                <a:pathLst>
                  <a:path extrusionOk="0" h="10228" w="6905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45"/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rect b="b" l="l" r="r" t="t"/>
                <a:pathLst>
                  <a:path extrusionOk="0" h="15213" w="18269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rgbClr val="6248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45"/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rect b="b" l="l" r="r" t="t"/>
                <a:pathLst>
                  <a:path extrusionOk="0" h="55205" w="43315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5"/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rect b="b" l="l" r="r" t="t"/>
                <a:pathLst>
                  <a:path extrusionOk="0" h="218" w="157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45"/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rect b="b" l="l" r="r" t="t"/>
                <a:pathLst>
                  <a:path extrusionOk="0" h="5102" w="13192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45"/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rect b="b" l="l" r="r" t="t"/>
                <a:pathLst>
                  <a:path extrusionOk="0" h="10920" w="16003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5"/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rect b="b" l="l" r="r" t="t"/>
                <a:pathLst>
                  <a:path extrusionOk="0" h="13146" w="24102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5"/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rect b="b" l="l" r="r" t="t"/>
                <a:pathLst>
                  <a:path extrusionOk="0" h="40857" w="24291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7" name="Google Shape;677;p45"/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678" name="Google Shape;678;p45"/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rect b="b" l="l" r="r" t="t"/>
                <a:pathLst>
                  <a:path extrusionOk="0" h="7628" w="5507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5"/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rect b="b" l="l" r="r" t="t"/>
                <a:pathLst>
                  <a:path extrusionOk="0" h="4794" w="3717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5"/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rect b="b" l="l" r="r" t="t"/>
                <a:pathLst>
                  <a:path extrusionOk="0" h="57363" w="9097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45"/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rect b="b" l="l" r="r" t="t"/>
                <a:pathLst>
                  <a:path extrusionOk="0" h="79726" w="29401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45"/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rect b="b" l="l" r="r" t="t"/>
                <a:pathLst>
                  <a:path extrusionOk="0" h="70146" w="1412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45"/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rect b="b" l="l" r="r" t="t"/>
                <a:pathLst>
                  <a:path extrusionOk="0" h="79641" w="24169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45"/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rect b="b" l="l" r="r" t="t"/>
                <a:pathLst>
                  <a:path extrusionOk="0" h="16934" w="19703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45"/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rect b="b" l="l" r="r" t="t"/>
                <a:pathLst>
                  <a:path extrusionOk="0" h="9767" w="9011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45"/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rect b="b" l="l" r="r" t="t"/>
                <a:pathLst>
                  <a:path extrusionOk="0" h="7824" w="6916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45"/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rect b="b" l="l" r="r" t="t"/>
                <a:pathLst>
                  <a:path extrusionOk="0" h="4012" w="7142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45"/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rect b="b" l="l" r="r" t="t"/>
                <a:pathLst>
                  <a:path extrusionOk="0" h="79022" w="30816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45"/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rect b="b" l="l" r="r" t="t"/>
                <a:pathLst>
                  <a:path extrusionOk="0" h="8030" w="12721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45"/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rect b="b" l="l" r="r" t="t"/>
                <a:pathLst>
                  <a:path extrusionOk="0" h="31641" w="34234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45"/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rect b="b" l="l" r="r" t="t"/>
                <a:pathLst>
                  <a:path extrusionOk="0" h="52757" w="29631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45"/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rect b="b" l="l" r="r" t="t"/>
                <a:pathLst>
                  <a:path extrusionOk="0" h="18463" w="38468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45"/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rect b="b" l="l" r="r" t="t"/>
                <a:pathLst>
                  <a:path extrusionOk="0" h="38779" w="22685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45"/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rect b="b" l="l" r="r" t="t"/>
                <a:pathLst>
                  <a:path extrusionOk="0" h="5955" w="7416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5" name="Google Shape;695;p45"/>
          <p:cNvSpPr txBox="1"/>
          <p:nvPr>
            <p:ph idx="4294967295" type="subTitle"/>
          </p:nvPr>
        </p:nvSpPr>
        <p:spPr>
          <a:xfrm>
            <a:off x="629150" y="3350300"/>
            <a:ext cx="53970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busca por regras de associação permite identificar conexões e padrões ocultos nos dados transacionais, gerando </a:t>
            </a:r>
            <a:r>
              <a:rPr b="1" lang="en" sz="1200">
                <a:solidFill>
                  <a:schemeClr val="accent6"/>
                </a:solidFill>
              </a:rPr>
              <a:t>vantagem competitiva</a:t>
            </a:r>
            <a:r>
              <a:rPr lang="en" sz="1200"/>
              <a:t>.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Nosso foco: </a:t>
            </a:r>
            <a:r>
              <a:rPr b="1" lang="en" sz="1200">
                <a:solidFill>
                  <a:schemeClr val="accent6"/>
                </a:solidFill>
              </a:rPr>
              <a:t>análise de cesta de compras</a:t>
            </a:r>
            <a:r>
              <a:rPr lang="en" sz="1200"/>
              <a:t> e </a:t>
            </a:r>
            <a:r>
              <a:rPr b="1" lang="en" sz="1200">
                <a:solidFill>
                  <a:schemeClr val="accent6"/>
                </a:solidFill>
              </a:rPr>
              <a:t>recomendação de produtos</a:t>
            </a:r>
            <a:r>
              <a:rPr lang="en" sz="1200"/>
              <a:t>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5"/>
          <p:cNvSpPr txBox="1"/>
          <p:nvPr>
            <p:ph idx="4294967295" type="subTitle"/>
          </p:nvPr>
        </p:nvSpPr>
        <p:spPr>
          <a:xfrm>
            <a:off x="629150" y="1395850"/>
            <a:ext cx="472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/>
              <a:t>+</a:t>
            </a:r>
            <a:endParaRPr b="1" sz="4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697" name="Google Shape;697;p45"/>
          <p:cNvSpPr txBox="1"/>
          <p:nvPr>
            <p:ph idx="4294967295" type="subTitle"/>
          </p:nvPr>
        </p:nvSpPr>
        <p:spPr>
          <a:xfrm>
            <a:off x="629150" y="2310250"/>
            <a:ext cx="472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/>
              <a:t>+</a:t>
            </a:r>
            <a:endParaRPr sz="4100"/>
          </a:p>
        </p:txBody>
      </p:sp>
      <p:sp>
        <p:nvSpPr>
          <p:cNvPr id="698" name="Google Shape;698;p45"/>
          <p:cNvSpPr txBox="1"/>
          <p:nvPr>
            <p:ph idx="4294967295" type="subTitle"/>
          </p:nvPr>
        </p:nvSpPr>
        <p:spPr>
          <a:xfrm>
            <a:off x="1101650" y="1516500"/>
            <a:ext cx="33594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Aumento </a:t>
            </a:r>
            <a:r>
              <a:rPr b="1" lang="en" sz="1400"/>
              <a:t>exponencial</a:t>
            </a:r>
            <a:r>
              <a:rPr b="1" lang="en" sz="1400"/>
              <a:t> do volume de dados  transacionais  disponíveis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99" name="Google Shape;699;p45"/>
          <p:cNvSpPr txBox="1"/>
          <p:nvPr>
            <p:ph idx="4294967295" type="subTitle"/>
          </p:nvPr>
        </p:nvSpPr>
        <p:spPr>
          <a:xfrm>
            <a:off x="1101650" y="2430900"/>
            <a:ext cx="36180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Recurso valioso que oferece uma riqueza de oportunidades e insights</a:t>
            </a:r>
            <a:endParaRPr b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6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bibliográfica</a:t>
            </a:r>
            <a:endParaRPr/>
          </a:p>
        </p:txBody>
      </p:sp>
      <p:sp>
        <p:nvSpPr>
          <p:cNvPr id="705" name="Google Shape;705;p46"/>
          <p:cNvSpPr txBox="1"/>
          <p:nvPr>
            <p:ph idx="4294967295" type="subTitle"/>
          </p:nvPr>
        </p:nvSpPr>
        <p:spPr>
          <a:xfrm>
            <a:off x="629150" y="1395850"/>
            <a:ext cx="472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/>
              <a:t>+</a:t>
            </a:r>
            <a:endParaRPr b="1" sz="4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706" name="Google Shape;706;p46"/>
          <p:cNvSpPr txBox="1"/>
          <p:nvPr>
            <p:ph idx="4294967295" type="subTitle"/>
          </p:nvPr>
        </p:nvSpPr>
        <p:spPr>
          <a:xfrm>
            <a:off x="629150" y="2310250"/>
            <a:ext cx="472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/>
              <a:t>+</a:t>
            </a:r>
            <a:endParaRPr sz="4100"/>
          </a:p>
        </p:txBody>
      </p:sp>
      <p:sp>
        <p:nvSpPr>
          <p:cNvPr id="707" name="Google Shape;707;p46"/>
          <p:cNvSpPr txBox="1"/>
          <p:nvPr>
            <p:ph idx="4294967295" type="subTitle"/>
          </p:nvPr>
        </p:nvSpPr>
        <p:spPr>
          <a:xfrm>
            <a:off x="1101650" y="1516500"/>
            <a:ext cx="40644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Fast Algorithms for Mining Association Rules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Rakesh Agrawal e Ramakrishnan Srikant, 1994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08" name="Google Shape;708;p46"/>
          <p:cNvSpPr txBox="1"/>
          <p:nvPr>
            <p:ph idx="4294967295" type="subTitle"/>
          </p:nvPr>
        </p:nvSpPr>
        <p:spPr>
          <a:xfrm>
            <a:off x="1101650" y="2430900"/>
            <a:ext cx="40644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Data Mining: Market Basket Analysis with Apriori Algorithm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Yenwee Lim, 2022</a:t>
            </a:r>
            <a:endParaRPr sz="1300"/>
          </a:p>
        </p:txBody>
      </p:sp>
      <p:sp>
        <p:nvSpPr>
          <p:cNvPr id="709" name="Google Shape;709;p46"/>
          <p:cNvSpPr/>
          <p:nvPr/>
        </p:nvSpPr>
        <p:spPr>
          <a:xfrm>
            <a:off x="5764525" y="2232875"/>
            <a:ext cx="2773200" cy="2589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0" name="Google Shape;710;p46"/>
          <p:cNvGrpSpPr/>
          <p:nvPr/>
        </p:nvGrpSpPr>
        <p:grpSpPr>
          <a:xfrm>
            <a:off x="6517126" y="2987252"/>
            <a:ext cx="1268253" cy="1080356"/>
            <a:chOff x="1989911" y="2306065"/>
            <a:chExt cx="387099" cy="353207"/>
          </a:xfrm>
        </p:grpSpPr>
        <p:sp>
          <p:nvSpPr>
            <p:cNvPr id="711" name="Google Shape;711;p46"/>
            <p:cNvSpPr/>
            <p:nvPr/>
          </p:nvSpPr>
          <p:spPr>
            <a:xfrm>
              <a:off x="2110003" y="2555181"/>
              <a:ext cx="146916" cy="88775"/>
            </a:xfrm>
            <a:custGeom>
              <a:rect b="b" l="l" r="r" t="t"/>
              <a:pathLst>
                <a:path extrusionOk="0" h="3379" w="5592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2110003" y="2555181"/>
              <a:ext cx="137615" cy="81681"/>
            </a:xfrm>
            <a:custGeom>
              <a:rect b="b" l="l" r="r" t="t"/>
              <a:pathLst>
                <a:path extrusionOk="0" h="3109" w="5238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1989911" y="2306065"/>
              <a:ext cx="387099" cy="275021"/>
            </a:xfrm>
            <a:custGeom>
              <a:rect b="b" l="l" r="r" t="t"/>
              <a:pathLst>
                <a:path extrusionOk="0" h="10468" w="14734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2021438" y="2337723"/>
              <a:ext cx="324045" cy="193628"/>
            </a:xfrm>
            <a:custGeom>
              <a:rect b="b" l="l" r="r" t="t"/>
              <a:pathLst>
                <a:path extrusionOk="0" h="7370" w="12334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2327224" y="2337776"/>
              <a:ext cx="18259" cy="193576"/>
            </a:xfrm>
            <a:custGeom>
              <a:rect b="b" l="l" r="r" t="t"/>
              <a:pathLst>
                <a:path extrusionOk="0" h="7368" w="695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2069543" y="2630819"/>
              <a:ext cx="227651" cy="28453"/>
            </a:xfrm>
            <a:custGeom>
              <a:rect b="b" l="l" r="r" t="t"/>
              <a:pathLst>
                <a:path extrusionOk="0" h="1083" w="8665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2175237" y="2549191"/>
              <a:ext cx="14975" cy="11849"/>
            </a:xfrm>
            <a:custGeom>
              <a:rect b="b" l="l" r="r" t="t"/>
              <a:pathLst>
                <a:path extrusionOk="0" h="451" w="57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/>
          <p:nvPr/>
        </p:nvSpPr>
        <p:spPr>
          <a:xfrm>
            <a:off x="23325" y="4934393"/>
            <a:ext cx="17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3" name="Google Shape;723;p47"/>
          <p:cNvSpPr txBox="1"/>
          <p:nvPr>
            <p:ph idx="4294967295" type="ctrTitle"/>
          </p:nvPr>
        </p:nvSpPr>
        <p:spPr>
          <a:xfrm>
            <a:off x="623400" y="305575"/>
            <a:ext cx="36180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6"/>
                </a:solidFill>
              </a:rPr>
              <a:t>Dataset</a:t>
            </a:r>
            <a:endParaRPr sz="2300"/>
          </a:p>
        </p:txBody>
      </p:sp>
      <p:grpSp>
        <p:nvGrpSpPr>
          <p:cNvPr id="724" name="Google Shape;724;p47"/>
          <p:cNvGrpSpPr/>
          <p:nvPr/>
        </p:nvGrpSpPr>
        <p:grpSpPr>
          <a:xfrm>
            <a:off x="6443878" y="1088452"/>
            <a:ext cx="2378258" cy="2959957"/>
            <a:chOff x="3382878" y="1614602"/>
            <a:chExt cx="2378258" cy="2959957"/>
          </a:xfrm>
        </p:grpSpPr>
        <p:grpSp>
          <p:nvGrpSpPr>
            <p:cNvPr id="725" name="Google Shape;725;p47"/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726" name="Google Shape;726;p47"/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rect b="b" l="l" r="r" t="t"/>
                <a:pathLst>
                  <a:path extrusionOk="0" h="206679" w="105198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7"/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rect b="b" l="l" r="r" t="t"/>
                <a:pathLst>
                  <a:path extrusionOk="0" h="206679" w="105198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7"/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rect b="b" l="l" r="r" t="t"/>
                <a:pathLst>
                  <a:path extrusionOk="0" h="189366" w="97276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47"/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rect b="b" l="l" r="r" t="t"/>
                <a:pathLst>
                  <a:path extrusionOk="0" h="3914" w="4067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rgbClr val="5A9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47"/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rect b="b" l="l" r="r" t="t"/>
                <a:pathLst>
                  <a:path extrusionOk="0" h="1958" w="1699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47"/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rect b="b" l="l" r="r" t="t"/>
                <a:pathLst>
                  <a:path extrusionOk="0" h="37200" w="3720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47"/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rect b="b" l="l" r="r" t="t"/>
                <a:pathLst>
                  <a:path extrusionOk="0" h="37201" w="37201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47"/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rect b="b" l="l" r="r" t="t"/>
                <a:pathLst>
                  <a:path extrusionOk="0" h="37200" w="3720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47"/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rect b="b" l="l" r="r" t="t"/>
                <a:pathLst>
                  <a:path extrusionOk="0" h="37200" w="3720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5" name="Google Shape;735;p47"/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736" name="Google Shape;736;p47"/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rect b="b" l="l" r="r" t="t"/>
                  <a:pathLst>
                    <a:path extrusionOk="0" h="22412" w="1733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47"/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rect b="b" l="l" r="r" t="t"/>
                  <a:pathLst>
                    <a:path extrusionOk="0" h="22410" w="836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47"/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rect b="b" l="l" r="r" t="t"/>
                  <a:pathLst>
                    <a:path extrusionOk="0" h="22134" w="7222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47"/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rect b="b" l="l" r="r" t="t"/>
                  <a:pathLst>
                    <a:path extrusionOk="0" h="7809" w="17876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47"/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rect b="b" l="l" r="r" t="t"/>
                  <a:pathLst>
                    <a:path extrusionOk="0" h="7807" w="8919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47"/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rect b="b" l="l" r="r" t="t"/>
                  <a:pathLst>
                    <a:path extrusionOk="0" h="14232" w="23445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47"/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rect b="b" l="l" r="r" t="t"/>
                  <a:pathLst>
                    <a:path extrusionOk="0" h="14232" w="11715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47"/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rect b="b" l="l" r="r" t="t"/>
                  <a:pathLst>
                    <a:path extrusionOk="0" h="4865" w="5056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47"/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rect b="b" l="l" r="r" t="t"/>
                  <a:pathLst>
                    <a:path extrusionOk="0" h="4865" w="2432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47"/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rect b="b" l="l" r="r" t="t"/>
                  <a:pathLst>
                    <a:path extrusionOk="0" h="6575" w="6574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47"/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rect b="b" l="l" r="r" t="t"/>
                  <a:pathLst>
                    <a:path extrusionOk="0" h="6575" w="3287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47"/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rect b="b" l="l" r="r" t="t"/>
                  <a:pathLst>
                    <a:path extrusionOk="0" h="1710" w="171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47"/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rect b="b" l="l" r="r" t="t"/>
                  <a:pathLst>
                    <a:path extrusionOk="0" h="1710" w="1711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9" name="Google Shape;749;p47"/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750" name="Google Shape;750;p47"/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rect b="b" l="l" r="r" t="t"/>
                  <a:pathLst>
                    <a:path extrusionOk="0" h="19940" w="7257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47"/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rect b="b" l="l" r="r" t="t"/>
                  <a:pathLst>
                    <a:path extrusionOk="0" h="19732" w="4397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47"/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rect b="b" l="l" r="r" t="t"/>
                  <a:pathLst>
                    <a:path extrusionOk="0" h="20076" w="7883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47"/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rect b="b" l="l" r="r" t="t"/>
                  <a:pathLst>
                    <a:path extrusionOk="0" h="19768" w="5067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47"/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rect b="b" l="l" r="r" t="t"/>
                  <a:pathLst>
                    <a:path extrusionOk="0" h="20432" w="11271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47"/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rect b="b" l="l" r="r" t="t"/>
                  <a:pathLst>
                    <a:path extrusionOk="0" h="19539" w="8392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47"/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rect b="b" l="l" r="r" t="t"/>
                  <a:pathLst>
                    <a:path extrusionOk="0" h="20432" w="11271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47"/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rect b="b" l="l" r="r" t="t"/>
                  <a:pathLst>
                    <a:path extrusionOk="0" h="19539" w="8391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47"/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rect b="b" l="l" r="r" t="t"/>
                  <a:pathLst>
                    <a:path extrusionOk="0" h="17508" w="20021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47"/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rect b="b" l="l" r="r" t="t"/>
                  <a:pathLst>
                    <a:path extrusionOk="0" h="17509" w="10012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47"/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rect b="b" l="l" r="r" t="t"/>
                  <a:pathLst>
                    <a:path extrusionOk="0" h="4688" w="6028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47"/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rect b="b" l="l" r="r" t="t"/>
                  <a:pathLst>
                    <a:path extrusionOk="0" h="4688" w="3015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47"/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rect b="b" l="l" r="r" t="t"/>
                  <a:pathLst>
                    <a:path extrusionOk="0" h="6398" w="7738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47"/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rect b="b" l="l" r="r" t="t"/>
                  <a:pathLst>
                    <a:path extrusionOk="0" h="6398" w="387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64" name="Google Shape;764;p47"/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rect b="b" l="l" r="r" t="t"/>
                <a:pathLst>
                  <a:path extrusionOk="0" h="6896" w="8418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5003532" y="1687908"/>
                <a:ext cx="148094" cy="148119"/>
              </a:xfrm>
              <a:custGeom>
                <a:rect b="b" l="l" r="r" t="t"/>
                <a:pathLst>
                  <a:path extrusionOk="0" h="11440" w="11438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rect b="b" l="l" r="r" t="t"/>
                <a:pathLst>
                  <a:path extrusionOk="0" h="11440" w="572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rect b="b" l="l" r="r" t="t"/>
                <a:pathLst>
                  <a:path extrusionOk="0" h="22991" w="1505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rect b="b" l="l" r="r" t="t"/>
                <a:pathLst>
                  <a:path extrusionOk="0" h="2604" w="2604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rect b="b" l="l" r="r" t="t"/>
                <a:pathLst>
                  <a:path extrusionOk="0" h="22991" w="7524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rect b="b" l="l" r="r" t="t"/>
                <a:pathLst>
                  <a:path extrusionOk="0" h="14933" w="13048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>
                <a:off x="4990986" y="1836261"/>
                <a:ext cx="84457" cy="193345"/>
              </a:xfrm>
              <a:custGeom>
                <a:rect b="b" l="l" r="r" t="t"/>
                <a:pathLst>
                  <a:path extrusionOk="0" h="14933" w="6523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2" name="Google Shape;772;p47"/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773" name="Google Shape;773;p47"/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rect b="b" l="l" r="r" t="t"/>
                  <a:pathLst>
                    <a:path extrusionOk="0" h="21775" w="5643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47"/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rect b="b" l="l" r="r" t="t"/>
                  <a:pathLst>
                    <a:path extrusionOk="0" h="21775" w="5644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47"/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rect b="b" l="l" r="r" t="t"/>
                  <a:pathLst>
                    <a:path extrusionOk="0" h="29184" w="7195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47"/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rect b="b" l="l" r="r" t="t"/>
                  <a:pathLst>
                    <a:path extrusionOk="0" h="29184" w="3598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47"/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rect b="b" l="l" r="r" t="t"/>
                  <a:pathLst>
                    <a:path extrusionOk="0" h="3858" w="3649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47"/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rect b="b" l="l" r="r" t="t"/>
                  <a:pathLst>
                    <a:path extrusionOk="0" h="3858" w="3649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47"/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rect b="b" l="l" r="r" t="t"/>
                  <a:pathLst>
                    <a:path extrusionOk="0" h="3857" w="3649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47"/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rect b="b" l="l" r="r" t="t"/>
                  <a:pathLst>
                    <a:path extrusionOk="0" h="2897" w="1826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47"/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rect b="b" l="l" r="r" t="t"/>
                  <a:pathLst>
                    <a:path extrusionOk="0" h="2895" w="1826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47"/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rect b="b" l="l" r="r" t="t"/>
                  <a:pathLst>
                    <a:path extrusionOk="0" h="2895" w="1826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47"/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rect b="b" l="l" r="r" t="t"/>
                  <a:pathLst>
                    <a:path extrusionOk="0" h="2895" w="1824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47"/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rect b="b" l="l" r="r" t="t"/>
                  <a:pathLst>
                    <a:path extrusionOk="0" h="2896" w="1824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47"/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rect b="b" l="l" r="r" t="t"/>
                  <a:pathLst>
                    <a:path extrusionOk="0" h="2895" w="1824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86" name="Google Shape;786;p47"/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787" name="Google Shape;787;p47"/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rect b="b" l="l" r="r" t="t"/>
                <a:pathLst>
                  <a:path extrusionOk="0" h="39714" w="18849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7"/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rect b="b" l="l" r="r" t="t"/>
                <a:pathLst>
                  <a:path extrusionOk="0" h="84845" w="16558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7"/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rect b="b" l="l" r="r" t="t"/>
                <a:pathLst>
                  <a:path extrusionOk="0" h="10647" w="10737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7"/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rect b="b" l="l" r="r" t="t"/>
                <a:pathLst>
                  <a:path extrusionOk="0" h="43151" w="23065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7"/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rect b="b" l="l" r="r" t="t"/>
                <a:pathLst>
                  <a:path extrusionOk="0" h="86056" w="3025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7"/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rect b="b" l="l" r="r" t="t"/>
                <a:pathLst>
                  <a:path extrusionOk="0" h="10493" w="15609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rect b="b" l="l" r="r" t="t"/>
                <a:pathLst>
                  <a:path extrusionOk="0" h="46546" w="27052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rect b="b" l="l" r="r" t="t"/>
                <a:pathLst>
                  <a:path extrusionOk="0" h="1568" w="3764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rect b="b" l="l" r="r" t="t"/>
                <a:pathLst>
                  <a:path extrusionOk="0" h="16911" w="13549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rect b="b" l="l" r="r" t="t"/>
                <a:pathLst>
                  <a:path extrusionOk="0" h="6136" w="8966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rect b="b" l="l" r="r" t="t"/>
                <a:pathLst>
                  <a:path extrusionOk="0" h="10228" w="6905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rect b="b" l="l" r="r" t="t"/>
                <a:pathLst>
                  <a:path extrusionOk="0" h="15213" w="18269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rgbClr val="6248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7"/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rect b="b" l="l" r="r" t="t"/>
                <a:pathLst>
                  <a:path extrusionOk="0" h="55205" w="43315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7"/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rect b="b" l="l" r="r" t="t"/>
                <a:pathLst>
                  <a:path extrusionOk="0" h="218" w="157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rect b="b" l="l" r="r" t="t"/>
                <a:pathLst>
                  <a:path extrusionOk="0" h="5102" w="13192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7"/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rect b="b" l="l" r="r" t="t"/>
                <a:pathLst>
                  <a:path extrusionOk="0" h="10920" w="16003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7"/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rect b="b" l="l" r="r" t="t"/>
                <a:pathLst>
                  <a:path extrusionOk="0" h="13146" w="24102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7"/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rect b="b" l="l" r="r" t="t"/>
                <a:pathLst>
                  <a:path extrusionOk="0" h="40857" w="24291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5" name="Google Shape;805;p47"/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806" name="Google Shape;806;p47"/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rect b="b" l="l" r="r" t="t"/>
                <a:pathLst>
                  <a:path extrusionOk="0" h="7628" w="5507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7"/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rect b="b" l="l" r="r" t="t"/>
                <a:pathLst>
                  <a:path extrusionOk="0" h="4794" w="3717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7"/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rect b="b" l="l" r="r" t="t"/>
                <a:pathLst>
                  <a:path extrusionOk="0" h="57363" w="9097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7"/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rect b="b" l="l" r="r" t="t"/>
                <a:pathLst>
                  <a:path extrusionOk="0" h="79726" w="29401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7"/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rect b="b" l="l" r="r" t="t"/>
                <a:pathLst>
                  <a:path extrusionOk="0" h="70146" w="1412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7"/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rect b="b" l="l" r="r" t="t"/>
                <a:pathLst>
                  <a:path extrusionOk="0" h="79641" w="24169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7"/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rect b="b" l="l" r="r" t="t"/>
                <a:pathLst>
                  <a:path extrusionOk="0" h="16934" w="19703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7"/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rect b="b" l="l" r="r" t="t"/>
                <a:pathLst>
                  <a:path extrusionOk="0" h="9767" w="9011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7"/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rect b="b" l="l" r="r" t="t"/>
                <a:pathLst>
                  <a:path extrusionOk="0" h="7824" w="6916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7"/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rect b="b" l="l" r="r" t="t"/>
                <a:pathLst>
                  <a:path extrusionOk="0" h="4012" w="7142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7"/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rect b="b" l="l" r="r" t="t"/>
                <a:pathLst>
                  <a:path extrusionOk="0" h="79022" w="30816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7"/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rect b="b" l="l" r="r" t="t"/>
                <a:pathLst>
                  <a:path extrusionOk="0" h="8030" w="12721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7"/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rect b="b" l="l" r="r" t="t"/>
                <a:pathLst>
                  <a:path extrusionOk="0" h="31641" w="34234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7"/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rect b="b" l="l" r="r" t="t"/>
                <a:pathLst>
                  <a:path extrusionOk="0" h="52757" w="29631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7"/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rect b="b" l="l" r="r" t="t"/>
                <a:pathLst>
                  <a:path extrusionOk="0" h="18463" w="38468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7"/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rect b="b" l="l" r="r" t="t"/>
                <a:pathLst>
                  <a:path extrusionOk="0" h="38779" w="22685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7"/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rect b="b" l="l" r="r" t="t"/>
                <a:pathLst>
                  <a:path extrusionOk="0" h="5955" w="7416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3" name="Google Shape;823;p47"/>
          <p:cNvSpPr txBox="1"/>
          <p:nvPr>
            <p:ph idx="4294967295" type="subTitle"/>
          </p:nvPr>
        </p:nvSpPr>
        <p:spPr>
          <a:xfrm>
            <a:off x="629150" y="3418500"/>
            <a:ext cx="60528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concorrência lidava com a </a:t>
            </a:r>
            <a:r>
              <a:rPr b="1" lang="en" sz="1200">
                <a:solidFill>
                  <a:schemeClr val="accent6"/>
                </a:solidFill>
              </a:rPr>
              <a:t>previsão de quais produtos</a:t>
            </a:r>
            <a:r>
              <a:rPr lang="en" sz="1200"/>
              <a:t>, encomendados anteriormente por um cliente, </a:t>
            </a:r>
            <a:r>
              <a:rPr b="1" lang="en" sz="1200">
                <a:solidFill>
                  <a:schemeClr val="accent6"/>
                </a:solidFill>
              </a:rPr>
              <a:t>seriam adicionados em um próximo pedido</a:t>
            </a:r>
            <a:r>
              <a:rPr lang="en" sz="1200"/>
              <a:t>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Criação de Regras de Associação com base nos </a:t>
            </a:r>
            <a:r>
              <a:rPr b="1" lang="en" sz="1200">
                <a:solidFill>
                  <a:schemeClr val="accent6"/>
                </a:solidFill>
              </a:rPr>
              <a:t>hábitos de compra</a:t>
            </a:r>
            <a:r>
              <a:rPr lang="en" sz="1200"/>
              <a:t> (dia e hora, intervalo entre pedidos) e  </a:t>
            </a:r>
            <a:r>
              <a:rPr b="1" lang="en" sz="1200">
                <a:solidFill>
                  <a:schemeClr val="accent6"/>
                </a:solidFill>
              </a:rPr>
              <a:t>associação de produtos</a:t>
            </a:r>
            <a:r>
              <a:rPr lang="en" sz="1200"/>
              <a:t> (quais produtos tendem a ser vendidos juntos).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7"/>
          <p:cNvSpPr txBox="1"/>
          <p:nvPr>
            <p:ph idx="4294967295" type="subTitle"/>
          </p:nvPr>
        </p:nvSpPr>
        <p:spPr>
          <a:xfrm>
            <a:off x="629150" y="1395850"/>
            <a:ext cx="1803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/>
              <a:t>+ 3 Mi</a:t>
            </a:r>
            <a:endParaRPr b="1" sz="4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825" name="Google Shape;825;p47"/>
          <p:cNvSpPr txBox="1"/>
          <p:nvPr>
            <p:ph idx="4294967295" type="subTitle"/>
          </p:nvPr>
        </p:nvSpPr>
        <p:spPr>
          <a:xfrm>
            <a:off x="629150" y="2310250"/>
            <a:ext cx="2280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/>
              <a:t>+ 32 Mi</a:t>
            </a:r>
            <a:endParaRPr b="1" sz="4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826" name="Google Shape;826;p47"/>
          <p:cNvSpPr txBox="1"/>
          <p:nvPr>
            <p:ph idx="4294967295" type="subTitle"/>
          </p:nvPr>
        </p:nvSpPr>
        <p:spPr>
          <a:xfrm>
            <a:off x="2354850" y="1516500"/>
            <a:ext cx="21063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Transações de Supermercado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27" name="Google Shape;827;p47"/>
          <p:cNvSpPr txBox="1"/>
          <p:nvPr>
            <p:ph idx="4294967295" type="subTitle"/>
          </p:nvPr>
        </p:nvSpPr>
        <p:spPr>
          <a:xfrm>
            <a:off x="2507250" y="2430900"/>
            <a:ext cx="23226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Produtos Vendidos Diferentes Departamentos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8"/>
          <p:cNvSpPr txBox="1"/>
          <p:nvPr>
            <p:ph idx="6" type="title"/>
          </p:nvPr>
        </p:nvSpPr>
        <p:spPr>
          <a:xfrm>
            <a:off x="408425" y="963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Análise Exploratória </a:t>
            </a:r>
            <a:endParaRPr sz="4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dos Dados - EDA</a:t>
            </a:r>
            <a:endParaRPr sz="4400"/>
          </a:p>
        </p:txBody>
      </p:sp>
      <p:grpSp>
        <p:nvGrpSpPr>
          <p:cNvPr id="833" name="Google Shape;833;p48"/>
          <p:cNvGrpSpPr/>
          <p:nvPr/>
        </p:nvGrpSpPr>
        <p:grpSpPr>
          <a:xfrm>
            <a:off x="1224941" y="2676424"/>
            <a:ext cx="2077172" cy="1787627"/>
            <a:chOff x="727421" y="2828315"/>
            <a:chExt cx="1695374" cy="1560837"/>
          </a:xfrm>
        </p:grpSpPr>
        <p:grpSp>
          <p:nvGrpSpPr>
            <p:cNvPr id="834" name="Google Shape;834;p48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835" name="Google Shape;835;p48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48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37" name="Google Shape;837;p48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838" name="Google Shape;838;p48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839" name="Google Shape;839;p48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rect b="b" l="l" r="r" t="t"/>
                  <a:pathLst>
                    <a:path extrusionOk="0" h="12380" w="12381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48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rect b="b" l="l" r="r" t="t"/>
                  <a:pathLst>
                    <a:path extrusionOk="0" h="12381" w="12381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48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rect b="b" l="l" r="r" t="t"/>
                  <a:pathLst>
                    <a:path extrusionOk="0" h="12382" w="12379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48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48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rect b="b" l="l" r="r" t="t"/>
                  <a:pathLst>
                    <a:path extrusionOk="0" h="12380" w="12379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48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rect b="b" l="l" r="r" t="t"/>
                  <a:pathLst>
                    <a:path extrusionOk="0" h="12381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48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6" name="Google Shape;846;p48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847" name="Google Shape;847;p48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rect b="b" l="l" r="r" t="t"/>
                  <a:pathLst>
                    <a:path extrusionOk="0" h="12380" w="12381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48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rect b="b" l="l" r="r" t="t"/>
                  <a:pathLst>
                    <a:path extrusionOk="0" h="12381" w="12381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48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rect b="b" l="l" r="r" t="t"/>
                  <a:pathLst>
                    <a:path extrusionOk="0" h="12382" w="12379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48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48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rect b="b" l="l" r="r" t="t"/>
                  <a:pathLst>
                    <a:path extrusionOk="0" h="12380" w="12379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48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rect b="b" l="l" r="r" t="t"/>
                  <a:pathLst>
                    <a:path extrusionOk="0" h="12381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48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4" name="Google Shape;854;p48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855" name="Google Shape;855;p48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rect b="b" l="l" r="r" t="t"/>
                  <a:pathLst>
                    <a:path extrusionOk="0" h="12380" w="12381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48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rect b="b" l="l" r="r" t="t"/>
                  <a:pathLst>
                    <a:path extrusionOk="0" h="12381" w="12381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48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rect b="b" l="l" r="r" t="t"/>
                  <a:pathLst>
                    <a:path extrusionOk="0" h="12382" w="12379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48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48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rect b="b" l="l" r="r" t="t"/>
                  <a:pathLst>
                    <a:path extrusionOk="0" h="12380" w="12379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48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rect b="b" l="l" r="r" t="t"/>
                  <a:pathLst>
                    <a:path extrusionOk="0" h="12381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48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2" name="Google Shape;862;p48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863" name="Google Shape;863;p48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rect b="b" l="l" r="r" t="t"/>
                  <a:pathLst>
                    <a:path extrusionOk="0" h="12380" w="12381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48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rect b="b" l="l" r="r" t="t"/>
                  <a:pathLst>
                    <a:path extrusionOk="0" h="12381" w="12381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48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rect b="b" l="l" r="r" t="t"/>
                  <a:pathLst>
                    <a:path extrusionOk="0" h="12382" w="12379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48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48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rect b="b" l="l" r="r" t="t"/>
                  <a:pathLst>
                    <a:path extrusionOk="0" h="12380" w="12379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48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rect b="b" l="l" r="r" t="t"/>
                  <a:pathLst>
                    <a:path extrusionOk="0" h="12381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48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48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871" name="Google Shape;871;p48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rect b="b" l="l" r="r" t="t"/>
                  <a:pathLst>
                    <a:path extrusionOk="0" h="12380" w="12381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48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rect b="b" l="l" r="r" t="t"/>
                  <a:pathLst>
                    <a:path extrusionOk="0" h="12381" w="12381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48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rect b="b" l="l" r="r" t="t"/>
                  <a:pathLst>
                    <a:path extrusionOk="0" h="12382" w="12379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48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48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rect b="b" l="l" r="r" t="t"/>
                  <a:pathLst>
                    <a:path extrusionOk="0" h="12380" w="12379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48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rect b="b" l="l" r="r" t="t"/>
                  <a:pathLst>
                    <a:path extrusionOk="0" h="12381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48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8" name="Google Shape;878;p48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879" name="Google Shape;879;p48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rect b="b" l="l" r="r" t="t"/>
                  <a:pathLst>
                    <a:path extrusionOk="0" h="12380" w="12381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48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rect b="b" l="l" r="r" t="t"/>
                  <a:pathLst>
                    <a:path extrusionOk="0" h="12381" w="12381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48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rect b="b" l="l" r="r" t="t"/>
                  <a:pathLst>
                    <a:path extrusionOk="0" h="12382" w="12379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48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48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rect b="b" l="l" r="r" t="t"/>
                  <a:pathLst>
                    <a:path extrusionOk="0" h="12380" w="12379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48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rect b="b" l="l" r="r" t="t"/>
                  <a:pathLst>
                    <a:path extrusionOk="0" h="12381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48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6" name="Google Shape;886;p48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887" name="Google Shape;887;p48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rect b="b" l="l" r="r" t="t"/>
                  <a:pathLst>
                    <a:path extrusionOk="0" h="12380" w="12381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48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rect b="b" l="l" r="r" t="t"/>
                  <a:pathLst>
                    <a:path extrusionOk="0" h="12381" w="12381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48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rect b="b" l="l" r="r" t="t"/>
                  <a:pathLst>
                    <a:path extrusionOk="0" h="12382" w="12379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48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48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rect b="b" l="l" r="r" t="t"/>
                  <a:pathLst>
                    <a:path extrusionOk="0" h="12380" w="12379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48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rect b="b" l="l" r="r" t="t"/>
                  <a:pathLst>
                    <a:path extrusionOk="0" h="12381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48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94" name="Google Shape;894;p48"/>
          <p:cNvSpPr/>
          <p:nvPr/>
        </p:nvSpPr>
        <p:spPr>
          <a:xfrm rot="-2947343">
            <a:off x="4882584" y="2444099"/>
            <a:ext cx="3960129" cy="3078667"/>
          </a:xfrm>
          <a:custGeom>
            <a:rect b="b" l="l" r="r" t="t"/>
            <a:pathLst>
              <a:path extrusionOk="0" h="157985" w="186822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5" name="Google Shape;895;p48"/>
          <p:cNvGrpSpPr/>
          <p:nvPr/>
        </p:nvGrpSpPr>
        <p:grpSpPr>
          <a:xfrm flipH="1">
            <a:off x="5743932" y="2095173"/>
            <a:ext cx="2288140" cy="2649993"/>
            <a:chOff x="1301275" y="238125"/>
            <a:chExt cx="5016750" cy="5238175"/>
          </a:xfrm>
        </p:grpSpPr>
        <p:sp>
          <p:nvSpPr>
            <p:cNvPr id="896" name="Google Shape;896;p48"/>
            <p:cNvSpPr/>
            <p:nvPr/>
          </p:nvSpPr>
          <p:spPr>
            <a:xfrm>
              <a:off x="1301275" y="5229900"/>
              <a:ext cx="4966425" cy="246400"/>
            </a:xfrm>
            <a:custGeom>
              <a:rect b="b" l="l" r="r" t="t"/>
              <a:pathLst>
                <a:path extrusionOk="0" h="9856" w="198657">
                  <a:moveTo>
                    <a:pt x="99328" y="0"/>
                  </a:moveTo>
                  <a:cubicBezTo>
                    <a:pt x="72985" y="0"/>
                    <a:pt x="47720" y="519"/>
                    <a:pt x="29092" y="1443"/>
                  </a:cubicBezTo>
                  <a:cubicBezTo>
                    <a:pt x="10465" y="2368"/>
                    <a:pt x="0" y="3621"/>
                    <a:pt x="0" y="4928"/>
                  </a:cubicBezTo>
                  <a:cubicBezTo>
                    <a:pt x="0" y="6235"/>
                    <a:pt x="10465" y="7489"/>
                    <a:pt x="29092" y="8413"/>
                  </a:cubicBezTo>
                  <a:cubicBezTo>
                    <a:pt x="47720" y="9337"/>
                    <a:pt x="72985" y="9856"/>
                    <a:pt x="99328" y="9856"/>
                  </a:cubicBezTo>
                  <a:cubicBezTo>
                    <a:pt x="125671" y="9856"/>
                    <a:pt x="150936" y="9337"/>
                    <a:pt x="169564" y="8413"/>
                  </a:cubicBezTo>
                  <a:cubicBezTo>
                    <a:pt x="188191" y="7489"/>
                    <a:pt x="198656" y="6235"/>
                    <a:pt x="198656" y="4928"/>
                  </a:cubicBezTo>
                  <a:cubicBezTo>
                    <a:pt x="198656" y="3621"/>
                    <a:pt x="188191" y="2368"/>
                    <a:pt x="169564" y="1443"/>
                  </a:cubicBezTo>
                  <a:cubicBezTo>
                    <a:pt x="150936" y="519"/>
                    <a:pt x="125671" y="0"/>
                    <a:pt x="99328" y="0"/>
                  </a:cubicBezTo>
                  <a:close/>
                </a:path>
              </a:pathLst>
            </a:custGeom>
            <a:solidFill>
              <a:srgbClr val="F3D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3594125" y="620825"/>
              <a:ext cx="688525" cy="924350"/>
            </a:xfrm>
            <a:custGeom>
              <a:rect b="b" l="l" r="r" t="t"/>
              <a:pathLst>
                <a:path extrusionOk="0" h="36974" w="27541">
                  <a:moveTo>
                    <a:pt x="26472" y="1"/>
                  </a:moveTo>
                  <a:lnTo>
                    <a:pt x="26472" y="1"/>
                  </a:lnTo>
                  <a:cubicBezTo>
                    <a:pt x="26472" y="1"/>
                    <a:pt x="24718" y="155"/>
                    <a:pt x="21857" y="1946"/>
                  </a:cubicBezTo>
                  <a:cubicBezTo>
                    <a:pt x="18996" y="3739"/>
                    <a:pt x="1" y="29221"/>
                    <a:pt x="1" y="29221"/>
                  </a:cubicBezTo>
                  <a:lnTo>
                    <a:pt x="992" y="35820"/>
                  </a:lnTo>
                  <a:cubicBezTo>
                    <a:pt x="992" y="35820"/>
                    <a:pt x="3179" y="36973"/>
                    <a:pt x="4816" y="36973"/>
                  </a:cubicBezTo>
                  <a:cubicBezTo>
                    <a:pt x="5939" y="36973"/>
                    <a:pt x="6802" y="36430"/>
                    <a:pt x="6523" y="34599"/>
                  </a:cubicBezTo>
                  <a:cubicBezTo>
                    <a:pt x="5838" y="30098"/>
                    <a:pt x="7934" y="27885"/>
                    <a:pt x="10643" y="24490"/>
                  </a:cubicBezTo>
                  <a:cubicBezTo>
                    <a:pt x="13351" y="21095"/>
                    <a:pt x="20446" y="13962"/>
                    <a:pt x="23459" y="11406"/>
                  </a:cubicBezTo>
                  <a:cubicBezTo>
                    <a:pt x="26472" y="8851"/>
                    <a:pt x="27540" y="3205"/>
                    <a:pt x="26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4367925" y="1773175"/>
              <a:ext cx="469775" cy="241000"/>
            </a:xfrm>
            <a:custGeom>
              <a:rect b="b" l="l" r="r" t="t"/>
              <a:pathLst>
                <a:path extrusionOk="0" h="9640" w="18791">
                  <a:moveTo>
                    <a:pt x="7469" y="1"/>
                  </a:moveTo>
                  <a:cubicBezTo>
                    <a:pt x="5108" y="1"/>
                    <a:pt x="2557" y="436"/>
                    <a:pt x="1" y="1211"/>
                  </a:cubicBezTo>
                  <a:lnTo>
                    <a:pt x="580" y="7512"/>
                  </a:lnTo>
                  <a:cubicBezTo>
                    <a:pt x="580" y="7512"/>
                    <a:pt x="659" y="7517"/>
                    <a:pt x="796" y="7517"/>
                  </a:cubicBezTo>
                  <a:cubicBezTo>
                    <a:pt x="1490" y="7517"/>
                    <a:pt x="3670" y="7390"/>
                    <a:pt x="4622" y="5851"/>
                  </a:cubicBezTo>
                  <a:cubicBezTo>
                    <a:pt x="4551" y="4478"/>
                    <a:pt x="6037" y="3600"/>
                    <a:pt x="6828" y="3600"/>
                  </a:cubicBezTo>
                  <a:cubicBezTo>
                    <a:pt x="6858" y="3600"/>
                    <a:pt x="6887" y="3601"/>
                    <a:pt x="6915" y="3603"/>
                  </a:cubicBezTo>
                  <a:cubicBezTo>
                    <a:pt x="7679" y="3673"/>
                    <a:pt x="8383" y="3962"/>
                    <a:pt x="9574" y="4198"/>
                  </a:cubicBezTo>
                  <a:cubicBezTo>
                    <a:pt x="11152" y="5809"/>
                    <a:pt x="9592" y="7820"/>
                    <a:pt x="8688" y="8188"/>
                  </a:cubicBezTo>
                  <a:cubicBezTo>
                    <a:pt x="8760" y="8526"/>
                    <a:pt x="10023" y="9640"/>
                    <a:pt x="12180" y="9640"/>
                  </a:cubicBezTo>
                  <a:cubicBezTo>
                    <a:pt x="12639" y="9640"/>
                    <a:pt x="13139" y="9589"/>
                    <a:pt x="13677" y="9470"/>
                  </a:cubicBezTo>
                  <a:cubicBezTo>
                    <a:pt x="16739" y="8790"/>
                    <a:pt x="18790" y="4720"/>
                    <a:pt x="14619" y="1896"/>
                  </a:cubicBezTo>
                  <a:cubicBezTo>
                    <a:pt x="12679" y="583"/>
                    <a:pt x="10201" y="1"/>
                    <a:pt x="7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3408875" y="1176250"/>
              <a:ext cx="1095200" cy="848500"/>
            </a:xfrm>
            <a:custGeom>
              <a:rect b="b" l="l" r="r" t="t"/>
              <a:pathLst>
                <a:path extrusionOk="0" h="33940" w="43808">
                  <a:moveTo>
                    <a:pt x="5238" y="0"/>
                  </a:moveTo>
                  <a:cubicBezTo>
                    <a:pt x="4901" y="0"/>
                    <a:pt x="4553" y="35"/>
                    <a:pt x="4194" y="106"/>
                  </a:cubicBezTo>
                  <a:cubicBezTo>
                    <a:pt x="1991" y="541"/>
                    <a:pt x="0" y="2843"/>
                    <a:pt x="643" y="7394"/>
                  </a:cubicBezTo>
                  <a:cubicBezTo>
                    <a:pt x="1683" y="14749"/>
                    <a:pt x="8057" y="33939"/>
                    <a:pt x="30832" y="33939"/>
                  </a:cubicBezTo>
                  <a:cubicBezTo>
                    <a:pt x="34673" y="33939"/>
                    <a:pt x="38980" y="33393"/>
                    <a:pt x="43807" y="32153"/>
                  </a:cubicBezTo>
                  <a:lnTo>
                    <a:pt x="40537" y="23838"/>
                  </a:lnTo>
                  <a:cubicBezTo>
                    <a:pt x="40537" y="23838"/>
                    <a:pt x="37712" y="24235"/>
                    <a:pt x="34046" y="24235"/>
                  </a:cubicBezTo>
                  <a:cubicBezTo>
                    <a:pt x="30378" y="24235"/>
                    <a:pt x="25869" y="23837"/>
                    <a:pt x="22505" y="22249"/>
                  </a:cubicBezTo>
                  <a:cubicBezTo>
                    <a:pt x="15264" y="18830"/>
                    <a:pt x="13619" y="12105"/>
                    <a:pt x="11668" y="6834"/>
                  </a:cubicBezTo>
                  <a:cubicBezTo>
                    <a:pt x="10003" y="2340"/>
                    <a:pt x="7983" y="0"/>
                    <a:pt x="52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884075" y="2239725"/>
              <a:ext cx="1500075" cy="947300"/>
            </a:xfrm>
            <a:custGeom>
              <a:rect b="b" l="l" r="r" t="t"/>
              <a:pathLst>
                <a:path extrusionOk="0" h="37892" w="60003">
                  <a:moveTo>
                    <a:pt x="5597" y="0"/>
                  </a:moveTo>
                  <a:cubicBezTo>
                    <a:pt x="5597" y="0"/>
                    <a:pt x="1540" y="4377"/>
                    <a:pt x="826" y="8455"/>
                  </a:cubicBezTo>
                  <a:cubicBezTo>
                    <a:pt x="0" y="13173"/>
                    <a:pt x="1989" y="16911"/>
                    <a:pt x="6294" y="19879"/>
                  </a:cubicBezTo>
                  <a:cubicBezTo>
                    <a:pt x="10599" y="22845"/>
                    <a:pt x="32007" y="31935"/>
                    <a:pt x="42169" y="35787"/>
                  </a:cubicBezTo>
                  <a:cubicBezTo>
                    <a:pt x="46056" y="37261"/>
                    <a:pt x="49203" y="37892"/>
                    <a:pt x="51698" y="37892"/>
                  </a:cubicBezTo>
                  <a:cubicBezTo>
                    <a:pt x="55724" y="37892"/>
                    <a:pt x="58050" y="36248"/>
                    <a:pt x="59046" y="33853"/>
                  </a:cubicBezTo>
                  <a:cubicBezTo>
                    <a:pt x="60003" y="31549"/>
                    <a:pt x="59051" y="28489"/>
                    <a:pt x="56505" y="26590"/>
                  </a:cubicBezTo>
                  <a:cubicBezTo>
                    <a:pt x="53959" y="24692"/>
                    <a:pt x="28197" y="3940"/>
                    <a:pt x="22875" y="587"/>
                  </a:cubicBezTo>
                  <a:lnTo>
                    <a:pt x="55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3847650" y="2974125"/>
              <a:ext cx="551125" cy="1063025"/>
            </a:xfrm>
            <a:custGeom>
              <a:rect b="b" l="l" r="r" t="t"/>
              <a:pathLst>
                <a:path extrusionOk="0" h="42521" w="22045">
                  <a:moveTo>
                    <a:pt x="13911" y="0"/>
                  </a:moveTo>
                  <a:cubicBezTo>
                    <a:pt x="11065" y="0"/>
                    <a:pt x="8137" y="851"/>
                    <a:pt x="6648" y="2869"/>
                  </a:cubicBezTo>
                  <a:cubicBezTo>
                    <a:pt x="4376" y="5951"/>
                    <a:pt x="3884" y="13599"/>
                    <a:pt x="3365" y="20098"/>
                  </a:cubicBezTo>
                  <a:cubicBezTo>
                    <a:pt x="2869" y="26299"/>
                    <a:pt x="3400" y="30793"/>
                    <a:pt x="1" y="40180"/>
                  </a:cubicBezTo>
                  <a:cubicBezTo>
                    <a:pt x="1167" y="40993"/>
                    <a:pt x="2905" y="42521"/>
                    <a:pt x="5380" y="42521"/>
                  </a:cubicBezTo>
                  <a:cubicBezTo>
                    <a:pt x="5591" y="42521"/>
                    <a:pt x="5806" y="42510"/>
                    <a:pt x="6027" y="42486"/>
                  </a:cubicBezTo>
                  <a:cubicBezTo>
                    <a:pt x="6033" y="42406"/>
                    <a:pt x="19568" y="8892"/>
                    <a:pt x="21122" y="4448"/>
                  </a:cubicBezTo>
                  <a:cubicBezTo>
                    <a:pt x="22044" y="1812"/>
                    <a:pt x="18065" y="0"/>
                    <a:pt x="13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1331425" y="3238100"/>
              <a:ext cx="2105900" cy="2105875"/>
            </a:xfrm>
            <a:custGeom>
              <a:rect b="b" l="l" r="r" t="t"/>
              <a:pathLst>
                <a:path extrusionOk="0" h="84235" w="84236">
                  <a:moveTo>
                    <a:pt x="42118" y="4120"/>
                  </a:moveTo>
                  <a:cubicBezTo>
                    <a:pt x="63069" y="4120"/>
                    <a:pt x="80115" y="21165"/>
                    <a:pt x="80115" y="42118"/>
                  </a:cubicBezTo>
                  <a:cubicBezTo>
                    <a:pt x="80115" y="63069"/>
                    <a:pt x="63070" y="80114"/>
                    <a:pt x="42118" y="80114"/>
                  </a:cubicBezTo>
                  <a:cubicBezTo>
                    <a:pt x="21166" y="80114"/>
                    <a:pt x="4121" y="63068"/>
                    <a:pt x="4121" y="42117"/>
                  </a:cubicBezTo>
                  <a:cubicBezTo>
                    <a:pt x="4121" y="21166"/>
                    <a:pt x="21166" y="4120"/>
                    <a:pt x="42118" y="4120"/>
                  </a:cubicBezTo>
                  <a:close/>
                  <a:moveTo>
                    <a:pt x="42118" y="0"/>
                  </a:moveTo>
                  <a:cubicBezTo>
                    <a:pt x="18894" y="0"/>
                    <a:pt x="0" y="18893"/>
                    <a:pt x="0" y="42118"/>
                  </a:cubicBezTo>
                  <a:cubicBezTo>
                    <a:pt x="0" y="65341"/>
                    <a:pt x="18894" y="84235"/>
                    <a:pt x="42118" y="84235"/>
                  </a:cubicBezTo>
                  <a:cubicBezTo>
                    <a:pt x="65341" y="84235"/>
                    <a:pt x="84236" y="65340"/>
                    <a:pt x="84236" y="42118"/>
                  </a:cubicBezTo>
                  <a:cubicBezTo>
                    <a:pt x="84236" y="18894"/>
                    <a:pt x="65342" y="0"/>
                    <a:pt x="421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421525" y="3328175"/>
              <a:ext cx="1925700" cy="1925700"/>
            </a:xfrm>
            <a:custGeom>
              <a:rect b="b" l="l" r="r" t="t"/>
              <a:pathLst>
                <a:path extrusionOk="0" h="77028" w="77028">
                  <a:moveTo>
                    <a:pt x="38514" y="2608"/>
                  </a:moveTo>
                  <a:cubicBezTo>
                    <a:pt x="58312" y="2608"/>
                    <a:pt x="74420" y="18715"/>
                    <a:pt x="74420" y="38515"/>
                  </a:cubicBezTo>
                  <a:cubicBezTo>
                    <a:pt x="74420" y="58313"/>
                    <a:pt x="58312" y="74421"/>
                    <a:pt x="38514" y="74421"/>
                  </a:cubicBezTo>
                  <a:cubicBezTo>
                    <a:pt x="18715" y="74421"/>
                    <a:pt x="2608" y="58313"/>
                    <a:pt x="2608" y="38515"/>
                  </a:cubicBezTo>
                  <a:cubicBezTo>
                    <a:pt x="2608" y="18715"/>
                    <a:pt x="18715" y="2608"/>
                    <a:pt x="38514" y="2608"/>
                  </a:cubicBezTo>
                  <a:close/>
                  <a:moveTo>
                    <a:pt x="38514" y="1"/>
                  </a:moveTo>
                  <a:cubicBezTo>
                    <a:pt x="17278" y="1"/>
                    <a:pt x="1" y="17278"/>
                    <a:pt x="1" y="38515"/>
                  </a:cubicBezTo>
                  <a:cubicBezTo>
                    <a:pt x="1" y="59750"/>
                    <a:pt x="17278" y="77028"/>
                    <a:pt x="38514" y="77028"/>
                  </a:cubicBezTo>
                  <a:cubicBezTo>
                    <a:pt x="59750" y="77028"/>
                    <a:pt x="77027" y="59750"/>
                    <a:pt x="77027" y="38514"/>
                  </a:cubicBezTo>
                  <a:cubicBezTo>
                    <a:pt x="77027" y="17278"/>
                    <a:pt x="59750" y="1"/>
                    <a:pt x="38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4212125" y="3238100"/>
              <a:ext cx="2105900" cy="2105875"/>
            </a:xfrm>
            <a:custGeom>
              <a:rect b="b" l="l" r="r" t="t"/>
              <a:pathLst>
                <a:path extrusionOk="0" h="84235" w="84236">
                  <a:moveTo>
                    <a:pt x="42118" y="4120"/>
                  </a:moveTo>
                  <a:cubicBezTo>
                    <a:pt x="63070" y="4120"/>
                    <a:pt x="80115" y="21165"/>
                    <a:pt x="80115" y="42118"/>
                  </a:cubicBezTo>
                  <a:cubicBezTo>
                    <a:pt x="80115" y="63069"/>
                    <a:pt x="63070" y="80114"/>
                    <a:pt x="42118" y="80114"/>
                  </a:cubicBezTo>
                  <a:cubicBezTo>
                    <a:pt x="21167" y="80114"/>
                    <a:pt x="4121" y="63068"/>
                    <a:pt x="4121" y="42117"/>
                  </a:cubicBezTo>
                  <a:cubicBezTo>
                    <a:pt x="4121" y="21166"/>
                    <a:pt x="21167" y="4120"/>
                    <a:pt x="42118" y="4120"/>
                  </a:cubicBezTo>
                  <a:close/>
                  <a:moveTo>
                    <a:pt x="42118" y="0"/>
                  </a:moveTo>
                  <a:cubicBezTo>
                    <a:pt x="18895" y="0"/>
                    <a:pt x="0" y="18893"/>
                    <a:pt x="0" y="42118"/>
                  </a:cubicBezTo>
                  <a:cubicBezTo>
                    <a:pt x="0" y="65341"/>
                    <a:pt x="18895" y="84235"/>
                    <a:pt x="42118" y="84235"/>
                  </a:cubicBezTo>
                  <a:cubicBezTo>
                    <a:pt x="65342" y="84235"/>
                    <a:pt x="84235" y="65340"/>
                    <a:pt x="84235" y="42118"/>
                  </a:cubicBezTo>
                  <a:cubicBezTo>
                    <a:pt x="84235" y="18894"/>
                    <a:pt x="65342" y="0"/>
                    <a:pt x="421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4302225" y="3328175"/>
              <a:ext cx="1925700" cy="1925700"/>
            </a:xfrm>
            <a:custGeom>
              <a:rect b="b" l="l" r="r" t="t"/>
              <a:pathLst>
                <a:path extrusionOk="0" h="77028" w="77028">
                  <a:moveTo>
                    <a:pt x="38514" y="2608"/>
                  </a:moveTo>
                  <a:cubicBezTo>
                    <a:pt x="58312" y="2608"/>
                    <a:pt x="74421" y="18715"/>
                    <a:pt x="74421" y="38515"/>
                  </a:cubicBezTo>
                  <a:cubicBezTo>
                    <a:pt x="74421" y="58313"/>
                    <a:pt x="58312" y="74421"/>
                    <a:pt x="38514" y="74421"/>
                  </a:cubicBezTo>
                  <a:cubicBezTo>
                    <a:pt x="18716" y="74421"/>
                    <a:pt x="2608" y="58313"/>
                    <a:pt x="2608" y="38515"/>
                  </a:cubicBezTo>
                  <a:cubicBezTo>
                    <a:pt x="2608" y="18715"/>
                    <a:pt x="18715" y="2608"/>
                    <a:pt x="38514" y="2608"/>
                  </a:cubicBezTo>
                  <a:close/>
                  <a:moveTo>
                    <a:pt x="38514" y="1"/>
                  </a:moveTo>
                  <a:cubicBezTo>
                    <a:pt x="17278" y="1"/>
                    <a:pt x="1" y="17278"/>
                    <a:pt x="1" y="38515"/>
                  </a:cubicBezTo>
                  <a:cubicBezTo>
                    <a:pt x="1" y="59750"/>
                    <a:pt x="17278" y="77028"/>
                    <a:pt x="38514" y="77028"/>
                  </a:cubicBezTo>
                  <a:cubicBezTo>
                    <a:pt x="59751" y="77028"/>
                    <a:pt x="77027" y="59750"/>
                    <a:pt x="77027" y="38514"/>
                  </a:cubicBezTo>
                  <a:cubicBezTo>
                    <a:pt x="77027" y="17278"/>
                    <a:pt x="59751" y="1"/>
                    <a:pt x="38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591900" y="1508525"/>
              <a:ext cx="1219875" cy="1503475"/>
            </a:xfrm>
            <a:custGeom>
              <a:rect b="b" l="l" r="r" t="t"/>
              <a:pathLst>
                <a:path extrusionOk="0" h="60139" w="48795">
                  <a:moveTo>
                    <a:pt x="44015" y="0"/>
                  </a:moveTo>
                  <a:cubicBezTo>
                    <a:pt x="44014" y="0"/>
                    <a:pt x="44013" y="0"/>
                    <a:pt x="44012" y="0"/>
                  </a:cubicBezTo>
                  <a:lnTo>
                    <a:pt x="4751" y="23"/>
                  </a:lnTo>
                  <a:cubicBezTo>
                    <a:pt x="2127" y="24"/>
                    <a:pt x="1" y="2153"/>
                    <a:pt x="3" y="4777"/>
                  </a:cubicBezTo>
                  <a:lnTo>
                    <a:pt x="30" y="55389"/>
                  </a:lnTo>
                  <a:cubicBezTo>
                    <a:pt x="31" y="58013"/>
                    <a:pt x="2159" y="60138"/>
                    <a:pt x="4782" y="60138"/>
                  </a:cubicBezTo>
                  <a:cubicBezTo>
                    <a:pt x="4782" y="60138"/>
                    <a:pt x="4783" y="60138"/>
                    <a:pt x="4784" y="60138"/>
                  </a:cubicBezTo>
                  <a:lnTo>
                    <a:pt x="44044" y="60116"/>
                  </a:lnTo>
                  <a:cubicBezTo>
                    <a:pt x="46668" y="60115"/>
                    <a:pt x="48795" y="57987"/>
                    <a:pt x="48793" y="55363"/>
                  </a:cubicBezTo>
                  <a:lnTo>
                    <a:pt x="48766" y="4749"/>
                  </a:lnTo>
                  <a:cubicBezTo>
                    <a:pt x="48765" y="2126"/>
                    <a:pt x="46638" y="0"/>
                    <a:pt x="44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661775" y="1594625"/>
              <a:ext cx="1080150" cy="1331225"/>
            </a:xfrm>
            <a:custGeom>
              <a:rect b="b" l="l" r="r" t="t"/>
              <a:pathLst>
                <a:path extrusionOk="0" h="53249" w="43206">
                  <a:moveTo>
                    <a:pt x="38429" y="0"/>
                  </a:moveTo>
                  <a:cubicBezTo>
                    <a:pt x="38428" y="0"/>
                    <a:pt x="38427" y="0"/>
                    <a:pt x="38427" y="0"/>
                  </a:cubicBezTo>
                  <a:lnTo>
                    <a:pt x="4751" y="19"/>
                  </a:lnTo>
                  <a:cubicBezTo>
                    <a:pt x="2127" y="20"/>
                    <a:pt x="1" y="2149"/>
                    <a:pt x="2" y="4773"/>
                  </a:cubicBezTo>
                  <a:lnTo>
                    <a:pt x="26" y="48501"/>
                  </a:lnTo>
                  <a:cubicBezTo>
                    <a:pt x="27" y="51123"/>
                    <a:pt x="2154" y="53249"/>
                    <a:pt x="4777" y="53249"/>
                  </a:cubicBezTo>
                  <a:cubicBezTo>
                    <a:pt x="4778" y="53249"/>
                    <a:pt x="4779" y="53249"/>
                    <a:pt x="4779" y="53249"/>
                  </a:cubicBezTo>
                  <a:lnTo>
                    <a:pt x="38455" y="53230"/>
                  </a:lnTo>
                  <a:cubicBezTo>
                    <a:pt x="41079" y="53229"/>
                    <a:pt x="43206" y="51101"/>
                    <a:pt x="43203" y="48477"/>
                  </a:cubicBezTo>
                  <a:lnTo>
                    <a:pt x="43179" y="4750"/>
                  </a:lnTo>
                  <a:cubicBezTo>
                    <a:pt x="43178" y="2126"/>
                    <a:pt x="41051" y="0"/>
                    <a:pt x="38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1522325" y="1448950"/>
              <a:ext cx="1288775" cy="450450"/>
            </a:xfrm>
            <a:custGeom>
              <a:rect b="b" l="l" r="r" t="t"/>
              <a:pathLst>
                <a:path extrusionOk="0" h="18018" w="51551">
                  <a:moveTo>
                    <a:pt x="46799" y="0"/>
                  </a:moveTo>
                  <a:cubicBezTo>
                    <a:pt x="46798" y="0"/>
                    <a:pt x="46797" y="0"/>
                    <a:pt x="46797" y="0"/>
                  </a:cubicBezTo>
                  <a:lnTo>
                    <a:pt x="4751" y="64"/>
                  </a:lnTo>
                  <a:cubicBezTo>
                    <a:pt x="2127" y="66"/>
                    <a:pt x="1" y="2193"/>
                    <a:pt x="2" y="4817"/>
                  </a:cubicBezTo>
                  <a:lnTo>
                    <a:pt x="8" y="15237"/>
                  </a:lnTo>
                  <a:cubicBezTo>
                    <a:pt x="8" y="16773"/>
                    <a:pt x="1255" y="18018"/>
                    <a:pt x="2791" y="18018"/>
                  </a:cubicBezTo>
                  <a:lnTo>
                    <a:pt x="2786" y="7159"/>
                  </a:lnTo>
                  <a:cubicBezTo>
                    <a:pt x="2784" y="4535"/>
                    <a:pt x="4910" y="2406"/>
                    <a:pt x="7534" y="2405"/>
                  </a:cubicBezTo>
                  <a:lnTo>
                    <a:pt x="46795" y="2383"/>
                  </a:lnTo>
                  <a:cubicBezTo>
                    <a:pt x="46796" y="2383"/>
                    <a:pt x="46797" y="2383"/>
                    <a:pt x="46798" y="2383"/>
                  </a:cubicBezTo>
                  <a:cubicBezTo>
                    <a:pt x="49421" y="2383"/>
                    <a:pt x="51548" y="4509"/>
                    <a:pt x="51549" y="7132"/>
                  </a:cubicBezTo>
                  <a:lnTo>
                    <a:pt x="51550" y="4749"/>
                  </a:lnTo>
                  <a:cubicBezTo>
                    <a:pt x="51549" y="2126"/>
                    <a:pt x="49422" y="0"/>
                    <a:pt x="46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1979225" y="2262500"/>
              <a:ext cx="454100" cy="437275"/>
            </a:xfrm>
            <a:custGeom>
              <a:rect b="b" l="l" r="r" t="t"/>
              <a:pathLst>
                <a:path extrusionOk="0" h="17491" w="18164">
                  <a:moveTo>
                    <a:pt x="1" y="1"/>
                  </a:moveTo>
                  <a:lnTo>
                    <a:pt x="1" y="17452"/>
                  </a:lnTo>
                  <a:cubicBezTo>
                    <a:pt x="1" y="17473"/>
                    <a:pt x="17" y="17490"/>
                    <a:pt x="39" y="17490"/>
                  </a:cubicBezTo>
                  <a:lnTo>
                    <a:pt x="18125" y="17490"/>
                  </a:lnTo>
                  <a:cubicBezTo>
                    <a:pt x="18146" y="17490"/>
                    <a:pt x="18164" y="17473"/>
                    <a:pt x="18164" y="17452"/>
                  </a:cubicBezTo>
                  <a:lnTo>
                    <a:pt x="181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1950225" y="2262375"/>
              <a:ext cx="511900" cy="94000"/>
            </a:xfrm>
            <a:custGeom>
              <a:rect b="b" l="l" r="r" t="t"/>
              <a:pathLst>
                <a:path extrusionOk="0" h="3760" w="20476">
                  <a:moveTo>
                    <a:pt x="20474" y="0"/>
                  </a:moveTo>
                  <a:lnTo>
                    <a:pt x="0" y="11"/>
                  </a:lnTo>
                  <a:lnTo>
                    <a:pt x="2" y="1454"/>
                  </a:lnTo>
                  <a:cubicBezTo>
                    <a:pt x="2" y="2727"/>
                    <a:pt x="1034" y="3759"/>
                    <a:pt x="2309" y="3759"/>
                  </a:cubicBezTo>
                  <a:lnTo>
                    <a:pt x="18170" y="3750"/>
                  </a:lnTo>
                  <a:cubicBezTo>
                    <a:pt x="19443" y="3749"/>
                    <a:pt x="20475" y="2716"/>
                    <a:pt x="20475" y="1443"/>
                  </a:cubicBezTo>
                  <a:lnTo>
                    <a:pt x="20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4700725" y="1929075"/>
              <a:ext cx="402925" cy="717900"/>
            </a:xfrm>
            <a:custGeom>
              <a:rect b="b" l="l" r="r" t="t"/>
              <a:pathLst>
                <a:path extrusionOk="0" h="28716" w="16117">
                  <a:moveTo>
                    <a:pt x="2310" y="1"/>
                  </a:moveTo>
                  <a:cubicBezTo>
                    <a:pt x="1368" y="1"/>
                    <a:pt x="591" y="743"/>
                    <a:pt x="532" y="1691"/>
                  </a:cubicBezTo>
                  <a:cubicBezTo>
                    <a:pt x="469" y="2686"/>
                    <a:pt x="1224" y="3541"/>
                    <a:pt x="2217" y="3604"/>
                  </a:cubicBezTo>
                  <a:cubicBezTo>
                    <a:pt x="9328" y="4052"/>
                    <a:pt x="12511" y="6046"/>
                    <a:pt x="12511" y="7824"/>
                  </a:cubicBezTo>
                  <a:cubicBezTo>
                    <a:pt x="12511" y="10370"/>
                    <a:pt x="6692" y="13918"/>
                    <a:pt x="3216" y="16037"/>
                  </a:cubicBezTo>
                  <a:cubicBezTo>
                    <a:pt x="2719" y="16340"/>
                    <a:pt x="2240" y="16632"/>
                    <a:pt x="1788" y="16912"/>
                  </a:cubicBezTo>
                  <a:cubicBezTo>
                    <a:pt x="570" y="17669"/>
                    <a:pt x="1" y="19156"/>
                    <a:pt x="403" y="20529"/>
                  </a:cubicBezTo>
                  <a:cubicBezTo>
                    <a:pt x="1387" y="23884"/>
                    <a:pt x="2702" y="27396"/>
                    <a:pt x="2757" y="27544"/>
                  </a:cubicBezTo>
                  <a:cubicBezTo>
                    <a:pt x="3020" y="28248"/>
                    <a:pt x="3693" y="28714"/>
                    <a:pt x="4445" y="28714"/>
                  </a:cubicBezTo>
                  <a:lnTo>
                    <a:pt x="4445" y="28716"/>
                  </a:lnTo>
                  <a:cubicBezTo>
                    <a:pt x="5036" y="28714"/>
                    <a:pt x="5589" y="28424"/>
                    <a:pt x="5926" y="27938"/>
                  </a:cubicBezTo>
                  <a:cubicBezTo>
                    <a:pt x="6262" y="27452"/>
                    <a:pt x="6340" y="26833"/>
                    <a:pt x="6133" y="26279"/>
                  </a:cubicBezTo>
                  <a:cubicBezTo>
                    <a:pt x="6120" y="26245"/>
                    <a:pt x="4889" y="22956"/>
                    <a:pt x="3952" y="19814"/>
                  </a:cubicBezTo>
                  <a:cubicBezTo>
                    <a:pt x="4317" y="19588"/>
                    <a:pt x="4700" y="19354"/>
                    <a:pt x="5093" y="19115"/>
                  </a:cubicBezTo>
                  <a:cubicBezTo>
                    <a:pt x="10005" y="16122"/>
                    <a:pt x="16117" y="12396"/>
                    <a:pt x="16117" y="7824"/>
                  </a:cubicBezTo>
                  <a:cubicBezTo>
                    <a:pt x="16117" y="5732"/>
                    <a:pt x="14785" y="783"/>
                    <a:pt x="2443" y="6"/>
                  </a:cubicBezTo>
                  <a:cubicBezTo>
                    <a:pt x="2398" y="2"/>
                    <a:pt x="2354" y="1"/>
                    <a:pt x="2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2398325" y="4208600"/>
              <a:ext cx="1184475" cy="153175"/>
            </a:xfrm>
            <a:custGeom>
              <a:rect b="b" l="l" r="r" t="t"/>
              <a:pathLst>
                <a:path extrusionOk="0" h="6127" w="47379">
                  <a:moveTo>
                    <a:pt x="146" y="0"/>
                  </a:moveTo>
                  <a:lnTo>
                    <a:pt x="1" y="4634"/>
                  </a:lnTo>
                  <a:lnTo>
                    <a:pt x="47232" y="6127"/>
                  </a:lnTo>
                  <a:lnTo>
                    <a:pt x="47379" y="149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1834325" y="3058050"/>
              <a:ext cx="567450" cy="1227550"/>
            </a:xfrm>
            <a:custGeom>
              <a:rect b="b" l="l" r="r" t="t"/>
              <a:pathLst>
                <a:path extrusionOk="0" h="49102" w="22698">
                  <a:moveTo>
                    <a:pt x="1892" y="0"/>
                  </a:moveTo>
                  <a:lnTo>
                    <a:pt x="0" y="815"/>
                  </a:lnTo>
                  <a:lnTo>
                    <a:pt x="20805" y="49101"/>
                  </a:lnTo>
                  <a:lnTo>
                    <a:pt x="22698" y="48287"/>
                  </a:lnTo>
                  <a:lnTo>
                    <a:pt x="18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2352475" y="3061575"/>
              <a:ext cx="51525" cy="1198425"/>
            </a:xfrm>
            <a:custGeom>
              <a:rect b="b" l="l" r="r" t="t"/>
              <a:pathLst>
                <a:path extrusionOk="0" h="47937" w="2061">
                  <a:moveTo>
                    <a:pt x="0" y="1"/>
                  </a:moveTo>
                  <a:lnTo>
                    <a:pt x="0" y="47936"/>
                  </a:lnTo>
                  <a:lnTo>
                    <a:pt x="2060" y="47936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1639425" y="3012425"/>
              <a:ext cx="1585150" cy="115900"/>
            </a:xfrm>
            <a:custGeom>
              <a:rect b="b" l="l" r="r" t="t"/>
              <a:pathLst>
                <a:path extrusionOk="0" h="4636" w="63406">
                  <a:moveTo>
                    <a:pt x="2318" y="1"/>
                  </a:moveTo>
                  <a:cubicBezTo>
                    <a:pt x="1039" y="1"/>
                    <a:pt x="1" y="1037"/>
                    <a:pt x="1" y="2318"/>
                  </a:cubicBezTo>
                  <a:cubicBezTo>
                    <a:pt x="1" y="3599"/>
                    <a:pt x="1039" y="4636"/>
                    <a:pt x="2318" y="4636"/>
                  </a:cubicBezTo>
                  <a:cubicBezTo>
                    <a:pt x="2324" y="4636"/>
                    <a:pt x="2331" y="4636"/>
                    <a:pt x="2337" y="4636"/>
                  </a:cubicBezTo>
                  <a:lnTo>
                    <a:pt x="61070" y="4636"/>
                  </a:lnTo>
                  <a:cubicBezTo>
                    <a:pt x="61076" y="4636"/>
                    <a:pt x="61082" y="4636"/>
                    <a:pt x="61088" y="4636"/>
                  </a:cubicBezTo>
                  <a:cubicBezTo>
                    <a:pt x="62367" y="4636"/>
                    <a:pt x="63405" y="3599"/>
                    <a:pt x="63405" y="2318"/>
                  </a:cubicBezTo>
                  <a:cubicBezTo>
                    <a:pt x="63405" y="1037"/>
                    <a:pt x="62367" y="1"/>
                    <a:pt x="61088" y="1"/>
                  </a:cubicBezTo>
                  <a:cubicBezTo>
                    <a:pt x="61082" y="1"/>
                    <a:pt x="61076" y="1"/>
                    <a:pt x="61070" y="1"/>
                  </a:cubicBezTo>
                  <a:lnTo>
                    <a:pt x="2337" y="1"/>
                  </a:lnTo>
                  <a:cubicBezTo>
                    <a:pt x="2331" y="1"/>
                    <a:pt x="2324" y="1"/>
                    <a:pt x="2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2364775" y="2928825"/>
              <a:ext cx="924650" cy="1340425"/>
            </a:xfrm>
            <a:custGeom>
              <a:rect b="b" l="l" r="r" t="t"/>
              <a:pathLst>
                <a:path extrusionOk="0" h="53617" w="36986">
                  <a:moveTo>
                    <a:pt x="33095" y="0"/>
                  </a:moveTo>
                  <a:lnTo>
                    <a:pt x="0" y="51097"/>
                  </a:lnTo>
                  <a:lnTo>
                    <a:pt x="3891" y="53617"/>
                  </a:lnTo>
                  <a:lnTo>
                    <a:pt x="36986" y="2519"/>
                  </a:lnTo>
                  <a:lnTo>
                    <a:pt x="33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3101575" y="2703525"/>
              <a:ext cx="548250" cy="1581025"/>
            </a:xfrm>
            <a:custGeom>
              <a:rect b="b" l="l" r="r" t="t"/>
              <a:pathLst>
                <a:path extrusionOk="0" h="63241" w="21930">
                  <a:moveTo>
                    <a:pt x="4461" y="1"/>
                  </a:moveTo>
                  <a:lnTo>
                    <a:pt x="0" y="1259"/>
                  </a:lnTo>
                  <a:lnTo>
                    <a:pt x="17469" y="63241"/>
                  </a:lnTo>
                  <a:lnTo>
                    <a:pt x="21930" y="61983"/>
                  </a:lnTo>
                  <a:lnTo>
                    <a:pt x="44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3577750" y="2947700"/>
              <a:ext cx="1393575" cy="1368975"/>
            </a:xfrm>
            <a:custGeom>
              <a:rect b="b" l="l" r="r" t="t"/>
              <a:pathLst>
                <a:path extrusionOk="0" h="54759" w="55743">
                  <a:moveTo>
                    <a:pt x="52499" y="1"/>
                  </a:moveTo>
                  <a:lnTo>
                    <a:pt x="0" y="51449"/>
                  </a:lnTo>
                  <a:lnTo>
                    <a:pt x="3244" y="54759"/>
                  </a:lnTo>
                  <a:lnTo>
                    <a:pt x="55743" y="3311"/>
                  </a:lnTo>
                  <a:lnTo>
                    <a:pt x="524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3381350" y="2793525"/>
              <a:ext cx="1516550" cy="926300"/>
            </a:xfrm>
            <a:custGeom>
              <a:rect b="b" l="l" r="r" t="t"/>
              <a:pathLst>
                <a:path extrusionOk="0" h="37052" w="60662">
                  <a:moveTo>
                    <a:pt x="58379" y="1"/>
                  </a:moveTo>
                  <a:lnTo>
                    <a:pt x="0" y="33017"/>
                  </a:lnTo>
                  <a:lnTo>
                    <a:pt x="2282" y="37052"/>
                  </a:lnTo>
                  <a:lnTo>
                    <a:pt x="60661" y="4036"/>
                  </a:lnTo>
                  <a:lnTo>
                    <a:pt x="583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4731800" y="2537500"/>
              <a:ext cx="626250" cy="1733025"/>
            </a:xfrm>
            <a:custGeom>
              <a:rect b="b" l="l" r="r" t="t"/>
              <a:pathLst>
                <a:path extrusionOk="0" h="69321" w="25050">
                  <a:moveTo>
                    <a:pt x="4436" y="0"/>
                  </a:moveTo>
                  <a:lnTo>
                    <a:pt x="0" y="1345"/>
                  </a:lnTo>
                  <a:lnTo>
                    <a:pt x="20613" y="69320"/>
                  </a:lnTo>
                  <a:lnTo>
                    <a:pt x="25050" y="6797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3321550" y="4018100"/>
              <a:ext cx="563775" cy="563775"/>
            </a:xfrm>
            <a:custGeom>
              <a:rect b="b" l="l" r="r" t="t"/>
              <a:pathLst>
                <a:path extrusionOk="0" h="22551" w="22551">
                  <a:moveTo>
                    <a:pt x="11276" y="0"/>
                  </a:moveTo>
                  <a:cubicBezTo>
                    <a:pt x="8285" y="0"/>
                    <a:pt x="5418" y="1189"/>
                    <a:pt x="3303" y="3303"/>
                  </a:cubicBezTo>
                  <a:cubicBezTo>
                    <a:pt x="1188" y="5417"/>
                    <a:pt x="1" y="8285"/>
                    <a:pt x="1" y="11275"/>
                  </a:cubicBezTo>
                  <a:cubicBezTo>
                    <a:pt x="1" y="14267"/>
                    <a:pt x="1188" y="17134"/>
                    <a:pt x="3303" y="19248"/>
                  </a:cubicBezTo>
                  <a:cubicBezTo>
                    <a:pt x="5418" y="21362"/>
                    <a:pt x="8285" y="22551"/>
                    <a:pt x="11276" y="22551"/>
                  </a:cubicBezTo>
                  <a:cubicBezTo>
                    <a:pt x="14266" y="22551"/>
                    <a:pt x="17133" y="21362"/>
                    <a:pt x="19249" y="19248"/>
                  </a:cubicBezTo>
                  <a:cubicBezTo>
                    <a:pt x="21363" y="17134"/>
                    <a:pt x="22550" y="14267"/>
                    <a:pt x="22550" y="11275"/>
                  </a:cubicBezTo>
                  <a:cubicBezTo>
                    <a:pt x="22550" y="8285"/>
                    <a:pt x="21363" y="5417"/>
                    <a:pt x="19249" y="3303"/>
                  </a:cubicBezTo>
                  <a:cubicBezTo>
                    <a:pt x="17133" y="1189"/>
                    <a:pt x="14266" y="0"/>
                    <a:pt x="112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2873300" y="2644500"/>
              <a:ext cx="607275" cy="149850"/>
            </a:xfrm>
            <a:custGeom>
              <a:rect b="b" l="l" r="r" t="t"/>
              <a:pathLst>
                <a:path extrusionOk="0" h="5994" w="24291">
                  <a:moveTo>
                    <a:pt x="904" y="1"/>
                  </a:moveTo>
                  <a:cubicBezTo>
                    <a:pt x="340" y="1"/>
                    <a:pt x="0" y="625"/>
                    <a:pt x="306" y="1097"/>
                  </a:cubicBezTo>
                  <a:lnTo>
                    <a:pt x="1620" y="3129"/>
                  </a:lnTo>
                  <a:cubicBezTo>
                    <a:pt x="2774" y="4915"/>
                    <a:pt x="4756" y="5992"/>
                    <a:pt x="6881" y="5994"/>
                  </a:cubicBezTo>
                  <a:lnTo>
                    <a:pt x="24291" y="5994"/>
                  </a:lnTo>
                  <a:lnTo>
                    <a:pt x="242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3574550" y="4290025"/>
              <a:ext cx="452550" cy="403000"/>
            </a:xfrm>
            <a:custGeom>
              <a:rect b="b" l="l" r="r" t="t"/>
              <a:pathLst>
                <a:path extrusionOk="0" h="16120" w="18102">
                  <a:moveTo>
                    <a:pt x="2326" y="0"/>
                  </a:moveTo>
                  <a:lnTo>
                    <a:pt x="1" y="1757"/>
                  </a:lnTo>
                  <a:lnTo>
                    <a:pt x="10078" y="15089"/>
                  </a:lnTo>
                  <a:cubicBezTo>
                    <a:pt x="10589" y="15764"/>
                    <a:pt x="11365" y="16120"/>
                    <a:pt x="12151" y="16120"/>
                  </a:cubicBezTo>
                  <a:cubicBezTo>
                    <a:pt x="12696" y="16120"/>
                    <a:pt x="13246" y="15948"/>
                    <a:pt x="13714" y="15594"/>
                  </a:cubicBezTo>
                  <a:lnTo>
                    <a:pt x="13969" y="15402"/>
                  </a:lnTo>
                  <a:lnTo>
                    <a:pt x="18102" y="12278"/>
                  </a:lnTo>
                  <a:lnTo>
                    <a:pt x="16800" y="10554"/>
                  </a:lnTo>
                  <a:lnTo>
                    <a:pt x="13708" y="12892"/>
                  </a:lnTo>
                  <a:cubicBezTo>
                    <a:pt x="13472" y="13070"/>
                    <a:pt x="13195" y="13156"/>
                    <a:pt x="12921" y="13156"/>
                  </a:cubicBezTo>
                  <a:cubicBezTo>
                    <a:pt x="12526" y="13156"/>
                    <a:pt x="12135" y="12977"/>
                    <a:pt x="11879" y="12638"/>
                  </a:cubicBezTo>
                  <a:lnTo>
                    <a:pt x="2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3507025" y="4203575"/>
              <a:ext cx="192850" cy="192825"/>
            </a:xfrm>
            <a:custGeom>
              <a:rect b="b" l="l" r="r" t="t"/>
              <a:pathLst>
                <a:path extrusionOk="0" h="7713" w="7714">
                  <a:moveTo>
                    <a:pt x="3857" y="1"/>
                  </a:moveTo>
                  <a:cubicBezTo>
                    <a:pt x="1727" y="1"/>
                    <a:pt x="0" y="1727"/>
                    <a:pt x="0" y="3856"/>
                  </a:cubicBezTo>
                  <a:cubicBezTo>
                    <a:pt x="0" y="5987"/>
                    <a:pt x="1727" y="7713"/>
                    <a:pt x="3857" y="7713"/>
                  </a:cubicBezTo>
                  <a:cubicBezTo>
                    <a:pt x="5986" y="7713"/>
                    <a:pt x="7713" y="5987"/>
                    <a:pt x="7713" y="3856"/>
                  </a:cubicBezTo>
                  <a:cubicBezTo>
                    <a:pt x="7713" y="1727"/>
                    <a:pt x="5986" y="1"/>
                    <a:pt x="3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2228900" y="4135575"/>
              <a:ext cx="310925" cy="310925"/>
            </a:xfrm>
            <a:custGeom>
              <a:rect b="b" l="l" r="r" t="t"/>
              <a:pathLst>
                <a:path extrusionOk="0" h="12437" w="12437">
                  <a:moveTo>
                    <a:pt x="6219" y="0"/>
                  </a:moveTo>
                  <a:cubicBezTo>
                    <a:pt x="4570" y="0"/>
                    <a:pt x="2988" y="655"/>
                    <a:pt x="1822" y="1822"/>
                  </a:cubicBezTo>
                  <a:cubicBezTo>
                    <a:pt x="656" y="2987"/>
                    <a:pt x="1" y="4569"/>
                    <a:pt x="1" y="6219"/>
                  </a:cubicBezTo>
                  <a:cubicBezTo>
                    <a:pt x="1" y="7867"/>
                    <a:pt x="656" y="9449"/>
                    <a:pt x="1822" y="10615"/>
                  </a:cubicBezTo>
                  <a:cubicBezTo>
                    <a:pt x="2988" y="11781"/>
                    <a:pt x="4570" y="12436"/>
                    <a:pt x="6219" y="12436"/>
                  </a:cubicBezTo>
                  <a:cubicBezTo>
                    <a:pt x="7868" y="12436"/>
                    <a:pt x="9450" y="11781"/>
                    <a:pt x="10615" y="10615"/>
                  </a:cubicBezTo>
                  <a:cubicBezTo>
                    <a:pt x="11782" y="9449"/>
                    <a:pt x="12437" y="7867"/>
                    <a:pt x="12437" y="6219"/>
                  </a:cubicBezTo>
                  <a:cubicBezTo>
                    <a:pt x="12437" y="4569"/>
                    <a:pt x="11782" y="2987"/>
                    <a:pt x="10615" y="1822"/>
                  </a:cubicBezTo>
                  <a:cubicBezTo>
                    <a:pt x="9450" y="655"/>
                    <a:pt x="7868" y="0"/>
                    <a:pt x="6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3751125" y="4258250"/>
              <a:ext cx="474625" cy="274600"/>
            </a:xfrm>
            <a:custGeom>
              <a:rect b="b" l="l" r="r" t="t"/>
              <a:pathLst>
                <a:path extrusionOk="0" h="10984" w="18985">
                  <a:moveTo>
                    <a:pt x="2628" y="0"/>
                  </a:moveTo>
                  <a:cubicBezTo>
                    <a:pt x="2524" y="248"/>
                    <a:pt x="2203" y="1122"/>
                    <a:pt x="1597" y="2062"/>
                  </a:cubicBezTo>
                  <a:cubicBezTo>
                    <a:pt x="1" y="4534"/>
                    <a:pt x="181" y="5259"/>
                    <a:pt x="2786" y="7213"/>
                  </a:cubicBezTo>
                  <a:cubicBezTo>
                    <a:pt x="5392" y="9167"/>
                    <a:pt x="10024" y="10791"/>
                    <a:pt x="13338" y="10967"/>
                  </a:cubicBezTo>
                  <a:cubicBezTo>
                    <a:pt x="13557" y="10978"/>
                    <a:pt x="13774" y="10984"/>
                    <a:pt x="13989" y="10984"/>
                  </a:cubicBezTo>
                  <a:cubicBezTo>
                    <a:pt x="16659" y="10984"/>
                    <a:pt x="18985" y="10123"/>
                    <a:pt x="18684" y="9038"/>
                  </a:cubicBezTo>
                  <a:cubicBezTo>
                    <a:pt x="18363" y="7887"/>
                    <a:pt x="7083" y="4487"/>
                    <a:pt x="7751" y="303"/>
                  </a:cubicBezTo>
                  <a:lnTo>
                    <a:pt x="7751" y="303"/>
                  </a:lnTo>
                  <a:cubicBezTo>
                    <a:pt x="6624" y="562"/>
                    <a:pt x="5791" y="679"/>
                    <a:pt x="5108" y="679"/>
                  </a:cubicBezTo>
                  <a:cubicBezTo>
                    <a:pt x="4113" y="679"/>
                    <a:pt x="3435" y="430"/>
                    <a:pt x="2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3788225" y="3207850"/>
              <a:ext cx="456725" cy="1085325"/>
            </a:xfrm>
            <a:custGeom>
              <a:rect b="b" l="l" r="r" t="t"/>
              <a:pathLst>
                <a:path extrusionOk="0" h="43413" w="18269">
                  <a:moveTo>
                    <a:pt x="11762" y="1"/>
                  </a:moveTo>
                  <a:cubicBezTo>
                    <a:pt x="8432" y="1"/>
                    <a:pt x="4679" y="1196"/>
                    <a:pt x="3192" y="3818"/>
                  </a:cubicBezTo>
                  <a:cubicBezTo>
                    <a:pt x="1303" y="7149"/>
                    <a:pt x="1727" y="14802"/>
                    <a:pt x="1988" y="21317"/>
                  </a:cubicBezTo>
                  <a:cubicBezTo>
                    <a:pt x="2236" y="27532"/>
                    <a:pt x="2255" y="32272"/>
                    <a:pt x="0" y="41999"/>
                  </a:cubicBezTo>
                  <a:cubicBezTo>
                    <a:pt x="1084" y="42575"/>
                    <a:pt x="3313" y="43412"/>
                    <a:pt x="5571" y="43412"/>
                  </a:cubicBezTo>
                  <a:cubicBezTo>
                    <a:pt x="6153" y="43412"/>
                    <a:pt x="6737" y="43357"/>
                    <a:pt x="7303" y="43227"/>
                  </a:cubicBezTo>
                  <a:cubicBezTo>
                    <a:pt x="7299" y="43147"/>
                    <a:pt x="16739" y="8256"/>
                    <a:pt x="17751" y="3659"/>
                  </a:cubicBezTo>
                  <a:cubicBezTo>
                    <a:pt x="18269" y="1309"/>
                    <a:pt x="15246" y="1"/>
                    <a:pt x="117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3930625" y="4532800"/>
              <a:ext cx="292425" cy="67375"/>
            </a:xfrm>
            <a:custGeom>
              <a:rect b="b" l="l" r="r" t="t"/>
              <a:pathLst>
                <a:path extrusionOk="0" h="2695" w="11697">
                  <a:moveTo>
                    <a:pt x="1" y="0"/>
                  </a:moveTo>
                  <a:lnTo>
                    <a:pt x="1" y="2694"/>
                  </a:lnTo>
                  <a:lnTo>
                    <a:pt x="11697" y="2694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5193325" y="4160300"/>
              <a:ext cx="191750" cy="191750"/>
            </a:xfrm>
            <a:custGeom>
              <a:rect b="b" l="l" r="r" t="t"/>
              <a:pathLst>
                <a:path extrusionOk="0" h="7670" w="7670">
                  <a:moveTo>
                    <a:pt x="3835" y="0"/>
                  </a:moveTo>
                  <a:cubicBezTo>
                    <a:pt x="1718" y="0"/>
                    <a:pt x="1" y="1717"/>
                    <a:pt x="1" y="3835"/>
                  </a:cubicBezTo>
                  <a:cubicBezTo>
                    <a:pt x="1" y="5953"/>
                    <a:pt x="1718" y="7670"/>
                    <a:pt x="3835" y="7670"/>
                  </a:cubicBezTo>
                  <a:cubicBezTo>
                    <a:pt x="5953" y="7670"/>
                    <a:pt x="7670" y="5953"/>
                    <a:pt x="7670" y="3835"/>
                  </a:cubicBezTo>
                  <a:cubicBezTo>
                    <a:pt x="7670" y="1717"/>
                    <a:pt x="5953" y="0"/>
                    <a:pt x="3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4481850" y="1893725"/>
              <a:ext cx="285775" cy="118225"/>
            </a:xfrm>
            <a:custGeom>
              <a:rect b="b" l="l" r="r" t="t"/>
              <a:pathLst>
                <a:path extrusionOk="0" h="4729" w="11431">
                  <a:moveTo>
                    <a:pt x="0" y="1"/>
                  </a:moveTo>
                  <a:lnTo>
                    <a:pt x="0" y="4360"/>
                  </a:lnTo>
                  <a:lnTo>
                    <a:pt x="9834" y="4728"/>
                  </a:lnTo>
                  <a:cubicBezTo>
                    <a:pt x="10715" y="4728"/>
                    <a:pt x="11430" y="4013"/>
                    <a:pt x="11430" y="3131"/>
                  </a:cubicBezTo>
                  <a:cubicBezTo>
                    <a:pt x="11430" y="2318"/>
                    <a:pt x="10878" y="1632"/>
                    <a:pt x="10035" y="1524"/>
                  </a:cubicBezTo>
                  <a:cubicBezTo>
                    <a:pt x="9191" y="141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4297225" y="1800975"/>
              <a:ext cx="475750" cy="231875"/>
            </a:xfrm>
            <a:custGeom>
              <a:rect b="b" l="l" r="r" t="t"/>
              <a:pathLst>
                <a:path extrusionOk="0" h="9275" w="19030">
                  <a:moveTo>
                    <a:pt x="8924" y="0"/>
                  </a:moveTo>
                  <a:cubicBezTo>
                    <a:pt x="6128" y="0"/>
                    <a:pt x="3045" y="721"/>
                    <a:pt x="1" y="1953"/>
                  </a:cubicBezTo>
                  <a:lnTo>
                    <a:pt x="1145" y="8177"/>
                  </a:lnTo>
                  <a:cubicBezTo>
                    <a:pt x="1145" y="8177"/>
                    <a:pt x="4052" y="8096"/>
                    <a:pt x="5020" y="6158"/>
                  </a:cubicBezTo>
                  <a:cubicBezTo>
                    <a:pt x="4818" y="4746"/>
                    <a:pt x="6335" y="3713"/>
                    <a:pt x="7101" y="3713"/>
                  </a:cubicBezTo>
                  <a:cubicBezTo>
                    <a:pt x="7869" y="3713"/>
                    <a:pt x="8596" y="3938"/>
                    <a:pt x="9803" y="4065"/>
                  </a:cubicBezTo>
                  <a:cubicBezTo>
                    <a:pt x="11519" y="5527"/>
                    <a:pt x="10148" y="7670"/>
                    <a:pt x="9281" y="8119"/>
                  </a:cubicBezTo>
                  <a:cubicBezTo>
                    <a:pt x="9375" y="8420"/>
                    <a:pt x="10514" y="9275"/>
                    <a:pt x="12344" y="9275"/>
                  </a:cubicBezTo>
                  <a:cubicBezTo>
                    <a:pt x="12947" y="9275"/>
                    <a:pt x="13625" y="9182"/>
                    <a:pt x="14366" y="8946"/>
                  </a:cubicBezTo>
                  <a:cubicBezTo>
                    <a:pt x="17354" y="7992"/>
                    <a:pt x="19029" y="3754"/>
                    <a:pt x="14620" y="1318"/>
                  </a:cubicBezTo>
                  <a:cubicBezTo>
                    <a:pt x="12977" y="410"/>
                    <a:pt x="11032" y="0"/>
                    <a:pt x="8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4421650" y="1893700"/>
              <a:ext cx="113250" cy="109025"/>
            </a:xfrm>
            <a:custGeom>
              <a:rect b="b" l="l" r="r" t="t"/>
              <a:pathLst>
                <a:path extrusionOk="0" h="4361" w="4530">
                  <a:moveTo>
                    <a:pt x="2180" y="1"/>
                  </a:moveTo>
                  <a:cubicBezTo>
                    <a:pt x="976" y="1"/>
                    <a:pt x="0" y="977"/>
                    <a:pt x="0" y="2181"/>
                  </a:cubicBezTo>
                  <a:cubicBezTo>
                    <a:pt x="0" y="3062"/>
                    <a:pt x="531" y="3857"/>
                    <a:pt x="1346" y="4194"/>
                  </a:cubicBezTo>
                  <a:cubicBezTo>
                    <a:pt x="1615" y="4306"/>
                    <a:pt x="1899" y="4360"/>
                    <a:pt x="2179" y="4360"/>
                  </a:cubicBezTo>
                  <a:cubicBezTo>
                    <a:pt x="2746" y="4360"/>
                    <a:pt x="3303" y="4139"/>
                    <a:pt x="3721" y="3721"/>
                  </a:cubicBezTo>
                  <a:cubicBezTo>
                    <a:pt x="4343" y="3098"/>
                    <a:pt x="4530" y="2161"/>
                    <a:pt x="4193" y="1346"/>
                  </a:cubicBezTo>
                  <a:cubicBezTo>
                    <a:pt x="3856" y="533"/>
                    <a:pt x="3061" y="1"/>
                    <a:pt x="2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2862375" y="2236600"/>
              <a:ext cx="1402800" cy="1136325"/>
            </a:xfrm>
            <a:custGeom>
              <a:rect b="b" l="l" r="r" t="t"/>
              <a:pathLst>
                <a:path extrusionOk="0" h="45453" w="56112">
                  <a:moveTo>
                    <a:pt x="5391" y="0"/>
                  </a:moveTo>
                  <a:cubicBezTo>
                    <a:pt x="5391" y="0"/>
                    <a:pt x="2981" y="3881"/>
                    <a:pt x="1600" y="7784"/>
                  </a:cubicBezTo>
                  <a:cubicBezTo>
                    <a:pt x="1" y="12299"/>
                    <a:pt x="1341" y="16317"/>
                    <a:pt x="5092" y="19957"/>
                  </a:cubicBezTo>
                  <a:cubicBezTo>
                    <a:pt x="8843" y="23598"/>
                    <a:pt x="28442" y="36123"/>
                    <a:pt x="37822" y="41611"/>
                  </a:cubicBezTo>
                  <a:cubicBezTo>
                    <a:pt x="42477" y="44335"/>
                    <a:pt x="46139" y="45452"/>
                    <a:pt x="48920" y="45452"/>
                  </a:cubicBezTo>
                  <a:cubicBezTo>
                    <a:pt x="51743" y="45452"/>
                    <a:pt x="53659" y="44301"/>
                    <a:pt x="54785" y="42509"/>
                  </a:cubicBezTo>
                  <a:cubicBezTo>
                    <a:pt x="56112" y="40397"/>
                    <a:pt x="55683" y="37220"/>
                    <a:pt x="53488" y="34925"/>
                  </a:cubicBezTo>
                  <a:cubicBezTo>
                    <a:pt x="51293" y="32630"/>
                    <a:pt x="29340" y="7883"/>
                    <a:pt x="24650" y="3692"/>
                  </a:cubicBezTo>
                  <a:lnTo>
                    <a:pt x="5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2963325" y="1143000"/>
              <a:ext cx="973025" cy="1202950"/>
            </a:xfrm>
            <a:custGeom>
              <a:rect b="b" l="l" r="r" t="t"/>
              <a:pathLst>
                <a:path extrusionOk="0" h="48118" w="38921">
                  <a:moveTo>
                    <a:pt x="21886" y="0"/>
                  </a:moveTo>
                  <a:cubicBezTo>
                    <a:pt x="17946" y="0"/>
                    <a:pt x="13923" y="2485"/>
                    <a:pt x="11892" y="5966"/>
                  </a:cubicBezTo>
                  <a:cubicBezTo>
                    <a:pt x="8410" y="11936"/>
                    <a:pt x="0" y="28263"/>
                    <a:pt x="802" y="43884"/>
                  </a:cubicBezTo>
                  <a:cubicBezTo>
                    <a:pt x="6114" y="46997"/>
                    <a:pt x="12075" y="48117"/>
                    <a:pt x="16300" y="48117"/>
                  </a:cubicBezTo>
                  <a:cubicBezTo>
                    <a:pt x="19004" y="48117"/>
                    <a:pt x="20998" y="47658"/>
                    <a:pt x="21656" y="46970"/>
                  </a:cubicBezTo>
                  <a:cubicBezTo>
                    <a:pt x="22842" y="40900"/>
                    <a:pt x="27906" y="33055"/>
                    <a:pt x="33413" y="27648"/>
                  </a:cubicBezTo>
                  <a:cubicBezTo>
                    <a:pt x="38921" y="22241"/>
                    <a:pt x="36502" y="20665"/>
                    <a:pt x="34483" y="15492"/>
                  </a:cubicBezTo>
                  <a:cubicBezTo>
                    <a:pt x="32306" y="9913"/>
                    <a:pt x="30258" y="3743"/>
                    <a:pt x="26522" y="1339"/>
                  </a:cubicBezTo>
                  <a:cubicBezTo>
                    <a:pt x="25084" y="413"/>
                    <a:pt x="23492" y="0"/>
                    <a:pt x="218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3596025" y="1102200"/>
              <a:ext cx="191450" cy="224250"/>
            </a:xfrm>
            <a:custGeom>
              <a:rect b="b" l="l" r="r" t="t"/>
              <a:pathLst>
                <a:path extrusionOk="0" h="8970" w="7658">
                  <a:moveTo>
                    <a:pt x="3464" y="0"/>
                  </a:moveTo>
                  <a:cubicBezTo>
                    <a:pt x="3464" y="0"/>
                    <a:pt x="1021" y="2771"/>
                    <a:pt x="0" y="4485"/>
                  </a:cubicBezTo>
                  <a:cubicBezTo>
                    <a:pt x="511" y="7657"/>
                    <a:pt x="3866" y="8970"/>
                    <a:pt x="3866" y="8970"/>
                  </a:cubicBezTo>
                  <a:lnTo>
                    <a:pt x="7658" y="3682"/>
                  </a:lnTo>
                  <a:lnTo>
                    <a:pt x="34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3660650" y="1102200"/>
              <a:ext cx="126825" cy="151175"/>
            </a:xfrm>
            <a:custGeom>
              <a:rect b="b" l="l" r="r" t="t"/>
              <a:pathLst>
                <a:path extrusionOk="0" h="6047" w="5073">
                  <a:moveTo>
                    <a:pt x="879" y="0"/>
                  </a:moveTo>
                  <a:cubicBezTo>
                    <a:pt x="879" y="0"/>
                    <a:pt x="510" y="420"/>
                    <a:pt x="0" y="1031"/>
                  </a:cubicBezTo>
                  <a:cubicBezTo>
                    <a:pt x="574" y="2575"/>
                    <a:pt x="1649" y="4576"/>
                    <a:pt x="3377" y="6046"/>
                  </a:cubicBezTo>
                  <a:lnTo>
                    <a:pt x="5073" y="3682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3295725" y="1229675"/>
              <a:ext cx="1095225" cy="848475"/>
            </a:xfrm>
            <a:custGeom>
              <a:rect b="b" l="l" r="r" t="t"/>
              <a:pathLst>
                <a:path extrusionOk="0" h="33939" w="43809">
                  <a:moveTo>
                    <a:pt x="5240" y="0"/>
                  </a:moveTo>
                  <a:cubicBezTo>
                    <a:pt x="4903" y="0"/>
                    <a:pt x="4554" y="35"/>
                    <a:pt x="4194" y="106"/>
                  </a:cubicBezTo>
                  <a:cubicBezTo>
                    <a:pt x="1992" y="541"/>
                    <a:pt x="1" y="2843"/>
                    <a:pt x="645" y="7394"/>
                  </a:cubicBezTo>
                  <a:cubicBezTo>
                    <a:pt x="1684" y="14749"/>
                    <a:pt x="8059" y="33939"/>
                    <a:pt x="30835" y="33939"/>
                  </a:cubicBezTo>
                  <a:cubicBezTo>
                    <a:pt x="34675" y="33939"/>
                    <a:pt x="38982" y="33393"/>
                    <a:pt x="43809" y="32153"/>
                  </a:cubicBezTo>
                  <a:lnTo>
                    <a:pt x="40538" y="23837"/>
                  </a:lnTo>
                  <a:cubicBezTo>
                    <a:pt x="40538" y="23837"/>
                    <a:pt x="37711" y="24234"/>
                    <a:pt x="34043" y="24234"/>
                  </a:cubicBezTo>
                  <a:cubicBezTo>
                    <a:pt x="30376" y="24234"/>
                    <a:pt x="25869" y="23837"/>
                    <a:pt x="22506" y="22249"/>
                  </a:cubicBezTo>
                  <a:cubicBezTo>
                    <a:pt x="15266" y="18830"/>
                    <a:pt x="13621" y="12105"/>
                    <a:pt x="11669" y="6833"/>
                  </a:cubicBezTo>
                  <a:cubicBezTo>
                    <a:pt x="10005" y="2340"/>
                    <a:pt x="7986" y="0"/>
                    <a:pt x="5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3324550" y="346375"/>
              <a:ext cx="898500" cy="947250"/>
            </a:xfrm>
            <a:custGeom>
              <a:rect b="b" l="l" r="r" t="t"/>
              <a:pathLst>
                <a:path extrusionOk="0" h="37890" w="35940">
                  <a:moveTo>
                    <a:pt x="23027" y="1"/>
                  </a:moveTo>
                  <a:cubicBezTo>
                    <a:pt x="22655" y="1"/>
                    <a:pt x="22281" y="35"/>
                    <a:pt x="21906" y="107"/>
                  </a:cubicBezTo>
                  <a:cubicBezTo>
                    <a:pt x="15329" y="1362"/>
                    <a:pt x="0" y="7907"/>
                    <a:pt x="12605" y="30018"/>
                  </a:cubicBezTo>
                  <a:cubicBezTo>
                    <a:pt x="12605" y="30018"/>
                    <a:pt x="22005" y="37889"/>
                    <a:pt x="27019" y="37889"/>
                  </a:cubicBezTo>
                  <a:cubicBezTo>
                    <a:pt x="27693" y="37889"/>
                    <a:pt x="28288" y="37747"/>
                    <a:pt x="28770" y="37424"/>
                  </a:cubicBezTo>
                  <a:cubicBezTo>
                    <a:pt x="29384" y="37014"/>
                    <a:pt x="31312" y="32998"/>
                    <a:pt x="32537" y="30052"/>
                  </a:cubicBezTo>
                  <a:cubicBezTo>
                    <a:pt x="34349" y="25702"/>
                    <a:pt x="35940" y="19893"/>
                    <a:pt x="35456" y="15794"/>
                  </a:cubicBezTo>
                  <a:cubicBezTo>
                    <a:pt x="34702" y="9406"/>
                    <a:pt x="29171" y="1"/>
                    <a:pt x="23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3725800" y="652575"/>
              <a:ext cx="159675" cy="226125"/>
            </a:xfrm>
            <a:custGeom>
              <a:rect b="b" l="l" r="r" t="t"/>
              <a:pathLst>
                <a:path extrusionOk="0" h="9045" w="6387">
                  <a:moveTo>
                    <a:pt x="2990" y="1"/>
                  </a:moveTo>
                  <a:cubicBezTo>
                    <a:pt x="2871" y="1"/>
                    <a:pt x="2750" y="14"/>
                    <a:pt x="2625" y="41"/>
                  </a:cubicBezTo>
                  <a:cubicBezTo>
                    <a:pt x="1206" y="354"/>
                    <a:pt x="1" y="2360"/>
                    <a:pt x="353" y="4541"/>
                  </a:cubicBezTo>
                  <a:cubicBezTo>
                    <a:pt x="690" y="6630"/>
                    <a:pt x="2479" y="9044"/>
                    <a:pt x="3889" y="9044"/>
                  </a:cubicBezTo>
                  <a:cubicBezTo>
                    <a:pt x="3952" y="9044"/>
                    <a:pt x="4014" y="9040"/>
                    <a:pt x="4075" y="9030"/>
                  </a:cubicBezTo>
                  <a:cubicBezTo>
                    <a:pt x="5510" y="8798"/>
                    <a:pt x="6387" y="6842"/>
                    <a:pt x="6036" y="4660"/>
                  </a:cubicBezTo>
                  <a:cubicBezTo>
                    <a:pt x="5707" y="2623"/>
                    <a:pt x="4664" y="1"/>
                    <a:pt x="2990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2681475" y="238125"/>
              <a:ext cx="1640750" cy="1380150"/>
            </a:xfrm>
            <a:custGeom>
              <a:rect b="b" l="l" r="r" t="t"/>
              <a:pathLst>
                <a:path extrusionOk="0" h="55206" w="65630">
                  <a:moveTo>
                    <a:pt x="46142" y="0"/>
                  </a:moveTo>
                  <a:cubicBezTo>
                    <a:pt x="40146" y="0"/>
                    <a:pt x="36085" y="2760"/>
                    <a:pt x="34540" y="6056"/>
                  </a:cubicBezTo>
                  <a:cubicBezTo>
                    <a:pt x="32702" y="9977"/>
                    <a:pt x="33937" y="10547"/>
                    <a:pt x="26392" y="10927"/>
                  </a:cubicBezTo>
                  <a:cubicBezTo>
                    <a:pt x="17948" y="11353"/>
                    <a:pt x="16382" y="12135"/>
                    <a:pt x="15308" y="19127"/>
                  </a:cubicBezTo>
                  <a:cubicBezTo>
                    <a:pt x="14129" y="26811"/>
                    <a:pt x="9321" y="24416"/>
                    <a:pt x="4661" y="31407"/>
                  </a:cubicBezTo>
                  <a:cubicBezTo>
                    <a:pt x="1" y="38399"/>
                    <a:pt x="6168" y="50652"/>
                    <a:pt x="13882" y="53269"/>
                  </a:cubicBezTo>
                  <a:cubicBezTo>
                    <a:pt x="17871" y="54623"/>
                    <a:pt x="21222" y="55205"/>
                    <a:pt x="24052" y="55205"/>
                  </a:cubicBezTo>
                  <a:cubicBezTo>
                    <a:pt x="40793" y="55205"/>
                    <a:pt x="39304" y="34853"/>
                    <a:pt x="43901" y="33707"/>
                  </a:cubicBezTo>
                  <a:cubicBezTo>
                    <a:pt x="49275" y="32367"/>
                    <a:pt x="48471" y="29403"/>
                    <a:pt x="48051" y="23219"/>
                  </a:cubicBezTo>
                  <a:cubicBezTo>
                    <a:pt x="47897" y="20946"/>
                    <a:pt x="48754" y="20352"/>
                    <a:pt x="50071" y="20352"/>
                  </a:cubicBezTo>
                  <a:cubicBezTo>
                    <a:pt x="51513" y="20352"/>
                    <a:pt x="53507" y="21065"/>
                    <a:pt x="55325" y="21065"/>
                  </a:cubicBezTo>
                  <a:cubicBezTo>
                    <a:pt x="55514" y="21065"/>
                    <a:pt x="55700" y="21057"/>
                    <a:pt x="55884" y="21041"/>
                  </a:cubicBezTo>
                  <a:cubicBezTo>
                    <a:pt x="59710" y="20687"/>
                    <a:pt x="62529" y="19630"/>
                    <a:pt x="63754" y="15004"/>
                  </a:cubicBezTo>
                  <a:cubicBezTo>
                    <a:pt x="65630" y="7907"/>
                    <a:pt x="57377" y="1780"/>
                    <a:pt x="50367" y="423"/>
                  </a:cubicBezTo>
                  <a:cubicBezTo>
                    <a:pt x="48869" y="133"/>
                    <a:pt x="47459" y="0"/>
                    <a:pt x="46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9"/>
          <p:cNvSpPr txBox="1"/>
          <p:nvPr/>
        </p:nvSpPr>
        <p:spPr>
          <a:xfrm>
            <a:off x="23325" y="4934393"/>
            <a:ext cx="17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46" name="Google Shape;946;p49"/>
          <p:cNvSpPr txBox="1"/>
          <p:nvPr>
            <p:ph idx="4294967295" type="ctrTitle"/>
          </p:nvPr>
        </p:nvSpPr>
        <p:spPr>
          <a:xfrm>
            <a:off x="484625" y="283675"/>
            <a:ext cx="36180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6"/>
                </a:solidFill>
              </a:rPr>
              <a:t>Recorrência</a:t>
            </a:r>
            <a:endParaRPr sz="2300"/>
          </a:p>
        </p:txBody>
      </p:sp>
      <p:grpSp>
        <p:nvGrpSpPr>
          <p:cNvPr id="947" name="Google Shape;947;p49"/>
          <p:cNvGrpSpPr/>
          <p:nvPr/>
        </p:nvGrpSpPr>
        <p:grpSpPr>
          <a:xfrm flipH="1">
            <a:off x="1368874" y="1877150"/>
            <a:ext cx="1550293" cy="2511933"/>
            <a:chOff x="2173025" y="238125"/>
            <a:chExt cx="3255550" cy="5238650"/>
          </a:xfrm>
        </p:grpSpPr>
        <p:sp>
          <p:nvSpPr>
            <p:cNvPr id="948" name="Google Shape;948;p49"/>
            <p:cNvSpPr/>
            <p:nvPr/>
          </p:nvSpPr>
          <p:spPr>
            <a:xfrm>
              <a:off x="2261650" y="2577725"/>
              <a:ext cx="461575" cy="336175"/>
            </a:xfrm>
            <a:custGeom>
              <a:rect b="b" l="l" r="r" t="t"/>
              <a:pathLst>
                <a:path extrusionOk="0" h="13447" w="18463">
                  <a:moveTo>
                    <a:pt x="6422" y="1"/>
                  </a:moveTo>
                  <a:cubicBezTo>
                    <a:pt x="4145" y="1"/>
                    <a:pt x="2015" y="1327"/>
                    <a:pt x="1147" y="3517"/>
                  </a:cubicBezTo>
                  <a:cubicBezTo>
                    <a:pt x="1" y="6407"/>
                    <a:pt x="1484" y="9706"/>
                    <a:pt x="4461" y="10888"/>
                  </a:cubicBezTo>
                  <a:lnTo>
                    <a:pt x="9851" y="13025"/>
                  </a:lnTo>
                  <a:cubicBezTo>
                    <a:pt x="10572" y="13312"/>
                    <a:pt x="11314" y="13447"/>
                    <a:pt x="12041" y="13447"/>
                  </a:cubicBezTo>
                  <a:cubicBezTo>
                    <a:pt x="14318" y="13447"/>
                    <a:pt x="16448" y="12121"/>
                    <a:pt x="17317" y="9931"/>
                  </a:cubicBezTo>
                  <a:cubicBezTo>
                    <a:pt x="18463" y="7040"/>
                    <a:pt x="16978" y="3741"/>
                    <a:pt x="14002" y="2560"/>
                  </a:cubicBezTo>
                  <a:lnTo>
                    <a:pt x="8613" y="422"/>
                  </a:lnTo>
                  <a:cubicBezTo>
                    <a:pt x="7891" y="136"/>
                    <a:pt x="7149" y="1"/>
                    <a:pt x="6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2207775" y="2097675"/>
              <a:ext cx="517175" cy="381075"/>
            </a:xfrm>
            <a:custGeom>
              <a:rect b="b" l="l" r="r" t="t"/>
              <a:pathLst>
                <a:path extrusionOk="0" h="15243" w="20687">
                  <a:moveTo>
                    <a:pt x="6394" y="1"/>
                  </a:moveTo>
                  <a:cubicBezTo>
                    <a:pt x="4358" y="1"/>
                    <a:pt x="2511" y="893"/>
                    <a:pt x="1553" y="2557"/>
                  </a:cubicBezTo>
                  <a:cubicBezTo>
                    <a:pt x="1" y="5252"/>
                    <a:pt x="1367" y="8947"/>
                    <a:pt x="4603" y="10812"/>
                  </a:cubicBezTo>
                  <a:lnTo>
                    <a:pt x="10466" y="14188"/>
                  </a:lnTo>
                  <a:cubicBezTo>
                    <a:pt x="11703" y="14901"/>
                    <a:pt x="13035" y="15243"/>
                    <a:pt x="14295" y="15243"/>
                  </a:cubicBezTo>
                  <a:cubicBezTo>
                    <a:pt x="16330" y="15243"/>
                    <a:pt x="18178" y="14350"/>
                    <a:pt x="19136" y="12686"/>
                  </a:cubicBezTo>
                  <a:lnTo>
                    <a:pt x="19135" y="12686"/>
                  </a:lnTo>
                  <a:cubicBezTo>
                    <a:pt x="20686" y="9992"/>
                    <a:pt x="19320" y="6296"/>
                    <a:pt x="16084" y="4432"/>
                  </a:cubicBezTo>
                  <a:lnTo>
                    <a:pt x="10223" y="1056"/>
                  </a:lnTo>
                  <a:cubicBezTo>
                    <a:pt x="8986" y="343"/>
                    <a:pt x="7654" y="1"/>
                    <a:pt x="6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2173025" y="1595125"/>
              <a:ext cx="696750" cy="578000"/>
            </a:xfrm>
            <a:custGeom>
              <a:rect b="b" l="l" r="r" t="t"/>
              <a:pathLst>
                <a:path extrusionOk="0" h="23120" w="27870">
                  <a:moveTo>
                    <a:pt x="6347" y="0"/>
                  </a:moveTo>
                  <a:cubicBezTo>
                    <a:pt x="4686" y="0"/>
                    <a:pt x="3042" y="732"/>
                    <a:pt x="1931" y="2134"/>
                  </a:cubicBezTo>
                  <a:cubicBezTo>
                    <a:pt x="0" y="4572"/>
                    <a:pt x="411" y="8112"/>
                    <a:pt x="2848" y="10042"/>
                  </a:cubicBezTo>
                  <a:lnTo>
                    <a:pt x="18030" y="21902"/>
                  </a:lnTo>
                  <a:cubicBezTo>
                    <a:pt x="19064" y="22722"/>
                    <a:pt x="20298" y="23120"/>
                    <a:pt x="21522" y="23120"/>
                  </a:cubicBezTo>
                  <a:cubicBezTo>
                    <a:pt x="23183" y="23120"/>
                    <a:pt x="24828" y="22388"/>
                    <a:pt x="25939" y="20986"/>
                  </a:cubicBezTo>
                  <a:cubicBezTo>
                    <a:pt x="27870" y="18549"/>
                    <a:pt x="27458" y="15009"/>
                    <a:pt x="25021" y="13078"/>
                  </a:cubicBezTo>
                  <a:lnTo>
                    <a:pt x="9839" y="1218"/>
                  </a:lnTo>
                  <a:cubicBezTo>
                    <a:pt x="8804" y="398"/>
                    <a:pt x="7571" y="0"/>
                    <a:pt x="6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2436925" y="238125"/>
              <a:ext cx="1805800" cy="3360150"/>
            </a:xfrm>
            <a:custGeom>
              <a:rect b="b" l="l" r="r" t="t"/>
              <a:pathLst>
                <a:path extrusionOk="0" h="134406" w="72232">
                  <a:moveTo>
                    <a:pt x="7315" y="0"/>
                  </a:moveTo>
                  <a:cubicBezTo>
                    <a:pt x="3275" y="0"/>
                    <a:pt x="1" y="3275"/>
                    <a:pt x="1" y="7315"/>
                  </a:cubicBezTo>
                  <a:lnTo>
                    <a:pt x="1" y="127090"/>
                  </a:lnTo>
                  <a:cubicBezTo>
                    <a:pt x="1" y="131130"/>
                    <a:pt x="3275" y="134406"/>
                    <a:pt x="7315" y="134406"/>
                  </a:cubicBezTo>
                  <a:lnTo>
                    <a:pt x="64918" y="134406"/>
                  </a:lnTo>
                  <a:cubicBezTo>
                    <a:pt x="68957" y="134406"/>
                    <a:pt x="72232" y="131130"/>
                    <a:pt x="72232" y="127090"/>
                  </a:cubicBezTo>
                  <a:lnTo>
                    <a:pt x="72232" y="7315"/>
                  </a:lnTo>
                  <a:cubicBezTo>
                    <a:pt x="72232" y="3275"/>
                    <a:pt x="68957" y="0"/>
                    <a:pt x="64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2542225" y="363775"/>
              <a:ext cx="1602050" cy="2948700"/>
            </a:xfrm>
            <a:custGeom>
              <a:rect b="b" l="l" r="r" t="t"/>
              <a:pathLst>
                <a:path extrusionOk="0" h="117948" w="64082">
                  <a:moveTo>
                    <a:pt x="3715" y="1"/>
                  </a:moveTo>
                  <a:cubicBezTo>
                    <a:pt x="1663" y="1"/>
                    <a:pt x="0" y="1664"/>
                    <a:pt x="0" y="3716"/>
                  </a:cubicBezTo>
                  <a:lnTo>
                    <a:pt x="0" y="114234"/>
                  </a:lnTo>
                  <a:cubicBezTo>
                    <a:pt x="0" y="116285"/>
                    <a:pt x="1663" y="117948"/>
                    <a:pt x="3715" y="117948"/>
                  </a:cubicBezTo>
                  <a:lnTo>
                    <a:pt x="60367" y="117948"/>
                  </a:lnTo>
                  <a:cubicBezTo>
                    <a:pt x="62418" y="117948"/>
                    <a:pt x="64081" y="116285"/>
                    <a:pt x="64081" y="114234"/>
                  </a:cubicBezTo>
                  <a:lnTo>
                    <a:pt x="64081" y="3716"/>
                  </a:lnTo>
                  <a:cubicBezTo>
                    <a:pt x="64081" y="1664"/>
                    <a:pt x="62418" y="1"/>
                    <a:pt x="60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2913100" y="2197400"/>
              <a:ext cx="1647225" cy="2266625"/>
            </a:xfrm>
            <a:custGeom>
              <a:rect b="b" l="l" r="r" t="t"/>
              <a:pathLst>
                <a:path extrusionOk="0" h="90665" w="65889">
                  <a:moveTo>
                    <a:pt x="62275" y="0"/>
                  </a:moveTo>
                  <a:cubicBezTo>
                    <a:pt x="51038" y="0"/>
                    <a:pt x="51913" y="19133"/>
                    <a:pt x="52212" y="25407"/>
                  </a:cubicBezTo>
                  <a:cubicBezTo>
                    <a:pt x="37131" y="32702"/>
                    <a:pt x="37975" y="56033"/>
                    <a:pt x="37975" y="56033"/>
                  </a:cubicBezTo>
                  <a:lnTo>
                    <a:pt x="870" y="56033"/>
                  </a:lnTo>
                  <a:cubicBezTo>
                    <a:pt x="1" y="77729"/>
                    <a:pt x="31167" y="90665"/>
                    <a:pt x="31167" y="90665"/>
                  </a:cubicBezTo>
                  <a:lnTo>
                    <a:pt x="50910" y="85899"/>
                  </a:lnTo>
                  <a:lnTo>
                    <a:pt x="65888" y="85559"/>
                  </a:lnTo>
                  <a:lnTo>
                    <a:pt x="64527" y="43688"/>
                  </a:lnTo>
                  <a:cubicBezTo>
                    <a:pt x="65277" y="3533"/>
                    <a:pt x="63846" y="116"/>
                    <a:pt x="63846" y="116"/>
                  </a:cubicBezTo>
                  <a:cubicBezTo>
                    <a:pt x="63297" y="38"/>
                    <a:pt x="62774" y="0"/>
                    <a:pt x="62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3254650" y="3358200"/>
              <a:ext cx="182900" cy="182875"/>
            </a:xfrm>
            <a:custGeom>
              <a:rect b="b" l="l" r="r" t="t"/>
              <a:pathLst>
                <a:path extrusionOk="0" h="7315" w="7316">
                  <a:moveTo>
                    <a:pt x="3658" y="0"/>
                  </a:moveTo>
                  <a:cubicBezTo>
                    <a:pt x="1637" y="0"/>
                    <a:pt x="0" y="1637"/>
                    <a:pt x="0" y="3657"/>
                  </a:cubicBezTo>
                  <a:cubicBezTo>
                    <a:pt x="0" y="5677"/>
                    <a:pt x="1637" y="7315"/>
                    <a:pt x="3658" y="7315"/>
                  </a:cubicBezTo>
                  <a:cubicBezTo>
                    <a:pt x="5677" y="7315"/>
                    <a:pt x="7315" y="5677"/>
                    <a:pt x="7315" y="3657"/>
                  </a:cubicBezTo>
                  <a:cubicBezTo>
                    <a:pt x="7315" y="1637"/>
                    <a:pt x="5677" y="0"/>
                    <a:pt x="3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3436925" y="3544900"/>
              <a:ext cx="1621625" cy="1529150"/>
            </a:xfrm>
            <a:custGeom>
              <a:rect b="b" l="l" r="r" t="t"/>
              <a:pathLst>
                <a:path extrusionOk="0" h="61166" w="64865">
                  <a:moveTo>
                    <a:pt x="33329" y="0"/>
                  </a:moveTo>
                  <a:lnTo>
                    <a:pt x="1" y="25930"/>
                  </a:lnTo>
                  <a:lnTo>
                    <a:pt x="35235" y="61165"/>
                  </a:lnTo>
                  <a:lnTo>
                    <a:pt x="64864" y="31536"/>
                  </a:lnTo>
                  <a:lnTo>
                    <a:pt x="33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3850450" y="3898675"/>
              <a:ext cx="1578125" cy="1578100"/>
            </a:xfrm>
            <a:custGeom>
              <a:rect b="b" l="l" r="r" t="t"/>
              <a:pathLst>
                <a:path extrusionOk="0" h="63124" w="63125">
                  <a:moveTo>
                    <a:pt x="35959" y="1"/>
                  </a:moveTo>
                  <a:lnTo>
                    <a:pt x="1" y="35958"/>
                  </a:lnTo>
                  <a:lnTo>
                    <a:pt x="27167" y="63124"/>
                  </a:lnTo>
                  <a:lnTo>
                    <a:pt x="63125" y="27167"/>
                  </a:lnTo>
                  <a:lnTo>
                    <a:pt x="359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2733250" y="736725"/>
              <a:ext cx="1264525" cy="953425"/>
            </a:xfrm>
            <a:custGeom>
              <a:rect b="b" l="l" r="r" t="t"/>
              <a:pathLst>
                <a:path extrusionOk="0" h="38137" w="50581">
                  <a:moveTo>
                    <a:pt x="24210" y="1"/>
                  </a:moveTo>
                  <a:cubicBezTo>
                    <a:pt x="22039" y="1"/>
                    <a:pt x="19995" y="506"/>
                    <a:pt x="18204" y="1392"/>
                  </a:cubicBezTo>
                  <a:cubicBezTo>
                    <a:pt x="0" y="8808"/>
                    <a:pt x="23954" y="37607"/>
                    <a:pt x="24385" y="38124"/>
                  </a:cubicBezTo>
                  <a:lnTo>
                    <a:pt x="24385" y="38137"/>
                  </a:lnTo>
                  <a:cubicBezTo>
                    <a:pt x="24385" y="38137"/>
                    <a:pt x="24390" y="38131"/>
                    <a:pt x="24391" y="38130"/>
                  </a:cubicBezTo>
                  <a:lnTo>
                    <a:pt x="24396" y="38137"/>
                  </a:lnTo>
                  <a:lnTo>
                    <a:pt x="24396" y="38123"/>
                  </a:lnTo>
                  <a:cubicBezTo>
                    <a:pt x="24844" y="37589"/>
                    <a:pt x="50580" y="6644"/>
                    <a:pt x="28389" y="661"/>
                  </a:cubicBezTo>
                  <a:cubicBezTo>
                    <a:pt x="27078" y="240"/>
                    <a:pt x="25676" y="1"/>
                    <a:pt x="24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3111325" y="843525"/>
              <a:ext cx="725475" cy="846625"/>
            </a:xfrm>
            <a:custGeom>
              <a:rect b="b" l="l" r="r" t="t"/>
              <a:pathLst>
                <a:path extrusionOk="0" h="33865" w="29019">
                  <a:moveTo>
                    <a:pt x="19766" y="0"/>
                  </a:moveTo>
                  <a:lnTo>
                    <a:pt x="1" y="19765"/>
                  </a:lnTo>
                  <a:cubicBezTo>
                    <a:pt x="3770" y="27248"/>
                    <a:pt x="9062" y="33611"/>
                    <a:pt x="9262" y="33851"/>
                  </a:cubicBezTo>
                  <a:lnTo>
                    <a:pt x="9262" y="33865"/>
                  </a:lnTo>
                  <a:cubicBezTo>
                    <a:pt x="9262" y="33865"/>
                    <a:pt x="9267" y="33859"/>
                    <a:pt x="9268" y="33857"/>
                  </a:cubicBezTo>
                  <a:lnTo>
                    <a:pt x="9273" y="33865"/>
                  </a:lnTo>
                  <a:lnTo>
                    <a:pt x="9273" y="33851"/>
                  </a:lnTo>
                  <a:cubicBezTo>
                    <a:pt x="9660" y="33388"/>
                    <a:pt x="29018" y="10109"/>
                    <a:pt x="19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3215575" y="934275"/>
              <a:ext cx="254875" cy="254850"/>
            </a:xfrm>
            <a:custGeom>
              <a:rect b="b" l="l" r="r" t="t"/>
              <a:pathLst>
                <a:path extrusionOk="0" h="10194" w="10195">
                  <a:moveTo>
                    <a:pt x="5098" y="0"/>
                  </a:moveTo>
                  <a:cubicBezTo>
                    <a:pt x="3746" y="0"/>
                    <a:pt x="2449" y="537"/>
                    <a:pt x="1494" y="1493"/>
                  </a:cubicBezTo>
                  <a:cubicBezTo>
                    <a:pt x="538" y="2449"/>
                    <a:pt x="1" y="3745"/>
                    <a:pt x="1" y="5096"/>
                  </a:cubicBezTo>
                  <a:cubicBezTo>
                    <a:pt x="1" y="6449"/>
                    <a:pt x="538" y="7745"/>
                    <a:pt x="1494" y="8701"/>
                  </a:cubicBezTo>
                  <a:cubicBezTo>
                    <a:pt x="2449" y="9657"/>
                    <a:pt x="3746" y="10194"/>
                    <a:pt x="5098" y="10194"/>
                  </a:cubicBezTo>
                  <a:cubicBezTo>
                    <a:pt x="6449" y="10194"/>
                    <a:pt x="7746" y="9657"/>
                    <a:pt x="8702" y="8701"/>
                  </a:cubicBezTo>
                  <a:cubicBezTo>
                    <a:pt x="9657" y="7745"/>
                    <a:pt x="10194" y="6449"/>
                    <a:pt x="10194" y="5096"/>
                  </a:cubicBezTo>
                  <a:cubicBezTo>
                    <a:pt x="10194" y="3745"/>
                    <a:pt x="9657" y="2449"/>
                    <a:pt x="8702" y="1493"/>
                  </a:cubicBezTo>
                  <a:cubicBezTo>
                    <a:pt x="7746" y="537"/>
                    <a:pt x="6449" y="0"/>
                    <a:pt x="5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2850900" y="2158875"/>
              <a:ext cx="984675" cy="231975"/>
            </a:xfrm>
            <a:custGeom>
              <a:rect b="b" l="l" r="r" t="t"/>
              <a:pathLst>
                <a:path extrusionOk="0" h="9279" w="39387">
                  <a:moveTo>
                    <a:pt x="3353" y="1"/>
                  </a:moveTo>
                  <a:cubicBezTo>
                    <a:pt x="1502" y="1"/>
                    <a:pt x="1" y="1720"/>
                    <a:pt x="1" y="3840"/>
                  </a:cubicBezTo>
                  <a:lnTo>
                    <a:pt x="1" y="5440"/>
                  </a:lnTo>
                  <a:cubicBezTo>
                    <a:pt x="1" y="7559"/>
                    <a:pt x="1502" y="9279"/>
                    <a:pt x="3353" y="9279"/>
                  </a:cubicBezTo>
                  <a:lnTo>
                    <a:pt x="36034" y="9279"/>
                  </a:lnTo>
                  <a:cubicBezTo>
                    <a:pt x="37885" y="9279"/>
                    <a:pt x="39386" y="7559"/>
                    <a:pt x="39386" y="5440"/>
                  </a:cubicBezTo>
                  <a:lnTo>
                    <a:pt x="39386" y="3840"/>
                  </a:lnTo>
                  <a:cubicBezTo>
                    <a:pt x="39386" y="1720"/>
                    <a:pt x="37885" y="1"/>
                    <a:pt x="36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2933025" y="1831500"/>
              <a:ext cx="818425" cy="302200"/>
            </a:xfrm>
            <a:custGeom>
              <a:rect b="b" l="l" r="r" t="t"/>
              <a:pathLst>
                <a:path extrusionOk="0" h="12088" w="32737">
                  <a:moveTo>
                    <a:pt x="11332" y="0"/>
                  </a:moveTo>
                  <a:cubicBezTo>
                    <a:pt x="5075" y="0"/>
                    <a:pt x="1" y="5074"/>
                    <a:pt x="1" y="11332"/>
                  </a:cubicBezTo>
                  <a:lnTo>
                    <a:pt x="1" y="12088"/>
                  </a:lnTo>
                  <a:lnTo>
                    <a:pt x="32737" y="12088"/>
                  </a:lnTo>
                  <a:lnTo>
                    <a:pt x="32737" y="11332"/>
                  </a:lnTo>
                  <a:cubicBezTo>
                    <a:pt x="32737" y="5074"/>
                    <a:pt x="27663" y="0"/>
                    <a:pt x="21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934875" y="2416975"/>
              <a:ext cx="814725" cy="251825"/>
            </a:xfrm>
            <a:custGeom>
              <a:rect b="b" l="l" r="r" t="t"/>
              <a:pathLst>
                <a:path extrusionOk="0" h="10073" w="32589">
                  <a:moveTo>
                    <a:pt x="1" y="0"/>
                  </a:moveTo>
                  <a:cubicBezTo>
                    <a:pt x="628" y="5666"/>
                    <a:pt x="5427" y="10073"/>
                    <a:pt x="11258" y="10073"/>
                  </a:cubicBezTo>
                  <a:lnTo>
                    <a:pt x="21332" y="10073"/>
                  </a:lnTo>
                  <a:cubicBezTo>
                    <a:pt x="27163" y="10073"/>
                    <a:pt x="31962" y="5666"/>
                    <a:pt x="3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49"/>
          <p:cNvGrpSpPr/>
          <p:nvPr/>
        </p:nvGrpSpPr>
        <p:grpSpPr>
          <a:xfrm>
            <a:off x="6640820" y="1833193"/>
            <a:ext cx="836627" cy="2669722"/>
            <a:chOff x="14762575" y="-1709450"/>
            <a:chExt cx="811550" cy="2589700"/>
          </a:xfrm>
        </p:grpSpPr>
        <p:sp>
          <p:nvSpPr>
            <p:cNvPr id="964" name="Google Shape;964;p49"/>
            <p:cNvSpPr/>
            <p:nvPr/>
          </p:nvSpPr>
          <p:spPr>
            <a:xfrm>
              <a:off x="14834800" y="747675"/>
              <a:ext cx="311925" cy="132575"/>
            </a:xfrm>
            <a:custGeom>
              <a:rect b="b" l="l" r="r" t="t"/>
              <a:pathLst>
                <a:path extrusionOk="0" h="5303" w="12477">
                  <a:moveTo>
                    <a:pt x="11946" y="0"/>
                  </a:moveTo>
                  <a:lnTo>
                    <a:pt x="9463" y="169"/>
                  </a:lnTo>
                  <a:lnTo>
                    <a:pt x="8523" y="1863"/>
                  </a:lnTo>
                  <a:cubicBezTo>
                    <a:pt x="8523" y="1863"/>
                    <a:pt x="8496" y="1862"/>
                    <a:pt x="8445" y="1862"/>
                  </a:cubicBezTo>
                  <a:cubicBezTo>
                    <a:pt x="7688" y="1862"/>
                    <a:pt x="1619" y="1944"/>
                    <a:pt x="1" y="4522"/>
                  </a:cubicBezTo>
                  <a:cubicBezTo>
                    <a:pt x="1" y="4522"/>
                    <a:pt x="3293" y="5302"/>
                    <a:pt x="6989" y="5302"/>
                  </a:cubicBezTo>
                  <a:cubicBezTo>
                    <a:pt x="8837" y="5302"/>
                    <a:pt x="10787" y="5107"/>
                    <a:pt x="12476" y="4522"/>
                  </a:cubicBezTo>
                  <a:cubicBezTo>
                    <a:pt x="12271" y="1607"/>
                    <a:pt x="11946" y="0"/>
                    <a:pt x="11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14834775" y="804200"/>
              <a:ext cx="311950" cy="76050"/>
            </a:xfrm>
            <a:custGeom>
              <a:rect b="b" l="l" r="r" t="t"/>
              <a:pathLst>
                <a:path extrusionOk="0" h="3042" w="12478">
                  <a:moveTo>
                    <a:pt x="12265" y="1"/>
                  </a:moveTo>
                  <a:cubicBezTo>
                    <a:pt x="11752" y="297"/>
                    <a:pt x="11280" y="661"/>
                    <a:pt x="10863" y="1081"/>
                  </a:cubicBezTo>
                  <a:cubicBezTo>
                    <a:pt x="10774" y="1172"/>
                    <a:pt x="10685" y="1266"/>
                    <a:pt x="10570" y="1318"/>
                  </a:cubicBezTo>
                  <a:cubicBezTo>
                    <a:pt x="10488" y="1355"/>
                    <a:pt x="10400" y="1367"/>
                    <a:pt x="10311" y="1367"/>
                  </a:cubicBezTo>
                  <a:cubicBezTo>
                    <a:pt x="10214" y="1367"/>
                    <a:pt x="10116" y="1353"/>
                    <a:pt x="10020" y="1340"/>
                  </a:cubicBezTo>
                  <a:cubicBezTo>
                    <a:pt x="9641" y="1290"/>
                    <a:pt x="9260" y="1265"/>
                    <a:pt x="8879" y="1265"/>
                  </a:cubicBezTo>
                  <a:cubicBezTo>
                    <a:pt x="8260" y="1265"/>
                    <a:pt x="7642" y="1331"/>
                    <a:pt x="7036" y="1462"/>
                  </a:cubicBezTo>
                  <a:cubicBezTo>
                    <a:pt x="6981" y="1475"/>
                    <a:pt x="6924" y="1487"/>
                    <a:pt x="6869" y="1487"/>
                  </a:cubicBezTo>
                  <a:cubicBezTo>
                    <a:pt x="6842" y="1487"/>
                    <a:pt x="6816" y="1484"/>
                    <a:pt x="6790" y="1477"/>
                  </a:cubicBezTo>
                  <a:cubicBezTo>
                    <a:pt x="6713" y="1456"/>
                    <a:pt x="6650" y="1401"/>
                    <a:pt x="6590" y="1348"/>
                  </a:cubicBezTo>
                  <a:cubicBezTo>
                    <a:pt x="5912" y="751"/>
                    <a:pt x="5108" y="301"/>
                    <a:pt x="4248" y="23"/>
                  </a:cubicBezTo>
                  <a:cubicBezTo>
                    <a:pt x="2526" y="382"/>
                    <a:pt x="766" y="1042"/>
                    <a:pt x="1" y="2261"/>
                  </a:cubicBezTo>
                  <a:cubicBezTo>
                    <a:pt x="1" y="2261"/>
                    <a:pt x="3293" y="3041"/>
                    <a:pt x="6990" y="3041"/>
                  </a:cubicBezTo>
                  <a:cubicBezTo>
                    <a:pt x="8838" y="3041"/>
                    <a:pt x="10788" y="2846"/>
                    <a:pt x="12477" y="2261"/>
                  </a:cubicBezTo>
                  <a:cubicBezTo>
                    <a:pt x="12414" y="1356"/>
                    <a:pt x="12339" y="607"/>
                    <a:pt x="12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15176550" y="751875"/>
              <a:ext cx="311925" cy="128375"/>
            </a:xfrm>
            <a:custGeom>
              <a:rect b="b" l="l" r="r" t="t"/>
              <a:pathLst>
                <a:path extrusionOk="0" h="5135" w="12477">
                  <a:moveTo>
                    <a:pt x="3111" y="1"/>
                  </a:moveTo>
                  <a:lnTo>
                    <a:pt x="621" y="118"/>
                  </a:lnTo>
                  <a:cubicBezTo>
                    <a:pt x="621" y="118"/>
                    <a:pt x="206" y="1439"/>
                    <a:pt x="0" y="4354"/>
                  </a:cubicBezTo>
                  <a:cubicBezTo>
                    <a:pt x="1690" y="4939"/>
                    <a:pt x="3640" y="5134"/>
                    <a:pt x="5488" y="5134"/>
                  </a:cubicBezTo>
                  <a:cubicBezTo>
                    <a:pt x="9185" y="5134"/>
                    <a:pt x="12477" y="4354"/>
                    <a:pt x="12477" y="4354"/>
                  </a:cubicBezTo>
                  <a:cubicBezTo>
                    <a:pt x="10858" y="1776"/>
                    <a:pt x="4789" y="1694"/>
                    <a:pt x="4032" y="1694"/>
                  </a:cubicBezTo>
                  <a:cubicBezTo>
                    <a:pt x="3981" y="1694"/>
                    <a:pt x="3954" y="1695"/>
                    <a:pt x="3954" y="1695"/>
                  </a:cubicBezTo>
                  <a:lnTo>
                    <a:pt x="3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15176550" y="804200"/>
              <a:ext cx="311925" cy="76050"/>
            </a:xfrm>
            <a:custGeom>
              <a:rect b="b" l="l" r="r" t="t"/>
              <a:pathLst>
                <a:path extrusionOk="0" h="3042" w="12477">
                  <a:moveTo>
                    <a:pt x="213" y="1"/>
                  </a:moveTo>
                  <a:cubicBezTo>
                    <a:pt x="139" y="607"/>
                    <a:pt x="64" y="1356"/>
                    <a:pt x="0" y="2261"/>
                  </a:cubicBezTo>
                  <a:cubicBezTo>
                    <a:pt x="1690" y="2846"/>
                    <a:pt x="3640" y="3041"/>
                    <a:pt x="5488" y="3041"/>
                  </a:cubicBezTo>
                  <a:cubicBezTo>
                    <a:pt x="9185" y="3041"/>
                    <a:pt x="12477" y="2261"/>
                    <a:pt x="12477" y="2261"/>
                  </a:cubicBezTo>
                  <a:cubicBezTo>
                    <a:pt x="11712" y="1042"/>
                    <a:pt x="9952" y="382"/>
                    <a:pt x="8229" y="23"/>
                  </a:cubicBezTo>
                  <a:cubicBezTo>
                    <a:pt x="7371" y="301"/>
                    <a:pt x="6567" y="751"/>
                    <a:pt x="5888" y="1348"/>
                  </a:cubicBezTo>
                  <a:cubicBezTo>
                    <a:pt x="5828" y="1401"/>
                    <a:pt x="5766" y="1456"/>
                    <a:pt x="5688" y="1477"/>
                  </a:cubicBezTo>
                  <a:cubicBezTo>
                    <a:pt x="5662" y="1484"/>
                    <a:pt x="5636" y="1487"/>
                    <a:pt x="5610" y="1487"/>
                  </a:cubicBezTo>
                  <a:cubicBezTo>
                    <a:pt x="5554" y="1487"/>
                    <a:pt x="5498" y="1475"/>
                    <a:pt x="5443" y="1462"/>
                  </a:cubicBezTo>
                  <a:cubicBezTo>
                    <a:pt x="4836" y="1331"/>
                    <a:pt x="4218" y="1265"/>
                    <a:pt x="3599" y="1265"/>
                  </a:cubicBezTo>
                  <a:cubicBezTo>
                    <a:pt x="3218" y="1265"/>
                    <a:pt x="2837" y="1290"/>
                    <a:pt x="2457" y="1340"/>
                  </a:cubicBezTo>
                  <a:cubicBezTo>
                    <a:pt x="2362" y="1353"/>
                    <a:pt x="2264" y="1367"/>
                    <a:pt x="2168" y="1367"/>
                  </a:cubicBezTo>
                  <a:cubicBezTo>
                    <a:pt x="2078" y="1367"/>
                    <a:pt x="1991" y="1355"/>
                    <a:pt x="1909" y="1318"/>
                  </a:cubicBezTo>
                  <a:cubicBezTo>
                    <a:pt x="1793" y="1266"/>
                    <a:pt x="1704" y="1172"/>
                    <a:pt x="1616" y="1081"/>
                  </a:cubicBezTo>
                  <a:cubicBezTo>
                    <a:pt x="1198" y="661"/>
                    <a:pt x="726" y="297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14904425" y="-482675"/>
              <a:ext cx="516700" cy="1240625"/>
            </a:xfrm>
            <a:custGeom>
              <a:rect b="b" l="l" r="r" t="t"/>
              <a:pathLst>
                <a:path extrusionOk="0" h="49625" w="20668">
                  <a:moveTo>
                    <a:pt x="7352" y="1"/>
                  </a:moveTo>
                  <a:lnTo>
                    <a:pt x="7352" y="1628"/>
                  </a:lnTo>
                  <a:lnTo>
                    <a:pt x="1157" y="1005"/>
                  </a:lnTo>
                  <a:lnTo>
                    <a:pt x="1157" y="1005"/>
                  </a:lnTo>
                  <a:cubicBezTo>
                    <a:pt x="1157" y="1005"/>
                    <a:pt x="1" y="30463"/>
                    <a:pt x="6580" y="49625"/>
                  </a:cubicBezTo>
                  <a:cubicBezTo>
                    <a:pt x="7216" y="49597"/>
                    <a:pt x="7853" y="49537"/>
                    <a:pt x="8452" y="49523"/>
                  </a:cubicBezTo>
                  <a:cubicBezTo>
                    <a:pt x="8688" y="49518"/>
                    <a:pt x="8925" y="49510"/>
                    <a:pt x="9162" y="49500"/>
                  </a:cubicBezTo>
                  <a:cubicBezTo>
                    <a:pt x="9168" y="49494"/>
                    <a:pt x="9173" y="49488"/>
                    <a:pt x="9180" y="49482"/>
                  </a:cubicBezTo>
                  <a:lnTo>
                    <a:pt x="9249" y="6063"/>
                  </a:lnTo>
                  <a:lnTo>
                    <a:pt x="11418" y="5983"/>
                  </a:lnTo>
                  <a:lnTo>
                    <a:pt x="11487" y="49482"/>
                  </a:lnTo>
                  <a:cubicBezTo>
                    <a:pt x="11494" y="49488"/>
                    <a:pt x="11499" y="49494"/>
                    <a:pt x="11505" y="49500"/>
                  </a:cubicBezTo>
                  <a:cubicBezTo>
                    <a:pt x="11742" y="49509"/>
                    <a:pt x="11979" y="49517"/>
                    <a:pt x="12215" y="49523"/>
                  </a:cubicBezTo>
                  <a:cubicBezTo>
                    <a:pt x="12814" y="49536"/>
                    <a:pt x="13451" y="49597"/>
                    <a:pt x="14087" y="49625"/>
                  </a:cubicBezTo>
                  <a:cubicBezTo>
                    <a:pt x="20667" y="30463"/>
                    <a:pt x="19510" y="1005"/>
                    <a:pt x="19510" y="1005"/>
                  </a:cubicBezTo>
                  <a:lnTo>
                    <a:pt x="19510" y="1005"/>
                  </a:lnTo>
                  <a:lnTo>
                    <a:pt x="13119" y="1648"/>
                  </a:lnTo>
                  <a:lnTo>
                    <a:pt x="13212" y="655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15371650" y="-880400"/>
              <a:ext cx="197475" cy="222700"/>
            </a:xfrm>
            <a:custGeom>
              <a:rect b="b" l="l" r="r" t="t"/>
              <a:pathLst>
                <a:path extrusionOk="0" h="8908" w="7899">
                  <a:moveTo>
                    <a:pt x="4862" y="1"/>
                  </a:moveTo>
                  <a:lnTo>
                    <a:pt x="1" y="832"/>
                  </a:lnTo>
                  <a:lnTo>
                    <a:pt x="2505" y="8781"/>
                  </a:lnTo>
                  <a:cubicBezTo>
                    <a:pt x="2505" y="8781"/>
                    <a:pt x="3538" y="8908"/>
                    <a:pt x="4698" y="8908"/>
                  </a:cubicBezTo>
                  <a:cubicBezTo>
                    <a:pt x="6172" y="8908"/>
                    <a:pt x="7850" y="8702"/>
                    <a:pt x="7868" y="7770"/>
                  </a:cubicBezTo>
                  <a:cubicBezTo>
                    <a:pt x="7898" y="6105"/>
                    <a:pt x="4862" y="1"/>
                    <a:pt x="4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14769525" y="-893225"/>
              <a:ext cx="191050" cy="222675"/>
            </a:xfrm>
            <a:custGeom>
              <a:rect b="b" l="l" r="r" t="t"/>
              <a:pathLst>
                <a:path extrusionOk="0" h="8907" w="7642">
                  <a:moveTo>
                    <a:pt x="3036" y="0"/>
                  </a:moveTo>
                  <a:cubicBezTo>
                    <a:pt x="3036" y="0"/>
                    <a:pt x="1" y="6104"/>
                    <a:pt x="31" y="7769"/>
                  </a:cubicBezTo>
                  <a:cubicBezTo>
                    <a:pt x="48" y="8701"/>
                    <a:pt x="1724" y="8906"/>
                    <a:pt x="3197" y="8906"/>
                  </a:cubicBezTo>
                  <a:cubicBezTo>
                    <a:pt x="4358" y="8906"/>
                    <a:pt x="5394" y="8779"/>
                    <a:pt x="5394" y="8779"/>
                  </a:cubicBezTo>
                  <a:lnTo>
                    <a:pt x="7642" y="1690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14783025" y="-1709450"/>
              <a:ext cx="740225" cy="750225"/>
            </a:xfrm>
            <a:custGeom>
              <a:rect b="b" l="l" r="r" t="t"/>
              <a:pathLst>
                <a:path extrusionOk="0" h="30009" w="29609">
                  <a:moveTo>
                    <a:pt x="14716" y="1"/>
                  </a:moveTo>
                  <a:cubicBezTo>
                    <a:pt x="12673" y="1"/>
                    <a:pt x="10590" y="577"/>
                    <a:pt x="9029" y="1885"/>
                  </a:cubicBezTo>
                  <a:cubicBezTo>
                    <a:pt x="7660" y="3032"/>
                    <a:pt x="6944" y="4547"/>
                    <a:pt x="6433" y="6220"/>
                  </a:cubicBezTo>
                  <a:cubicBezTo>
                    <a:pt x="5944" y="7822"/>
                    <a:pt x="6221" y="9826"/>
                    <a:pt x="5207" y="11237"/>
                  </a:cubicBezTo>
                  <a:cubicBezTo>
                    <a:pt x="4710" y="11930"/>
                    <a:pt x="3946" y="12369"/>
                    <a:pt x="3260" y="12873"/>
                  </a:cubicBezTo>
                  <a:cubicBezTo>
                    <a:pt x="1988" y="13804"/>
                    <a:pt x="897" y="15059"/>
                    <a:pt x="448" y="16569"/>
                  </a:cubicBezTo>
                  <a:cubicBezTo>
                    <a:pt x="0" y="18080"/>
                    <a:pt x="291" y="19861"/>
                    <a:pt x="1419" y="20960"/>
                  </a:cubicBezTo>
                  <a:cubicBezTo>
                    <a:pt x="1747" y="21281"/>
                    <a:pt x="2155" y="21566"/>
                    <a:pt x="2284" y="22005"/>
                  </a:cubicBezTo>
                  <a:cubicBezTo>
                    <a:pt x="2420" y="22463"/>
                    <a:pt x="2211" y="22943"/>
                    <a:pt x="2065" y="23399"/>
                  </a:cubicBezTo>
                  <a:cubicBezTo>
                    <a:pt x="1490" y="25194"/>
                    <a:pt x="1946" y="27282"/>
                    <a:pt x="3216" y="28673"/>
                  </a:cubicBezTo>
                  <a:cubicBezTo>
                    <a:pt x="3744" y="29252"/>
                    <a:pt x="4412" y="29719"/>
                    <a:pt x="5170" y="29914"/>
                  </a:cubicBezTo>
                  <a:cubicBezTo>
                    <a:pt x="5413" y="29976"/>
                    <a:pt x="5666" y="30009"/>
                    <a:pt x="5918" y="30009"/>
                  </a:cubicBezTo>
                  <a:cubicBezTo>
                    <a:pt x="6451" y="30009"/>
                    <a:pt x="6981" y="29865"/>
                    <a:pt x="7415" y="29559"/>
                  </a:cubicBezTo>
                  <a:lnTo>
                    <a:pt x="23532" y="29137"/>
                  </a:lnTo>
                  <a:cubicBezTo>
                    <a:pt x="24817" y="28909"/>
                    <a:pt x="26086" y="28366"/>
                    <a:pt x="26964" y="27401"/>
                  </a:cubicBezTo>
                  <a:cubicBezTo>
                    <a:pt x="27843" y="26436"/>
                    <a:pt x="28268" y="25004"/>
                    <a:pt x="27828" y="23775"/>
                  </a:cubicBezTo>
                  <a:cubicBezTo>
                    <a:pt x="27717" y="23462"/>
                    <a:pt x="27550" y="23142"/>
                    <a:pt x="27613" y="22815"/>
                  </a:cubicBezTo>
                  <a:cubicBezTo>
                    <a:pt x="27685" y="22439"/>
                    <a:pt x="28033" y="22190"/>
                    <a:pt x="28312" y="21926"/>
                  </a:cubicBezTo>
                  <a:cubicBezTo>
                    <a:pt x="29414" y="20877"/>
                    <a:pt x="29608" y="19119"/>
                    <a:pt x="29104" y="17684"/>
                  </a:cubicBezTo>
                  <a:cubicBezTo>
                    <a:pt x="28706" y="16550"/>
                    <a:pt x="27941" y="15592"/>
                    <a:pt x="27079" y="14770"/>
                  </a:cubicBezTo>
                  <a:cubicBezTo>
                    <a:pt x="26338" y="14065"/>
                    <a:pt x="25237" y="14013"/>
                    <a:pt x="24573" y="13209"/>
                  </a:cubicBezTo>
                  <a:cubicBezTo>
                    <a:pt x="23925" y="12423"/>
                    <a:pt x="24163" y="11531"/>
                    <a:pt x="24023" y="10618"/>
                  </a:cubicBezTo>
                  <a:cubicBezTo>
                    <a:pt x="23895" y="9786"/>
                    <a:pt x="23777" y="8941"/>
                    <a:pt x="23652" y="8100"/>
                  </a:cubicBezTo>
                  <a:cubicBezTo>
                    <a:pt x="23365" y="6189"/>
                    <a:pt x="23122" y="4273"/>
                    <a:pt x="21749" y="2789"/>
                  </a:cubicBezTo>
                  <a:cubicBezTo>
                    <a:pt x="20425" y="1360"/>
                    <a:pt x="18544" y="515"/>
                    <a:pt x="16649" y="173"/>
                  </a:cubicBezTo>
                  <a:cubicBezTo>
                    <a:pt x="16021" y="60"/>
                    <a:pt x="15371" y="1"/>
                    <a:pt x="14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15108200" y="-1168800"/>
              <a:ext cx="2350" cy="625"/>
            </a:xfrm>
            <a:custGeom>
              <a:rect b="b" l="l" r="r" t="t"/>
              <a:pathLst>
                <a:path extrusionOk="0" h="25" w="94">
                  <a:moveTo>
                    <a:pt x="0" y="24"/>
                  </a:moveTo>
                  <a:cubicBezTo>
                    <a:pt x="33" y="16"/>
                    <a:pt x="65" y="8"/>
                    <a:pt x="94" y="1"/>
                  </a:cubicBezTo>
                  <a:cubicBezTo>
                    <a:pt x="65" y="8"/>
                    <a:pt x="33" y="16"/>
                    <a:pt x="0" y="24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15113475" y="-1169775"/>
              <a:ext cx="1275" cy="325"/>
            </a:xfrm>
            <a:custGeom>
              <a:rect b="b" l="l" r="r" t="t"/>
              <a:pathLst>
                <a:path extrusionOk="0" h="13" w="51">
                  <a:moveTo>
                    <a:pt x="0" y="12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15090975" y="-1164850"/>
              <a:ext cx="4300" cy="1225"/>
            </a:xfrm>
            <a:custGeom>
              <a:rect b="b" l="l" r="r" t="t"/>
              <a:pathLst>
                <a:path extrusionOk="0" h="49" w="172">
                  <a:moveTo>
                    <a:pt x="171" y="1"/>
                  </a:moveTo>
                  <a:lnTo>
                    <a:pt x="171" y="1"/>
                  </a:lnTo>
                  <a:cubicBezTo>
                    <a:pt x="116" y="16"/>
                    <a:pt x="60" y="32"/>
                    <a:pt x="0" y="49"/>
                  </a:cubicBezTo>
                  <a:cubicBezTo>
                    <a:pt x="60" y="32"/>
                    <a:pt x="117" y="16"/>
                    <a:pt x="171" y="1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15111125" y="-1169375"/>
              <a:ext cx="1850" cy="475"/>
            </a:xfrm>
            <a:custGeom>
              <a:rect b="b" l="l" r="r" t="t"/>
              <a:pathLst>
                <a:path extrusionOk="0" h="19" w="74">
                  <a:moveTo>
                    <a:pt x="0" y="18"/>
                  </a:moveTo>
                  <a:lnTo>
                    <a:pt x="73" y="0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15100600" y="-1167150"/>
              <a:ext cx="3350" cy="900"/>
            </a:xfrm>
            <a:custGeom>
              <a:rect b="b" l="l" r="r" t="t"/>
              <a:pathLst>
                <a:path extrusionOk="0" h="36" w="134">
                  <a:moveTo>
                    <a:pt x="133" y="0"/>
                  </a:moveTo>
                  <a:cubicBezTo>
                    <a:pt x="92" y="11"/>
                    <a:pt x="47" y="23"/>
                    <a:pt x="1" y="36"/>
                  </a:cubicBezTo>
                  <a:cubicBezTo>
                    <a:pt x="47" y="23"/>
                    <a:pt x="92" y="12"/>
                    <a:pt x="133" y="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15096075" y="-1166050"/>
              <a:ext cx="3750" cy="1025"/>
            </a:xfrm>
            <a:custGeom>
              <a:rect b="b" l="l" r="r" t="t"/>
              <a:pathLst>
                <a:path extrusionOk="0" h="41" w="150">
                  <a:moveTo>
                    <a:pt x="0" y="40"/>
                  </a:moveTo>
                  <a:cubicBezTo>
                    <a:pt x="52" y="25"/>
                    <a:pt x="102" y="13"/>
                    <a:pt x="150" y="0"/>
                  </a:cubicBezTo>
                  <a:cubicBezTo>
                    <a:pt x="102" y="13"/>
                    <a:pt x="52" y="25"/>
                    <a:pt x="0" y="4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15104675" y="-1168050"/>
              <a:ext cx="2850" cy="750"/>
            </a:xfrm>
            <a:custGeom>
              <a:rect b="b" l="l" r="r" t="t"/>
              <a:pathLst>
                <a:path extrusionOk="0" h="30" w="114">
                  <a:moveTo>
                    <a:pt x="114" y="0"/>
                  </a:moveTo>
                  <a:cubicBezTo>
                    <a:pt x="101" y="3"/>
                    <a:pt x="88" y="7"/>
                    <a:pt x="75" y="10"/>
                  </a:cubicBezTo>
                  <a:lnTo>
                    <a:pt x="75" y="10"/>
                  </a:lnTo>
                  <a:lnTo>
                    <a:pt x="114" y="0"/>
                  </a:lnTo>
                  <a:close/>
                  <a:moveTo>
                    <a:pt x="75" y="10"/>
                  </a:moveTo>
                  <a:lnTo>
                    <a:pt x="0" y="29"/>
                  </a:lnTo>
                  <a:cubicBezTo>
                    <a:pt x="26" y="23"/>
                    <a:pt x="51" y="16"/>
                    <a:pt x="75" y="1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15085525" y="-1163450"/>
              <a:ext cx="4850" cy="1400"/>
            </a:xfrm>
            <a:custGeom>
              <a:rect b="b" l="l" r="r" t="t"/>
              <a:pathLst>
                <a:path extrusionOk="0" h="56" w="194">
                  <a:moveTo>
                    <a:pt x="1" y="55"/>
                  </a:moveTo>
                  <a:cubicBezTo>
                    <a:pt x="68" y="35"/>
                    <a:pt x="131" y="17"/>
                    <a:pt x="194" y="0"/>
                  </a:cubicBezTo>
                  <a:cubicBezTo>
                    <a:pt x="131" y="17"/>
                    <a:pt x="68" y="35"/>
                    <a:pt x="1" y="55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15119575" y="-1173650"/>
              <a:ext cx="170925" cy="21250"/>
            </a:xfrm>
            <a:custGeom>
              <a:rect b="b" l="l" r="r" t="t"/>
              <a:pathLst>
                <a:path extrusionOk="0" h="850" w="6837">
                  <a:moveTo>
                    <a:pt x="3227" y="0"/>
                  </a:moveTo>
                  <a:lnTo>
                    <a:pt x="1" y="136"/>
                  </a:lnTo>
                  <a:lnTo>
                    <a:pt x="3227" y="0"/>
                  </a:lnTo>
                  <a:lnTo>
                    <a:pt x="3227" y="0"/>
                  </a:lnTo>
                  <a:cubicBezTo>
                    <a:pt x="3250" y="4"/>
                    <a:pt x="5021" y="293"/>
                    <a:pt x="6837" y="850"/>
                  </a:cubicBezTo>
                  <a:cubicBezTo>
                    <a:pt x="5009" y="289"/>
                    <a:pt x="3228" y="0"/>
                    <a:pt x="3228" y="0"/>
                  </a:cubicBezTo>
                  <a:lnTo>
                    <a:pt x="3227" y="0"/>
                  </a:lnTo>
                  <a:lnTo>
                    <a:pt x="3227" y="0"/>
                  </a:lnTo>
                  <a:cubicBezTo>
                    <a:pt x="3227" y="0"/>
                    <a:pt x="3227" y="0"/>
                    <a:pt x="3227" y="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15115050" y="-1170050"/>
              <a:ext cx="775" cy="225"/>
            </a:xfrm>
            <a:custGeom>
              <a:rect b="b" l="l" r="r" t="t"/>
              <a:pathLst>
                <a:path extrusionOk="0" h="9" w="31">
                  <a:moveTo>
                    <a:pt x="0" y="8"/>
                  </a:moveTo>
                  <a:lnTo>
                    <a:pt x="31" y="1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15099800" y="-1166275"/>
              <a:ext cx="825" cy="250"/>
            </a:xfrm>
            <a:custGeom>
              <a:rect b="b" l="l" r="r" t="t"/>
              <a:pathLst>
                <a:path extrusionOk="0" h="10" w="33">
                  <a:moveTo>
                    <a:pt x="1" y="9"/>
                  </a:moveTo>
                  <a:lnTo>
                    <a:pt x="33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15090375" y="-1163650"/>
              <a:ext cx="625" cy="225"/>
            </a:xfrm>
            <a:custGeom>
              <a:rect b="b" l="l" r="r" t="t"/>
              <a:pathLst>
                <a:path extrusionOk="0" h="9" w="25">
                  <a:moveTo>
                    <a:pt x="0" y="8"/>
                  </a:moveTo>
                  <a:lnTo>
                    <a:pt x="24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15085025" y="-1162075"/>
              <a:ext cx="525" cy="150"/>
            </a:xfrm>
            <a:custGeom>
              <a:rect b="b" l="l" r="r" t="t"/>
              <a:pathLst>
                <a:path extrusionOk="0" h="6" w="21">
                  <a:moveTo>
                    <a:pt x="1" y="6"/>
                  </a:moveTo>
                  <a:lnTo>
                    <a:pt x="21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15095250" y="-1165050"/>
              <a:ext cx="850" cy="225"/>
            </a:xfrm>
            <a:custGeom>
              <a:rect b="b" l="l" r="r" t="t"/>
              <a:pathLst>
                <a:path extrusionOk="0" h="9" w="34">
                  <a:moveTo>
                    <a:pt x="0" y="9"/>
                  </a:moveTo>
                  <a:lnTo>
                    <a:pt x="33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15115800" y="-1170250"/>
              <a:ext cx="3800" cy="225"/>
            </a:xfrm>
            <a:custGeom>
              <a:rect b="b" l="l" r="r" t="t"/>
              <a:pathLst>
                <a:path extrusionOk="0" h="9" w="152">
                  <a:moveTo>
                    <a:pt x="152" y="0"/>
                  </a:moveTo>
                  <a:lnTo>
                    <a:pt x="16" y="6"/>
                  </a:lnTo>
                  <a:lnTo>
                    <a:pt x="1" y="9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15103925" y="-1167325"/>
              <a:ext cx="775" cy="225"/>
            </a:xfrm>
            <a:custGeom>
              <a:rect b="b" l="l" r="r" t="t"/>
              <a:pathLst>
                <a:path extrusionOk="0" h="9" w="31">
                  <a:moveTo>
                    <a:pt x="30" y="0"/>
                  </a:moveTo>
                  <a:lnTo>
                    <a:pt x="8" y="6"/>
                  </a:lnTo>
                  <a:lnTo>
                    <a:pt x="8" y="6"/>
                  </a:lnTo>
                  <a:cubicBezTo>
                    <a:pt x="16" y="4"/>
                    <a:pt x="23" y="2"/>
                    <a:pt x="30" y="0"/>
                  </a:cubicBezTo>
                  <a:close/>
                  <a:moveTo>
                    <a:pt x="8" y="6"/>
                  </a:moveTo>
                  <a:cubicBezTo>
                    <a:pt x="6" y="7"/>
                    <a:pt x="3" y="8"/>
                    <a:pt x="0" y="9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15290475" y="-1152425"/>
              <a:ext cx="700" cy="250"/>
            </a:xfrm>
            <a:custGeom>
              <a:rect b="b" l="l" r="r" t="t"/>
              <a:pathLst>
                <a:path extrusionOk="0" h="10" w="28">
                  <a:moveTo>
                    <a:pt x="1" y="1"/>
                  </a:moveTo>
                  <a:lnTo>
                    <a:pt x="27" y="9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15112950" y="-1169475"/>
              <a:ext cx="550" cy="125"/>
            </a:xfrm>
            <a:custGeom>
              <a:rect b="b" l="l" r="r" t="t"/>
              <a:pathLst>
                <a:path extrusionOk="0" h="5" w="22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15114725" y="-1169850"/>
              <a:ext cx="350" cy="100"/>
            </a:xfrm>
            <a:custGeom>
              <a:rect b="b" l="l" r="r" t="t"/>
              <a:pathLst>
                <a:path extrusionOk="0" h="4" w="14">
                  <a:moveTo>
                    <a:pt x="0" y="3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15110525" y="-1168925"/>
              <a:ext cx="600" cy="150"/>
            </a:xfrm>
            <a:custGeom>
              <a:rect b="b" l="l" r="r" t="t"/>
              <a:pathLst>
                <a:path extrusionOk="0" h="6" w="24">
                  <a:moveTo>
                    <a:pt x="1" y="6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15107500" y="-1168200"/>
              <a:ext cx="725" cy="175"/>
            </a:xfrm>
            <a:custGeom>
              <a:rect b="b" l="l" r="r" t="t"/>
              <a:pathLst>
                <a:path extrusionOk="0" h="7" w="29">
                  <a:moveTo>
                    <a:pt x="1" y="6"/>
                  </a:moveTo>
                  <a:lnTo>
                    <a:pt x="28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15046750" y="-1173650"/>
              <a:ext cx="248600" cy="98250"/>
            </a:xfrm>
            <a:custGeom>
              <a:rect b="b" l="l" r="r" t="t"/>
              <a:pathLst>
                <a:path extrusionOk="0" h="3930" w="9944">
                  <a:moveTo>
                    <a:pt x="6140" y="0"/>
                  </a:moveTo>
                  <a:lnTo>
                    <a:pt x="2914" y="136"/>
                  </a:lnTo>
                  <a:lnTo>
                    <a:pt x="2778" y="142"/>
                  </a:lnTo>
                  <a:lnTo>
                    <a:pt x="2763" y="145"/>
                  </a:lnTo>
                  <a:lnTo>
                    <a:pt x="2732" y="152"/>
                  </a:lnTo>
                  <a:lnTo>
                    <a:pt x="2719" y="155"/>
                  </a:lnTo>
                  <a:lnTo>
                    <a:pt x="2669" y="167"/>
                  </a:lnTo>
                  <a:lnTo>
                    <a:pt x="2648" y="171"/>
                  </a:lnTo>
                  <a:lnTo>
                    <a:pt x="2575" y="189"/>
                  </a:lnTo>
                  <a:lnTo>
                    <a:pt x="2552" y="195"/>
                  </a:lnTo>
                  <a:cubicBezTo>
                    <a:pt x="2523" y="202"/>
                    <a:pt x="2491" y="210"/>
                    <a:pt x="2458" y="218"/>
                  </a:cubicBezTo>
                  <a:lnTo>
                    <a:pt x="2431" y="224"/>
                  </a:lnTo>
                  <a:cubicBezTo>
                    <a:pt x="2396" y="233"/>
                    <a:pt x="2357" y="244"/>
                    <a:pt x="2317" y="253"/>
                  </a:cubicBezTo>
                  <a:lnTo>
                    <a:pt x="2287" y="260"/>
                  </a:lnTo>
                  <a:cubicBezTo>
                    <a:pt x="2246" y="271"/>
                    <a:pt x="2201" y="283"/>
                    <a:pt x="2155" y="296"/>
                  </a:cubicBezTo>
                  <a:lnTo>
                    <a:pt x="2123" y="304"/>
                  </a:lnTo>
                  <a:cubicBezTo>
                    <a:pt x="2075" y="317"/>
                    <a:pt x="2024" y="329"/>
                    <a:pt x="1972" y="343"/>
                  </a:cubicBezTo>
                  <a:lnTo>
                    <a:pt x="1940" y="353"/>
                  </a:lnTo>
                  <a:cubicBezTo>
                    <a:pt x="1885" y="368"/>
                    <a:pt x="1828" y="384"/>
                    <a:pt x="1769" y="400"/>
                  </a:cubicBezTo>
                  <a:lnTo>
                    <a:pt x="1744" y="407"/>
                  </a:lnTo>
                  <a:cubicBezTo>
                    <a:pt x="1682" y="425"/>
                    <a:pt x="1619" y="443"/>
                    <a:pt x="1552" y="462"/>
                  </a:cubicBezTo>
                  <a:lnTo>
                    <a:pt x="1532" y="469"/>
                  </a:lnTo>
                  <a:cubicBezTo>
                    <a:pt x="1091" y="597"/>
                    <a:pt x="564" y="765"/>
                    <a:pt x="0" y="971"/>
                  </a:cubicBezTo>
                  <a:cubicBezTo>
                    <a:pt x="484" y="2048"/>
                    <a:pt x="1366" y="2959"/>
                    <a:pt x="2443" y="3455"/>
                  </a:cubicBezTo>
                  <a:cubicBezTo>
                    <a:pt x="3143" y="3777"/>
                    <a:pt x="3907" y="3930"/>
                    <a:pt x="4676" y="3930"/>
                  </a:cubicBezTo>
                  <a:cubicBezTo>
                    <a:pt x="5760" y="3930"/>
                    <a:pt x="6852" y="3626"/>
                    <a:pt x="7781" y="3061"/>
                  </a:cubicBezTo>
                  <a:cubicBezTo>
                    <a:pt x="8660" y="2528"/>
                    <a:pt x="9391" y="1778"/>
                    <a:pt x="9943" y="910"/>
                  </a:cubicBezTo>
                  <a:cubicBezTo>
                    <a:pt x="9888" y="893"/>
                    <a:pt x="9832" y="875"/>
                    <a:pt x="9775" y="857"/>
                  </a:cubicBezTo>
                  <a:lnTo>
                    <a:pt x="9749" y="850"/>
                  </a:lnTo>
                  <a:cubicBezTo>
                    <a:pt x="7921" y="288"/>
                    <a:pt x="6140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14962375" y="-1003325"/>
              <a:ext cx="37475" cy="189900"/>
            </a:xfrm>
            <a:custGeom>
              <a:rect b="b" l="l" r="r" t="t"/>
              <a:pathLst>
                <a:path extrusionOk="0" h="7596" w="1499">
                  <a:moveTo>
                    <a:pt x="1398" y="1"/>
                  </a:moveTo>
                  <a:cubicBezTo>
                    <a:pt x="1353" y="1"/>
                    <a:pt x="1314" y="33"/>
                    <a:pt x="1306" y="79"/>
                  </a:cubicBezTo>
                  <a:lnTo>
                    <a:pt x="1" y="7291"/>
                  </a:lnTo>
                  <a:cubicBezTo>
                    <a:pt x="13" y="7289"/>
                    <a:pt x="24" y="7288"/>
                    <a:pt x="36" y="7286"/>
                  </a:cubicBezTo>
                  <a:cubicBezTo>
                    <a:pt x="70" y="7390"/>
                    <a:pt x="103" y="7493"/>
                    <a:pt x="135" y="7596"/>
                  </a:cubicBezTo>
                  <a:lnTo>
                    <a:pt x="1489" y="114"/>
                  </a:lnTo>
                  <a:cubicBezTo>
                    <a:pt x="1499" y="62"/>
                    <a:pt x="1466" y="13"/>
                    <a:pt x="1415" y="3"/>
                  </a:cubicBezTo>
                  <a:cubicBezTo>
                    <a:pt x="1409" y="2"/>
                    <a:pt x="1403" y="1"/>
                    <a:pt x="1398" y="1"/>
                  </a:cubicBezTo>
                  <a:close/>
                </a:path>
              </a:pathLst>
            </a:custGeom>
            <a:solidFill>
              <a:srgbClr val="827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14807850" y="-1161925"/>
              <a:ext cx="707625" cy="749500"/>
            </a:xfrm>
            <a:custGeom>
              <a:rect b="b" l="l" r="r" t="t"/>
              <a:pathLst>
                <a:path extrusionOk="0" h="29980" w="28305">
                  <a:moveTo>
                    <a:pt x="11088" y="1"/>
                  </a:moveTo>
                  <a:lnTo>
                    <a:pt x="11088" y="1"/>
                  </a:lnTo>
                  <a:cubicBezTo>
                    <a:pt x="10753" y="98"/>
                    <a:pt x="10368" y="218"/>
                    <a:pt x="9956" y="361"/>
                  </a:cubicBezTo>
                  <a:lnTo>
                    <a:pt x="9956" y="361"/>
                  </a:lnTo>
                  <a:cubicBezTo>
                    <a:pt x="10368" y="218"/>
                    <a:pt x="10753" y="98"/>
                    <a:pt x="11088" y="1"/>
                  </a:cubicBezTo>
                  <a:close/>
                  <a:moveTo>
                    <a:pt x="9956" y="361"/>
                  </a:moveTo>
                  <a:cubicBezTo>
                    <a:pt x="8135" y="990"/>
                    <a:pt x="5774" y="2055"/>
                    <a:pt x="4790" y="3581"/>
                  </a:cubicBezTo>
                  <a:cubicBezTo>
                    <a:pt x="3088" y="6221"/>
                    <a:pt x="0" y="11148"/>
                    <a:pt x="0" y="11148"/>
                  </a:cubicBezTo>
                  <a:cubicBezTo>
                    <a:pt x="0" y="11148"/>
                    <a:pt x="1011" y="13759"/>
                    <a:pt x="4717" y="13759"/>
                  </a:cubicBezTo>
                  <a:cubicBezTo>
                    <a:pt x="5175" y="13759"/>
                    <a:pt x="5674" y="13719"/>
                    <a:pt x="6217" y="13630"/>
                  </a:cubicBezTo>
                  <a:cubicBezTo>
                    <a:pt x="7196" y="16664"/>
                    <a:pt x="7591" y="19456"/>
                    <a:pt x="7591" y="19456"/>
                  </a:cubicBezTo>
                  <a:lnTo>
                    <a:pt x="4240" y="28653"/>
                  </a:lnTo>
                  <a:cubicBezTo>
                    <a:pt x="4240" y="28653"/>
                    <a:pt x="8628" y="29980"/>
                    <a:pt x="14193" y="29980"/>
                  </a:cubicBezTo>
                  <a:cubicBezTo>
                    <a:pt x="17204" y="29980"/>
                    <a:pt x="20559" y="29591"/>
                    <a:pt x="23750" y="28394"/>
                  </a:cubicBezTo>
                  <a:cubicBezTo>
                    <a:pt x="20876" y="21505"/>
                    <a:pt x="20790" y="19403"/>
                    <a:pt x="20790" y="19403"/>
                  </a:cubicBezTo>
                  <a:lnTo>
                    <a:pt x="21624" y="13267"/>
                  </a:lnTo>
                  <a:cubicBezTo>
                    <a:pt x="21624" y="13267"/>
                    <a:pt x="21918" y="13294"/>
                    <a:pt x="22399" y="13294"/>
                  </a:cubicBezTo>
                  <a:cubicBezTo>
                    <a:pt x="23710" y="13294"/>
                    <a:pt x="26407" y="13093"/>
                    <a:pt x="28304" y="11594"/>
                  </a:cubicBezTo>
                  <a:cubicBezTo>
                    <a:pt x="27071" y="8163"/>
                    <a:pt x="24579" y="3168"/>
                    <a:pt x="22108" y="1574"/>
                  </a:cubicBezTo>
                  <a:cubicBezTo>
                    <a:pt x="21368" y="1096"/>
                    <a:pt x="20344" y="701"/>
                    <a:pt x="19331" y="389"/>
                  </a:cubicBezTo>
                  <a:lnTo>
                    <a:pt x="19331" y="389"/>
                  </a:lnTo>
                  <a:cubicBezTo>
                    <a:pt x="19388" y="407"/>
                    <a:pt x="19443" y="424"/>
                    <a:pt x="19499" y="442"/>
                  </a:cubicBezTo>
                  <a:cubicBezTo>
                    <a:pt x="18946" y="1310"/>
                    <a:pt x="18215" y="2059"/>
                    <a:pt x="17337" y="2592"/>
                  </a:cubicBezTo>
                  <a:cubicBezTo>
                    <a:pt x="16409" y="3157"/>
                    <a:pt x="15317" y="3462"/>
                    <a:pt x="14232" y="3462"/>
                  </a:cubicBezTo>
                  <a:cubicBezTo>
                    <a:pt x="13464" y="3462"/>
                    <a:pt x="12699" y="3309"/>
                    <a:pt x="11999" y="2986"/>
                  </a:cubicBezTo>
                  <a:cubicBezTo>
                    <a:pt x="10921" y="2491"/>
                    <a:pt x="10040" y="1580"/>
                    <a:pt x="9557" y="503"/>
                  </a:cubicBezTo>
                  <a:cubicBezTo>
                    <a:pt x="9692" y="453"/>
                    <a:pt x="9825" y="406"/>
                    <a:pt x="9956" y="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15111050" y="-1306750"/>
              <a:ext cx="85650" cy="191800"/>
            </a:xfrm>
            <a:custGeom>
              <a:rect b="b" l="l" r="r" t="t"/>
              <a:pathLst>
                <a:path extrusionOk="0" h="7672" w="3426">
                  <a:moveTo>
                    <a:pt x="1" y="1"/>
                  </a:moveTo>
                  <a:lnTo>
                    <a:pt x="1" y="6344"/>
                  </a:lnTo>
                  <a:cubicBezTo>
                    <a:pt x="1" y="7078"/>
                    <a:pt x="595" y="7671"/>
                    <a:pt x="1328" y="7671"/>
                  </a:cubicBezTo>
                  <a:lnTo>
                    <a:pt x="2099" y="7671"/>
                  </a:lnTo>
                  <a:cubicBezTo>
                    <a:pt x="2832" y="7671"/>
                    <a:pt x="3426" y="7078"/>
                    <a:pt x="3426" y="6344"/>
                  </a:cubicBezTo>
                  <a:lnTo>
                    <a:pt x="3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14972950" y="-1679250"/>
              <a:ext cx="361850" cy="430400"/>
            </a:xfrm>
            <a:custGeom>
              <a:rect b="b" l="l" r="r" t="t"/>
              <a:pathLst>
                <a:path extrusionOk="0" h="17216" w="14474">
                  <a:moveTo>
                    <a:pt x="6496" y="1"/>
                  </a:moveTo>
                  <a:cubicBezTo>
                    <a:pt x="2909" y="1"/>
                    <a:pt x="0" y="2724"/>
                    <a:pt x="0" y="6312"/>
                  </a:cubicBezTo>
                  <a:lnTo>
                    <a:pt x="0" y="10721"/>
                  </a:lnTo>
                  <a:cubicBezTo>
                    <a:pt x="0" y="14307"/>
                    <a:pt x="2909" y="17215"/>
                    <a:pt x="6496" y="17215"/>
                  </a:cubicBezTo>
                  <a:lnTo>
                    <a:pt x="7979" y="17215"/>
                  </a:lnTo>
                  <a:cubicBezTo>
                    <a:pt x="11566" y="17215"/>
                    <a:pt x="14473" y="14307"/>
                    <a:pt x="14473" y="10721"/>
                  </a:cubicBezTo>
                  <a:lnTo>
                    <a:pt x="14473" y="6312"/>
                  </a:lnTo>
                  <a:cubicBezTo>
                    <a:pt x="14473" y="2724"/>
                    <a:pt x="11566" y="1"/>
                    <a:pt x="7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14954825" y="-1682200"/>
              <a:ext cx="145250" cy="235525"/>
            </a:xfrm>
            <a:custGeom>
              <a:rect b="b" l="l" r="r" t="t"/>
              <a:pathLst>
                <a:path extrusionOk="0" h="9421" w="5810">
                  <a:moveTo>
                    <a:pt x="5632" y="0"/>
                  </a:moveTo>
                  <a:cubicBezTo>
                    <a:pt x="5552" y="0"/>
                    <a:pt x="5472" y="3"/>
                    <a:pt x="5392" y="7"/>
                  </a:cubicBezTo>
                  <a:lnTo>
                    <a:pt x="5392" y="7"/>
                  </a:lnTo>
                  <a:lnTo>
                    <a:pt x="5809" y="4"/>
                  </a:lnTo>
                  <a:cubicBezTo>
                    <a:pt x="5750" y="2"/>
                    <a:pt x="5691" y="0"/>
                    <a:pt x="5632" y="0"/>
                  </a:cubicBezTo>
                  <a:close/>
                  <a:moveTo>
                    <a:pt x="5392" y="7"/>
                  </a:moveTo>
                  <a:lnTo>
                    <a:pt x="5247" y="8"/>
                  </a:lnTo>
                  <a:cubicBezTo>
                    <a:pt x="5247" y="12"/>
                    <a:pt x="5246" y="15"/>
                    <a:pt x="5246" y="18"/>
                  </a:cubicBezTo>
                  <a:lnTo>
                    <a:pt x="5246" y="18"/>
                  </a:lnTo>
                  <a:cubicBezTo>
                    <a:pt x="5295" y="14"/>
                    <a:pt x="5343" y="10"/>
                    <a:pt x="5392" y="7"/>
                  </a:cubicBezTo>
                  <a:close/>
                  <a:moveTo>
                    <a:pt x="5246" y="18"/>
                  </a:moveTo>
                  <a:lnTo>
                    <a:pt x="5246" y="18"/>
                  </a:lnTo>
                  <a:cubicBezTo>
                    <a:pt x="3058" y="220"/>
                    <a:pt x="1018" y="2113"/>
                    <a:pt x="388" y="4620"/>
                  </a:cubicBezTo>
                  <a:cubicBezTo>
                    <a:pt x="0" y="6168"/>
                    <a:pt x="113" y="7828"/>
                    <a:pt x="334" y="9421"/>
                  </a:cubicBezTo>
                  <a:cubicBezTo>
                    <a:pt x="1911" y="8835"/>
                    <a:pt x="3185" y="7369"/>
                    <a:pt x="3974" y="5648"/>
                  </a:cubicBezTo>
                  <a:cubicBezTo>
                    <a:pt x="4762" y="3928"/>
                    <a:pt x="5106" y="1968"/>
                    <a:pt x="5246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15293400" y="-1456800"/>
              <a:ext cx="102150" cy="103250"/>
            </a:xfrm>
            <a:custGeom>
              <a:rect b="b" l="l" r="r" t="t"/>
              <a:pathLst>
                <a:path extrusionOk="0" h="4130" w="4086">
                  <a:moveTo>
                    <a:pt x="2595" y="1"/>
                  </a:moveTo>
                  <a:cubicBezTo>
                    <a:pt x="1949" y="1"/>
                    <a:pt x="1216" y="416"/>
                    <a:pt x="713" y="1134"/>
                  </a:cubicBezTo>
                  <a:cubicBezTo>
                    <a:pt x="1" y="2152"/>
                    <a:pt x="20" y="3394"/>
                    <a:pt x="754" y="3907"/>
                  </a:cubicBezTo>
                  <a:cubicBezTo>
                    <a:pt x="970" y="4058"/>
                    <a:pt x="1224" y="4130"/>
                    <a:pt x="1492" y="4130"/>
                  </a:cubicBezTo>
                  <a:cubicBezTo>
                    <a:pt x="2138" y="4130"/>
                    <a:pt x="2871" y="3715"/>
                    <a:pt x="3374" y="2997"/>
                  </a:cubicBezTo>
                  <a:cubicBezTo>
                    <a:pt x="4086" y="1979"/>
                    <a:pt x="4067" y="737"/>
                    <a:pt x="3332" y="223"/>
                  </a:cubicBezTo>
                  <a:cubicBezTo>
                    <a:pt x="3117" y="72"/>
                    <a:pt x="2864" y="1"/>
                    <a:pt x="2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14910325" y="-1444950"/>
              <a:ext cx="102000" cy="103175"/>
            </a:xfrm>
            <a:custGeom>
              <a:rect b="b" l="l" r="r" t="t"/>
              <a:pathLst>
                <a:path extrusionOk="0" h="4127" w="4080">
                  <a:moveTo>
                    <a:pt x="1490" y="0"/>
                  </a:moveTo>
                  <a:cubicBezTo>
                    <a:pt x="1224" y="0"/>
                    <a:pt x="973" y="71"/>
                    <a:pt x="758" y="220"/>
                  </a:cubicBezTo>
                  <a:cubicBezTo>
                    <a:pt x="23" y="731"/>
                    <a:pt x="1" y="1971"/>
                    <a:pt x="708" y="2989"/>
                  </a:cubicBezTo>
                  <a:cubicBezTo>
                    <a:pt x="1210" y="3710"/>
                    <a:pt x="1943" y="4127"/>
                    <a:pt x="2589" y="4127"/>
                  </a:cubicBezTo>
                  <a:cubicBezTo>
                    <a:pt x="2855" y="4127"/>
                    <a:pt x="3107" y="4056"/>
                    <a:pt x="3322" y="3907"/>
                  </a:cubicBezTo>
                  <a:cubicBezTo>
                    <a:pt x="4057" y="3396"/>
                    <a:pt x="4079" y="2157"/>
                    <a:pt x="3371" y="1138"/>
                  </a:cubicBezTo>
                  <a:cubicBezTo>
                    <a:pt x="2870" y="417"/>
                    <a:pt x="2137" y="0"/>
                    <a:pt x="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15071875" y="-1691475"/>
              <a:ext cx="291825" cy="180350"/>
            </a:xfrm>
            <a:custGeom>
              <a:rect b="b" l="l" r="r" t="t"/>
              <a:pathLst>
                <a:path extrusionOk="0" h="7214" w="11673">
                  <a:moveTo>
                    <a:pt x="3032" y="1"/>
                  </a:moveTo>
                  <a:cubicBezTo>
                    <a:pt x="2196" y="1"/>
                    <a:pt x="1360" y="117"/>
                    <a:pt x="557" y="355"/>
                  </a:cubicBezTo>
                  <a:lnTo>
                    <a:pt x="0" y="195"/>
                  </a:lnTo>
                  <a:lnTo>
                    <a:pt x="0" y="195"/>
                  </a:lnTo>
                  <a:cubicBezTo>
                    <a:pt x="846" y="2356"/>
                    <a:pt x="2552" y="4120"/>
                    <a:pt x="4564" y="5275"/>
                  </a:cubicBezTo>
                  <a:cubicBezTo>
                    <a:pt x="6578" y="6428"/>
                    <a:pt x="8883" y="7006"/>
                    <a:pt x="11195" y="7207"/>
                  </a:cubicBezTo>
                  <a:cubicBezTo>
                    <a:pt x="11231" y="7211"/>
                    <a:pt x="11268" y="7213"/>
                    <a:pt x="11306" y="7213"/>
                  </a:cubicBezTo>
                  <a:cubicBezTo>
                    <a:pt x="11424" y="7213"/>
                    <a:pt x="11541" y="7189"/>
                    <a:pt x="11606" y="7097"/>
                  </a:cubicBezTo>
                  <a:cubicBezTo>
                    <a:pt x="11672" y="7000"/>
                    <a:pt x="11651" y="6870"/>
                    <a:pt x="11623" y="6756"/>
                  </a:cubicBezTo>
                  <a:cubicBezTo>
                    <a:pt x="11070" y="4436"/>
                    <a:pt x="9531" y="2370"/>
                    <a:pt x="7467" y="1176"/>
                  </a:cubicBezTo>
                  <a:cubicBezTo>
                    <a:pt x="6127" y="400"/>
                    <a:pt x="4579" y="1"/>
                    <a:pt x="3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15024025" y="-852650"/>
              <a:ext cx="259500" cy="28225"/>
            </a:xfrm>
            <a:custGeom>
              <a:rect b="b" l="l" r="r" t="t"/>
              <a:pathLst>
                <a:path extrusionOk="0" h="1129" w="10380">
                  <a:moveTo>
                    <a:pt x="16" y="0"/>
                  </a:moveTo>
                  <a:cubicBezTo>
                    <a:pt x="8" y="0"/>
                    <a:pt x="1" y="7"/>
                    <a:pt x="1" y="16"/>
                  </a:cubicBezTo>
                  <a:lnTo>
                    <a:pt x="1" y="1112"/>
                  </a:lnTo>
                  <a:cubicBezTo>
                    <a:pt x="1" y="1121"/>
                    <a:pt x="8" y="1128"/>
                    <a:pt x="16" y="1128"/>
                  </a:cubicBezTo>
                  <a:lnTo>
                    <a:pt x="10364" y="1128"/>
                  </a:lnTo>
                  <a:cubicBezTo>
                    <a:pt x="10372" y="1128"/>
                    <a:pt x="10380" y="1121"/>
                    <a:pt x="10380" y="1112"/>
                  </a:cubicBezTo>
                  <a:lnTo>
                    <a:pt x="10380" y="16"/>
                  </a:lnTo>
                  <a:cubicBezTo>
                    <a:pt x="10380" y="7"/>
                    <a:pt x="10372" y="0"/>
                    <a:pt x="10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15039225" y="-853600"/>
              <a:ext cx="226725" cy="26325"/>
            </a:xfrm>
            <a:custGeom>
              <a:rect b="b" l="l" r="r" t="t"/>
              <a:pathLst>
                <a:path extrusionOk="0" h="1053" w="9069">
                  <a:moveTo>
                    <a:pt x="1" y="1"/>
                  </a:moveTo>
                  <a:cubicBezTo>
                    <a:pt x="240" y="386"/>
                    <a:pt x="548" y="804"/>
                    <a:pt x="999" y="849"/>
                  </a:cubicBezTo>
                  <a:cubicBezTo>
                    <a:pt x="1026" y="851"/>
                    <a:pt x="1052" y="853"/>
                    <a:pt x="1078" y="853"/>
                  </a:cubicBezTo>
                  <a:cubicBezTo>
                    <a:pt x="1517" y="853"/>
                    <a:pt x="1927" y="508"/>
                    <a:pt x="2362" y="508"/>
                  </a:cubicBezTo>
                  <a:cubicBezTo>
                    <a:pt x="2401" y="508"/>
                    <a:pt x="2440" y="511"/>
                    <a:pt x="2479" y="517"/>
                  </a:cubicBezTo>
                  <a:cubicBezTo>
                    <a:pt x="2698" y="551"/>
                    <a:pt x="2888" y="681"/>
                    <a:pt x="3080" y="791"/>
                  </a:cubicBezTo>
                  <a:cubicBezTo>
                    <a:pt x="3336" y="937"/>
                    <a:pt x="3631" y="1052"/>
                    <a:pt x="3920" y="1052"/>
                  </a:cubicBezTo>
                  <a:cubicBezTo>
                    <a:pt x="4029" y="1052"/>
                    <a:pt x="4137" y="1036"/>
                    <a:pt x="4242" y="999"/>
                  </a:cubicBezTo>
                  <a:cubicBezTo>
                    <a:pt x="4606" y="869"/>
                    <a:pt x="4870" y="507"/>
                    <a:pt x="5251" y="448"/>
                  </a:cubicBezTo>
                  <a:cubicBezTo>
                    <a:pt x="5289" y="442"/>
                    <a:pt x="5326" y="439"/>
                    <a:pt x="5363" y="439"/>
                  </a:cubicBezTo>
                  <a:cubicBezTo>
                    <a:pt x="5806" y="439"/>
                    <a:pt x="6192" y="827"/>
                    <a:pt x="6642" y="912"/>
                  </a:cubicBezTo>
                  <a:cubicBezTo>
                    <a:pt x="6689" y="920"/>
                    <a:pt x="6737" y="925"/>
                    <a:pt x="6785" y="925"/>
                  </a:cubicBezTo>
                  <a:cubicBezTo>
                    <a:pt x="6840" y="925"/>
                    <a:pt x="6894" y="918"/>
                    <a:pt x="6946" y="902"/>
                  </a:cubicBezTo>
                  <a:cubicBezTo>
                    <a:pt x="7129" y="845"/>
                    <a:pt x="7260" y="680"/>
                    <a:pt x="7438" y="611"/>
                  </a:cubicBezTo>
                  <a:cubicBezTo>
                    <a:pt x="7511" y="583"/>
                    <a:pt x="7587" y="573"/>
                    <a:pt x="7664" y="573"/>
                  </a:cubicBezTo>
                  <a:cubicBezTo>
                    <a:pt x="7874" y="573"/>
                    <a:pt x="8095" y="649"/>
                    <a:pt x="8307" y="649"/>
                  </a:cubicBezTo>
                  <a:cubicBezTo>
                    <a:pt x="8369" y="649"/>
                    <a:pt x="8430" y="643"/>
                    <a:pt x="8491" y="626"/>
                  </a:cubicBezTo>
                  <a:cubicBezTo>
                    <a:pt x="8752" y="554"/>
                    <a:pt x="8922" y="308"/>
                    <a:pt x="9068" y="7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15024025" y="-910225"/>
              <a:ext cx="259500" cy="28250"/>
            </a:xfrm>
            <a:custGeom>
              <a:rect b="b" l="l" r="r" t="t"/>
              <a:pathLst>
                <a:path extrusionOk="0" h="1130" w="10380">
                  <a:moveTo>
                    <a:pt x="16" y="1"/>
                  </a:moveTo>
                  <a:cubicBezTo>
                    <a:pt x="8" y="1"/>
                    <a:pt x="1" y="8"/>
                    <a:pt x="1" y="17"/>
                  </a:cubicBezTo>
                  <a:lnTo>
                    <a:pt x="1" y="1113"/>
                  </a:lnTo>
                  <a:cubicBezTo>
                    <a:pt x="1" y="1122"/>
                    <a:pt x="8" y="1129"/>
                    <a:pt x="16" y="1129"/>
                  </a:cubicBezTo>
                  <a:lnTo>
                    <a:pt x="10364" y="1129"/>
                  </a:lnTo>
                  <a:cubicBezTo>
                    <a:pt x="10372" y="1129"/>
                    <a:pt x="10380" y="1122"/>
                    <a:pt x="10380" y="1113"/>
                  </a:cubicBezTo>
                  <a:lnTo>
                    <a:pt x="10380" y="17"/>
                  </a:lnTo>
                  <a:cubicBezTo>
                    <a:pt x="10380" y="8"/>
                    <a:pt x="10372" y="1"/>
                    <a:pt x="10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15014875" y="-882325"/>
              <a:ext cx="277800" cy="32075"/>
            </a:xfrm>
            <a:custGeom>
              <a:rect b="b" l="l" r="r" t="t"/>
              <a:pathLst>
                <a:path extrusionOk="0" h="1283" w="11112">
                  <a:moveTo>
                    <a:pt x="18" y="0"/>
                  </a:moveTo>
                  <a:cubicBezTo>
                    <a:pt x="9" y="0"/>
                    <a:pt x="0" y="9"/>
                    <a:pt x="0" y="18"/>
                  </a:cubicBezTo>
                  <a:lnTo>
                    <a:pt x="0" y="1264"/>
                  </a:lnTo>
                  <a:cubicBezTo>
                    <a:pt x="0" y="1274"/>
                    <a:pt x="9" y="1283"/>
                    <a:pt x="18" y="1283"/>
                  </a:cubicBezTo>
                  <a:lnTo>
                    <a:pt x="11094" y="1283"/>
                  </a:lnTo>
                  <a:cubicBezTo>
                    <a:pt x="11105" y="1283"/>
                    <a:pt x="11112" y="1274"/>
                    <a:pt x="11112" y="1264"/>
                  </a:cubicBezTo>
                  <a:lnTo>
                    <a:pt x="11112" y="18"/>
                  </a:lnTo>
                  <a:cubicBezTo>
                    <a:pt x="11112" y="9"/>
                    <a:pt x="11105" y="0"/>
                    <a:pt x="11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15047875" y="-910400"/>
              <a:ext cx="226900" cy="22225"/>
            </a:xfrm>
            <a:custGeom>
              <a:rect b="b" l="l" r="r" t="t"/>
              <a:pathLst>
                <a:path extrusionOk="0" h="889" w="9076">
                  <a:moveTo>
                    <a:pt x="9076" y="0"/>
                  </a:moveTo>
                  <a:lnTo>
                    <a:pt x="30" y="35"/>
                  </a:lnTo>
                  <a:cubicBezTo>
                    <a:pt x="1" y="312"/>
                    <a:pt x="215" y="593"/>
                    <a:pt x="490" y="636"/>
                  </a:cubicBezTo>
                  <a:cubicBezTo>
                    <a:pt x="522" y="641"/>
                    <a:pt x="554" y="644"/>
                    <a:pt x="586" y="644"/>
                  </a:cubicBezTo>
                  <a:cubicBezTo>
                    <a:pt x="823" y="644"/>
                    <a:pt x="1055" y="517"/>
                    <a:pt x="1297" y="510"/>
                  </a:cubicBezTo>
                  <a:cubicBezTo>
                    <a:pt x="1305" y="510"/>
                    <a:pt x="1314" y="509"/>
                    <a:pt x="1322" y="509"/>
                  </a:cubicBezTo>
                  <a:cubicBezTo>
                    <a:pt x="1570" y="509"/>
                    <a:pt x="1802" y="629"/>
                    <a:pt x="2033" y="720"/>
                  </a:cubicBezTo>
                  <a:cubicBezTo>
                    <a:pt x="2291" y="822"/>
                    <a:pt x="2574" y="889"/>
                    <a:pt x="2850" y="889"/>
                  </a:cubicBezTo>
                  <a:cubicBezTo>
                    <a:pt x="3091" y="889"/>
                    <a:pt x="3327" y="838"/>
                    <a:pt x="3535" y="715"/>
                  </a:cubicBezTo>
                  <a:cubicBezTo>
                    <a:pt x="3668" y="636"/>
                    <a:pt x="3788" y="530"/>
                    <a:pt x="3933" y="481"/>
                  </a:cubicBezTo>
                  <a:cubicBezTo>
                    <a:pt x="4000" y="459"/>
                    <a:pt x="4067" y="449"/>
                    <a:pt x="4134" y="449"/>
                  </a:cubicBezTo>
                  <a:cubicBezTo>
                    <a:pt x="4367" y="449"/>
                    <a:pt x="4603" y="563"/>
                    <a:pt x="4824" y="660"/>
                  </a:cubicBezTo>
                  <a:cubicBezTo>
                    <a:pt x="4992" y="734"/>
                    <a:pt x="5186" y="798"/>
                    <a:pt x="5367" y="798"/>
                  </a:cubicBezTo>
                  <a:cubicBezTo>
                    <a:pt x="5490" y="798"/>
                    <a:pt x="5608" y="769"/>
                    <a:pt x="5708" y="692"/>
                  </a:cubicBezTo>
                  <a:cubicBezTo>
                    <a:pt x="5798" y="625"/>
                    <a:pt x="5865" y="525"/>
                    <a:pt x="5969" y="480"/>
                  </a:cubicBezTo>
                  <a:cubicBezTo>
                    <a:pt x="6008" y="464"/>
                    <a:pt x="6049" y="457"/>
                    <a:pt x="6091" y="457"/>
                  </a:cubicBezTo>
                  <a:cubicBezTo>
                    <a:pt x="6174" y="457"/>
                    <a:pt x="6259" y="484"/>
                    <a:pt x="6337" y="515"/>
                  </a:cubicBezTo>
                  <a:cubicBezTo>
                    <a:pt x="6639" y="637"/>
                    <a:pt x="7026" y="870"/>
                    <a:pt x="7366" y="870"/>
                  </a:cubicBezTo>
                  <a:cubicBezTo>
                    <a:pt x="7544" y="870"/>
                    <a:pt x="7709" y="807"/>
                    <a:pt x="7843" y="631"/>
                  </a:cubicBezTo>
                  <a:cubicBezTo>
                    <a:pt x="7909" y="543"/>
                    <a:pt x="7994" y="455"/>
                    <a:pt x="8104" y="446"/>
                  </a:cubicBezTo>
                  <a:cubicBezTo>
                    <a:pt x="8111" y="446"/>
                    <a:pt x="8117" y="445"/>
                    <a:pt x="8123" y="445"/>
                  </a:cubicBezTo>
                  <a:cubicBezTo>
                    <a:pt x="8194" y="445"/>
                    <a:pt x="8261" y="478"/>
                    <a:pt x="8329" y="496"/>
                  </a:cubicBezTo>
                  <a:cubicBezTo>
                    <a:pt x="8383" y="511"/>
                    <a:pt x="8436" y="518"/>
                    <a:pt x="8489" y="518"/>
                  </a:cubicBezTo>
                  <a:cubicBezTo>
                    <a:pt x="8778" y="518"/>
                    <a:pt x="9037" y="303"/>
                    <a:pt x="9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15015400" y="-1044000"/>
              <a:ext cx="276500" cy="138025"/>
            </a:xfrm>
            <a:custGeom>
              <a:rect b="b" l="l" r="r" t="t"/>
              <a:pathLst>
                <a:path extrusionOk="0" h="5521" w="11060">
                  <a:moveTo>
                    <a:pt x="5529" y="0"/>
                  </a:moveTo>
                  <a:cubicBezTo>
                    <a:pt x="2767" y="0"/>
                    <a:pt x="475" y="2029"/>
                    <a:pt x="66" y="4680"/>
                  </a:cubicBezTo>
                  <a:cubicBezTo>
                    <a:pt x="1" y="5108"/>
                    <a:pt x="326" y="5496"/>
                    <a:pt x="759" y="5497"/>
                  </a:cubicBezTo>
                  <a:lnTo>
                    <a:pt x="10298" y="5521"/>
                  </a:lnTo>
                  <a:cubicBezTo>
                    <a:pt x="10299" y="5521"/>
                    <a:pt x="10299" y="5521"/>
                    <a:pt x="10300" y="5521"/>
                  </a:cubicBezTo>
                  <a:cubicBezTo>
                    <a:pt x="10732" y="5521"/>
                    <a:pt x="11059" y="5135"/>
                    <a:pt x="10995" y="4707"/>
                  </a:cubicBezTo>
                  <a:cubicBezTo>
                    <a:pt x="10599" y="2049"/>
                    <a:pt x="8311" y="8"/>
                    <a:pt x="5542" y="0"/>
                  </a:cubicBezTo>
                  <a:cubicBezTo>
                    <a:pt x="5538" y="0"/>
                    <a:pt x="5533" y="0"/>
                    <a:pt x="5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15016250" y="-827300"/>
              <a:ext cx="275075" cy="47875"/>
            </a:xfrm>
            <a:custGeom>
              <a:rect b="b" l="l" r="r" t="t"/>
              <a:pathLst>
                <a:path extrusionOk="0" h="1915" w="11003">
                  <a:moveTo>
                    <a:pt x="668" y="1"/>
                  </a:moveTo>
                  <a:cubicBezTo>
                    <a:pt x="282" y="1"/>
                    <a:pt x="1" y="367"/>
                    <a:pt x="100" y="740"/>
                  </a:cubicBezTo>
                  <a:cubicBezTo>
                    <a:pt x="285" y="1433"/>
                    <a:pt x="911" y="1914"/>
                    <a:pt x="1628" y="1914"/>
                  </a:cubicBezTo>
                  <a:lnTo>
                    <a:pt x="9375" y="1914"/>
                  </a:lnTo>
                  <a:cubicBezTo>
                    <a:pt x="10091" y="1914"/>
                    <a:pt x="10718" y="1433"/>
                    <a:pt x="10903" y="740"/>
                  </a:cubicBezTo>
                  <a:cubicBezTo>
                    <a:pt x="11003" y="367"/>
                    <a:pt x="10722" y="1"/>
                    <a:pt x="10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14762575" y="-851350"/>
              <a:ext cx="362775" cy="216050"/>
            </a:xfrm>
            <a:custGeom>
              <a:rect b="b" l="l" r="r" t="t"/>
              <a:pathLst>
                <a:path extrusionOk="0" h="8642" w="14511">
                  <a:moveTo>
                    <a:pt x="12894" y="0"/>
                  </a:moveTo>
                  <a:cubicBezTo>
                    <a:pt x="12802" y="0"/>
                    <a:pt x="12708" y="29"/>
                    <a:pt x="12620" y="57"/>
                  </a:cubicBezTo>
                  <a:cubicBezTo>
                    <a:pt x="9146" y="1186"/>
                    <a:pt x="5511" y="1787"/>
                    <a:pt x="2888" y="4582"/>
                  </a:cubicBezTo>
                  <a:lnTo>
                    <a:pt x="941" y="4198"/>
                  </a:lnTo>
                  <a:cubicBezTo>
                    <a:pt x="263" y="5473"/>
                    <a:pt x="1" y="6965"/>
                    <a:pt x="203" y="8396"/>
                  </a:cubicBezTo>
                  <a:cubicBezTo>
                    <a:pt x="231" y="8588"/>
                    <a:pt x="780" y="8641"/>
                    <a:pt x="1396" y="8641"/>
                  </a:cubicBezTo>
                  <a:cubicBezTo>
                    <a:pt x="2119" y="8641"/>
                    <a:pt x="2933" y="8568"/>
                    <a:pt x="3098" y="8559"/>
                  </a:cubicBezTo>
                  <a:cubicBezTo>
                    <a:pt x="4014" y="8510"/>
                    <a:pt x="4895" y="8345"/>
                    <a:pt x="5787" y="8090"/>
                  </a:cubicBezTo>
                  <a:cubicBezTo>
                    <a:pt x="9315" y="7084"/>
                    <a:pt x="12501" y="4586"/>
                    <a:pt x="14511" y="1526"/>
                  </a:cubicBezTo>
                  <a:cubicBezTo>
                    <a:pt x="14104" y="1069"/>
                    <a:pt x="13684" y="624"/>
                    <a:pt x="13249" y="192"/>
                  </a:cubicBezTo>
                  <a:cubicBezTo>
                    <a:pt x="13176" y="120"/>
                    <a:pt x="13098" y="45"/>
                    <a:pt x="13000" y="15"/>
                  </a:cubicBezTo>
                  <a:cubicBezTo>
                    <a:pt x="12965" y="5"/>
                    <a:pt x="12929" y="0"/>
                    <a:pt x="1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15211350" y="-851350"/>
              <a:ext cx="362775" cy="216050"/>
            </a:xfrm>
            <a:custGeom>
              <a:rect b="b" l="l" r="r" t="t"/>
              <a:pathLst>
                <a:path extrusionOk="0" h="8642" w="14511">
                  <a:moveTo>
                    <a:pt x="1618" y="0"/>
                  </a:moveTo>
                  <a:cubicBezTo>
                    <a:pt x="1582" y="0"/>
                    <a:pt x="1547" y="5"/>
                    <a:pt x="1512" y="15"/>
                  </a:cubicBezTo>
                  <a:cubicBezTo>
                    <a:pt x="1414" y="45"/>
                    <a:pt x="1336" y="120"/>
                    <a:pt x="1263" y="192"/>
                  </a:cubicBezTo>
                  <a:cubicBezTo>
                    <a:pt x="828" y="624"/>
                    <a:pt x="407" y="1069"/>
                    <a:pt x="1" y="1526"/>
                  </a:cubicBezTo>
                  <a:cubicBezTo>
                    <a:pt x="2011" y="4586"/>
                    <a:pt x="5196" y="7084"/>
                    <a:pt x="8724" y="8090"/>
                  </a:cubicBezTo>
                  <a:cubicBezTo>
                    <a:pt x="9617" y="8345"/>
                    <a:pt x="10498" y="8510"/>
                    <a:pt x="11414" y="8559"/>
                  </a:cubicBezTo>
                  <a:cubicBezTo>
                    <a:pt x="11579" y="8568"/>
                    <a:pt x="12393" y="8641"/>
                    <a:pt x="13116" y="8641"/>
                  </a:cubicBezTo>
                  <a:cubicBezTo>
                    <a:pt x="13731" y="8641"/>
                    <a:pt x="14281" y="8588"/>
                    <a:pt x="14308" y="8396"/>
                  </a:cubicBezTo>
                  <a:cubicBezTo>
                    <a:pt x="14510" y="6953"/>
                    <a:pt x="14251" y="5484"/>
                    <a:pt x="13571" y="4198"/>
                  </a:cubicBezTo>
                  <a:lnTo>
                    <a:pt x="11624" y="4582"/>
                  </a:lnTo>
                  <a:cubicBezTo>
                    <a:pt x="9000" y="1787"/>
                    <a:pt x="5366" y="1186"/>
                    <a:pt x="1892" y="57"/>
                  </a:cubicBezTo>
                  <a:cubicBezTo>
                    <a:pt x="1804" y="29"/>
                    <a:pt x="1710" y="0"/>
                    <a:pt x="1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14913825" y="-494025"/>
              <a:ext cx="487825" cy="81600"/>
            </a:xfrm>
            <a:custGeom>
              <a:rect b="b" l="l" r="r" t="t"/>
              <a:pathLst>
                <a:path extrusionOk="0" h="3264" w="19513">
                  <a:moveTo>
                    <a:pt x="18829" y="1"/>
                  </a:moveTo>
                  <a:cubicBezTo>
                    <a:pt x="15749" y="1281"/>
                    <a:pt x="12325" y="1692"/>
                    <a:pt x="8931" y="1692"/>
                  </a:cubicBezTo>
                  <a:cubicBezTo>
                    <a:pt x="8230" y="1692"/>
                    <a:pt x="7529" y="1675"/>
                    <a:pt x="6834" y="1644"/>
                  </a:cubicBezTo>
                  <a:cubicBezTo>
                    <a:pt x="4691" y="1548"/>
                    <a:pt x="2489" y="1314"/>
                    <a:pt x="504" y="556"/>
                  </a:cubicBezTo>
                  <a:lnTo>
                    <a:pt x="1" y="1936"/>
                  </a:lnTo>
                  <a:cubicBezTo>
                    <a:pt x="1" y="1936"/>
                    <a:pt x="4390" y="3264"/>
                    <a:pt x="9956" y="3264"/>
                  </a:cubicBezTo>
                  <a:cubicBezTo>
                    <a:pt x="12966" y="3264"/>
                    <a:pt x="16321" y="2875"/>
                    <a:pt x="19512" y="1678"/>
                  </a:cubicBezTo>
                  <a:cubicBezTo>
                    <a:pt x="19264" y="1082"/>
                    <a:pt x="19038" y="525"/>
                    <a:pt x="18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15057125" y="-1153075"/>
              <a:ext cx="100" cy="50"/>
            </a:xfrm>
            <a:custGeom>
              <a:rect b="b" l="l" r="r" t="t"/>
              <a:pathLst>
                <a:path extrusionOk="0" h="2" w="4">
                  <a:moveTo>
                    <a:pt x="0" y="1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15046775" y="-1149450"/>
              <a:ext cx="175" cy="100"/>
            </a:xfrm>
            <a:custGeom>
              <a:rect b="b" l="l" r="r" t="t"/>
              <a:pathLst>
                <a:path extrusionOk="0" h="4" w="7">
                  <a:moveTo>
                    <a:pt x="0" y="4"/>
                  </a:move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15057225" y="-1156375"/>
              <a:ext cx="9875" cy="3325"/>
            </a:xfrm>
            <a:custGeom>
              <a:rect b="b" l="l" r="r" t="t"/>
              <a:pathLst>
                <a:path extrusionOk="0" h="133" w="395">
                  <a:moveTo>
                    <a:pt x="0" y="132"/>
                  </a:moveTo>
                  <a:cubicBezTo>
                    <a:pt x="134" y="85"/>
                    <a:pt x="266" y="42"/>
                    <a:pt x="394" y="0"/>
                  </a:cubicBezTo>
                  <a:cubicBezTo>
                    <a:pt x="266" y="42"/>
                    <a:pt x="134" y="85"/>
                    <a:pt x="0" y="132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15046925" y="-1153050"/>
              <a:ext cx="10225" cy="3650"/>
            </a:xfrm>
            <a:custGeom>
              <a:rect b="b" l="l" r="r" t="t"/>
              <a:pathLst>
                <a:path extrusionOk="0" h="146" w="409">
                  <a:moveTo>
                    <a:pt x="408" y="0"/>
                  </a:moveTo>
                  <a:lnTo>
                    <a:pt x="408" y="0"/>
                  </a:lnTo>
                  <a:cubicBezTo>
                    <a:pt x="274" y="46"/>
                    <a:pt x="139" y="95"/>
                    <a:pt x="1" y="145"/>
                  </a:cubicBezTo>
                  <a:cubicBezTo>
                    <a:pt x="139" y="95"/>
                    <a:pt x="275" y="46"/>
                    <a:pt x="408" y="0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15067075" y="-1161950"/>
              <a:ext cx="17975" cy="5600"/>
            </a:xfrm>
            <a:custGeom>
              <a:rect b="b" l="l" r="r" t="t"/>
              <a:pathLst>
                <a:path extrusionOk="0" h="224" w="719">
                  <a:moveTo>
                    <a:pt x="0" y="223"/>
                  </a:moveTo>
                  <a:cubicBezTo>
                    <a:pt x="257" y="140"/>
                    <a:pt x="499" y="65"/>
                    <a:pt x="719" y="1"/>
                  </a:cubicBezTo>
                  <a:cubicBezTo>
                    <a:pt x="499" y="65"/>
                    <a:pt x="257" y="140"/>
                    <a:pt x="0" y="223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15008000" y="-1150875"/>
              <a:ext cx="324050" cy="106650"/>
            </a:xfrm>
            <a:custGeom>
              <a:rect b="b" l="l" r="r" t="t"/>
              <a:pathLst>
                <a:path extrusionOk="0" h="4266" w="12962">
                  <a:moveTo>
                    <a:pt x="11493" y="0"/>
                  </a:moveTo>
                  <a:cubicBezTo>
                    <a:pt x="10940" y="868"/>
                    <a:pt x="10210" y="1617"/>
                    <a:pt x="9331" y="2150"/>
                  </a:cubicBezTo>
                  <a:cubicBezTo>
                    <a:pt x="8403" y="2715"/>
                    <a:pt x="7311" y="3019"/>
                    <a:pt x="6227" y="3019"/>
                  </a:cubicBezTo>
                  <a:cubicBezTo>
                    <a:pt x="5458" y="3019"/>
                    <a:pt x="4693" y="2866"/>
                    <a:pt x="3992" y="2544"/>
                  </a:cubicBezTo>
                  <a:cubicBezTo>
                    <a:pt x="2915" y="2048"/>
                    <a:pt x="2034" y="1138"/>
                    <a:pt x="1551" y="61"/>
                  </a:cubicBezTo>
                  <a:cubicBezTo>
                    <a:pt x="1050" y="243"/>
                    <a:pt x="522" y="459"/>
                    <a:pt x="0" y="703"/>
                  </a:cubicBezTo>
                  <a:cubicBezTo>
                    <a:pt x="326" y="1410"/>
                    <a:pt x="813" y="2046"/>
                    <a:pt x="1402" y="2558"/>
                  </a:cubicBezTo>
                  <a:cubicBezTo>
                    <a:pt x="2353" y="3386"/>
                    <a:pt x="3553" y="3901"/>
                    <a:pt x="4793" y="4129"/>
                  </a:cubicBezTo>
                  <a:cubicBezTo>
                    <a:pt x="5287" y="4220"/>
                    <a:pt x="5790" y="4265"/>
                    <a:pt x="6293" y="4265"/>
                  </a:cubicBezTo>
                  <a:cubicBezTo>
                    <a:pt x="7695" y="4265"/>
                    <a:pt x="9097" y="3912"/>
                    <a:pt x="10307" y="3207"/>
                  </a:cubicBezTo>
                  <a:cubicBezTo>
                    <a:pt x="11407" y="2562"/>
                    <a:pt x="12321" y="1643"/>
                    <a:pt x="12961" y="540"/>
                  </a:cubicBezTo>
                  <a:cubicBezTo>
                    <a:pt x="12496" y="340"/>
                    <a:pt x="11996" y="16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15067050" y="-1156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15291125" y="-1152200"/>
              <a:ext cx="4225" cy="1350"/>
            </a:xfrm>
            <a:custGeom>
              <a:rect b="b" l="l" r="r" t="t"/>
              <a:pathLst>
                <a:path extrusionOk="0" h="54" w="169">
                  <a:moveTo>
                    <a:pt x="1" y="0"/>
                  </a:moveTo>
                  <a:cubicBezTo>
                    <a:pt x="57" y="17"/>
                    <a:pt x="113" y="36"/>
                    <a:pt x="168" y="53"/>
                  </a:cubicBezTo>
                  <a:cubicBezTo>
                    <a:pt x="113" y="35"/>
                    <a:pt x="57" y="17"/>
                    <a:pt x="1" y="0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15049425" y="-932850"/>
              <a:ext cx="141550" cy="159775"/>
            </a:xfrm>
            <a:custGeom>
              <a:rect b="b" l="l" r="r" t="t"/>
              <a:pathLst>
                <a:path extrusionOk="0" h="6391" w="5662">
                  <a:moveTo>
                    <a:pt x="3460" y="1"/>
                  </a:moveTo>
                  <a:cubicBezTo>
                    <a:pt x="2659" y="514"/>
                    <a:pt x="2298" y="1481"/>
                    <a:pt x="1988" y="2382"/>
                  </a:cubicBezTo>
                  <a:cubicBezTo>
                    <a:pt x="1967" y="1807"/>
                    <a:pt x="1946" y="1231"/>
                    <a:pt x="1869" y="660"/>
                  </a:cubicBezTo>
                  <a:cubicBezTo>
                    <a:pt x="1857" y="566"/>
                    <a:pt x="1815" y="446"/>
                    <a:pt x="1721" y="446"/>
                  </a:cubicBezTo>
                  <a:cubicBezTo>
                    <a:pt x="1720" y="446"/>
                    <a:pt x="1718" y="446"/>
                    <a:pt x="1717" y="446"/>
                  </a:cubicBezTo>
                  <a:cubicBezTo>
                    <a:pt x="1618" y="451"/>
                    <a:pt x="1587" y="580"/>
                    <a:pt x="1583" y="679"/>
                  </a:cubicBezTo>
                  <a:cubicBezTo>
                    <a:pt x="1561" y="1295"/>
                    <a:pt x="1511" y="1925"/>
                    <a:pt x="1276" y="2496"/>
                  </a:cubicBezTo>
                  <a:cubicBezTo>
                    <a:pt x="1043" y="3068"/>
                    <a:pt x="595" y="3582"/>
                    <a:pt x="0" y="3753"/>
                  </a:cubicBezTo>
                  <a:lnTo>
                    <a:pt x="1429" y="6390"/>
                  </a:lnTo>
                  <a:cubicBezTo>
                    <a:pt x="2232" y="5433"/>
                    <a:pt x="3452" y="4937"/>
                    <a:pt x="4407" y="4131"/>
                  </a:cubicBezTo>
                  <a:cubicBezTo>
                    <a:pt x="4477" y="4073"/>
                    <a:pt x="4553" y="3996"/>
                    <a:pt x="4539" y="3906"/>
                  </a:cubicBezTo>
                  <a:cubicBezTo>
                    <a:pt x="4523" y="3794"/>
                    <a:pt x="4397" y="3758"/>
                    <a:pt x="4274" y="3758"/>
                  </a:cubicBezTo>
                  <a:cubicBezTo>
                    <a:pt x="4241" y="3758"/>
                    <a:pt x="4208" y="3761"/>
                    <a:pt x="4178" y="3765"/>
                  </a:cubicBezTo>
                  <a:lnTo>
                    <a:pt x="3317" y="3884"/>
                  </a:lnTo>
                  <a:cubicBezTo>
                    <a:pt x="3955" y="3403"/>
                    <a:pt x="4587" y="2913"/>
                    <a:pt x="5213" y="2416"/>
                  </a:cubicBezTo>
                  <a:cubicBezTo>
                    <a:pt x="5427" y="2245"/>
                    <a:pt x="5662" y="2031"/>
                    <a:pt x="5650" y="1757"/>
                  </a:cubicBezTo>
                  <a:cubicBezTo>
                    <a:pt x="5647" y="1675"/>
                    <a:pt x="5617" y="1590"/>
                    <a:pt x="5553" y="1541"/>
                  </a:cubicBezTo>
                  <a:cubicBezTo>
                    <a:pt x="5510" y="1507"/>
                    <a:pt x="5459" y="1493"/>
                    <a:pt x="5406" y="1493"/>
                  </a:cubicBezTo>
                  <a:cubicBezTo>
                    <a:pt x="5306" y="1493"/>
                    <a:pt x="5195" y="1542"/>
                    <a:pt x="5103" y="1595"/>
                  </a:cubicBezTo>
                  <a:cubicBezTo>
                    <a:pt x="4433" y="1976"/>
                    <a:pt x="3814" y="2443"/>
                    <a:pt x="3263" y="2983"/>
                  </a:cubicBezTo>
                  <a:lnTo>
                    <a:pt x="4550" y="1037"/>
                  </a:lnTo>
                  <a:cubicBezTo>
                    <a:pt x="4633" y="913"/>
                    <a:pt x="4713" y="741"/>
                    <a:pt x="4614" y="630"/>
                  </a:cubicBezTo>
                  <a:lnTo>
                    <a:pt x="4614" y="630"/>
                  </a:lnTo>
                  <a:cubicBezTo>
                    <a:pt x="3711" y="925"/>
                    <a:pt x="3142" y="1794"/>
                    <a:pt x="2646" y="2605"/>
                  </a:cubicBezTo>
                  <a:cubicBezTo>
                    <a:pt x="2930" y="1819"/>
                    <a:pt x="3212" y="1032"/>
                    <a:pt x="3495" y="246"/>
                  </a:cubicBezTo>
                  <a:cubicBezTo>
                    <a:pt x="3526" y="160"/>
                    <a:pt x="3543" y="39"/>
                    <a:pt x="3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15144125" y="-918425"/>
              <a:ext cx="127275" cy="110000"/>
            </a:xfrm>
            <a:custGeom>
              <a:rect b="b" l="l" r="r" t="t"/>
              <a:pathLst>
                <a:path extrusionOk="0" h="4400" w="5091">
                  <a:moveTo>
                    <a:pt x="1729" y="1"/>
                  </a:moveTo>
                  <a:cubicBezTo>
                    <a:pt x="1640" y="191"/>
                    <a:pt x="1736" y="413"/>
                    <a:pt x="1838" y="597"/>
                  </a:cubicBezTo>
                  <a:cubicBezTo>
                    <a:pt x="2123" y="1113"/>
                    <a:pt x="2476" y="1590"/>
                    <a:pt x="2885" y="2014"/>
                  </a:cubicBezTo>
                  <a:cubicBezTo>
                    <a:pt x="2355" y="1598"/>
                    <a:pt x="1681" y="1371"/>
                    <a:pt x="1008" y="1371"/>
                  </a:cubicBezTo>
                  <a:cubicBezTo>
                    <a:pt x="866" y="1371"/>
                    <a:pt x="724" y="1381"/>
                    <a:pt x="583" y="1402"/>
                  </a:cubicBezTo>
                  <a:cubicBezTo>
                    <a:pt x="524" y="1410"/>
                    <a:pt x="454" y="1430"/>
                    <a:pt x="433" y="1487"/>
                  </a:cubicBezTo>
                  <a:cubicBezTo>
                    <a:pt x="411" y="1551"/>
                    <a:pt x="468" y="1613"/>
                    <a:pt x="523" y="1653"/>
                  </a:cubicBezTo>
                  <a:cubicBezTo>
                    <a:pt x="1038" y="2045"/>
                    <a:pt x="1748" y="2083"/>
                    <a:pt x="2296" y="2430"/>
                  </a:cubicBezTo>
                  <a:cubicBezTo>
                    <a:pt x="1899" y="2360"/>
                    <a:pt x="1484" y="2291"/>
                    <a:pt x="1079" y="2291"/>
                  </a:cubicBezTo>
                  <a:cubicBezTo>
                    <a:pt x="703" y="2291"/>
                    <a:pt x="335" y="2351"/>
                    <a:pt x="0" y="2523"/>
                  </a:cubicBezTo>
                  <a:cubicBezTo>
                    <a:pt x="217" y="2753"/>
                    <a:pt x="553" y="2818"/>
                    <a:pt x="866" y="2865"/>
                  </a:cubicBezTo>
                  <a:cubicBezTo>
                    <a:pt x="1246" y="2921"/>
                    <a:pt x="1629" y="2969"/>
                    <a:pt x="2012" y="3007"/>
                  </a:cubicBezTo>
                  <a:cubicBezTo>
                    <a:pt x="1575" y="3208"/>
                    <a:pt x="1203" y="3524"/>
                    <a:pt x="931" y="3918"/>
                  </a:cubicBezTo>
                  <a:cubicBezTo>
                    <a:pt x="879" y="3995"/>
                    <a:pt x="829" y="4095"/>
                    <a:pt x="875" y="4175"/>
                  </a:cubicBezTo>
                  <a:cubicBezTo>
                    <a:pt x="912" y="4241"/>
                    <a:pt x="990" y="4258"/>
                    <a:pt x="1069" y="4258"/>
                  </a:cubicBezTo>
                  <a:cubicBezTo>
                    <a:pt x="1095" y="4258"/>
                    <a:pt x="1121" y="4256"/>
                    <a:pt x="1146" y="4254"/>
                  </a:cubicBezTo>
                  <a:cubicBezTo>
                    <a:pt x="1566" y="4208"/>
                    <a:pt x="1997" y="4129"/>
                    <a:pt x="2417" y="4129"/>
                  </a:cubicBezTo>
                  <a:cubicBezTo>
                    <a:pt x="2670" y="4129"/>
                    <a:pt x="2919" y="4157"/>
                    <a:pt x="3159" y="4239"/>
                  </a:cubicBezTo>
                  <a:cubicBezTo>
                    <a:pt x="3232" y="4264"/>
                    <a:pt x="3320" y="4328"/>
                    <a:pt x="3290" y="4399"/>
                  </a:cubicBezTo>
                  <a:lnTo>
                    <a:pt x="5091" y="3075"/>
                  </a:lnTo>
                  <a:cubicBezTo>
                    <a:pt x="4367" y="2342"/>
                    <a:pt x="4164" y="1262"/>
                    <a:pt x="3846" y="283"/>
                  </a:cubicBezTo>
                  <a:cubicBezTo>
                    <a:pt x="3804" y="155"/>
                    <a:pt x="3710" y="1"/>
                    <a:pt x="3590" y="1"/>
                  </a:cubicBezTo>
                  <a:cubicBezTo>
                    <a:pt x="3574" y="1"/>
                    <a:pt x="3557" y="4"/>
                    <a:pt x="3539" y="10"/>
                  </a:cubicBezTo>
                  <a:cubicBezTo>
                    <a:pt x="3445" y="44"/>
                    <a:pt x="3412" y="158"/>
                    <a:pt x="3397" y="257"/>
                  </a:cubicBezTo>
                  <a:cubicBezTo>
                    <a:pt x="3312" y="788"/>
                    <a:pt x="3345" y="1331"/>
                    <a:pt x="3492" y="1848"/>
                  </a:cubicBezTo>
                  <a:cubicBezTo>
                    <a:pt x="3143" y="1042"/>
                    <a:pt x="2519" y="387"/>
                    <a:pt x="1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49"/>
          <p:cNvGrpSpPr/>
          <p:nvPr/>
        </p:nvGrpSpPr>
        <p:grpSpPr>
          <a:xfrm>
            <a:off x="3805026" y="2298332"/>
            <a:ext cx="1674155" cy="1569344"/>
            <a:chOff x="4903200" y="1331525"/>
            <a:chExt cx="73575" cy="67425"/>
          </a:xfrm>
        </p:grpSpPr>
        <p:sp>
          <p:nvSpPr>
            <p:cNvPr id="1023" name="Google Shape;1023;p49"/>
            <p:cNvSpPr/>
            <p:nvPr/>
          </p:nvSpPr>
          <p:spPr>
            <a:xfrm>
              <a:off x="4903200" y="1331525"/>
              <a:ext cx="73575" cy="67425"/>
            </a:xfrm>
            <a:custGeom>
              <a:rect b="b" l="l" r="r" t="t"/>
              <a:pathLst>
                <a:path extrusionOk="0" h="2697" w="2943">
                  <a:moveTo>
                    <a:pt x="1652" y="0"/>
                  </a:moveTo>
                  <a:lnTo>
                    <a:pt x="1652" y="173"/>
                  </a:lnTo>
                  <a:cubicBezTo>
                    <a:pt x="534" y="195"/>
                    <a:pt x="0" y="1551"/>
                    <a:pt x="794" y="2330"/>
                  </a:cubicBezTo>
                  <a:cubicBezTo>
                    <a:pt x="1051" y="2583"/>
                    <a:pt x="1366" y="2696"/>
                    <a:pt x="1674" y="2696"/>
                  </a:cubicBezTo>
                  <a:cubicBezTo>
                    <a:pt x="2323" y="2696"/>
                    <a:pt x="2943" y="2194"/>
                    <a:pt x="2943" y="1435"/>
                  </a:cubicBezTo>
                  <a:lnTo>
                    <a:pt x="2503" y="1435"/>
                  </a:lnTo>
                  <a:cubicBezTo>
                    <a:pt x="2503" y="1928"/>
                    <a:pt x="2093" y="2259"/>
                    <a:pt x="1668" y="2259"/>
                  </a:cubicBezTo>
                  <a:cubicBezTo>
                    <a:pt x="1470" y="2259"/>
                    <a:pt x="1269" y="2187"/>
                    <a:pt x="1104" y="2027"/>
                  </a:cubicBezTo>
                  <a:cubicBezTo>
                    <a:pt x="577" y="1515"/>
                    <a:pt x="923" y="628"/>
                    <a:pt x="1652" y="613"/>
                  </a:cubicBezTo>
                  <a:lnTo>
                    <a:pt x="1652" y="765"/>
                  </a:lnTo>
                  <a:lnTo>
                    <a:pt x="2020" y="390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4930250" y="1353150"/>
              <a:ext cx="29775" cy="32475"/>
            </a:xfrm>
            <a:custGeom>
              <a:rect b="b" l="l" r="r" t="t"/>
              <a:pathLst>
                <a:path extrusionOk="0" h="1299" w="1191">
                  <a:moveTo>
                    <a:pt x="592" y="1"/>
                  </a:moveTo>
                  <a:cubicBezTo>
                    <a:pt x="274" y="1"/>
                    <a:pt x="15" y="246"/>
                    <a:pt x="0" y="570"/>
                  </a:cubicBezTo>
                  <a:lnTo>
                    <a:pt x="447" y="570"/>
                  </a:lnTo>
                  <a:cubicBezTo>
                    <a:pt x="447" y="479"/>
                    <a:pt x="519" y="416"/>
                    <a:pt x="597" y="416"/>
                  </a:cubicBezTo>
                  <a:cubicBezTo>
                    <a:pt x="624" y="416"/>
                    <a:pt x="652" y="424"/>
                    <a:pt x="678" y="441"/>
                  </a:cubicBezTo>
                  <a:cubicBezTo>
                    <a:pt x="779" y="506"/>
                    <a:pt x="765" y="657"/>
                    <a:pt x="656" y="707"/>
                  </a:cubicBezTo>
                  <a:lnTo>
                    <a:pt x="656" y="534"/>
                  </a:lnTo>
                  <a:lnTo>
                    <a:pt x="289" y="902"/>
                  </a:lnTo>
                  <a:lnTo>
                    <a:pt x="656" y="1299"/>
                  </a:lnTo>
                  <a:lnTo>
                    <a:pt x="656" y="1155"/>
                  </a:lnTo>
                  <a:cubicBezTo>
                    <a:pt x="959" y="1126"/>
                    <a:pt x="1190" y="873"/>
                    <a:pt x="1190" y="570"/>
                  </a:cubicBezTo>
                  <a:cubicBezTo>
                    <a:pt x="1176" y="246"/>
                    <a:pt x="916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5" name="Google Shape;1025;p49"/>
          <p:cNvSpPr/>
          <p:nvPr/>
        </p:nvSpPr>
        <p:spPr>
          <a:xfrm>
            <a:off x="3390023" y="4032803"/>
            <a:ext cx="2363826" cy="95136"/>
          </a:xfrm>
          <a:custGeom>
            <a:rect b="b" l="l" r="r" t="t"/>
            <a:pathLst>
              <a:path extrusionOk="0" h="12800" w="260836">
                <a:moveTo>
                  <a:pt x="130418" y="1"/>
                </a:moveTo>
                <a:cubicBezTo>
                  <a:pt x="95830" y="1"/>
                  <a:pt x="62657" y="674"/>
                  <a:pt x="38199" y="1875"/>
                </a:cubicBezTo>
                <a:cubicBezTo>
                  <a:pt x="13742" y="3075"/>
                  <a:pt x="1" y="4703"/>
                  <a:pt x="1" y="6399"/>
                </a:cubicBezTo>
                <a:cubicBezTo>
                  <a:pt x="1" y="8096"/>
                  <a:pt x="13742" y="9724"/>
                  <a:pt x="38199" y="10924"/>
                </a:cubicBezTo>
                <a:cubicBezTo>
                  <a:pt x="62657" y="12124"/>
                  <a:pt x="95830" y="12799"/>
                  <a:pt x="130419" y="12799"/>
                </a:cubicBezTo>
                <a:cubicBezTo>
                  <a:pt x="165007" y="12799"/>
                  <a:pt x="198180" y="12124"/>
                  <a:pt x="222637" y="10924"/>
                </a:cubicBezTo>
                <a:cubicBezTo>
                  <a:pt x="247095" y="9724"/>
                  <a:pt x="260836" y="8096"/>
                  <a:pt x="260836" y="6399"/>
                </a:cubicBezTo>
                <a:cubicBezTo>
                  <a:pt x="260836" y="4703"/>
                  <a:pt x="247095" y="3075"/>
                  <a:pt x="222637" y="1875"/>
                </a:cubicBezTo>
                <a:cubicBezTo>
                  <a:pt x="198180" y="674"/>
                  <a:pt x="165007" y="1"/>
                  <a:pt x="130418" y="1"/>
                </a:cubicBezTo>
                <a:close/>
              </a:path>
            </a:pathLst>
          </a:custGeom>
          <a:solidFill>
            <a:srgbClr val="CBEC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