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63" r:id="rId2"/>
    <p:sldId id="266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694" autoAdjust="0"/>
    <p:restoredTop sz="94660"/>
  </p:normalViewPr>
  <p:slideViewPr>
    <p:cSldViewPr>
      <p:cViewPr varScale="1">
        <p:scale>
          <a:sx n="58" d="100"/>
          <a:sy n="58" d="100"/>
        </p:scale>
        <p:origin x="84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4CBDC85-FFA5-A109-D1BB-E73EC573D755}"/>
    <pc:docChg chg="modSld">
      <pc:chgData name="" userId="" providerId="" clId="Web-{34CBDC85-FFA5-A109-D1BB-E73EC573D755}" dt="2019-08-30T00:48:12.179" v="3" actId="20577"/>
      <pc:docMkLst>
        <pc:docMk/>
      </pc:docMkLst>
      <pc:sldChg chg="modSp">
        <pc:chgData name="" userId="" providerId="" clId="Web-{34CBDC85-FFA5-A109-D1BB-E73EC573D755}" dt="2019-08-30T00:48:12.179" v="2" actId="20577"/>
        <pc:sldMkLst>
          <pc:docMk/>
          <pc:sldMk cId="0" sldId="263"/>
        </pc:sldMkLst>
        <pc:spChg chg="mod">
          <ac:chgData name="" userId="" providerId="" clId="Web-{34CBDC85-FFA5-A109-D1BB-E73EC573D755}" dt="2019-08-30T00:48:12.179" v="2" actId="20577"/>
          <ac:spMkLst>
            <pc:docMk/>
            <pc:sldMk cId="0" sldId="263"/>
            <ac:spMk id="3" creationId="{00000000-0000-0000-0000-000000000000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34CBDC85-FFA5-A109-D1BB-E73EC573D755}"/>
    <pc:docChg chg="delSld modSld">
      <pc:chgData name="CARLOS AUGUSTO LOMBARDI GARCIA" userId="S::garcia.carlos@fatec.sp.gov.br::3a320f2d-d48f-476a-b51c-9d8336d8a9ad" providerId="AD" clId="Web-{34CBDC85-FFA5-A109-D1BB-E73EC573D755}" dt="2019-08-30T00:50:42.821" v="274" actId="20577"/>
      <pc:docMkLst>
        <pc:docMk/>
      </pc:docMkLst>
      <pc:sldChg chg="del">
        <pc:chgData name="CARLOS AUGUSTO LOMBARDI GARCIA" userId="S::garcia.carlos@fatec.sp.gov.br::3a320f2d-d48f-476a-b51c-9d8336d8a9ad" providerId="AD" clId="Web-{34CBDC85-FFA5-A109-D1BB-E73EC573D755}" dt="2019-08-30T00:50:25.649" v="268"/>
        <pc:sldMkLst>
          <pc:docMk/>
          <pc:sldMk cId="0" sldId="257"/>
        </pc:sldMkLst>
      </pc:sldChg>
      <pc:sldChg chg="del">
        <pc:chgData name="CARLOS AUGUSTO LOMBARDI GARCIA" userId="S::garcia.carlos@fatec.sp.gov.br::3a320f2d-d48f-476a-b51c-9d8336d8a9ad" providerId="AD" clId="Web-{34CBDC85-FFA5-A109-D1BB-E73EC573D755}" dt="2019-08-30T00:50:17.727" v="267"/>
        <pc:sldMkLst>
          <pc:docMk/>
          <pc:sldMk cId="0" sldId="265"/>
        </pc:sldMkLst>
      </pc:sldChg>
      <pc:sldChg chg="modSp">
        <pc:chgData name="CARLOS AUGUSTO LOMBARDI GARCIA" userId="S::garcia.carlos@fatec.sp.gov.br::3a320f2d-d48f-476a-b51c-9d8336d8a9ad" providerId="AD" clId="Web-{34CBDC85-FFA5-A109-D1BB-E73EC573D755}" dt="2019-08-30T00:50:42.821" v="273" actId="20577"/>
        <pc:sldMkLst>
          <pc:docMk/>
          <pc:sldMk cId="2211081910" sldId="266"/>
        </pc:sldMkLst>
        <pc:spChg chg="mod">
          <ac:chgData name="CARLOS AUGUSTO LOMBARDI GARCIA" userId="S::garcia.carlos@fatec.sp.gov.br::3a320f2d-d48f-476a-b51c-9d8336d8a9ad" providerId="AD" clId="Web-{34CBDC85-FFA5-A109-D1BB-E73EC573D755}" dt="2019-08-30T00:48:37.461" v="19" actId="20577"/>
          <ac:spMkLst>
            <pc:docMk/>
            <pc:sldMk cId="2211081910" sldId="266"/>
            <ac:spMk id="2" creationId="{00000000-0000-0000-0000-000000000000}"/>
          </ac:spMkLst>
        </pc:spChg>
        <pc:spChg chg="mod">
          <ac:chgData name="CARLOS AUGUSTO LOMBARDI GARCIA" userId="S::garcia.carlos@fatec.sp.gov.br::3a320f2d-d48f-476a-b51c-9d8336d8a9ad" providerId="AD" clId="Web-{34CBDC85-FFA5-A109-D1BB-E73EC573D755}" dt="2019-08-30T00:50:42.821" v="273" actId="20577"/>
          <ac:spMkLst>
            <pc:docMk/>
            <pc:sldMk cId="2211081910" sldId="2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CB93-7A32-4EA0-8C97-745DB490A8FB}" type="datetimeFigureOut">
              <a:rPr lang="pt-BR" smtClean="0"/>
              <a:pPr/>
              <a:t>29/08/2019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E4D7-9A0E-4568-A58D-972D9407A7F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pt-BR"/>
              <a:t>2014-01</a:t>
            </a:r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pt-BR"/>
              <a:t>2014-01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pt-BR"/>
              <a:t>2014-01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pt-BR"/>
              <a:t>2014-01</a:t>
            </a: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Avançada em Banco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5360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FATEC JESSEN VIDAL – São José dos Campos</a:t>
            </a:r>
          </a:p>
          <a:p>
            <a:r>
              <a:rPr lang="pt-BR" dirty="0"/>
              <a:t>Curso de Banco de Dados e Redes de Computadores</a:t>
            </a:r>
          </a:p>
          <a:p>
            <a:endParaRPr lang="pt-BR" dirty="0"/>
          </a:p>
          <a:p>
            <a:r>
              <a:rPr lang="pt-BR" dirty="0"/>
              <a:t>Professor: Carlos Garcia</a:t>
            </a:r>
          </a:p>
          <a:p>
            <a:pPr marR="36195"/>
            <a:r>
              <a:rPr lang="pt-BR" dirty="0"/>
              <a:t>Aula 02 – Laboratório 01</a:t>
            </a:r>
            <a:endParaRPr lang="pt-BR" dirty="0">
              <a:ln>
                <a:solidFill>
                  <a:srgbClr val="666666"/>
                </a:solidFill>
              </a:ln>
            </a:endParaRP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2016-02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505"/>
            <a:r>
              <a:rPr lang="pt-BR" dirty="0" err="1"/>
              <a:t>Packages</a:t>
            </a:r>
            <a:r>
              <a:rPr lang="pt-BR" dirty="0"/>
              <a:t> e Procedures</a:t>
            </a:r>
            <a:endParaRPr lang="pt-BR" dirty="0">
              <a:ln w="6350">
                <a:solidFill>
                  <a:srgbClr val="FF388C">
                    <a:shade val="43000"/>
                  </a:srgbClr>
                </a:solidFill>
              </a:ln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7675" indent="-383540"/>
            <a:r>
              <a:rPr lang="pt-BR" dirty="0"/>
              <a:t>Explicar as linhas de código dos arquivos </a:t>
            </a:r>
            <a:r>
              <a:rPr lang="pt-BR"/>
              <a:t>disponibilizados: cursors_01.sql e </a:t>
            </a:r>
            <a:r>
              <a:rPr lang="pt-BR" dirty="0"/>
              <a:t>cursors_02.sql</a:t>
            </a:r>
          </a:p>
          <a:p>
            <a:pPr marL="447675" indent="-383540"/>
            <a:r>
              <a:rPr lang="pt-BR" dirty="0"/>
              <a:t>Executar o conteúdo dos arquivos para criar os objetos;</a:t>
            </a:r>
          </a:p>
          <a:p>
            <a:pPr marL="447675" indent="-383540"/>
            <a:r>
              <a:rPr lang="pt-BR" dirty="0"/>
              <a:t>Executar a procedure do arquivo </a:t>
            </a:r>
            <a:r>
              <a:rPr lang="pt-BR"/>
              <a:t>cursors_02.sql com diferentes parâmetros </a:t>
            </a:r>
            <a:r>
              <a:rPr lang="pt-BR" dirty="0"/>
              <a:t>e verificar o resultado;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2014-01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0819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570</TotalTime>
  <Words>203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Verve</vt:lpstr>
      <vt:lpstr>Programação Avançada em Banco de Dados</vt:lpstr>
      <vt:lpstr>Packages e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Avançada em Banco de Dados</dc:title>
  <dc:creator>CGARCIA</dc:creator>
  <cp:lastModifiedBy>Aluno</cp:lastModifiedBy>
  <cp:revision>89</cp:revision>
  <dcterms:created xsi:type="dcterms:W3CDTF">2014-01-22T13:13:53Z</dcterms:created>
  <dcterms:modified xsi:type="dcterms:W3CDTF">2019-08-30T00:50:47Z</dcterms:modified>
</cp:coreProperties>
</file>