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63" r:id="rId2"/>
    <p:sldId id="266" r:id="rId3"/>
    <p:sldId id="257" r:id="rId4"/>
    <p:sldId id="265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694" autoAdjust="0"/>
    <p:restoredTop sz="94660"/>
  </p:normalViewPr>
  <p:slideViewPr>
    <p:cSldViewPr>
      <p:cViewPr varScale="1">
        <p:scale>
          <a:sx n="58" d="100"/>
          <a:sy n="58" d="100"/>
        </p:scale>
        <p:origin x="84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5CB93-7A32-4EA0-8C97-745DB490A8FB}" type="datetimeFigureOut">
              <a:rPr lang="pt-BR" smtClean="0"/>
              <a:pPr/>
              <a:t>07/03/2019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8E4D7-9A0E-4568-A58D-972D9407A7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9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59306-A28B-4249-B866-B50FAC1DB55C}" type="slidenum">
              <a:rPr lang="pt-BR"/>
              <a:pPr/>
              <a:t>3</a:t>
            </a:fld>
            <a:endParaRPr lang="pt-BR"/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625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r>
              <a:rPr lang="pt-BR" smtClean="0"/>
              <a:t>2014-01</a:t>
            </a:r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Avançada em 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53604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FATEC JESSEN VIDAL – São José dos Campos</a:t>
            </a:r>
          </a:p>
          <a:p>
            <a:r>
              <a:rPr lang="pt-BR" dirty="0" smtClean="0"/>
              <a:t>Curso de Banco de Dados e Redes de Computadores</a:t>
            </a:r>
          </a:p>
          <a:p>
            <a:endParaRPr lang="pt-BR" dirty="0" smtClean="0"/>
          </a:p>
          <a:p>
            <a:r>
              <a:rPr lang="pt-BR" dirty="0" smtClean="0"/>
              <a:t>Professor: Carlos Garcia</a:t>
            </a:r>
          </a:p>
          <a:p>
            <a:r>
              <a:rPr lang="pt-BR" dirty="0" smtClean="0"/>
              <a:t>Aula 03 – Laboratório 02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2016-02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texto </a:t>
            </a:r>
            <a:r>
              <a:rPr lang="pt-BR" dirty="0" err="1" smtClean="0"/>
              <a:t>comPL</a:t>
            </a:r>
            <a:r>
              <a:rPr lang="pt-BR" dirty="0" smtClean="0"/>
              <a:t>/SQL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Pasta referenciada no </a:t>
            </a:r>
            <a:r>
              <a:rPr lang="pt-BR" dirty="0" err="1" smtClean="0"/>
              <a:t>oracle</a:t>
            </a:r>
            <a:endParaRPr lang="pt-BR" dirty="0" smtClean="0"/>
          </a:p>
          <a:p>
            <a:r>
              <a:rPr lang="pt-BR" dirty="0" smtClean="0"/>
              <a:t>Acesso em modo texto</a:t>
            </a:r>
          </a:p>
          <a:p>
            <a:r>
              <a:rPr lang="pt-BR" dirty="0" smtClean="0"/>
              <a:t>Criar objeto e atribuir privilégios</a:t>
            </a:r>
          </a:p>
          <a:p>
            <a:r>
              <a:rPr lang="pt-BR" dirty="0" smtClean="0"/>
              <a:t>Ponteiro lógico para a pasta</a:t>
            </a:r>
          </a:p>
          <a:p>
            <a:r>
              <a:rPr lang="pt-BR" dirty="0" smtClean="0"/>
              <a:t>Criar manipulador (</a:t>
            </a:r>
            <a:r>
              <a:rPr lang="pt-BR" dirty="0" err="1" smtClean="0"/>
              <a:t>handle</a:t>
            </a:r>
            <a:r>
              <a:rPr lang="pt-BR" dirty="0" smtClean="0"/>
              <a:t>) para o arquivo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0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6425" cy="553998"/>
          </a:xfrm>
          <a:ln/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600" dirty="0" err="1" smtClean="0"/>
              <a:t>Manipulação</a:t>
            </a:r>
            <a:r>
              <a:rPr lang="en-GB" sz="3600" dirty="0" smtClean="0"/>
              <a:t> de </a:t>
            </a:r>
            <a:r>
              <a:rPr lang="en-GB" sz="3600" dirty="0" err="1" smtClean="0"/>
              <a:t>Arquivos</a:t>
            </a:r>
            <a:endParaRPr lang="en-GB" sz="3600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43413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pt-BR" dirty="0" smtClean="0"/>
              <a:t>Criar diretório do laboratório</a:t>
            </a:r>
            <a:r>
              <a:rPr lang="pt-BR" dirty="0" smtClean="0"/>
              <a:t>;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directory</a:t>
            </a:r>
            <a:r>
              <a:rPr lang="pt-BR" dirty="0" smtClean="0"/>
              <a:t> &lt;nome&gt; as ‘&lt;pasta </a:t>
            </a:r>
            <a:r>
              <a:rPr lang="pt-BR" dirty="0" err="1" smtClean="0"/>
              <a:t>fisica</a:t>
            </a:r>
            <a:r>
              <a:rPr lang="pt-BR" dirty="0" smtClean="0"/>
              <a:t>&gt;’</a:t>
            </a:r>
            <a:endParaRPr lang="pt-BR" dirty="0" smtClean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pt-BR" dirty="0" smtClean="0"/>
              <a:t>Criar a pasta física no </a:t>
            </a:r>
            <a:r>
              <a:rPr lang="pt-BR" dirty="0" err="1" smtClean="0"/>
              <a:t>windows</a:t>
            </a:r>
            <a:r>
              <a:rPr lang="pt-BR" dirty="0" smtClean="0"/>
              <a:t>;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pt-BR" dirty="0" smtClean="0"/>
              <a:t>Comando </a:t>
            </a:r>
            <a:r>
              <a:rPr lang="pt-BR" dirty="0" err="1" smtClean="0"/>
              <a:t>md</a:t>
            </a:r>
            <a:r>
              <a:rPr lang="pt-BR" dirty="0" smtClean="0"/>
              <a:t> &lt;nome pasta&gt;</a:t>
            </a:r>
            <a:endParaRPr lang="pt-BR" dirty="0" smtClean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pt-BR" dirty="0" smtClean="0"/>
              <a:t>Atribuir privilégio de acesso ao diretório</a:t>
            </a:r>
            <a:r>
              <a:rPr lang="pt-BR" dirty="0" smtClean="0"/>
              <a:t>;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pt-BR" dirty="0" smtClean="0"/>
              <a:t>Grant </a:t>
            </a:r>
            <a:r>
              <a:rPr lang="pt-BR" dirty="0" err="1" smtClean="0"/>
              <a:t>read</a:t>
            </a:r>
            <a:r>
              <a:rPr lang="pt-BR" dirty="0" smtClean="0"/>
              <a:t>, </a:t>
            </a:r>
            <a:r>
              <a:rPr lang="pt-BR" dirty="0" err="1" smtClean="0"/>
              <a:t>write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directory</a:t>
            </a:r>
            <a:r>
              <a:rPr lang="pt-BR" dirty="0" smtClean="0"/>
              <a:t> &lt;nome&gt;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public</a:t>
            </a:r>
            <a:r>
              <a:rPr lang="pt-BR" dirty="0" smtClean="0"/>
              <a:t>;</a:t>
            </a:r>
            <a:endParaRPr lang="pt-BR" dirty="0" smtClean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pt-BR" dirty="0" smtClean="0"/>
              <a:t>Compilar o bloco PL/SQL fornecido;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pt-BR" dirty="0" smtClean="0"/>
              <a:t>Responder as perguntas do laboratório;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pt-BR" dirty="0" smtClean="0"/>
              <a:t>Acrescentar ao relatório do </a:t>
            </a:r>
            <a:r>
              <a:rPr lang="pt-BR" dirty="0" err="1" smtClean="0"/>
              <a:t>lab</a:t>
            </a:r>
            <a:r>
              <a:rPr lang="pt-BR" dirty="0" smtClean="0"/>
              <a:t> um descritivo sobre as estruturas definidas na package UTL_FILE;</a:t>
            </a:r>
          </a:p>
          <a:p>
            <a:pPr>
              <a:lnSpc>
                <a:spcPct val="90000"/>
              </a:lnSpc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Execute o exemplo em modo normal</a:t>
            </a:r>
          </a:p>
          <a:p>
            <a:r>
              <a:rPr lang="pt-BR" dirty="0" smtClean="0"/>
              <a:t>Altere o exemplo para responder as perguntas:</a:t>
            </a:r>
          </a:p>
          <a:p>
            <a:pPr lvl="1"/>
            <a:r>
              <a:rPr lang="pt-BR" dirty="0" smtClean="0"/>
              <a:t>Como fazer para o programa disparar a exception de </a:t>
            </a:r>
            <a:r>
              <a:rPr lang="pt-BR" dirty="0" err="1" smtClean="0"/>
              <a:t>Invalid_Maxlinesize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Como fazer para o programa disparar a exception de </a:t>
            </a:r>
            <a:r>
              <a:rPr lang="pt-BR" dirty="0" err="1" smtClean="0"/>
              <a:t>Invalid_Filehandle</a:t>
            </a:r>
            <a:r>
              <a:rPr lang="pt-BR" dirty="0" smtClean="0"/>
              <a:t>?</a:t>
            </a:r>
          </a:p>
          <a:p>
            <a:r>
              <a:rPr lang="pt-BR" dirty="0" smtClean="0"/>
              <a:t>Para evidenciar as exceptions recolha o </a:t>
            </a:r>
            <a:r>
              <a:rPr lang="pt-BR" dirty="0" err="1" smtClean="0"/>
              <a:t>print</a:t>
            </a:r>
            <a:r>
              <a:rPr lang="pt-BR" dirty="0" smtClean="0"/>
              <a:t> da tela e destaque o trecho de código alterado;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570</TotalTime>
  <Words>203</Words>
  <Application>Microsoft Office PowerPoint</Application>
  <PresentationFormat>Apresentação na tela (4:3)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Verdana</vt:lpstr>
      <vt:lpstr>Wingdings 2</vt:lpstr>
      <vt:lpstr>Verve</vt:lpstr>
      <vt:lpstr>Programação Avançada em Banco de Dados</vt:lpstr>
      <vt:lpstr>Arquivos texto comPL/SQL</vt:lpstr>
      <vt:lpstr>Manipulação de Arquivos</vt:lpstr>
      <vt:lpstr>Manipulação de arquivos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Avançada em Banco de Dados</dc:title>
  <dc:creator>CGARCIA</dc:creator>
  <cp:lastModifiedBy>Aluno</cp:lastModifiedBy>
  <cp:revision>57</cp:revision>
  <dcterms:created xsi:type="dcterms:W3CDTF">2014-01-22T13:13:53Z</dcterms:created>
  <dcterms:modified xsi:type="dcterms:W3CDTF">2019-03-07T23:09:24Z</dcterms:modified>
</cp:coreProperties>
</file>