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C9B"/>
    <a:srgbClr val="826995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80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DC155-9898-EC4E-F286-85A9C2B2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3DBDC-BCE0-4237-F8A0-1E208D26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D8F6D-2529-03E5-F932-139CEDC0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8BCD6-A75E-5A36-A7A2-05D81FC4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F4F4F-10A0-2DBB-70CD-C0BCC7B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8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9589-0E6E-95F0-998F-39B86F0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9FC66-90BB-0079-B7E4-6384A569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EA5A8-6983-BF3A-374B-D1204FF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C17CD-5852-86A2-92E1-D7EAF5C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05A03-BC93-2591-2A86-BDFC0B47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451B6B-C66A-37B0-52D4-0D24E1D1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2426AE-EBFD-A1CF-6A0F-3A6933CB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0CE0A-C466-4F83-1C4C-9B611B9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D0DB6-69E5-8F98-F9CA-A0FEA5D6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E769B-1903-13E2-C14B-AD3DC54E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1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FEBEE-EDBD-86B4-15F9-ECEEAE0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13F62-658F-7275-92DC-04FB31C9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DF2C-B4DB-4F7A-7DC4-BF349FFF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CCC04-AA58-2FC7-6B00-53E0BC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D39F-6A0D-BF06-24F0-02FF5A4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2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5B42E-0677-4446-871C-9ED9A81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960A6-D266-415F-BE81-51B71C76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5F782-A91A-0CED-7350-78C2D9E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1CD59-37CB-35F6-6271-F9CDDBB6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744A3-8880-0A52-8435-FCA1341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5FE15-65BD-FD1E-9871-779040D4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6E903-4782-84FE-BAA1-E270F4B3A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AB5AB6-A5B5-C404-79FE-1FE60C10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98455-7720-8DB4-52BE-44E67AD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0B5F80-E0DD-06BA-1C2E-81B48ADC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4D9266-1F67-324E-A298-9CD1E8A8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1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24C87-D12A-3BB1-9F5B-DA1B72E4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7256D-ED7C-9B1B-34C7-F7D32F7E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FCBDE-4D53-C644-9F1A-AF1AEF31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D034B4-97C8-84F9-B078-34B115E79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F9523-4C1C-AF15-7357-6B0BCD4E2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40856-E97E-AF4D-38BD-20FFD768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B06C19-33A8-98B8-FBE4-CE08D616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C2BEF1-3AA7-D9D6-324B-A796878A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06CF-E356-F6D9-DE07-DA2ADCA8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63F7F4-B31F-6340-D62B-6D92FBC4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EDB8A-BCEC-B77E-45A4-CBA9D061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EDD338-8CC8-A472-A482-7CEF59D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EAADC-F14C-6030-C790-CA444288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54F82-1D3C-D813-F1FE-EE82650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678807-A6B7-F57D-94EE-B2540C8C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2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7D4B-9C02-C04F-CC20-BFB78770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89974-7F1C-8D24-2AB2-20B17DA8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6EEEE7-C10F-AA20-7812-57C17EE8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50894-C84E-C49F-2348-7E1773B1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B40757-0124-DC0B-9605-ADD389F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24C2D-6CC8-D8C7-722C-6250BE8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21EA8-5925-20A0-2992-8BBCCB7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96C061-3074-5568-9E17-5C548DF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282FF4-0A8F-9D51-581C-4AD1743F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525CB-235F-2C8F-F6BC-E0B9E4C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44F56C-CBC7-9064-BF33-D617160E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C9EA3-F0A0-6D6C-7C61-B5D85942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3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9E8901-A095-A6C4-C3FD-BF8A693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15320-1804-0C14-F42B-4562CF78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BA79D-940F-1B7A-71FF-729E72B0B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D59-C437-4C1C-911D-483A8492AF6D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3D6CF-4B7E-90B2-89BB-5A649F78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80220-91F3-1F9E-1192-638FD0696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89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55BFC31-8E9E-AF5A-FFB1-F5B74D6B424A}"/>
              </a:ext>
            </a:extLst>
          </p:cNvPr>
          <p:cNvGrpSpPr/>
          <p:nvPr/>
        </p:nvGrpSpPr>
        <p:grpSpPr>
          <a:xfrm>
            <a:off x="2376531" y="130589"/>
            <a:ext cx="7438938" cy="5328916"/>
            <a:chOff x="128765" y="85766"/>
            <a:chExt cx="7438938" cy="5328916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3BCE456-775C-DD93-8A42-D1D90B79EFFA}"/>
                </a:ext>
              </a:extLst>
            </p:cNvPr>
            <p:cNvGrpSpPr/>
            <p:nvPr/>
          </p:nvGrpSpPr>
          <p:grpSpPr>
            <a:xfrm>
              <a:off x="128765" y="85766"/>
              <a:ext cx="2865448" cy="5328916"/>
              <a:chOff x="783188" y="919484"/>
              <a:chExt cx="2865448" cy="5328916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DDC694B-3C07-E9DF-9FCB-ED6A8DD01A56}"/>
                  </a:ext>
                </a:extLst>
              </p:cNvPr>
              <p:cNvSpPr/>
              <p:nvPr/>
            </p:nvSpPr>
            <p:spPr>
              <a:xfrm>
                <a:off x="783188" y="919484"/>
                <a:ext cx="2865448" cy="5328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B196FBE-F1BE-FFE2-1B99-AF54861DE7FD}"/>
                  </a:ext>
                </a:extLst>
              </p:cNvPr>
              <p:cNvSpPr/>
              <p:nvPr/>
            </p:nvSpPr>
            <p:spPr>
              <a:xfrm>
                <a:off x="1064904" y="1450844"/>
                <a:ext cx="2290621" cy="1050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App</a:t>
                </a:r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AA447081-A921-5CF5-638B-77B452A0632F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2210215" y="2500916"/>
                <a:ext cx="0" cy="5945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4976C33-D05B-5E1A-12EC-4FA3E9CE4B35}"/>
                  </a:ext>
                </a:extLst>
              </p:cNvPr>
              <p:cNvSpPr txBox="1"/>
              <p:nvPr/>
            </p:nvSpPr>
            <p:spPr>
              <a:xfrm>
                <a:off x="845941" y="1000498"/>
                <a:ext cx="15568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Klientengerät</a:t>
                </a: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A5EAC46-D57F-A1C2-FBE4-0A8AD73E091F}"/>
                </a:ext>
              </a:extLst>
            </p:cNvPr>
            <p:cNvSpPr/>
            <p:nvPr/>
          </p:nvSpPr>
          <p:spPr>
            <a:xfrm>
              <a:off x="4702255" y="85766"/>
              <a:ext cx="2865448" cy="3742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3AF5690-2B76-A3CA-621A-4B942D1B2FFD}"/>
                </a:ext>
              </a:extLst>
            </p:cNvPr>
            <p:cNvSpPr txBox="1"/>
            <p:nvPr/>
          </p:nvSpPr>
          <p:spPr>
            <a:xfrm>
              <a:off x="4762026" y="14793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pcsgs08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036230C-BC2E-6C98-D3CB-0AE3B35EFFEA}"/>
                </a:ext>
              </a:extLst>
            </p:cNvPr>
            <p:cNvSpPr txBox="1"/>
            <p:nvPr/>
          </p:nvSpPr>
          <p:spPr>
            <a:xfrm rot="16200000">
              <a:off x="2358363" y="1509262"/>
              <a:ext cx="1050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Auto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67978D1-5D39-DA9E-D374-A49325EEE590}"/>
                </a:ext>
              </a:extLst>
            </p:cNvPr>
            <p:cNvSpPr txBox="1"/>
            <p:nvPr/>
          </p:nvSpPr>
          <p:spPr>
            <a:xfrm rot="16200000">
              <a:off x="4380352" y="1509263"/>
              <a:ext cx="1050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5000</a:t>
              </a:r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97D744D5-EBD0-5E8C-E0DB-D440D1D840D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01102" y="1142162"/>
              <a:ext cx="230221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2028D433-7621-C68D-60DB-261877F889E9}"/>
                </a:ext>
              </a:extLst>
            </p:cNvPr>
            <p:cNvSpPr txBox="1"/>
            <p:nvPr/>
          </p:nvSpPr>
          <p:spPr>
            <a:xfrm>
              <a:off x="1522895" y="1772303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</a:t>
              </a:r>
              <a:b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</a:br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GET / POST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E7ACC82-AD94-4505-9F79-394334A61924}"/>
                </a:ext>
              </a:extLst>
            </p:cNvPr>
            <p:cNvSpPr txBox="1"/>
            <p:nvPr/>
          </p:nvSpPr>
          <p:spPr>
            <a:xfrm>
              <a:off x="3155640" y="902682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GET / POST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0B222ED5-205A-20F6-3C4B-DFC3A1E966CF}"/>
                </a:ext>
              </a:extLst>
            </p:cNvPr>
            <p:cNvGrpSpPr/>
            <p:nvPr/>
          </p:nvGrpSpPr>
          <p:grpSpPr>
            <a:xfrm>
              <a:off x="3009486" y="1179681"/>
              <a:ext cx="1700096" cy="430113"/>
              <a:chOff x="3648634" y="1515375"/>
              <a:chExt cx="1700096" cy="430113"/>
            </a:xfrm>
          </p:grpSpPr>
          <p:sp>
            <p:nvSpPr>
              <p:cNvPr id="50" name="Pfeil: nach links und rechts 49">
                <a:extLst>
                  <a:ext uri="{FF2B5EF4-FFF2-40B4-BE49-F238E27FC236}">
                    <a16:creationId xmlns:a16="http://schemas.microsoft.com/office/drawing/2014/main" id="{50E0E5D7-5D14-19D4-D3A5-BE322124FB78}"/>
                  </a:ext>
                </a:extLst>
              </p:cNvPr>
              <p:cNvSpPr/>
              <p:nvPr/>
            </p:nvSpPr>
            <p:spPr>
              <a:xfrm>
                <a:off x="3648634" y="1515375"/>
                <a:ext cx="1700096" cy="430113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2227859-3077-95F9-F7FD-AF6F086593B2}"/>
                  </a:ext>
                </a:extLst>
              </p:cNvPr>
              <p:cNvSpPr txBox="1"/>
              <p:nvPr/>
            </p:nvSpPr>
            <p:spPr>
              <a:xfrm>
                <a:off x="4027446" y="1628746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ssh Tunnel</a:t>
                </a:r>
              </a:p>
            </p:txBody>
          </p:sp>
        </p:grp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60969820-8AB7-7853-A751-024D8F67032F}"/>
                </a:ext>
              </a:extLst>
            </p:cNvPr>
            <p:cNvGrpSpPr/>
            <p:nvPr/>
          </p:nvGrpSpPr>
          <p:grpSpPr>
            <a:xfrm>
              <a:off x="5003312" y="617125"/>
              <a:ext cx="2290621" cy="2692551"/>
              <a:chOff x="5003312" y="617125"/>
              <a:chExt cx="2290621" cy="2692551"/>
            </a:xfrm>
          </p:grpSpPr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A529F323-6563-63AD-4881-0DD633F230A8}"/>
                  </a:ext>
                </a:extLst>
              </p:cNvPr>
              <p:cNvSpPr/>
              <p:nvPr/>
            </p:nvSpPr>
            <p:spPr>
              <a:xfrm>
                <a:off x="5003312" y="617125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2592CC99-88B7-1E17-18A0-2B41685DBDAD}"/>
                  </a:ext>
                </a:extLst>
              </p:cNvPr>
              <p:cNvSpPr/>
              <p:nvPr/>
            </p:nvSpPr>
            <p:spPr>
              <a:xfrm>
                <a:off x="5108521" y="1248319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603F9B54-0874-1065-1AC9-B4A91723B012}"/>
                  </a:ext>
                </a:extLst>
              </p:cNvPr>
              <p:cNvSpPr txBox="1"/>
              <p:nvPr/>
            </p:nvSpPr>
            <p:spPr>
              <a:xfrm>
                <a:off x="5403866" y="699412"/>
                <a:ext cx="1489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</a:t>
                </a:r>
              </a:p>
            </p:txBody>
          </p: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70927AD6-EEEA-CD4D-819F-290B7E7B6719}"/>
                </a:ext>
              </a:extLst>
            </p:cNvPr>
            <p:cNvGrpSpPr/>
            <p:nvPr/>
          </p:nvGrpSpPr>
          <p:grpSpPr>
            <a:xfrm>
              <a:off x="433840" y="2261709"/>
              <a:ext cx="2290621" cy="2692551"/>
              <a:chOff x="9118112" y="1029501"/>
              <a:chExt cx="2290621" cy="2692551"/>
            </a:xfrm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356D9DDA-1B06-F3D6-5960-ED4EF2A7F6FD}"/>
                  </a:ext>
                </a:extLst>
              </p:cNvPr>
              <p:cNvSpPr/>
              <p:nvPr/>
            </p:nvSpPr>
            <p:spPr>
              <a:xfrm>
                <a:off x="9118112" y="1029501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2E6827-5FC4-797B-F7E5-C6C732A76B1A}"/>
                  </a:ext>
                </a:extLst>
              </p:cNvPr>
              <p:cNvSpPr/>
              <p:nvPr/>
            </p:nvSpPr>
            <p:spPr>
              <a:xfrm>
                <a:off x="9223321" y="1660695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513056DC-A25E-F975-1470-5DDC41879CB7}"/>
                  </a:ext>
                </a:extLst>
              </p:cNvPr>
              <p:cNvSpPr txBox="1"/>
              <p:nvPr/>
            </p:nvSpPr>
            <p:spPr>
              <a:xfrm>
                <a:off x="9398441" y="1111788"/>
                <a:ext cx="1729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 (Debug)</a:t>
                </a:r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C5CC06DF-97D9-9122-EE6E-C80360351EDD}"/>
              </a:ext>
            </a:extLst>
          </p:cNvPr>
          <p:cNvGrpSpPr/>
          <p:nvPr/>
        </p:nvGrpSpPr>
        <p:grpSpPr>
          <a:xfrm>
            <a:off x="231679" y="188257"/>
            <a:ext cx="11728642" cy="4215995"/>
            <a:chOff x="229972" y="286869"/>
            <a:chExt cx="11728642" cy="421599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89E006-14D9-2B18-C4D3-B83C8E3B55AA}"/>
                </a:ext>
              </a:extLst>
            </p:cNvPr>
            <p:cNvSpPr/>
            <p:nvPr/>
          </p:nvSpPr>
          <p:spPr>
            <a:xfrm>
              <a:off x="9438614" y="286869"/>
              <a:ext cx="2520000" cy="253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rPr>
                <a:t>1HP_NN</a:t>
              </a:r>
            </a:p>
          </p:txBody>
        </p: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826E025-A0D8-2689-63D2-B1AE53643285}"/>
                </a:ext>
              </a:extLst>
            </p:cNvPr>
            <p:cNvGrpSpPr/>
            <p:nvPr/>
          </p:nvGrpSpPr>
          <p:grpSpPr>
            <a:xfrm>
              <a:off x="4533298" y="286869"/>
              <a:ext cx="4196894" cy="4215995"/>
              <a:chOff x="1103675" y="4077718"/>
              <a:chExt cx="4320000" cy="4120801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0391AF8-9D50-065B-80D1-22A62E6E61EA}"/>
                  </a:ext>
                </a:extLst>
              </p:cNvPr>
              <p:cNvSpPr/>
              <p:nvPr/>
            </p:nvSpPr>
            <p:spPr>
              <a:xfrm>
                <a:off x="1103675" y="4077718"/>
                <a:ext cx="4320000" cy="4120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D9E72AA-AD49-F675-FCBE-563F127ED624}"/>
                  </a:ext>
                </a:extLst>
              </p:cNvPr>
              <p:cNvSpPr txBox="1"/>
              <p:nvPr/>
            </p:nvSpPr>
            <p:spPr>
              <a:xfrm>
                <a:off x="1152985" y="4191127"/>
                <a:ext cx="2582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Modell Kommunikation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(model_communication.py)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F9E415E-2A12-3827-EDFC-9206CF84C8FC}"/>
                </a:ext>
              </a:extLst>
            </p:cNvPr>
            <p:cNvGrpSpPr/>
            <p:nvPr/>
          </p:nvGrpSpPr>
          <p:grpSpPr>
            <a:xfrm>
              <a:off x="229972" y="1001182"/>
              <a:ext cx="3315412" cy="2642406"/>
              <a:chOff x="892049" y="1816927"/>
              <a:chExt cx="3317944" cy="261604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6BB2FC-89B8-6894-851D-447CE7FA2C3C}"/>
                  </a:ext>
                </a:extLst>
              </p:cNvPr>
              <p:cNvSpPr/>
              <p:nvPr/>
            </p:nvSpPr>
            <p:spPr>
              <a:xfrm>
                <a:off x="895464" y="1816927"/>
                <a:ext cx="3314529" cy="2601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7CCFBBF-8138-9903-F9DB-468A6493411E}"/>
                  </a:ext>
                </a:extLst>
              </p:cNvPr>
              <p:cNvSpPr txBox="1"/>
              <p:nvPr/>
            </p:nvSpPr>
            <p:spPr>
              <a:xfrm>
                <a:off x="895466" y="1933679"/>
                <a:ext cx="3138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Flask Schnittstelle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(demonstrator_backend.py)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A1EE9F-0D5E-B187-1EA1-0F17E8A5D1FF}"/>
                  </a:ext>
                </a:extLst>
              </p:cNvPr>
              <p:cNvSpPr txBox="1"/>
              <p:nvPr/>
            </p:nvSpPr>
            <p:spPr>
              <a:xfrm>
                <a:off x="892049" y="2635205"/>
                <a:ext cx="3314529" cy="179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08038">
                  <a:tabLst>
                    <a:tab pos="2151063" algn="l"/>
                  </a:tabLst>
                </a:pPr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/get_model_results 	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/get_2hp_model_result 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/get_value_ranges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/get_2hp_field_shape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/get_highscore_and_name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/get_top_ten_list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…</a:t>
                </a:r>
              </a:p>
            </p:txBody>
          </p:sp>
        </p:grp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6AB4476-EBA3-9044-7592-F4FC5407C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72" y="1236262"/>
              <a:ext cx="119977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DB6465A-58CA-2474-80BA-6BA1CE1D356D}"/>
                </a:ext>
              </a:extLst>
            </p:cNvPr>
            <p:cNvSpPr txBox="1"/>
            <p:nvPr/>
          </p:nvSpPr>
          <p:spPr>
            <a:xfrm>
              <a:off x="3601458" y="1007282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in Cache</a:t>
              </a:r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DD48C979-2DFD-D440-449F-E73F5939B593}"/>
                </a:ext>
              </a:extLst>
            </p:cNvPr>
            <p:cNvGrpSpPr/>
            <p:nvPr/>
          </p:nvGrpSpPr>
          <p:grpSpPr>
            <a:xfrm>
              <a:off x="4741744" y="1001636"/>
              <a:ext cx="3780001" cy="3199686"/>
              <a:chOff x="5864994" y="634426"/>
              <a:chExt cx="3780001" cy="3199686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FA07368-2CEF-E6E2-2398-BD59303A0F4A}"/>
                  </a:ext>
                </a:extLst>
              </p:cNvPr>
              <p:cNvSpPr/>
              <p:nvPr/>
            </p:nvSpPr>
            <p:spPr>
              <a:xfrm>
                <a:off x="5864994" y="3222112"/>
                <a:ext cx="3779998" cy="61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ReturnData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5FAE1ED-76D4-6EE0-4BA7-BDC6204FD2A3}"/>
                  </a:ext>
                </a:extLst>
              </p:cNvPr>
              <p:cNvSpPr/>
              <p:nvPr/>
            </p:nvSpPr>
            <p:spPr>
              <a:xfrm>
                <a:off x="5864994" y="2270269"/>
                <a:ext cx="3779999" cy="57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ColorPalette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A15BBC38-D9DF-4265-E5E5-514467C50942}"/>
                  </a:ext>
                </a:extLst>
              </p:cNvPr>
              <p:cNvCxnSpPr>
                <a:cxnSpLocks/>
                <a:stCxn id="34" idx="0"/>
                <a:endCxn id="35" idx="2"/>
              </p:cNvCxnSpPr>
              <p:nvPr/>
            </p:nvCxnSpPr>
            <p:spPr>
              <a:xfrm flipV="1">
                <a:off x="7754993" y="2846269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C96B3C16-701A-9751-B6CE-F142FEC0DB06}"/>
                  </a:ext>
                </a:extLst>
              </p:cNvPr>
              <p:cNvCxnSpPr>
                <a:cxnSpLocks/>
                <a:stCxn id="33" idx="2"/>
                <a:endCxn id="35" idx="0"/>
              </p:cNvCxnSpPr>
              <p:nvPr/>
            </p:nvCxnSpPr>
            <p:spPr>
              <a:xfrm flipH="1">
                <a:off x="7754994" y="1894426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1DA1E86-1494-5386-33D6-E605B50F7363}"/>
                  </a:ext>
                </a:extLst>
              </p:cNvPr>
              <p:cNvSpPr txBox="1"/>
              <p:nvPr/>
            </p:nvSpPr>
            <p:spPr>
              <a:xfrm>
                <a:off x="7761717" y="2025733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36564C3-93B8-6878-9BFB-52D5F3E1BE54}"/>
                  </a:ext>
                </a:extLst>
              </p:cNvPr>
              <p:cNvGrpSpPr/>
              <p:nvPr/>
            </p:nvGrpSpPr>
            <p:grpSpPr>
              <a:xfrm>
                <a:off x="5864995" y="634426"/>
                <a:ext cx="3780000" cy="1260000"/>
                <a:chOff x="5864995" y="634426"/>
                <a:chExt cx="3780000" cy="1260000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4CB1064-A6C6-E5C4-51F1-2CF080E54B60}"/>
                    </a:ext>
                  </a:extLst>
                </p:cNvPr>
                <p:cNvSpPr/>
                <p:nvPr/>
              </p:nvSpPr>
              <p:spPr>
                <a:xfrm>
                  <a:off x="5864995" y="634426"/>
                  <a:ext cx="3780000" cy="12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3096399-58E9-5627-1215-726DDD5B0061}"/>
                    </a:ext>
                  </a:extLst>
                </p:cNvPr>
                <p:cNvSpPr txBox="1"/>
                <p:nvPr/>
              </p:nvSpPr>
              <p:spPr>
                <a:xfrm>
                  <a:off x="5890438" y="1288847"/>
                  <a:ext cx="3652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get_1hp_model_results(…): ReturnData</a:t>
                  </a:r>
                </a:p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get_2hp_model_results(…): ReturnData</a:t>
                  </a:r>
                </a:p>
              </p:txBody>
            </p: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9E5D71B4-AF73-5584-FAC9-349B1691C494}"/>
                    </a:ext>
                  </a:extLst>
                </p:cNvPr>
                <p:cNvSpPr txBox="1"/>
                <p:nvPr/>
              </p:nvSpPr>
              <p:spPr>
                <a:xfrm>
                  <a:off x="6775138" y="678816"/>
                  <a:ext cx="1975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ModelConfiguration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(Klasse)</a:t>
                  </a:r>
                </a:p>
              </p:txBody>
            </p:sp>
            <p:cxnSp>
              <p:nvCxnSpPr>
                <p:cNvPr id="70" name="Gerader Verbinder 69">
                  <a:extLst>
                    <a:ext uri="{FF2B5EF4-FFF2-40B4-BE49-F238E27FC236}">
                      <a16:creationId xmlns:a16="http://schemas.microsoft.com/office/drawing/2014/main" id="{52DD08D4-DA22-F5C4-045F-6C9D51424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4995" y="1202036"/>
                  <a:ext cx="37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76452C4E-00CE-767C-3A07-0736337BC3F3}"/>
                  </a:ext>
                </a:extLst>
              </p:cNvPr>
              <p:cNvSpPr txBox="1"/>
              <p:nvPr/>
            </p:nvSpPr>
            <p:spPr>
              <a:xfrm>
                <a:off x="7736248" y="2861151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</p:grp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4B28976C-5457-FDC9-22E1-5757F56A3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1801353"/>
              <a:ext cx="1199772" cy="147091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9AD3242F-5ADB-F5A6-E54B-8A89D323415C}"/>
                </a:ext>
              </a:extLst>
            </p:cNvPr>
            <p:cNvGrpSpPr/>
            <p:nvPr/>
          </p:nvGrpSpPr>
          <p:grpSpPr>
            <a:xfrm>
              <a:off x="9438614" y="3234799"/>
              <a:ext cx="2520000" cy="1268065"/>
              <a:chOff x="9438614" y="286083"/>
              <a:chExt cx="2520000" cy="1268065"/>
            </a:xfrm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CCA6B056-F2A2-79A6-254F-07F09AE8D203}"/>
                  </a:ext>
                </a:extLst>
              </p:cNvPr>
              <p:cNvSpPr/>
              <p:nvPr/>
            </p:nvSpPr>
            <p:spPr>
              <a:xfrm>
                <a:off x="9438614" y="286083"/>
                <a:ext cx="2520000" cy="1268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9D27F45F-8B08-2E4A-5CA9-85FECDA4EBDF}"/>
                  </a:ext>
                </a:extLst>
              </p:cNvPr>
              <p:cNvSpPr txBox="1"/>
              <p:nvPr/>
            </p:nvSpPr>
            <p:spPr>
              <a:xfrm>
                <a:off x="9463141" y="338354"/>
                <a:ext cx="22477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Grundwahrheit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(generate_groundtruth.py)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D4D75D34-E0AF-7821-7E03-A37C51DF2322}"/>
                  </a:ext>
                </a:extLst>
              </p:cNvPr>
              <p:cNvSpPr txBox="1"/>
              <p:nvPr/>
            </p:nvSpPr>
            <p:spPr>
              <a:xfrm>
                <a:off x="9463141" y="1083329"/>
                <a:ext cx="24336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generate_groundtruth(…)</a:t>
                </a:r>
              </a:p>
            </p:txBody>
          </p:sp>
        </p:grp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7C84502-E09B-4B94-A89F-285857338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2062787"/>
              <a:ext cx="1199772" cy="137675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2F66BD3E-2E43-802C-D040-AB2D03942C63}"/>
                </a:ext>
              </a:extLst>
            </p:cNvPr>
            <p:cNvCxnSpPr>
              <a:stCxn id="4" idx="2"/>
              <a:endCxn id="97" idx="0"/>
            </p:cNvCxnSpPr>
            <p:nvPr/>
          </p:nvCxnSpPr>
          <p:spPr>
            <a:xfrm>
              <a:off x="10698614" y="2819691"/>
              <a:ext cx="0" cy="415108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C7327E6C-E8BB-B0C8-7811-C7B0A86866CB}"/>
                </a:ext>
              </a:extLst>
            </p:cNvPr>
            <p:cNvSpPr txBox="1"/>
            <p:nvPr/>
          </p:nvSpPr>
          <p:spPr>
            <a:xfrm>
              <a:off x="9137394" y="2953157"/>
              <a:ext cx="1624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Vorbereitung 1HP</a:t>
              </a:r>
            </a:p>
          </p:txBody>
        </p: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ECCAD910-AF80-18E5-9D2F-B447E4A839F5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1764941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A72B2883-7EC7-0448-CCE3-DF873C6016E1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2035892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8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7451828-AAC1-D2DC-2AB6-421DEEEFE312}"/>
              </a:ext>
            </a:extLst>
          </p:cNvPr>
          <p:cNvGrpSpPr/>
          <p:nvPr/>
        </p:nvGrpSpPr>
        <p:grpSpPr>
          <a:xfrm>
            <a:off x="4221716" y="1418391"/>
            <a:ext cx="3633335" cy="3814672"/>
            <a:chOff x="3872094" y="1342191"/>
            <a:chExt cx="3633335" cy="3814672"/>
          </a:xfrm>
        </p:grpSpPr>
        <p:sp>
          <p:nvSpPr>
            <p:cNvPr id="48" name="Gleichschenkliges Dreieck 47">
              <a:extLst>
                <a:ext uri="{FF2B5EF4-FFF2-40B4-BE49-F238E27FC236}">
                  <a16:creationId xmlns:a16="http://schemas.microsoft.com/office/drawing/2014/main" id="{A394F00A-406E-25FA-C88E-831903BA18E0}"/>
                </a:ext>
              </a:extLst>
            </p:cNvPr>
            <p:cNvSpPr/>
            <p:nvPr/>
          </p:nvSpPr>
          <p:spPr>
            <a:xfrm rot="9866727">
              <a:off x="4771617" y="1830117"/>
              <a:ext cx="2546800" cy="2707003"/>
            </a:xfrm>
            <a:prstGeom prst="triangle">
              <a:avLst>
                <a:gd name="adj" fmla="val 7075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D2E85088-E336-79ED-B99E-73A917CE92DC}"/>
                </a:ext>
              </a:extLst>
            </p:cNvPr>
            <p:cNvSpPr/>
            <p:nvPr/>
          </p:nvSpPr>
          <p:spPr>
            <a:xfrm>
              <a:off x="4455306" y="2055041"/>
              <a:ext cx="2595951" cy="25959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55C9228-4186-7609-C80D-BAF68759E6E8}"/>
                </a:ext>
              </a:extLst>
            </p:cNvPr>
            <p:cNvCxnSpPr>
              <a:cxnSpLocks/>
            </p:cNvCxnSpPr>
            <p:nvPr/>
          </p:nvCxnSpPr>
          <p:spPr>
            <a:xfrm>
              <a:off x="5746377" y="1568823"/>
              <a:ext cx="0" cy="34065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B932AAEE-B38D-F30F-DFE6-8568D5567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2378" y="3349149"/>
              <a:ext cx="33480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10BDA816-01EC-50B1-6E09-E5DBBE7C0F3F}"/>
                    </a:ext>
                  </a:extLst>
                </p:cNvPr>
                <p:cNvSpPr txBox="1"/>
                <p:nvPr/>
              </p:nvSpPr>
              <p:spPr>
                <a:xfrm>
                  <a:off x="5767400" y="3049678"/>
                  <a:ext cx="4870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𝑝</m:t>
                        </m:r>
                      </m:oMath>
                    </m:oMathPara>
                  </a14:m>
                  <a:endParaRPr lang="de-DE" sz="2800" i="1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981A054-67AC-4B7F-BD1D-850F7DC78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400" y="3049678"/>
                  <a:ext cx="48705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5A62697A-9F49-5ABE-4C11-25732664110B}"/>
                    </a:ext>
                  </a:extLst>
                </p:cNvPr>
                <p:cNvSpPr txBox="1"/>
                <p:nvPr/>
              </p:nvSpPr>
              <p:spPr>
                <a:xfrm>
                  <a:off x="6893915" y="1342191"/>
                  <a:ext cx="611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i="1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62677B5-999A-577A-AB45-A193B48DA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15" y="1342191"/>
                  <a:ext cx="61151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1C8ACED-365B-D6F1-B561-DCCCDA46B9C1}"/>
                    </a:ext>
                  </a:extLst>
                </p:cNvPr>
                <p:cNvSpPr txBox="1"/>
                <p:nvPr/>
              </p:nvSpPr>
              <p:spPr>
                <a:xfrm>
                  <a:off x="3872094" y="1964114"/>
                  <a:ext cx="6195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i="1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EFE651-69CB-C1B3-34B8-0D12E07AF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94" y="1964114"/>
                  <a:ext cx="61952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6D978CEF-0AE8-B8E0-3791-A6FD88C22AE9}"/>
                    </a:ext>
                  </a:extLst>
                </p:cNvPr>
                <p:cNvSpPr txBox="1"/>
                <p:nvPr/>
              </p:nvSpPr>
              <p:spPr>
                <a:xfrm>
                  <a:off x="5849361" y="4725976"/>
                  <a:ext cx="2784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𝑐</m:t>
                        </m:r>
                      </m:oMath>
                    </m:oMathPara>
                  </a14:m>
                  <a:endParaRPr lang="de-DE" sz="280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9EC456D7-59C8-E05A-B2FA-DD63AB603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361" y="4725976"/>
                  <a:ext cx="278474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AD8D5BE-03B9-3830-3DFF-FBD0FC477F42}"/>
                </a:ext>
              </a:extLst>
            </p:cNvPr>
            <p:cNvSpPr/>
            <p:nvPr/>
          </p:nvSpPr>
          <p:spPr>
            <a:xfrm>
              <a:off x="6839961" y="149580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54B009B-5FD0-661A-1338-264D78A7C165}"/>
                </a:ext>
              </a:extLst>
            </p:cNvPr>
            <p:cNvSpPr/>
            <p:nvPr/>
          </p:nvSpPr>
          <p:spPr>
            <a:xfrm>
              <a:off x="4416801" y="217398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E0CC2CC-F59C-4005-3813-EF12FB76379A}"/>
                </a:ext>
              </a:extLst>
            </p:cNvPr>
            <p:cNvSpPr/>
            <p:nvPr/>
          </p:nvSpPr>
          <p:spPr>
            <a:xfrm>
              <a:off x="5849361" y="459714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F5A34477-AD79-40C1-8485-D2D20A583B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4438" y="1407475"/>
              <a:ext cx="241699" cy="1944669"/>
            </a:xfrm>
            <a:prstGeom prst="straightConnector1">
              <a:avLst/>
            </a:prstGeom>
            <a:ln w="19050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121CF659-C1ED-116A-2032-DEA17C36F2F4}"/>
                </a:ext>
              </a:extLst>
            </p:cNvPr>
            <p:cNvCxnSpPr>
              <a:cxnSpLocks/>
            </p:cNvCxnSpPr>
            <p:nvPr/>
          </p:nvCxnSpPr>
          <p:spPr>
            <a:xfrm>
              <a:off x="5745956" y="3345656"/>
              <a:ext cx="159544" cy="1309688"/>
            </a:xfrm>
            <a:prstGeom prst="line">
              <a:avLst/>
            </a:prstGeom>
            <a:ln w="12700">
              <a:solidFill>
                <a:srgbClr val="DA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618544E-A287-05C5-C81E-FA3815334D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670" y="3356011"/>
              <a:ext cx="1148400" cy="1796400"/>
            </a:xfrm>
            <a:prstGeom prst="straightConnector1">
              <a:avLst/>
            </a:prstGeom>
            <a:ln w="19050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35FF6A42-505C-6860-F648-C0DF8E1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5752673" y="3354566"/>
              <a:ext cx="1533526" cy="1349433"/>
            </a:xfrm>
            <a:prstGeom prst="straightConnector1">
              <a:avLst/>
            </a:prstGeom>
            <a:ln w="19050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66A60C97-E17B-2570-56F2-F5C017A6E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8338" y="1547813"/>
              <a:ext cx="1147762" cy="1797843"/>
            </a:xfrm>
            <a:prstGeom prst="line">
              <a:avLst/>
            </a:prstGeom>
            <a:ln w="12700">
              <a:solidFill>
                <a:srgbClr val="DA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E122023D-1AA7-C30F-3293-A858BFAF89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6750" y="2231231"/>
              <a:ext cx="1269206" cy="1116807"/>
            </a:xfrm>
            <a:prstGeom prst="line">
              <a:avLst/>
            </a:prstGeom>
            <a:ln w="12700">
              <a:solidFill>
                <a:srgbClr val="DA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01DE532B-12DD-B0A1-6371-F8D6D7482A5B}"/>
                </a:ext>
              </a:extLst>
            </p:cNvPr>
            <p:cNvGrpSpPr/>
            <p:nvPr/>
          </p:nvGrpSpPr>
          <p:grpSpPr>
            <a:xfrm>
              <a:off x="5674138" y="3276920"/>
              <a:ext cx="144000" cy="144000"/>
              <a:chOff x="10362382" y="2655862"/>
              <a:chExt cx="108000" cy="108000"/>
            </a:xfrm>
          </p:grpSpPr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9E3268E3-802A-9C33-71D5-5D66E8FD9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6382" y="2655862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E7BC6F9D-7F84-055A-8CA2-22773483F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2382" y="2709862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3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FC4DA6B-2C9F-AA4B-2F65-D48DD6245FBF}"/>
              </a:ext>
            </a:extLst>
          </p:cNvPr>
          <p:cNvGrpSpPr/>
          <p:nvPr/>
        </p:nvGrpSpPr>
        <p:grpSpPr>
          <a:xfrm>
            <a:off x="3070860" y="1341120"/>
            <a:ext cx="6179820" cy="3909060"/>
            <a:chOff x="3070860" y="1341120"/>
            <a:chExt cx="6179820" cy="3909060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D159B37-68C7-8784-0FFF-49D5B36FACDA}"/>
                </a:ext>
              </a:extLst>
            </p:cNvPr>
            <p:cNvGrpSpPr/>
            <p:nvPr/>
          </p:nvGrpSpPr>
          <p:grpSpPr>
            <a:xfrm>
              <a:off x="3070860" y="1341120"/>
              <a:ext cx="6179820" cy="3909060"/>
              <a:chOff x="3070860" y="1341120"/>
              <a:chExt cx="6179820" cy="390906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F2F705E-F8D1-902A-C87D-03B2E738A98D}"/>
                  </a:ext>
                </a:extLst>
              </p:cNvPr>
              <p:cNvGrpSpPr/>
              <p:nvPr/>
            </p:nvGrpSpPr>
            <p:grpSpPr>
              <a:xfrm>
                <a:off x="3070860" y="1341120"/>
                <a:ext cx="6179820" cy="3909060"/>
                <a:chOff x="2721238" y="1264920"/>
                <a:chExt cx="6179820" cy="3909060"/>
              </a:xfrm>
            </p:grpSpPr>
            <p:sp>
              <p:nvSpPr>
                <p:cNvPr id="5" name="Gleichschenkliges Dreieck 4">
                  <a:extLst>
                    <a:ext uri="{FF2B5EF4-FFF2-40B4-BE49-F238E27FC236}">
                      <a16:creationId xmlns:a16="http://schemas.microsoft.com/office/drawing/2014/main" id="{5B28C389-D29A-7CEE-9738-DD9E7499A8AF}"/>
                    </a:ext>
                  </a:extLst>
                </p:cNvPr>
                <p:cNvSpPr/>
                <p:nvPr/>
              </p:nvSpPr>
              <p:spPr>
                <a:xfrm rot="9866727">
                  <a:off x="4704757" y="1839247"/>
                  <a:ext cx="2546800" cy="2208338"/>
                </a:xfrm>
                <a:prstGeom prst="triangle">
                  <a:avLst>
                    <a:gd name="adj" fmla="val 5136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r Verbinder 6">
                  <a:extLst>
                    <a:ext uri="{FF2B5EF4-FFF2-40B4-BE49-F238E27FC236}">
                      <a16:creationId xmlns:a16="http://schemas.microsoft.com/office/drawing/2014/main" id="{30833C97-AA60-DC73-7B5E-0BA65E9AF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264920"/>
                  <a:ext cx="0" cy="390906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301E20C6-0AE1-B574-5999-0D5F686A0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1238" y="3349149"/>
                  <a:ext cx="617982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feld 8">
                      <a:extLst>
                        <a:ext uri="{FF2B5EF4-FFF2-40B4-BE49-F238E27FC236}">
                          <a16:creationId xmlns:a16="http://schemas.microsoft.com/office/drawing/2014/main" id="{860A52A4-8A2E-45AC-15FC-FC588D75BE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7400" y="3049678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400" y="3049678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feld 9">
                      <a:extLst>
                        <a:ext uri="{FF2B5EF4-FFF2-40B4-BE49-F238E27FC236}">
                          <a16:creationId xmlns:a16="http://schemas.microsoft.com/office/drawing/2014/main" id="{288726FD-C3ED-9334-B79C-484990BAB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115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11514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feld 10">
                      <a:extLst>
                        <a:ext uri="{FF2B5EF4-FFF2-40B4-BE49-F238E27FC236}">
                          <a16:creationId xmlns:a16="http://schemas.microsoft.com/office/drawing/2014/main" id="{D7F9EAA8-82EF-0013-7BF6-9DC290835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195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1952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F8C6EEEB-FDA8-DB46-9E85-D6A047F98D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9589" y="3847379"/>
                      <a:ext cx="2784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F8C6EEEB-FDA8-DB46-9E85-D6A047F98D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9589" y="3847379"/>
                      <a:ext cx="27847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EFFCE976-57DA-2AEB-5883-706D519F6D98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252212FC-55E2-E28A-27CA-3FB2D892E97E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6ACDC201-55F3-036D-94FA-6D2E678BBE44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9D66219A-8617-4D9B-56B7-334936D1D7F1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23" name="Gerader Verbinder 22">
                    <a:extLst>
                      <a:ext uri="{FF2B5EF4-FFF2-40B4-BE49-F238E27FC236}">
                        <a16:creationId xmlns:a16="http://schemas.microsoft.com/office/drawing/2014/main" id="{506B1228-A4F3-8282-1232-08A1A6CAD3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Gerader Verbinder 23">
                    <a:extLst>
                      <a:ext uri="{FF2B5EF4-FFF2-40B4-BE49-F238E27FC236}">
                        <a16:creationId xmlns:a16="http://schemas.microsoft.com/office/drawing/2014/main" id="{82B4E4C1-5823-767D-374A-547189FA0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E6E5228-A0E8-1A12-D8DD-D667E5DFA6BD}"/>
                  </a:ext>
                </a:extLst>
              </p:cNvPr>
              <p:cNvSpPr/>
              <p:nvPr/>
            </p:nvSpPr>
            <p:spPr>
              <a:xfrm>
                <a:off x="4752115" y="2003282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B90F1E9-6316-70C2-D45E-8FDDCD28FD23}"/>
                  </a:ext>
                </a:extLst>
              </p:cNvPr>
              <p:cNvSpPr/>
              <p:nvPr/>
            </p:nvSpPr>
            <p:spPr>
              <a:xfrm>
                <a:off x="7122904" y="4828139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5E3DFD7-F702-E8BE-4917-C53840E44DE1}"/>
                  </a:ext>
                </a:extLst>
              </p:cNvPr>
              <p:cNvSpPr/>
              <p:nvPr/>
            </p:nvSpPr>
            <p:spPr>
              <a:xfrm>
                <a:off x="7832862" y="1583498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0DF67F56-D55D-32D3-FC46-E4EA210DB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9096" y="3064912"/>
                <a:ext cx="121931" cy="121931"/>
              </a:xfrm>
              <a:prstGeom prst="rect">
                <a:avLst/>
              </a:prstGeom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3F2EB51-7C04-5187-FFE1-158228B20358}"/>
                  </a:ext>
                </a:extLst>
              </p:cNvPr>
              <p:cNvSpPr/>
              <p:nvPr/>
            </p:nvSpPr>
            <p:spPr>
              <a:xfrm>
                <a:off x="3657390" y="4565341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647BE59-8650-6588-CA76-257CDE5D67FA}"/>
                  </a:ext>
                </a:extLst>
              </p:cNvPr>
              <p:cNvSpPr/>
              <p:nvPr/>
            </p:nvSpPr>
            <p:spPr>
              <a:xfrm>
                <a:off x="3867263" y="1464001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66F6973-6409-064B-5BC7-8F6E4C084699}"/>
                  </a:ext>
                </a:extLst>
              </p:cNvPr>
              <p:cNvSpPr/>
              <p:nvPr/>
            </p:nvSpPr>
            <p:spPr>
              <a:xfrm>
                <a:off x="8969888" y="2563534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08954A0-F250-5F89-8787-74ACFC7B7379}"/>
                </a:ext>
              </a:extLst>
            </p:cNvPr>
            <p:cNvSpPr/>
            <p:nvPr/>
          </p:nvSpPr>
          <p:spPr>
            <a:xfrm>
              <a:off x="6534791" y="403102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465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AAFDDA0-0E20-9DB3-4D01-2E1E562B4BE2}"/>
              </a:ext>
            </a:extLst>
          </p:cNvPr>
          <p:cNvGrpSpPr/>
          <p:nvPr/>
        </p:nvGrpSpPr>
        <p:grpSpPr>
          <a:xfrm>
            <a:off x="4221716" y="1418391"/>
            <a:ext cx="3652570" cy="3814672"/>
            <a:chOff x="4221716" y="1418391"/>
            <a:chExt cx="3652570" cy="3814672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48594A7-481D-74DF-BF2A-40AB0E4385C1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>
              <a:off x="6095759" y="3425120"/>
              <a:ext cx="157224" cy="1356221"/>
            </a:xfrm>
            <a:prstGeom prst="line">
              <a:avLst/>
            </a:prstGeom>
            <a:ln w="25400" cap="rnd" cmpd="sng" algn="ctr">
              <a:solidFill>
                <a:srgbClr val="7030A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01296094-1896-C14E-9449-7FB426D4A71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6095759" y="1664185"/>
              <a:ext cx="1109640" cy="1760935"/>
            </a:xfrm>
            <a:prstGeom prst="line">
              <a:avLst/>
            </a:prstGeom>
            <a:ln w="25400" cap="rnd" cmpd="sng" algn="ctr">
              <a:solidFill>
                <a:srgbClr val="00B05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9A94C00-B561-249F-4CA6-A4656B8DC548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4858607" y="2342365"/>
              <a:ext cx="1237152" cy="1082755"/>
            </a:xfrm>
            <a:prstGeom prst="line">
              <a:avLst/>
            </a:prstGeom>
            <a:ln w="25400" cap="rnd" cmpd="sng" algn="ctr">
              <a:solidFill>
                <a:srgbClr val="C0000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F49392A-6F24-B443-F6FA-86D153D3BC50}"/>
                </a:ext>
              </a:extLst>
            </p:cNvPr>
            <p:cNvGrpSpPr/>
            <p:nvPr/>
          </p:nvGrpSpPr>
          <p:grpSpPr>
            <a:xfrm>
              <a:off x="4221716" y="1418391"/>
              <a:ext cx="3652570" cy="3814672"/>
              <a:chOff x="4221716" y="1418391"/>
              <a:chExt cx="3652570" cy="3814672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AB8923BC-2CE2-C5DF-80BE-594D3C46EC92}"/>
                  </a:ext>
                </a:extLst>
              </p:cNvPr>
              <p:cNvGrpSpPr/>
              <p:nvPr/>
            </p:nvGrpSpPr>
            <p:grpSpPr>
              <a:xfrm>
                <a:off x="4221716" y="1418391"/>
                <a:ext cx="3652570" cy="3814672"/>
                <a:chOff x="3872094" y="1342191"/>
                <a:chExt cx="3652570" cy="3814672"/>
              </a:xfrm>
            </p:grpSpPr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0611145A-BF33-906B-BA28-752D1C708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568823"/>
                  <a:ext cx="0" cy="3406589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052B77AC-559A-962B-0252-03BB4DAFD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2378" y="3349149"/>
                  <a:ext cx="3348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EEA31B8E-CBF4-E557-8B44-01B36843F68F}"/>
                    </a:ext>
                  </a:extLst>
                </p:cNvPr>
                <p:cNvSpPr/>
                <p:nvPr/>
              </p:nvSpPr>
              <p:spPr>
                <a:xfrm>
                  <a:off x="4455306" y="2055041"/>
                  <a:ext cx="2595951" cy="2595951"/>
                </a:xfrm>
                <a:prstGeom prst="ellipse">
                  <a:avLst/>
                </a:prstGeom>
                <a:noFill/>
                <a:ln w="19050">
                  <a:solidFill>
                    <a:srgbClr val="8269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Gleichschenkliges Dreieck 10">
                  <a:extLst>
                    <a:ext uri="{FF2B5EF4-FFF2-40B4-BE49-F238E27FC236}">
                      <a16:creationId xmlns:a16="http://schemas.microsoft.com/office/drawing/2014/main" id="{E3F58E52-6BD6-111F-D00B-AE1C882A7396}"/>
                    </a:ext>
                  </a:extLst>
                </p:cNvPr>
                <p:cNvSpPr/>
                <p:nvPr/>
              </p:nvSpPr>
              <p:spPr>
                <a:xfrm rot="9866727">
                  <a:off x="4771617" y="1830117"/>
                  <a:ext cx="2546800" cy="2707003"/>
                </a:xfrm>
                <a:prstGeom prst="triangle">
                  <a:avLst>
                    <a:gd name="adj" fmla="val 70755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EAFD4F1C-610F-B12B-5A1D-4BDC062E18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EAFD4F1C-610F-B12B-5A1D-4BDC062E18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feld 14">
                      <a:extLst>
                        <a:ext uri="{FF2B5EF4-FFF2-40B4-BE49-F238E27FC236}">
                          <a16:creationId xmlns:a16="http://schemas.microsoft.com/office/drawing/2014/main" id="{646057A0-141F-2B47-15EE-931E5BDE11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feld 14">
                      <a:extLst>
                        <a:ext uri="{FF2B5EF4-FFF2-40B4-BE49-F238E27FC236}">
                          <a16:creationId xmlns:a16="http://schemas.microsoft.com/office/drawing/2014/main" id="{646057A0-141F-2B47-15EE-931E5BDE11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4BBA6033-AE30-D93F-0E0A-80B4F4511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4BBA6033-AE30-D93F-0E0A-80B4F4511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1D280B59-0F0E-BB22-01FB-7AA3A51AC6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1D280B59-0F0E-BB22-01FB-7AA3A51AC6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F7BB7623-F2E6-1B83-4078-5DEAB694DFFF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9885EEC-411C-63DB-A18D-3EFEDA4CB208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39E3E66-1E6B-F7A2-2BE9-906FE9953F61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 Verbindung mit Pfeil 20">
                  <a:extLst>
                    <a:ext uri="{FF2B5EF4-FFF2-40B4-BE49-F238E27FC236}">
                      <a16:creationId xmlns:a16="http://schemas.microsoft.com/office/drawing/2014/main" id="{5C483445-77BC-7A0E-E6D3-FC3D1656D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04438" y="1407475"/>
                  <a:ext cx="241699" cy="194466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2FEA4310-8E25-AE3A-2446-3447FAD3E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2673" y="3354566"/>
                  <a:ext cx="1533526" cy="1349433"/>
                </a:xfrm>
                <a:prstGeom prst="straightConnector1">
                  <a:avLst/>
                </a:prstGeom>
                <a:ln w="19050">
                  <a:solidFill>
                    <a:srgbClr val="DA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mit Pfeil 22">
                  <a:extLst>
                    <a:ext uri="{FF2B5EF4-FFF2-40B4-BE49-F238E27FC236}">
                      <a16:creationId xmlns:a16="http://schemas.microsoft.com/office/drawing/2014/main" id="{41595CF2-61B4-D49C-9D6B-F6AF87146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8670" y="3356011"/>
                  <a:ext cx="1148400" cy="179640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821330C1-C2D8-0A99-BB82-FC8374270F72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25" name="Gerader Verbinder 24">
                    <a:extLst>
                      <a:ext uri="{FF2B5EF4-FFF2-40B4-BE49-F238E27FC236}">
                        <a16:creationId xmlns:a16="http://schemas.microsoft.com/office/drawing/2014/main" id="{3D58BFAA-7767-A578-E0CD-8C77BD971C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r Verbinder 25">
                    <a:extLst>
                      <a:ext uri="{FF2B5EF4-FFF2-40B4-BE49-F238E27FC236}">
                        <a16:creationId xmlns:a16="http://schemas.microsoft.com/office/drawing/2014/main" id="{AAE5CBD4-1435-80F7-4BF8-C876C431D9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DE18BF2-15EF-E7E6-871F-9568B15B3388}"/>
                  </a:ext>
                </a:extLst>
              </p:cNvPr>
              <p:cNvSpPr/>
              <p:nvPr/>
            </p:nvSpPr>
            <p:spPr>
              <a:xfrm>
                <a:off x="6532001" y="402614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0775493-8BEB-CEC6-92C0-4372FFEA7BAE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0775493-8BEB-CEC6-92C0-4372FFEA7B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20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46175E2-FC37-FD2F-6E53-FBE3CBA2FB35}"/>
              </a:ext>
            </a:extLst>
          </p:cNvPr>
          <p:cNvGrpSpPr/>
          <p:nvPr/>
        </p:nvGrpSpPr>
        <p:grpSpPr>
          <a:xfrm>
            <a:off x="4221716" y="1418391"/>
            <a:ext cx="3652570" cy="3814672"/>
            <a:chOff x="4221716" y="1418391"/>
            <a:chExt cx="3652570" cy="381467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D6274FC-09F9-DB2D-500F-4BA671A8B42C}"/>
                </a:ext>
              </a:extLst>
            </p:cNvPr>
            <p:cNvGrpSpPr/>
            <p:nvPr/>
          </p:nvGrpSpPr>
          <p:grpSpPr>
            <a:xfrm>
              <a:off x="4221716" y="1418391"/>
              <a:ext cx="3652570" cy="3814672"/>
              <a:chOff x="4221716" y="1418391"/>
              <a:chExt cx="3652570" cy="3814672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46A88438-BAE1-7334-27B7-2AF2D9A7A0E9}"/>
                  </a:ext>
                </a:extLst>
              </p:cNvPr>
              <p:cNvGrpSpPr/>
              <p:nvPr/>
            </p:nvGrpSpPr>
            <p:grpSpPr>
              <a:xfrm>
                <a:off x="4221716" y="1418391"/>
                <a:ext cx="3652570" cy="3814672"/>
                <a:chOff x="3872094" y="1342191"/>
                <a:chExt cx="3652570" cy="3814672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8624DD78-9A21-EAF9-BF62-EA65FB50FFC7}"/>
                    </a:ext>
                  </a:extLst>
                </p:cNvPr>
                <p:cNvSpPr/>
                <p:nvPr/>
              </p:nvSpPr>
              <p:spPr>
                <a:xfrm>
                  <a:off x="4455306" y="2055041"/>
                  <a:ext cx="2595951" cy="259595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Gleichschenkliges Dreieck 4">
                  <a:extLst>
                    <a:ext uri="{FF2B5EF4-FFF2-40B4-BE49-F238E27FC236}">
                      <a16:creationId xmlns:a16="http://schemas.microsoft.com/office/drawing/2014/main" id="{7C42D129-1BE2-CB92-EDE7-75330DDAEE65}"/>
                    </a:ext>
                  </a:extLst>
                </p:cNvPr>
                <p:cNvSpPr/>
                <p:nvPr/>
              </p:nvSpPr>
              <p:spPr>
                <a:xfrm rot="9866727">
                  <a:off x="4771617" y="1830117"/>
                  <a:ext cx="2546800" cy="2707003"/>
                </a:xfrm>
                <a:prstGeom prst="triangle">
                  <a:avLst>
                    <a:gd name="adj" fmla="val 7075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E1B766E3-3D1E-5671-773A-A363E13D8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568823"/>
                  <a:ext cx="0" cy="3406589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C4B9A275-EFF1-B966-46AC-6BDF5D278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2378" y="3349149"/>
                  <a:ext cx="3348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feld 21">
                      <a:extLst>
                        <a:ext uri="{FF2B5EF4-FFF2-40B4-BE49-F238E27FC236}">
                          <a16:creationId xmlns:a16="http://schemas.microsoft.com/office/drawing/2014/main" id="{9EC456D7-59C8-E05A-B2FA-DD63AB6038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feld 21">
                      <a:extLst>
                        <a:ext uri="{FF2B5EF4-FFF2-40B4-BE49-F238E27FC236}">
                          <a16:creationId xmlns:a16="http://schemas.microsoft.com/office/drawing/2014/main" id="{9EC456D7-59C8-E05A-B2FA-DD63AB6038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72CAE53-45ED-6C0F-F8BF-A702BDB1DA2F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4C867078-FABB-E7A0-A5FB-866694FAB640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1D24B727-923F-7909-4856-D261480D37C1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2CEC33B6-722A-7DFA-216D-48BE0EB6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04438" y="1407475"/>
                  <a:ext cx="241699" cy="194466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6E5A8033-F562-4061-FA28-A00ACD4DB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2673" y="3354566"/>
                  <a:ext cx="1533526" cy="1349433"/>
                </a:xfrm>
                <a:prstGeom prst="straightConnector1">
                  <a:avLst/>
                </a:prstGeom>
                <a:ln w="19050">
                  <a:solidFill>
                    <a:srgbClr val="DA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8F3B519-7CD4-C7C3-14BC-D8F249372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8670" y="3356011"/>
                  <a:ext cx="1148400" cy="179640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811CE7A9-FE9D-4D5C-570B-6FBBEC272B8D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14" name="Gerader Verbinder 13">
                    <a:extLst>
                      <a:ext uri="{FF2B5EF4-FFF2-40B4-BE49-F238E27FC236}">
                        <a16:creationId xmlns:a16="http://schemas.microsoft.com/office/drawing/2014/main" id="{4C5B26C5-399B-EAFE-86AD-AB4D8802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r Verbinder 15">
                    <a:extLst>
                      <a:ext uri="{FF2B5EF4-FFF2-40B4-BE49-F238E27FC236}">
                        <a16:creationId xmlns:a16="http://schemas.microsoft.com/office/drawing/2014/main" id="{9F1B3393-AFA5-C8C1-F9F8-328DA584B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7E8A88D-1AEB-AF45-7A3E-E7564E5A20B5}"/>
                  </a:ext>
                </a:extLst>
              </p:cNvPr>
              <p:cNvSpPr/>
              <p:nvPr/>
            </p:nvSpPr>
            <p:spPr>
              <a:xfrm>
                <a:off x="6532001" y="402614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B45962D-5897-96C9-3519-7B7E207028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B45962D-5897-96C9-3519-7B7E207028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ECF236ED-C70E-BF7F-90E6-BB826EAD2310}"/>
                </a:ext>
              </a:extLst>
            </p:cNvPr>
            <p:cNvSpPr/>
            <p:nvPr/>
          </p:nvSpPr>
          <p:spPr>
            <a:xfrm rot="9866727">
              <a:off x="5053484" y="1915569"/>
              <a:ext cx="2546800" cy="2201674"/>
            </a:xfrm>
            <a:prstGeom prst="triangle">
              <a:avLst>
                <a:gd name="adj" fmla="val 51114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31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CB33E091-4876-1119-2C19-C268F62FF2B9}"/>
              </a:ext>
            </a:extLst>
          </p:cNvPr>
          <p:cNvGrpSpPr/>
          <p:nvPr/>
        </p:nvGrpSpPr>
        <p:grpSpPr>
          <a:xfrm>
            <a:off x="3432790" y="1641728"/>
            <a:ext cx="4749184" cy="2745043"/>
            <a:chOff x="3432790" y="1641728"/>
            <a:chExt cx="4749184" cy="2745043"/>
          </a:xfrm>
        </p:grpSpPr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57510C6F-E528-E1B4-0961-57A22FCC8A14}"/>
                </a:ext>
              </a:extLst>
            </p:cNvPr>
            <p:cNvSpPr/>
            <p:nvPr/>
          </p:nvSpPr>
          <p:spPr>
            <a:xfrm>
              <a:off x="3432790" y="2324420"/>
              <a:ext cx="2080611" cy="2062351"/>
            </a:xfrm>
            <a:prstGeom prst="arc">
              <a:avLst>
                <a:gd name="adj1" fmla="val 20159968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A175673F-1882-79C5-D145-3E1EF956D6F4}"/>
                </a:ext>
              </a:extLst>
            </p:cNvPr>
            <p:cNvGrpSpPr/>
            <p:nvPr/>
          </p:nvGrpSpPr>
          <p:grpSpPr>
            <a:xfrm>
              <a:off x="4191301" y="1641728"/>
              <a:ext cx="3990673" cy="2430971"/>
              <a:chOff x="4191301" y="1641728"/>
              <a:chExt cx="3990673" cy="2430971"/>
            </a:xfrm>
          </p:grpSpPr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6915CC42-984D-3493-BEFD-2D4F460D1D75}"/>
                  </a:ext>
                </a:extLst>
              </p:cNvPr>
              <p:cNvSpPr/>
              <p:nvPr/>
            </p:nvSpPr>
            <p:spPr>
              <a:xfrm flipV="1">
                <a:off x="5641975" y="1695727"/>
                <a:ext cx="2539999" cy="774575"/>
              </a:xfrm>
              <a:prstGeom prst="triangle">
                <a:avLst>
                  <a:gd name="adj" fmla="val 3081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253FAB89-B2EF-C89C-9AD1-B6B1762242A3}"/>
                  </a:ext>
                </a:extLst>
              </p:cNvPr>
              <p:cNvCxnSpPr/>
              <p:nvPr/>
            </p:nvCxnSpPr>
            <p:spPr>
              <a:xfrm>
                <a:off x="4471332" y="3355596"/>
                <a:ext cx="285225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BF43BBF3-7FFF-66C0-CF4D-CA4A359E77C7}"/>
                  </a:ext>
                </a:extLst>
              </p:cNvPr>
              <p:cNvSpPr/>
              <p:nvPr/>
            </p:nvSpPr>
            <p:spPr>
              <a:xfrm>
                <a:off x="4417332" y="330159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4F94A0D-C295-D9AD-A8B9-F6001BAD9742}"/>
                  </a:ext>
                </a:extLst>
              </p:cNvPr>
              <p:cNvSpPr/>
              <p:nvPr/>
            </p:nvSpPr>
            <p:spPr>
              <a:xfrm>
                <a:off x="7269589" y="330159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8BF7A811-7DAA-5C1D-B631-596DEE907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7134" y="247262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992D3395-E97B-652C-26B8-B4D46FDD4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3897" y="240062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6B216A70-C918-D465-C2B1-C568A0543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191301" y="3355596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6B216A70-C918-D465-C2B1-C568A05433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1301" y="3355596"/>
                    <a:ext cx="3430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89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A911766B-8397-6D57-BC5D-529416720ACD}"/>
                      </a:ext>
                    </a:extLst>
                  </p:cNvPr>
                  <p:cNvSpPr txBox="1"/>
                  <p:nvPr/>
                </p:nvSpPr>
                <p:spPr>
                  <a:xfrm>
                    <a:off x="7314541" y="3355596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A911766B-8397-6D57-BC5D-529416720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3355596"/>
                    <a:ext cx="3430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9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F1167D-CF89-A36B-2260-55CA6DEEF0FC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594" y="2497504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F1167D-CF89-A36B-2260-55CA6DEEF0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594" y="2497504"/>
                    <a:ext cx="34308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F2D23B11-1B6C-F689-6C80-62EF33CC31C6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flipV="1">
                <a:off x="4509516" y="2472619"/>
                <a:ext cx="1929145" cy="8447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343F90A-53EC-36F3-863E-193685162FB5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 flipV="1">
                <a:off x="6433897" y="2472618"/>
                <a:ext cx="851508" cy="844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018AB8FE-4AF9-CA12-9ED8-8CF214170E03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H="1" flipV="1">
                <a:off x="5641975" y="1695727"/>
                <a:ext cx="787159" cy="7768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B4D0AB50-B97A-DE07-8E36-83D0A1FE291D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438661" y="1695727"/>
                <a:ext cx="1743313" cy="7768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feld 39">
                    <a:extLst>
                      <a:ext uri="{FF2B5EF4-FFF2-40B4-BE49-F238E27FC236}">
                        <a16:creationId xmlns:a16="http://schemas.microsoft.com/office/drawing/2014/main" id="{B999F7DD-CD04-0CF2-9E9A-DEC0E2142DF0}"/>
                      </a:ext>
                    </a:extLst>
                  </p:cNvPr>
                  <p:cNvSpPr txBox="1"/>
                  <p:nvPr/>
                </p:nvSpPr>
                <p:spPr>
                  <a:xfrm>
                    <a:off x="6357134" y="1641728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0" name="Textfeld 39">
                    <a:extLst>
                      <a:ext uri="{FF2B5EF4-FFF2-40B4-BE49-F238E27FC236}">
                        <a16:creationId xmlns:a16="http://schemas.microsoft.com/office/drawing/2014/main" id="{B999F7DD-CD04-0CF2-9E9A-DEC0E2142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134" y="1641728"/>
                    <a:ext cx="3430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4ED5FCA-5E7C-DB35-9839-79FEBDF4222A}"/>
                  </a:ext>
                </a:extLst>
              </p:cNvPr>
              <p:cNvSpPr/>
              <p:nvPr/>
            </p:nvSpPr>
            <p:spPr>
              <a:xfrm>
                <a:off x="6269516" y="191404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CC8F131-BCF4-7285-BC6C-8AAAD4FE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508" y="2975080"/>
                    <a:ext cx="4495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CC8F131-BCF4-7285-BC6C-8AAAD4FE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508" y="2975080"/>
                    <a:ext cx="4495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3DB3EA05-3216-9B6A-F301-9DB302D2E91E}"/>
                      </a:ext>
                    </a:extLst>
                  </p:cNvPr>
                  <p:cNvSpPr txBox="1"/>
                  <p:nvPr/>
                </p:nvSpPr>
                <p:spPr>
                  <a:xfrm>
                    <a:off x="6641325" y="2978203"/>
                    <a:ext cx="4495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3DB3EA05-3216-9B6A-F301-9DB302D2E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1325" y="2978203"/>
                    <a:ext cx="44958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Bogen 48">
                <a:extLst>
                  <a:ext uri="{FF2B5EF4-FFF2-40B4-BE49-F238E27FC236}">
                    <a16:creationId xmlns:a16="http://schemas.microsoft.com/office/drawing/2014/main" id="{FC4C143F-61D3-4290-6AFD-FC76E5F11BB1}"/>
                  </a:ext>
                </a:extLst>
              </p:cNvPr>
              <p:cNvSpPr/>
              <p:nvPr/>
            </p:nvSpPr>
            <p:spPr>
              <a:xfrm>
                <a:off x="6590127" y="2638491"/>
                <a:ext cx="1446906" cy="1434208"/>
              </a:xfrm>
              <a:prstGeom prst="arc">
                <a:avLst>
                  <a:gd name="adj1" fmla="val 10775500"/>
                  <a:gd name="adj2" fmla="val 1349295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88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29F8140A-2E72-3D21-A8D4-0C5BADCCFAFC}"/>
              </a:ext>
            </a:extLst>
          </p:cNvPr>
          <p:cNvGrpSpPr/>
          <p:nvPr/>
        </p:nvGrpSpPr>
        <p:grpSpPr>
          <a:xfrm>
            <a:off x="4019550" y="1314450"/>
            <a:ext cx="4486275" cy="2840098"/>
            <a:chOff x="4019550" y="1314450"/>
            <a:chExt cx="4486275" cy="2840098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969F2665-4DCD-2EA2-DBE0-B369FD186979}"/>
                </a:ext>
              </a:extLst>
            </p:cNvPr>
            <p:cNvGrpSpPr/>
            <p:nvPr/>
          </p:nvGrpSpPr>
          <p:grpSpPr>
            <a:xfrm>
              <a:off x="5362349" y="2575648"/>
              <a:ext cx="1983901" cy="1578900"/>
              <a:chOff x="5362349" y="2575648"/>
              <a:chExt cx="1983901" cy="1578900"/>
            </a:xfrm>
            <a:solidFill>
              <a:schemeClr val="accent6">
                <a:lumMod val="60000"/>
                <a:lumOff val="40000"/>
              </a:schemeClr>
            </a:solidFill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C888447-7336-8F1F-03DD-0F67DB85FB15}"/>
                  </a:ext>
                </a:extLst>
              </p:cNvPr>
              <p:cNvGrpSpPr/>
              <p:nvPr/>
            </p:nvGrpSpPr>
            <p:grpSpPr>
              <a:xfrm>
                <a:off x="5606239" y="2575648"/>
                <a:ext cx="1740011" cy="1578900"/>
                <a:chOff x="5606239" y="2575648"/>
                <a:chExt cx="1740011" cy="1578900"/>
              </a:xfrm>
              <a:grpFill/>
            </p:grpSpPr>
            <p:sp>
              <p:nvSpPr>
                <p:cNvPr id="79" name="Gleichschenkliges Dreieck 78">
                  <a:extLst>
                    <a:ext uri="{FF2B5EF4-FFF2-40B4-BE49-F238E27FC236}">
                      <a16:creationId xmlns:a16="http://schemas.microsoft.com/office/drawing/2014/main" id="{42C03767-D8B3-4681-BF55-13628CD1CC5A}"/>
                    </a:ext>
                  </a:extLst>
                </p:cNvPr>
                <p:cNvSpPr/>
                <p:nvPr/>
              </p:nvSpPr>
              <p:spPr>
                <a:xfrm rot="12580127">
                  <a:off x="5627274" y="2575648"/>
                  <a:ext cx="1550424" cy="157890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Trapezoid 79">
                  <a:extLst>
                    <a:ext uri="{FF2B5EF4-FFF2-40B4-BE49-F238E27FC236}">
                      <a16:creationId xmlns:a16="http://schemas.microsoft.com/office/drawing/2014/main" id="{D6E0388C-DC5A-1D55-C556-7B58CFDA3FE1}"/>
                    </a:ext>
                  </a:extLst>
                </p:cNvPr>
                <p:cNvSpPr/>
                <p:nvPr/>
              </p:nvSpPr>
              <p:spPr>
                <a:xfrm flipV="1">
                  <a:off x="5606239" y="3366948"/>
                  <a:ext cx="1686695" cy="694372"/>
                </a:xfrm>
                <a:prstGeom prst="trapezoid">
                  <a:avLst>
                    <a:gd name="adj" fmla="val 559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Trapezoid 80">
                  <a:extLst>
                    <a:ext uri="{FF2B5EF4-FFF2-40B4-BE49-F238E27FC236}">
                      <a16:creationId xmlns:a16="http://schemas.microsoft.com/office/drawing/2014/main" id="{FEC85268-4BE3-1683-8B74-4699421FB7F8}"/>
                    </a:ext>
                  </a:extLst>
                </p:cNvPr>
                <p:cNvSpPr/>
                <p:nvPr/>
              </p:nvSpPr>
              <p:spPr>
                <a:xfrm rot="1764843" flipV="1">
                  <a:off x="6016122" y="2685822"/>
                  <a:ext cx="1330128" cy="830807"/>
                </a:xfrm>
                <a:prstGeom prst="trapezoid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5F425978-A94A-CE78-56F7-D02F836C5C84}"/>
                  </a:ext>
                </a:extLst>
              </p:cNvPr>
              <p:cNvSpPr/>
              <p:nvPr/>
            </p:nvSpPr>
            <p:spPr>
              <a:xfrm rot="1764843" flipV="1">
                <a:off x="5362349" y="3572079"/>
                <a:ext cx="772885" cy="320955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3A356B8-B638-9D24-6DC8-88BB70B2015E}"/>
                </a:ext>
              </a:extLst>
            </p:cNvPr>
            <p:cNvSpPr/>
            <p:nvPr/>
          </p:nvSpPr>
          <p:spPr>
            <a:xfrm rot="1791420">
              <a:off x="4276457" y="1800260"/>
              <a:ext cx="1550496" cy="15902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2458327-282D-80E0-59B2-36436DB3C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0663" y="1776413"/>
              <a:ext cx="1110962" cy="19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F757479-BA31-690B-0650-AE926B58A23C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1382770"/>
              <a:ext cx="3209925" cy="18491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B325575-7A18-965D-FFBE-72B0AE1DD9FC}"/>
                </a:ext>
              </a:extLst>
            </p:cNvPr>
            <p:cNvCxnSpPr>
              <a:cxnSpLocks/>
            </p:cNvCxnSpPr>
            <p:nvPr/>
          </p:nvCxnSpPr>
          <p:spPr>
            <a:xfrm>
              <a:off x="6118357" y="1314450"/>
              <a:ext cx="0" cy="27468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1B4C01B9-3002-8A4E-34FC-24AF89928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550" y="2294358"/>
              <a:ext cx="448627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F835CED-0C3B-29EC-ECD2-92126ADE2F67}"/>
                </a:ext>
              </a:extLst>
            </p:cNvPr>
            <p:cNvSpPr/>
            <p:nvPr/>
          </p:nvSpPr>
          <p:spPr>
            <a:xfrm>
              <a:off x="6403132" y="292864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4E18C26-13FF-F57C-7CE1-668D31A7F14A}"/>
                </a:ext>
              </a:extLst>
            </p:cNvPr>
            <p:cNvSpPr/>
            <p:nvPr/>
          </p:nvSpPr>
          <p:spPr>
            <a:xfrm>
              <a:off x="5156861" y="268818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9EFC6B0-F07C-452C-1554-AB39B246BBED}"/>
                </a:ext>
              </a:extLst>
            </p:cNvPr>
            <p:cNvCxnSpPr>
              <a:cxnSpLocks/>
            </p:cNvCxnSpPr>
            <p:nvPr/>
          </p:nvCxnSpPr>
          <p:spPr>
            <a:xfrm>
              <a:off x="6041594" y="2294358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5936B41-C3B3-80BF-79C4-C7127539978E}"/>
                </a:ext>
              </a:extLst>
            </p:cNvPr>
            <p:cNvCxnSpPr>
              <a:cxnSpLocks/>
            </p:cNvCxnSpPr>
            <p:nvPr/>
          </p:nvCxnSpPr>
          <p:spPr>
            <a:xfrm>
              <a:off x="6118357" y="2222358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491BE5E0-DDF4-DA7E-21D2-F4AC11334F1C}"/>
                    </a:ext>
                  </a:extLst>
                </p:cNvPr>
                <p:cNvSpPr txBox="1"/>
                <p:nvPr/>
              </p:nvSpPr>
              <p:spPr>
                <a:xfrm>
                  <a:off x="6563191" y="2897414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491BE5E0-DDF4-DA7E-21D2-F4AC11334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191" y="2897414"/>
                  <a:ext cx="34308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89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705DAC31-EB2A-F0A9-D8B7-60155014F173}"/>
                    </a:ext>
                  </a:extLst>
                </p:cNvPr>
                <p:cNvSpPr txBox="1"/>
                <p:nvPr/>
              </p:nvSpPr>
              <p:spPr>
                <a:xfrm>
                  <a:off x="4747662" y="2649184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705DAC31-EB2A-F0A9-D8B7-60155014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662" y="2649184"/>
                  <a:ext cx="34308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9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58DFCE5A-C13F-9854-293C-94CA2F1AA614}"/>
                    </a:ext>
                  </a:extLst>
                </p:cNvPr>
                <p:cNvSpPr txBox="1"/>
                <p:nvPr/>
              </p:nvSpPr>
              <p:spPr>
                <a:xfrm>
                  <a:off x="5835959" y="1824149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58DFCE5A-C13F-9854-293C-94CA2F1AA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959" y="1824149"/>
                  <a:ext cx="3430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315F8D3-208E-E96D-A130-3ADD43BD8709}"/>
                    </a:ext>
                  </a:extLst>
                </p:cNvPr>
                <p:cNvSpPr txBox="1"/>
                <p:nvPr/>
              </p:nvSpPr>
              <p:spPr>
                <a:xfrm>
                  <a:off x="6433334" y="1469409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315F8D3-208E-E96D-A130-3ADD43BD8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334" y="1469409"/>
                  <a:ext cx="3430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EF8B6F4-16C2-65B6-3689-F1E4F8C8904E}"/>
                </a:ext>
              </a:extLst>
            </p:cNvPr>
            <p:cNvSpPr/>
            <p:nvPr/>
          </p:nvSpPr>
          <p:spPr>
            <a:xfrm>
              <a:off x="6368480" y="171045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7BCC398-D2EE-2126-CA2A-49D74581A54E}"/>
                </a:ext>
              </a:extLst>
            </p:cNvPr>
            <p:cNvSpPr/>
            <p:nvPr/>
          </p:nvSpPr>
          <p:spPr>
            <a:xfrm>
              <a:off x="6979250" y="3397412"/>
              <a:ext cx="108000" cy="10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07DDE66-FD78-DE25-C15A-3EFD8B8E84EA}"/>
                </a:ext>
              </a:extLst>
            </p:cNvPr>
            <p:cNvSpPr/>
            <p:nvPr/>
          </p:nvSpPr>
          <p:spPr>
            <a:xfrm>
              <a:off x="4427049" y="2541886"/>
              <a:ext cx="108000" cy="10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8756F3E-B8BB-12ED-78F4-B1E60ADAD2D0}"/>
                </a:ext>
              </a:extLst>
            </p:cNvPr>
            <p:cNvSpPr/>
            <p:nvPr/>
          </p:nvSpPr>
          <p:spPr>
            <a:xfrm>
              <a:off x="5727125" y="3505412"/>
              <a:ext cx="108000" cy="10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648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Latin Modern Math</vt:lpstr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Tucciarone</dc:creator>
  <cp:lastModifiedBy>L1010 HD</cp:lastModifiedBy>
  <cp:revision>8</cp:revision>
  <dcterms:created xsi:type="dcterms:W3CDTF">2024-01-10T12:12:27Z</dcterms:created>
  <dcterms:modified xsi:type="dcterms:W3CDTF">2024-01-25T12:53:21Z</dcterms:modified>
</cp:coreProperties>
</file>