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DC155-9898-EC4E-F286-85A9C2B24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73DBDC-BCE0-4237-F8A0-1E208D264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8D8F6D-2529-03E5-F932-139CEDC0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18BCD6-A75E-5A36-A7A2-05D81FC4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2F4F4F-10A0-2DBB-70CD-C0BCC7BB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8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9589-0E6E-95F0-998F-39B86F0B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F9FC66-90BB-0079-B7E4-6384A5693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8EA5A8-6983-BF3A-374B-D1204FF4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3C17CD-5852-86A2-92E1-D7EAF5C0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05A03-BC93-2591-2A86-BDFC0B47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90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451B6B-C66A-37B0-52D4-0D24E1D1E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2426AE-EBFD-A1CF-6A0F-3A6933CB6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50CE0A-C466-4F83-1C4C-9B611B94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3D0DB6-69E5-8F98-F9CA-A0FEA5D6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7E769B-1903-13E2-C14B-AD3DC54E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18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FEBEE-EDBD-86B4-15F9-ECEEAE0E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613F62-658F-7275-92DC-04FB31C9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2DF2C-B4DB-4F7A-7DC4-BF349FFF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7CCC04-AA58-2FC7-6B00-53E0BCC7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D39F-6A0D-BF06-24F0-02FF5A42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26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5B42E-0677-4446-871C-9ED9A812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8960A6-D266-415F-BE81-51B71C766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5F782-A91A-0CED-7350-78C2D9E7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41CD59-37CB-35F6-6271-F9CDDBB6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E744A3-8880-0A52-8435-FCA13415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2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5FE15-65BD-FD1E-9871-779040D4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6E903-4782-84FE-BAA1-E270F4B3A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AB5AB6-A5B5-C404-79FE-1FE60C103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198455-7720-8DB4-52BE-44E67ADE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0B5F80-E0DD-06BA-1C2E-81B48ADC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4D9266-1F67-324E-A298-9CD1E8A8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16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24C87-D12A-3BB1-9F5B-DA1B72E4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A7256D-ED7C-9B1B-34C7-F7D32F7E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5FCBDE-4D53-C644-9F1A-AF1AEF314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D034B4-97C8-84F9-B078-34B115E79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7F9523-4C1C-AF15-7357-6B0BCD4E2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040856-E97E-AF4D-38BD-20FFD768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B06C19-33A8-98B8-FBE4-CE08D616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C2BEF1-3AA7-D9D6-324B-A796878A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46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06CF-E356-F6D9-DE07-DA2ADCA8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63F7F4-B31F-6340-D62B-6D92FBC4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2EDB8A-BCEC-B77E-45A4-CBA9D061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EDD338-8CC8-A472-A482-7CEF59D1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38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EAADC-F14C-6030-C790-CA444288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54F82-1D3C-D813-F1FE-EE82650B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678807-A6B7-F57D-94EE-B2540C8C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2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7D4B-9C02-C04F-CC20-BFB78770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89974-7F1C-8D24-2AB2-20B17DA81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6EEEE7-C10F-AA20-7812-57C17EE8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450894-C84E-C49F-2348-7E1773B1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B40757-0124-DC0B-9605-ADD389F4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E24C2D-6CC8-D8C7-722C-6250BE8C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1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21EA8-5925-20A0-2992-8BBCCB71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96C061-3074-5568-9E17-5C548DF8A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282FF4-0A8F-9D51-581C-4AD1743F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3525CB-235F-2C8F-F6BC-E0B9E4C1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D59-C437-4C1C-911D-483A8492AF6D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44F56C-CBC7-9064-BF33-D617160E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AC9EA3-F0A0-6D6C-7C61-B5D85942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32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9E8901-A095-A6C4-C3FD-BF8A693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15320-1804-0C14-F42B-4562CF78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EBA79D-940F-1B7A-71FF-729E72B0B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4D59-C437-4C1C-911D-483A8492AF6D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3D6CF-4B7E-90B2-89BB-5A649F78D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080220-91F3-1F9E-1192-638FD0696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5E7C-910D-4F08-8939-70B3A299A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89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155BFC31-8E9E-AF5A-FFB1-F5B74D6B424A}"/>
              </a:ext>
            </a:extLst>
          </p:cNvPr>
          <p:cNvGrpSpPr/>
          <p:nvPr/>
        </p:nvGrpSpPr>
        <p:grpSpPr>
          <a:xfrm>
            <a:off x="2376531" y="130589"/>
            <a:ext cx="7438938" cy="5328916"/>
            <a:chOff x="128765" y="85766"/>
            <a:chExt cx="7438938" cy="5328916"/>
          </a:xfrm>
        </p:grpSpPr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E3BCE456-775C-DD93-8A42-D1D90B79EFFA}"/>
                </a:ext>
              </a:extLst>
            </p:cNvPr>
            <p:cNvGrpSpPr/>
            <p:nvPr/>
          </p:nvGrpSpPr>
          <p:grpSpPr>
            <a:xfrm>
              <a:off x="128765" y="85766"/>
              <a:ext cx="2865448" cy="5328916"/>
              <a:chOff x="783188" y="919484"/>
              <a:chExt cx="2865448" cy="5328916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DDC694B-3C07-E9DF-9FCB-ED6A8DD01A56}"/>
                  </a:ext>
                </a:extLst>
              </p:cNvPr>
              <p:cNvSpPr/>
              <p:nvPr/>
            </p:nvSpPr>
            <p:spPr>
              <a:xfrm>
                <a:off x="783188" y="919484"/>
                <a:ext cx="2865448" cy="53289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AB196FBE-F1BE-FFE2-1B99-AF54861DE7FD}"/>
                  </a:ext>
                </a:extLst>
              </p:cNvPr>
              <p:cNvSpPr/>
              <p:nvPr/>
            </p:nvSpPr>
            <p:spPr>
              <a:xfrm>
                <a:off x="1064904" y="1450844"/>
                <a:ext cx="2290621" cy="1050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Demonstrator App</a:t>
                </a:r>
              </a:p>
            </p:txBody>
          </p: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AA447081-A921-5CF5-638B-77B452A0632F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2210215" y="2500916"/>
                <a:ext cx="0" cy="5945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C4976C33-D05B-5E1A-12EC-4FA3E9CE4B35}"/>
                  </a:ext>
                </a:extLst>
              </p:cNvPr>
              <p:cNvSpPr txBox="1"/>
              <p:nvPr/>
            </p:nvSpPr>
            <p:spPr>
              <a:xfrm>
                <a:off x="845941" y="1000498"/>
                <a:ext cx="15568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Klientengerät</a:t>
                </a:r>
              </a:p>
            </p:txBody>
          </p: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A5EAC46-D57F-A1C2-FBE4-0A8AD73E091F}"/>
                </a:ext>
              </a:extLst>
            </p:cNvPr>
            <p:cNvSpPr/>
            <p:nvPr/>
          </p:nvSpPr>
          <p:spPr>
            <a:xfrm>
              <a:off x="4702255" y="85766"/>
              <a:ext cx="2865448" cy="3742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23AF5690-2B76-A3CA-621A-4B942D1B2FFD}"/>
                </a:ext>
              </a:extLst>
            </p:cNvPr>
            <p:cNvSpPr txBox="1"/>
            <p:nvPr/>
          </p:nvSpPr>
          <p:spPr>
            <a:xfrm>
              <a:off x="4762026" y="147939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pcsgs08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036230C-BC2E-6C98-D3CB-0AE3B35EFFEA}"/>
                </a:ext>
              </a:extLst>
            </p:cNvPr>
            <p:cNvSpPr txBox="1"/>
            <p:nvPr/>
          </p:nvSpPr>
          <p:spPr>
            <a:xfrm rot="16200000">
              <a:off x="2358363" y="1509262"/>
              <a:ext cx="1050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Port: Auto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967978D1-5D39-DA9E-D374-A49325EEE590}"/>
                </a:ext>
              </a:extLst>
            </p:cNvPr>
            <p:cNvSpPr txBox="1"/>
            <p:nvPr/>
          </p:nvSpPr>
          <p:spPr>
            <a:xfrm rot="16200000">
              <a:off x="4380352" y="1509263"/>
              <a:ext cx="1050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Port: 5000</a:t>
              </a:r>
            </a:p>
          </p:txBody>
        </p: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97D744D5-EBD0-5E8C-E0DB-D440D1D840D0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701102" y="1142162"/>
              <a:ext cx="230221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2028D433-7621-C68D-60DB-261877F889E9}"/>
                </a:ext>
              </a:extLst>
            </p:cNvPr>
            <p:cNvSpPr txBox="1"/>
            <p:nvPr/>
          </p:nvSpPr>
          <p:spPr>
            <a:xfrm>
              <a:off x="1522895" y="1772303"/>
              <a:ext cx="1119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http: </a:t>
              </a:r>
              <a:br>
                <a:rPr lang="de-DE" sz="1200">
                  <a:latin typeface="Latin Modern Math" panose="02000503000000000000" pitchFamily="50" charset="0"/>
                  <a:ea typeface="Latin Modern Math" panose="02000503000000000000" pitchFamily="50" charset="0"/>
                </a:rPr>
              </a:br>
              <a:r>
                <a:rPr lang="de-DE" sz="12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GET / POST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E7ACC82-AD94-4505-9F79-394334A61924}"/>
                </a:ext>
              </a:extLst>
            </p:cNvPr>
            <p:cNvSpPr txBox="1"/>
            <p:nvPr/>
          </p:nvSpPr>
          <p:spPr>
            <a:xfrm>
              <a:off x="3155640" y="902682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http: GET / POST</a:t>
              </a:r>
            </a:p>
          </p:txBody>
        </p: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0B222ED5-205A-20F6-3C4B-DFC3A1E966CF}"/>
                </a:ext>
              </a:extLst>
            </p:cNvPr>
            <p:cNvGrpSpPr/>
            <p:nvPr/>
          </p:nvGrpSpPr>
          <p:grpSpPr>
            <a:xfrm>
              <a:off x="3009486" y="1179681"/>
              <a:ext cx="1700096" cy="430113"/>
              <a:chOff x="3648634" y="1515375"/>
              <a:chExt cx="1700096" cy="430113"/>
            </a:xfrm>
          </p:grpSpPr>
          <p:sp>
            <p:nvSpPr>
              <p:cNvPr id="50" name="Pfeil: nach links und rechts 49">
                <a:extLst>
                  <a:ext uri="{FF2B5EF4-FFF2-40B4-BE49-F238E27FC236}">
                    <a16:creationId xmlns:a16="http://schemas.microsoft.com/office/drawing/2014/main" id="{50E0E5D7-5D14-19D4-D3A5-BE322124FB78}"/>
                  </a:ext>
                </a:extLst>
              </p:cNvPr>
              <p:cNvSpPr/>
              <p:nvPr/>
            </p:nvSpPr>
            <p:spPr>
              <a:xfrm>
                <a:off x="3648634" y="1515375"/>
                <a:ext cx="1700096" cy="430113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2227859-3077-95F9-F7FD-AF6F086593B2}"/>
                  </a:ext>
                </a:extLst>
              </p:cNvPr>
              <p:cNvSpPr txBox="1"/>
              <p:nvPr/>
            </p:nvSpPr>
            <p:spPr>
              <a:xfrm>
                <a:off x="4027446" y="1628746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ssh Tunnel</a:t>
                </a:r>
              </a:p>
            </p:txBody>
          </p:sp>
        </p:grp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60969820-8AB7-7853-A751-024D8F67032F}"/>
                </a:ext>
              </a:extLst>
            </p:cNvPr>
            <p:cNvGrpSpPr/>
            <p:nvPr/>
          </p:nvGrpSpPr>
          <p:grpSpPr>
            <a:xfrm>
              <a:off x="5003312" y="617125"/>
              <a:ext cx="2290621" cy="2692551"/>
              <a:chOff x="5003312" y="617125"/>
              <a:chExt cx="2290621" cy="2692551"/>
            </a:xfrm>
          </p:grpSpPr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A529F323-6563-63AD-4881-0DD633F230A8}"/>
                  </a:ext>
                </a:extLst>
              </p:cNvPr>
              <p:cNvSpPr/>
              <p:nvPr/>
            </p:nvSpPr>
            <p:spPr>
              <a:xfrm>
                <a:off x="5003312" y="617125"/>
                <a:ext cx="2290621" cy="26925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2592CC99-88B7-1E17-18A0-2B41685DBDAD}"/>
                  </a:ext>
                </a:extLst>
              </p:cNvPr>
              <p:cNvSpPr/>
              <p:nvPr/>
            </p:nvSpPr>
            <p:spPr>
              <a:xfrm>
                <a:off x="5108521" y="1248319"/>
                <a:ext cx="2099104" cy="1952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Demonstrator Backend</a:t>
                </a: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603F9B54-0874-1065-1AC9-B4A91723B012}"/>
                  </a:ext>
                </a:extLst>
              </p:cNvPr>
              <p:cNvSpPr txBox="1"/>
              <p:nvPr/>
            </p:nvSpPr>
            <p:spPr>
              <a:xfrm>
                <a:off x="5403866" y="699412"/>
                <a:ext cx="14895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Lokaler Server</a:t>
                </a:r>
              </a:p>
              <a:p>
                <a:pPr algn="ctr"/>
                <a:r>
                  <a:rPr lang="de-DE" sz="12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127.0.0.1:5000</a:t>
                </a:r>
              </a:p>
            </p:txBody>
          </p:sp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70927AD6-EEEA-CD4D-819F-290B7E7B6719}"/>
                </a:ext>
              </a:extLst>
            </p:cNvPr>
            <p:cNvGrpSpPr/>
            <p:nvPr/>
          </p:nvGrpSpPr>
          <p:grpSpPr>
            <a:xfrm>
              <a:off x="433840" y="2261709"/>
              <a:ext cx="2290621" cy="2692551"/>
              <a:chOff x="9118112" y="1029501"/>
              <a:chExt cx="2290621" cy="2692551"/>
            </a:xfrm>
          </p:grpSpPr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356D9DDA-1B06-F3D6-5960-ED4EF2A7F6FD}"/>
                  </a:ext>
                </a:extLst>
              </p:cNvPr>
              <p:cNvSpPr/>
              <p:nvPr/>
            </p:nvSpPr>
            <p:spPr>
              <a:xfrm>
                <a:off x="9118112" y="1029501"/>
                <a:ext cx="2290621" cy="26925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AB2E6827-5FC4-797B-F7E5-C6C732A76B1A}"/>
                  </a:ext>
                </a:extLst>
              </p:cNvPr>
              <p:cNvSpPr/>
              <p:nvPr/>
            </p:nvSpPr>
            <p:spPr>
              <a:xfrm>
                <a:off x="9223321" y="1660695"/>
                <a:ext cx="2099104" cy="19520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Demonstrator Backend</a:t>
                </a:r>
              </a:p>
            </p:txBody>
          </p:sp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513056DC-A25E-F975-1470-5DDC41879CB7}"/>
                  </a:ext>
                </a:extLst>
              </p:cNvPr>
              <p:cNvSpPr txBox="1"/>
              <p:nvPr/>
            </p:nvSpPr>
            <p:spPr>
              <a:xfrm>
                <a:off x="9398441" y="1111788"/>
                <a:ext cx="17299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Lokaler Server</a:t>
                </a:r>
              </a:p>
              <a:p>
                <a:pPr algn="ctr"/>
                <a:r>
                  <a:rPr lang="de-DE" sz="12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127.0.0.1:5000 (Debug)</a:t>
                </a:r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47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C5CC06DF-97D9-9122-EE6E-C80360351EDD}"/>
              </a:ext>
            </a:extLst>
          </p:cNvPr>
          <p:cNvGrpSpPr/>
          <p:nvPr/>
        </p:nvGrpSpPr>
        <p:grpSpPr>
          <a:xfrm>
            <a:off x="231679" y="188257"/>
            <a:ext cx="11728642" cy="4215995"/>
            <a:chOff x="229972" y="286869"/>
            <a:chExt cx="11728642" cy="421599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D89E006-14D9-2B18-C4D3-B83C8E3B55AA}"/>
                </a:ext>
              </a:extLst>
            </p:cNvPr>
            <p:cNvSpPr/>
            <p:nvPr/>
          </p:nvSpPr>
          <p:spPr>
            <a:xfrm>
              <a:off x="9438614" y="286869"/>
              <a:ext cx="2520000" cy="253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rPr>
                <a:t>1HP_NN</a:t>
              </a:r>
            </a:p>
          </p:txBody>
        </p: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826E025-A0D8-2689-63D2-B1AE53643285}"/>
                </a:ext>
              </a:extLst>
            </p:cNvPr>
            <p:cNvGrpSpPr/>
            <p:nvPr/>
          </p:nvGrpSpPr>
          <p:grpSpPr>
            <a:xfrm>
              <a:off x="4533298" y="286869"/>
              <a:ext cx="4196894" cy="4215995"/>
              <a:chOff x="1103675" y="4077718"/>
              <a:chExt cx="4320000" cy="4120801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0391AF8-9D50-065B-80D1-22A62E6E61EA}"/>
                  </a:ext>
                </a:extLst>
              </p:cNvPr>
              <p:cNvSpPr/>
              <p:nvPr/>
            </p:nvSpPr>
            <p:spPr>
              <a:xfrm>
                <a:off x="1103675" y="4077718"/>
                <a:ext cx="4320000" cy="41208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D9E72AA-AD49-F675-FCBE-563F127ED624}"/>
                  </a:ext>
                </a:extLst>
              </p:cNvPr>
              <p:cNvSpPr txBox="1"/>
              <p:nvPr/>
            </p:nvSpPr>
            <p:spPr>
              <a:xfrm>
                <a:off x="1152985" y="4191127"/>
                <a:ext cx="25827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Modell Kommunikation</a:t>
                </a:r>
              </a:p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(model_communication.py)</a:t>
                </a: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AF9E415E-2A12-3827-EDFC-9206CF84C8FC}"/>
                </a:ext>
              </a:extLst>
            </p:cNvPr>
            <p:cNvGrpSpPr/>
            <p:nvPr/>
          </p:nvGrpSpPr>
          <p:grpSpPr>
            <a:xfrm>
              <a:off x="229972" y="1001182"/>
              <a:ext cx="3315412" cy="2642406"/>
              <a:chOff x="892049" y="1816927"/>
              <a:chExt cx="3317944" cy="2616044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296BB2FC-89B8-6894-851D-447CE7FA2C3C}"/>
                  </a:ext>
                </a:extLst>
              </p:cNvPr>
              <p:cNvSpPr/>
              <p:nvPr/>
            </p:nvSpPr>
            <p:spPr>
              <a:xfrm>
                <a:off x="895464" y="1816927"/>
                <a:ext cx="3314529" cy="2601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7CCFBBF-8138-9903-F9DB-468A6493411E}"/>
                  </a:ext>
                </a:extLst>
              </p:cNvPr>
              <p:cNvSpPr txBox="1"/>
              <p:nvPr/>
            </p:nvSpPr>
            <p:spPr>
              <a:xfrm>
                <a:off x="895466" y="1933679"/>
                <a:ext cx="3138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Flask Schnittstelle</a:t>
                </a:r>
              </a:p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(demonstrator_backend.py)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CA1EE9F-0D5E-B187-1EA1-0F17E8A5D1FF}"/>
                  </a:ext>
                </a:extLst>
              </p:cNvPr>
              <p:cNvSpPr txBox="1"/>
              <p:nvPr/>
            </p:nvSpPr>
            <p:spPr>
              <a:xfrm>
                <a:off x="892049" y="2635205"/>
                <a:ext cx="3314529" cy="1797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08038">
                  <a:tabLst>
                    <a:tab pos="2151063" algn="l"/>
                  </a:tabLst>
                </a:pPr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/get_model_results 		[POST]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/get_2hp_model_result 	[POST]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/get_value_ranges 		[GET]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/get_2hp_field_shape 	[GET]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/get_highscore_and_name 	[GET]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/get_top_ten_list 		[GET]</a:t>
                </a:r>
              </a:p>
              <a:p>
                <a:pPr defTabSz="808038"/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…</a:t>
                </a:r>
              </a:p>
            </p:txBody>
          </p:sp>
        </p:grp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D6AB4476-EBA3-9044-7592-F4FC5407CD88}"/>
                </a:ext>
              </a:extLst>
            </p:cNvPr>
            <p:cNvCxnSpPr>
              <a:cxnSpLocks/>
            </p:cNvCxnSpPr>
            <p:nvPr/>
          </p:nvCxnSpPr>
          <p:spPr>
            <a:xfrm>
              <a:off x="3541972" y="1236262"/>
              <a:ext cx="1199772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DDB6465A-58CA-2474-80BA-6BA1CE1D356D}"/>
                </a:ext>
              </a:extLst>
            </p:cNvPr>
            <p:cNvSpPr txBox="1"/>
            <p:nvPr/>
          </p:nvSpPr>
          <p:spPr>
            <a:xfrm>
              <a:off x="3601458" y="1007282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in Cache</a:t>
              </a:r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DD48C979-2DFD-D440-449F-E73F5939B593}"/>
                </a:ext>
              </a:extLst>
            </p:cNvPr>
            <p:cNvGrpSpPr/>
            <p:nvPr/>
          </p:nvGrpSpPr>
          <p:grpSpPr>
            <a:xfrm>
              <a:off x="4741744" y="1001636"/>
              <a:ext cx="3780001" cy="3199686"/>
              <a:chOff x="5864994" y="634426"/>
              <a:chExt cx="3780001" cy="3199686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FA07368-2CEF-E6E2-2398-BD59303A0F4A}"/>
                  </a:ext>
                </a:extLst>
              </p:cNvPr>
              <p:cNvSpPr/>
              <p:nvPr/>
            </p:nvSpPr>
            <p:spPr>
              <a:xfrm>
                <a:off x="5864994" y="3222112"/>
                <a:ext cx="3779998" cy="61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ReturnData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in Modern Math" panose="02000503000000000000" pitchFamily="50" charset="0"/>
                    <a:ea typeface="Latin Modern Math" panose="02000503000000000000" pitchFamily="50" charset="0"/>
                    <a:cs typeface="+mn-cs"/>
                  </a:rPr>
                  <a:t>(Klasse)</a:t>
                </a:r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45FAE1ED-76D4-6EE0-4BA7-BDC6204FD2A3}"/>
                  </a:ext>
                </a:extLst>
              </p:cNvPr>
              <p:cNvSpPr/>
              <p:nvPr/>
            </p:nvSpPr>
            <p:spPr>
              <a:xfrm>
                <a:off x="5864994" y="2270269"/>
                <a:ext cx="3779999" cy="57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ColorPalette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in Modern Math" panose="02000503000000000000" pitchFamily="50" charset="0"/>
                    <a:ea typeface="Latin Modern Math" panose="02000503000000000000" pitchFamily="50" charset="0"/>
                    <a:cs typeface="+mn-cs"/>
                  </a:rPr>
                  <a:t>(Klasse)</a:t>
                </a:r>
              </a:p>
            </p:txBody>
          </p: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A15BBC38-D9DF-4265-E5E5-514467C50942}"/>
                  </a:ext>
                </a:extLst>
              </p:cNvPr>
              <p:cNvCxnSpPr>
                <a:cxnSpLocks/>
                <a:stCxn id="34" idx="0"/>
                <a:endCxn id="35" idx="2"/>
              </p:cNvCxnSpPr>
              <p:nvPr/>
            </p:nvCxnSpPr>
            <p:spPr>
              <a:xfrm flipV="1">
                <a:off x="7754993" y="2846269"/>
                <a:ext cx="1" cy="375843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C96B3C16-701A-9751-B6CE-F142FEC0DB06}"/>
                  </a:ext>
                </a:extLst>
              </p:cNvPr>
              <p:cNvCxnSpPr>
                <a:cxnSpLocks/>
                <a:stCxn id="33" idx="2"/>
                <a:endCxn id="35" idx="0"/>
              </p:cNvCxnSpPr>
              <p:nvPr/>
            </p:nvCxnSpPr>
            <p:spPr>
              <a:xfrm flipH="1">
                <a:off x="7754994" y="1894426"/>
                <a:ext cx="1" cy="375843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11DA1E86-1494-5386-33D6-E605B50F7363}"/>
                  </a:ext>
                </a:extLst>
              </p:cNvPr>
              <p:cNvSpPr txBox="1"/>
              <p:nvPr/>
            </p:nvSpPr>
            <p:spPr>
              <a:xfrm>
                <a:off x="7761717" y="2025733"/>
                <a:ext cx="12567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color_palette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C36564C3-93B8-6878-9BFB-52D5F3E1BE54}"/>
                  </a:ext>
                </a:extLst>
              </p:cNvPr>
              <p:cNvGrpSpPr/>
              <p:nvPr/>
            </p:nvGrpSpPr>
            <p:grpSpPr>
              <a:xfrm>
                <a:off x="5864995" y="634426"/>
                <a:ext cx="3780000" cy="1260000"/>
                <a:chOff x="5864995" y="634426"/>
                <a:chExt cx="3780000" cy="1260000"/>
              </a:xfrm>
            </p:grpSpPr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24CB1064-A6C6-E5C4-51F1-2CF080E54B60}"/>
                    </a:ext>
                  </a:extLst>
                </p:cNvPr>
                <p:cNvSpPr/>
                <p:nvPr/>
              </p:nvSpPr>
              <p:spPr>
                <a:xfrm>
                  <a:off x="5864995" y="634426"/>
                  <a:ext cx="3780000" cy="12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D3096399-58E9-5627-1215-726DDD5B0061}"/>
                    </a:ext>
                  </a:extLst>
                </p:cNvPr>
                <p:cNvSpPr txBox="1"/>
                <p:nvPr/>
              </p:nvSpPr>
              <p:spPr>
                <a:xfrm>
                  <a:off x="5890438" y="1288847"/>
                  <a:ext cx="365291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de-DE" sz="160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get_1hp_model_results(…): ReturnData</a:t>
                  </a:r>
                </a:p>
                <a:p>
                  <a:r>
                    <a:rPr lang="de-DE" sz="160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get_2hp_model_results(…): ReturnData</a:t>
                  </a:r>
                </a:p>
              </p:txBody>
            </p:sp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9E5D71B4-AF73-5584-FAC9-349B1691C494}"/>
                    </a:ext>
                  </a:extLst>
                </p:cNvPr>
                <p:cNvSpPr txBox="1"/>
                <p:nvPr/>
              </p:nvSpPr>
              <p:spPr>
                <a:xfrm>
                  <a:off x="6775138" y="678816"/>
                  <a:ext cx="19752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atin Modern Math" panose="02000503000000000000" pitchFamily="50" charset="0"/>
                      <a:ea typeface="Latin Modern Math" panose="02000503000000000000" pitchFamily="50" charset="0"/>
                      <a:cs typeface="+mn-cs"/>
                    </a:rPr>
                    <a:t>ModelConfiguration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atin Modern Math" panose="02000503000000000000" pitchFamily="50" charset="0"/>
                      <a:ea typeface="Latin Modern Math" panose="02000503000000000000" pitchFamily="50" charset="0"/>
                      <a:cs typeface="+mn-cs"/>
                    </a:rPr>
                    <a:t>(Klasse)</a:t>
                  </a:r>
                </a:p>
              </p:txBody>
            </p:sp>
            <p:cxnSp>
              <p:nvCxnSpPr>
                <p:cNvPr id="70" name="Gerader Verbinder 69">
                  <a:extLst>
                    <a:ext uri="{FF2B5EF4-FFF2-40B4-BE49-F238E27FC236}">
                      <a16:creationId xmlns:a16="http://schemas.microsoft.com/office/drawing/2014/main" id="{52DD08D4-DA22-F5C4-045F-6C9D51424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4995" y="1202036"/>
                  <a:ext cx="37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76452C4E-00CE-767C-3A07-0736337BC3F3}"/>
                  </a:ext>
                </a:extLst>
              </p:cNvPr>
              <p:cNvSpPr txBox="1"/>
              <p:nvPr/>
            </p:nvSpPr>
            <p:spPr>
              <a:xfrm>
                <a:off x="7736248" y="2861151"/>
                <a:ext cx="12567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color_palette</a:t>
                </a:r>
              </a:p>
            </p:txBody>
          </p:sp>
        </p:grp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4B28976C-5457-FDC9-22E1-5757F56A3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1972" y="1801353"/>
              <a:ext cx="1199772" cy="147091"/>
            </a:xfrm>
            <a:prstGeom prst="straightConnector1">
              <a:avLst/>
            </a:prstGeom>
            <a:ln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9AD3242F-5ADB-F5A6-E54B-8A89D323415C}"/>
                </a:ext>
              </a:extLst>
            </p:cNvPr>
            <p:cNvGrpSpPr/>
            <p:nvPr/>
          </p:nvGrpSpPr>
          <p:grpSpPr>
            <a:xfrm>
              <a:off x="9438614" y="3234799"/>
              <a:ext cx="2520000" cy="1268065"/>
              <a:chOff x="9438614" y="286083"/>
              <a:chExt cx="2520000" cy="1268065"/>
            </a:xfrm>
          </p:grpSpPr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CCA6B056-F2A2-79A6-254F-07F09AE8D203}"/>
                  </a:ext>
                </a:extLst>
              </p:cNvPr>
              <p:cNvSpPr/>
              <p:nvPr/>
            </p:nvSpPr>
            <p:spPr>
              <a:xfrm>
                <a:off x="9438614" y="286083"/>
                <a:ext cx="2520000" cy="12680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9D27F45F-8B08-2E4A-5CA9-85FECDA4EBDF}"/>
                  </a:ext>
                </a:extLst>
              </p:cNvPr>
              <p:cNvSpPr txBox="1"/>
              <p:nvPr/>
            </p:nvSpPr>
            <p:spPr>
              <a:xfrm>
                <a:off x="9463141" y="338354"/>
                <a:ext cx="22477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Grundwahrheit</a:t>
                </a:r>
              </a:p>
              <a:p>
                <a:r>
                  <a:rPr lang="de-DE" sz="140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(generate_groundtruth.py)</a:t>
                </a:r>
              </a:p>
            </p:txBody>
          </p: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D4D75D34-E0AF-7821-7E03-A37C51DF2322}"/>
                  </a:ext>
                </a:extLst>
              </p:cNvPr>
              <p:cNvSpPr txBox="1"/>
              <p:nvPr/>
            </p:nvSpPr>
            <p:spPr>
              <a:xfrm>
                <a:off x="9463141" y="1083329"/>
                <a:ext cx="24336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generate_groundtruth(…)</a:t>
                </a:r>
              </a:p>
            </p:txBody>
          </p:sp>
        </p:grp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07C84502-E09B-4B94-A89F-285857338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1972" y="2062787"/>
              <a:ext cx="1199772" cy="137675"/>
            </a:xfrm>
            <a:prstGeom prst="straightConnector1">
              <a:avLst/>
            </a:prstGeom>
            <a:ln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2F66BD3E-2E43-802C-D040-AB2D03942C63}"/>
                </a:ext>
              </a:extLst>
            </p:cNvPr>
            <p:cNvCxnSpPr>
              <a:stCxn id="4" idx="2"/>
              <a:endCxn id="97" idx="0"/>
            </p:cNvCxnSpPr>
            <p:nvPr/>
          </p:nvCxnSpPr>
          <p:spPr>
            <a:xfrm>
              <a:off x="10698614" y="2819691"/>
              <a:ext cx="0" cy="415108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C7327E6C-E8BB-B0C8-7811-C7B0A86866CB}"/>
                </a:ext>
              </a:extLst>
            </p:cNvPr>
            <p:cNvSpPr txBox="1"/>
            <p:nvPr/>
          </p:nvSpPr>
          <p:spPr>
            <a:xfrm>
              <a:off x="9137394" y="2953157"/>
              <a:ext cx="1624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latin typeface="Latin Modern Math" panose="02000503000000000000" pitchFamily="50" charset="0"/>
                  <a:ea typeface="Latin Modern Math" panose="02000503000000000000" pitchFamily="50" charset="0"/>
                </a:rPr>
                <a:t>Vorbereitung 1HP</a:t>
              </a:r>
            </a:p>
          </p:txBody>
        </p: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ECCAD910-AF80-18E5-9D2F-B447E4A839F5}"/>
                </a:ext>
              </a:extLst>
            </p:cNvPr>
            <p:cNvCxnSpPr>
              <a:cxnSpLocks/>
            </p:cNvCxnSpPr>
            <p:nvPr/>
          </p:nvCxnSpPr>
          <p:spPr>
            <a:xfrm>
              <a:off x="8527118" y="1764941"/>
              <a:ext cx="902531" cy="0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A72B2883-7EC7-0448-CCE3-DF873C6016E1}"/>
                </a:ext>
              </a:extLst>
            </p:cNvPr>
            <p:cNvCxnSpPr>
              <a:cxnSpLocks/>
            </p:cNvCxnSpPr>
            <p:nvPr/>
          </p:nvCxnSpPr>
          <p:spPr>
            <a:xfrm>
              <a:off x="8527118" y="2035892"/>
              <a:ext cx="902531" cy="0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884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Breitbild</PresentationFormat>
  <Paragraphs>41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Latin Modern Math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Fabio Tucciarone</dc:creator>
  <cp:lastModifiedBy>Fabio Tucciarone</cp:lastModifiedBy>
  <cp:revision>3</cp:revision>
  <dcterms:created xsi:type="dcterms:W3CDTF">2024-01-10T12:12:27Z</dcterms:created>
  <dcterms:modified xsi:type="dcterms:W3CDTF">2024-01-10T16:12:41Z</dcterms:modified>
</cp:coreProperties>
</file>