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3" roundtripDataSignature="AMtx7mi3z43//AuIVMw1ra+8F6b71rqy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1405B7-7F68-4426-8D7A-BA61FA74D8AC}">
  <a:tblStyle styleId="{621405B7-7F68-4426-8D7A-BA61FA74D8A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3" Type="http://customschemas.google.com/relationships/presentationmetadata" Target="metadata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0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0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0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0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0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0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0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0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0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0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0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0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0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Orientação a Objetos</a:t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Exemplo: IoT toda camera é um publicador, armazenando todos os dados em um local e quem quiser busca os dados no servidor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Mesma idéia dos feeds de notícias. Subscribe de webs etc...</a:t>
            </a:r>
            <a:endParaRPr/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Quem tem interesse se inscreve no barramento e fica escutando.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Two-phase login (Duplo fator de login)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Utilizando o firebase para notificações do celular.</a:t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Seminário para apresentar sobre esse slide</a:t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Space.</a:t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7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7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8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8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8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8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8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8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8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8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8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8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9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9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9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9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9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9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9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9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8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8"/>
          <p:cNvSpPr txBox="1"/>
          <p:nvPr>
            <p:ph idx="1" type="body"/>
          </p:nvPr>
        </p:nvSpPr>
        <p:spPr>
          <a:xfrm>
            <a:off x="535940" y="1357629"/>
            <a:ext cx="8020684" cy="457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9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1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1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1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2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7"/>
          <p:cNvSpPr/>
          <p:nvPr/>
        </p:nvSpPr>
        <p:spPr>
          <a:xfrm>
            <a:off x="0" y="6309321"/>
            <a:ext cx="9144000" cy="549275"/>
          </a:xfrm>
          <a:custGeom>
            <a:rect b="b" l="l" r="r" t="t"/>
            <a:pathLst>
              <a:path extrusionOk="0" h="549275" w="9144000">
                <a:moveTo>
                  <a:pt x="0" y="548678"/>
                </a:moveTo>
                <a:lnTo>
                  <a:pt x="9144000" y="548678"/>
                </a:lnTo>
                <a:lnTo>
                  <a:pt x="9144000" y="0"/>
                </a:lnTo>
                <a:lnTo>
                  <a:pt x="0" y="0"/>
                </a:lnTo>
                <a:lnTo>
                  <a:pt x="0" y="548678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07"/>
          <p:cNvSpPr/>
          <p:nvPr/>
        </p:nvSpPr>
        <p:spPr>
          <a:xfrm>
            <a:off x="0" y="0"/>
            <a:ext cx="9144000" cy="189230"/>
          </a:xfrm>
          <a:custGeom>
            <a:rect b="b" l="l" r="r" t="t"/>
            <a:pathLst>
              <a:path extrusionOk="0" h="189230" w="9144000">
                <a:moveTo>
                  <a:pt x="0" y="188645"/>
                </a:moveTo>
                <a:lnTo>
                  <a:pt x="9144000" y="188645"/>
                </a:lnTo>
                <a:lnTo>
                  <a:pt x="9144000" y="0"/>
                </a:lnTo>
                <a:lnTo>
                  <a:pt x="0" y="0"/>
                </a:lnTo>
                <a:lnTo>
                  <a:pt x="0" y="188645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07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7"/>
          <p:cNvSpPr txBox="1"/>
          <p:nvPr>
            <p:ph idx="1" type="body"/>
          </p:nvPr>
        </p:nvSpPr>
        <p:spPr>
          <a:xfrm>
            <a:off x="535940" y="1357629"/>
            <a:ext cx="8020684" cy="457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0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angham@univali.b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5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1.png"/><Relationship Id="rId4" Type="http://schemas.openxmlformats.org/officeDocument/2006/relationships/image" Target="../media/image57.png"/><Relationship Id="rId5" Type="http://schemas.openxmlformats.org/officeDocument/2006/relationships/image" Target="../media/image5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8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-1003300" lvl="0" marL="124587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Disciplina: Sistemas Distribuídos  60h – 72ha – 4 créditos</a:t>
            </a:r>
            <a:endParaRPr sz="4400"/>
          </a:p>
        </p:txBody>
      </p:sp>
      <p:sp>
        <p:nvSpPr>
          <p:cNvPr id="46" name="Google Shape;46;p1"/>
          <p:cNvSpPr txBox="1"/>
          <p:nvPr/>
        </p:nvSpPr>
        <p:spPr>
          <a:xfrm>
            <a:off x="989787" y="3863466"/>
            <a:ext cx="712406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1031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Profa. Dra. Michelle S. Wangham  </a:t>
            </a:r>
            <a:r>
              <a:rPr lang="en-US" sz="2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Laboratório de Sistemas Embarcados e Distribuídos  Programa de Mestrado em Computação Aplicada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755014" lvl="0" marL="2076450" marR="131381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UNIVALI – Santa Catarina - Brasil  </a:t>
            </a:r>
            <a:r>
              <a:rPr lang="en-US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wangham@univali.br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50292" y="59435"/>
            <a:ext cx="1872995" cy="1872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"/>
          <p:cNvSpPr/>
          <p:nvPr/>
        </p:nvSpPr>
        <p:spPr>
          <a:xfrm>
            <a:off x="395541" y="404622"/>
            <a:ext cx="1182433" cy="11824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1"/>
          <p:cNvSpPr/>
          <p:nvPr/>
        </p:nvSpPr>
        <p:spPr>
          <a:xfrm>
            <a:off x="351091" y="360172"/>
            <a:ext cx="1271905" cy="1271905"/>
          </a:xfrm>
          <a:custGeom>
            <a:rect b="b" l="l" r="r" t="t"/>
            <a:pathLst>
              <a:path extrusionOk="0" h="1271905" w="1271905">
                <a:moveTo>
                  <a:pt x="239471" y="0"/>
                </a:moveTo>
                <a:lnTo>
                  <a:pt x="1271587" y="0"/>
                </a:lnTo>
                <a:lnTo>
                  <a:pt x="1271587" y="1032128"/>
                </a:lnTo>
                <a:lnTo>
                  <a:pt x="1266888" y="1078483"/>
                </a:lnTo>
                <a:lnTo>
                  <a:pt x="1252791" y="1124330"/>
                </a:lnTo>
                <a:lnTo>
                  <a:pt x="1230439" y="1165098"/>
                </a:lnTo>
                <a:lnTo>
                  <a:pt x="1201229" y="1201292"/>
                </a:lnTo>
                <a:lnTo>
                  <a:pt x="1165034" y="1230502"/>
                </a:lnTo>
                <a:lnTo>
                  <a:pt x="1124267" y="1252854"/>
                </a:lnTo>
                <a:lnTo>
                  <a:pt x="1078420" y="1266952"/>
                </a:lnTo>
                <a:lnTo>
                  <a:pt x="1032065" y="1271651"/>
                </a:lnTo>
                <a:lnTo>
                  <a:pt x="0" y="1271651"/>
                </a:lnTo>
                <a:lnTo>
                  <a:pt x="0" y="239522"/>
                </a:lnTo>
                <a:lnTo>
                  <a:pt x="4635" y="193166"/>
                </a:lnTo>
                <a:lnTo>
                  <a:pt x="18770" y="147827"/>
                </a:lnTo>
                <a:lnTo>
                  <a:pt x="41211" y="106299"/>
                </a:lnTo>
                <a:lnTo>
                  <a:pt x="70827" y="70865"/>
                </a:lnTo>
                <a:lnTo>
                  <a:pt x="106286" y="41275"/>
                </a:lnTo>
                <a:lnTo>
                  <a:pt x="147739" y="18795"/>
                </a:lnTo>
                <a:lnTo>
                  <a:pt x="193090" y="4699"/>
                </a:lnTo>
                <a:lnTo>
                  <a:pt x="239471" y="0"/>
                </a:lnTo>
                <a:close/>
              </a:path>
            </a:pathLst>
          </a:custGeom>
          <a:noFill/>
          <a:ln cap="flat" cmpd="sng" w="889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1"/>
          <p:cNvSpPr/>
          <p:nvPr/>
        </p:nvSpPr>
        <p:spPr>
          <a:xfrm>
            <a:off x="7246928" y="269005"/>
            <a:ext cx="1373989" cy="1371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094864" lvl="0" marL="30302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Mecanismo de Busca em Três  Camadas</a:t>
            </a:r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1014504" y="1879419"/>
            <a:ext cx="7013244" cy="35372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0"/>
          <p:cNvSpPr txBox="1"/>
          <p:nvPr>
            <p:ph type="title"/>
          </p:nvPr>
        </p:nvSpPr>
        <p:spPr>
          <a:xfrm>
            <a:off x="3219450" y="461594"/>
            <a:ext cx="270383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Multicast </a:t>
            </a:r>
            <a:r>
              <a:rPr lang="en-US" sz="4400">
                <a:solidFill>
                  <a:srgbClr val="000000"/>
                </a:solidFill>
              </a:rPr>
              <a:t>IP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00"/>
          <p:cNvSpPr txBox="1"/>
          <p:nvPr/>
        </p:nvSpPr>
        <p:spPr>
          <a:xfrm>
            <a:off x="535940" y="1540129"/>
            <a:ext cx="8045450" cy="405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Extensões ao protocolo IP para comunicação multiponto;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Assim como o IP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“unicast”,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não oferece garantias a respeito da  entrega ou ordenação de pacotes;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951864" rtl="0" algn="l">
              <a:lnSpc>
                <a:spcPct val="117916"/>
              </a:lnSpc>
              <a:spcBef>
                <a:spcPts val="7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Cada grupo é identificado por um endereço IP classe D  (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224.0.0.0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239.255.255.255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67335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Define grupos abertos e não provê informações sobre quem  são os membros (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membership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664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 gerenciamento de grupos é feito de maneira dinâmica  através de operações implementadas pelo IGMP (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Internet  Group Management Protocol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01"/>
          <p:cNvSpPr txBox="1"/>
          <p:nvPr>
            <p:ph type="title"/>
          </p:nvPr>
        </p:nvSpPr>
        <p:spPr>
          <a:xfrm>
            <a:off x="2594610" y="461594"/>
            <a:ext cx="39541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Sockets Multicast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01"/>
          <p:cNvSpPr txBox="1"/>
          <p:nvPr/>
        </p:nvSpPr>
        <p:spPr>
          <a:xfrm>
            <a:off x="535940" y="1534320"/>
            <a:ext cx="7843520" cy="39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Operações para gerenciamento de grupos: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2272"/>
              </a:lnSpc>
              <a:spcBef>
                <a:spcPts val="204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1" lang="en-US" sz="2200" u="sng" cap="none" strike="noStrike">
                <a:latin typeface="Arial"/>
                <a:ea typeface="Arial"/>
                <a:cs typeface="Arial"/>
                <a:sym typeface="Arial"/>
              </a:rPr>
              <a:t>CreateGroup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: Cria um grupo cujo único membro é o </a:t>
            </a:r>
            <a:r>
              <a:rPr b="0" i="1" lang="en-US" sz="2200" u="none" cap="none" strike="noStrike">
                <a:latin typeface="Arial"/>
                <a:ea typeface="Arial"/>
                <a:cs typeface="Arial"/>
                <a:sym typeface="Arial"/>
              </a:rPr>
              <a:t>host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1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criador;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Executa quando um primeiro servidor se junta a um grupo.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1" lang="en-US" sz="2200" u="sng" cap="none" strike="noStrike">
                <a:latin typeface="Arial"/>
                <a:ea typeface="Arial"/>
                <a:cs typeface="Arial"/>
                <a:sym typeface="Arial"/>
              </a:rPr>
              <a:t>JoinGroup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: Requisita a adição deste </a:t>
            </a:r>
            <a:r>
              <a:rPr b="0" i="1" lang="en-US" sz="2200" u="none" cap="none" strike="noStrike"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 um grupo existente;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MulticastSocket socket = new MulticastSocket(porta);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socket.joinGroup(groupAddress);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6385" lvl="1" marL="756285" marR="605155" rtl="0" algn="l">
              <a:lnSpc>
                <a:spcPct val="104545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1" lang="en-US" sz="2200" u="sng" cap="none" strike="noStrike">
                <a:latin typeface="Arial"/>
                <a:ea typeface="Arial"/>
                <a:cs typeface="Arial"/>
                <a:sym typeface="Arial"/>
              </a:rPr>
              <a:t>LeaveGroup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: Pede a remoção do </a:t>
            </a:r>
            <a:r>
              <a:rPr b="0" i="1" lang="en-US" sz="2200" u="none" cap="none" strike="noStrike"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invocador ao grupo  especificado.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socket.leaveGroup(groupAddress);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13200"/>
              </a:lnSpc>
              <a:spcBef>
                <a:spcPts val="2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Operações para envio e recepção de grupos: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1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socket.send(dg)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socket.receive(dg).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02"/>
          <p:cNvSpPr txBox="1"/>
          <p:nvPr>
            <p:ph type="title"/>
          </p:nvPr>
        </p:nvSpPr>
        <p:spPr>
          <a:xfrm>
            <a:off x="2205608" y="461594"/>
            <a:ext cx="473138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</a:t>
            </a: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Multicast </a:t>
            </a:r>
            <a:r>
              <a:rPr lang="en-US" sz="4400">
                <a:solidFill>
                  <a:srgbClr val="000000"/>
                </a:solidFill>
              </a:rPr>
              <a:t>IP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02"/>
          <p:cNvSpPr/>
          <p:nvPr/>
        </p:nvSpPr>
        <p:spPr>
          <a:xfrm>
            <a:off x="647700" y="1616075"/>
            <a:ext cx="7880350" cy="4638675"/>
          </a:xfrm>
          <a:custGeom>
            <a:rect b="b" l="l" r="r" t="t"/>
            <a:pathLst>
              <a:path extrusionOk="0" h="4638675" w="7880350">
                <a:moveTo>
                  <a:pt x="0" y="4638675"/>
                </a:moveTo>
                <a:lnTo>
                  <a:pt x="7880350" y="4638675"/>
                </a:lnTo>
                <a:lnTo>
                  <a:pt x="7880350" y="0"/>
                </a:lnTo>
                <a:lnTo>
                  <a:pt x="0" y="0"/>
                </a:lnTo>
                <a:lnTo>
                  <a:pt x="0" y="46386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6" name="Google Shape;1146;p102"/>
          <p:cNvSpPr txBox="1"/>
          <p:nvPr/>
        </p:nvSpPr>
        <p:spPr>
          <a:xfrm>
            <a:off x="718210" y="1622247"/>
            <a:ext cx="7600950" cy="441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InetAddress groupAddress = InetAddress.getByName(</a:t>
            </a:r>
            <a:r>
              <a:rPr lang="en-US" sz="1600">
                <a:solidFill>
                  <a:srgbClr val="4F81BC"/>
                </a:solidFill>
                <a:latin typeface="Courier New"/>
                <a:ea typeface="Courier New"/>
                <a:cs typeface="Courier New"/>
                <a:sym typeface="Courier New"/>
              </a:rPr>
              <a:t>“226.1.1.1”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356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MulticastSocket socket = new MulticastSocket(port);  socket.joinGroup(groupAddress);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5638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//recebimento dos dados em um buffer de 1024 bytes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DatagramPacket dg = new DatagramPacket(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0" marL="926464" marR="3002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 byte[1024],1024);  socket.receive(dg);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//recepção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//imprime a mensagem recebida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-US" sz="1600">
                <a:solidFill>
                  <a:srgbClr val="4F81BC"/>
                </a:solidFill>
                <a:latin typeface="Courier New"/>
                <a:ea typeface="Courier New"/>
                <a:cs typeface="Courier New"/>
                <a:sym typeface="Courier New"/>
              </a:rPr>
              <a:t>“received ”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08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 String(dg.getData).trim());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}while(notExit());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674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socket.leaveGroup(groupAddress);  socket.close();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03"/>
          <p:cNvSpPr txBox="1"/>
          <p:nvPr>
            <p:ph type="title"/>
          </p:nvPr>
        </p:nvSpPr>
        <p:spPr>
          <a:xfrm>
            <a:off x="2365629" y="461594"/>
            <a:ext cx="441261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Cliente </a:t>
            </a: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Multicast </a:t>
            </a:r>
            <a:r>
              <a:rPr lang="en-US" sz="4400">
                <a:solidFill>
                  <a:srgbClr val="000000"/>
                </a:solidFill>
              </a:rPr>
              <a:t>IP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03"/>
          <p:cNvSpPr/>
          <p:nvPr/>
        </p:nvSpPr>
        <p:spPr>
          <a:xfrm>
            <a:off x="647700" y="2211451"/>
            <a:ext cx="7880350" cy="3346450"/>
          </a:xfrm>
          <a:custGeom>
            <a:rect b="b" l="l" r="r" t="t"/>
            <a:pathLst>
              <a:path extrusionOk="0" h="3346450" w="7880350">
                <a:moveTo>
                  <a:pt x="0" y="3346450"/>
                </a:moveTo>
                <a:lnTo>
                  <a:pt x="7880350" y="3346450"/>
                </a:lnTo>
                <a:lnTo>
                  <a:pt x="7880350" y="0"/>
                </a:lnTo>
                <a:lnTo>
                  <a:pt x="0" y="0"/>
                </a:lnTo>
                <a:lnTo>
                  <a:pt x="0" y="334645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3" name="Google Shape;1153;p103"/>
          <p:cNvSpPr txBox="1"/>
          <p:nvPr/>
        </p:nvSpPr>
        <p:spPr>
          <a:xfrm>
            <a:off x="718210" y="2217800"/>
            <a:ext cx="7600950" cy="3195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String message = ...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InetAddress groupAddress = InetAddress.getByName(</a:t>
            </a:r>
            <a:r>
              <a:rPr lang="en-US" sz="1600">
                <a:solidFill>
                  <a:srgbClr val="4F81BC"/>
                </a:solidFill>
                <a:latin typeface="Courier New"/>
                <a:ea typeface="Courier New"/>
                <a:cs typeface="Courier New"/>
                <a:sym typeface="Courier New"/>
              </a:rPr>
              <a:t>“226.1.1.1”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844675" rtl="0" algn="l">
              <a:lnSpc>
                <a:spcPct val="2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MulticastSocket socket = new MulticastSocket();  byte[] data = message.getBytes();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//recebimento dos dados em um buffer de 1024 bytes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DatagramPacket dg = new DatagramPacket(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913764" lvl="0" marL="12700" marR="21501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data,data.length,0,groupAddres,port);  socket.send(dg);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//envio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socket.close();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04"/>
          <p:cNvSpPr txBox="1"/>
          <p:nvPr>
            <p:ph type="title"/>
          </p:nvPr>
        </p:nvSpPr>
        <p:spPr>
          <a:xfrm>
            <a:off x="3359658" y="461594"/>
            <a:ext cx="24263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Exercício 1</a:t>
            </a:r>
            <a:endParaRPr sz="4400"/>
          </a:p>
        </p:txBody>
      </p:sp>
      <p:sp>
        <p:nvSpPr>
          <p:cNvPr id="1159" name="Google Shape;1159;p104"/>
          <p:cNvSpPr txBox="1"/>
          <p:nvPr/>
        </p:nvSpPr>
        <p:spPr>
          <a:xfrm>
            <a:off x="474065" y="1610652"/>
            <a:ext cx="8004175" cy="3564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Estude o código do exemplo do TCP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Modifique o código e faça um jogo de teste de  conhecimento (Quiz) sobre o tema Sockets.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82575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Elabore	pelo menos 3 questões. A cada questão  corrija a resposta do cliente.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4384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No final, indique o número de acertos e erros do  cliente.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05"/>
          <p:cNvSpPr txBox="1"/>
          <p:nvPr>
            <p:ph type="title"/>
          </p:nvPr>
        </p:nvSpPr>
        <p:spPr>
          <a:xfrm>
            <a:off x="3359658" y="461594"/>
            <a:ext cx="24263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Exercício 2</a:t>
            </a:r>
            <a:endParaRPr sz="4400"/>
          </a:p>
        </p:txBody>
      </p:sp>
      <p:sp>
        <p:nvSpPr>
          <p:cNvPr id="1165" name="Google Shape;1165;p105"/>
          <p:cNvSpPr txBox="1"/>
          <p:nvPr/>
        </p:nvSpPr>
        <p:spPr>
          <a:xfrm>
            <a:off x="535940" y="1322806"/>
            <a:ext cx="7812405" cy="431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Estude o código do UDP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6256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Modifique o código para que três clientes  possam interagir com o servidor para contar  uma história.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 servidor deverá ir colocando as mensagens  (da historia) conforme forem recebidas.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0962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Cada cliente deve continuar a historia  conforme for apresentado pelo servidor.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06"/>
          <p:cNvSpPr txBox="1"/>
          <p:nvPr>
            <p:ph type="title"/>
          </p:nvPr>
        </p:nvSpPr>
        <p:spPr>
          <a:xfrm>
            <a:off x="1583816" y="461594"/>
            <a:ext cx="59791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Desafio para Próxima Aula</a:t>
            </a:r>
            <a:endParaRPr sz="4400"/>
          </a:p>
        </p:txBody>
      </p:sp>
      <p:sp>
        <p:nvSpPr>
          <p:cNvPr id="1171" name="Google Shape;1171;p106"/>
          <p:cNvSpPr txBox="1"/>
          <p:nvPr/>
        </p:nvSpPr>
        <p:spPr>
          <a:xfrm>
            <a:off x="535940" y="1339341"/>
            <a:ext cx="8174990" cy="469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Desenvolva um aplicativo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cliente C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e um aplicativo 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servidor em Java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que permitam a transferência de  arquivos (de qualquer tamanho) pela rede. O  servidor deverá ser capaz de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atender múltiplos  clientes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. Ao subir o servidor deve-se informar a  porta e o caminho do diretório onde estarão os  arquivos que serão servidos aos clientes. Ao iniciar  o cliente deve-se informar o endereço IP e porta  do servidor, bem como o nome do arquivo que  deseja transferir. Exemplos: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i="1" lang="en-US" sz="3000">
                <a:latin typeface="Arial"/>
                <a:ea typeface="Arial"/>
                <a:cs typeface="Arial"/>
                <a:sym typeface="Arial"/>
              </a:rPr>
              <a:t>java Servidor 1234 /tmp/repositorio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i="1" lang="en-US" sz="3000">
                <a:latin typeface="Arial"/>
                <a:ea typeface="Arial"/>
                <a:cs typeface="Arial"/>
                <a:sym typeface="Arial"/>
              </a:rPr>
              <a:t>./cliente 127.0.0.1 1234 arquivo.txt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06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06"/>
          <p:cNvSpPr txBox="1"/>
          <p:nvPr/>
        </p:nvSpPr>
        <p:spPr>
          <a:xfrm>
            <a:off x="8276081" y="6393586"/>
            <a:ext cx="33210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864514" y="461594"/>
            <a:ext cx="741870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Baseada em Objetos</a:t>
            </a:r>
            <a:endParaRPr sz="4400"/>
          </a:p>
        </p:txBody>
      </p:sp>
      <p:sp>
        <p:nvSpPr>
          <p:cNvPr id="126" name="Google Shape;126;p11"/>
          <p:cNvSpPr txBox="1"/>
          <p:nvPr/>
        </p:nvSpPr>
        <p:spPr>
          <a:xfrm>
            <a:off x="593851" y="1395450"/>
            <a:ext cx="7573645" cy="2625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84480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Cada objeto corresponde a um componente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4480" lvl="0" marL="297180" marR="78613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Os objetos são conectados por meio de  chamadas de procedimento (métodos)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698500" marR="1837054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Chamada pode ser local ou remota  (transparente).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8628380" y="38480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864514" y="461594"/>
            <a:ext cx="741870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Baseada em Objetos</a:t>
            </a:r>
            <a:endParaRPr sz="4400"/>
          </a:p>
        </p:txBody>
      </p:sp>
      <p:sp>
        <p:nvSpPr>
          <p:cNvPr id="133" name="Google Shape;133;p12"/>
          <p:cNvSpPr txBox="1"/>
          <p:nvPr/>
        </p:nvSpPr>
        <p:spPr>
          <a:xfrm>
            <a:off x="993444" y="1719529"/>
            <a:ext cx="25698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Funcionamento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993444" y="4340694"/>
            <a:ext cx="6650990" cy="149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Estilo mais importante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1" marL="69786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Aplicação Java RMI (</a:t>
            </a: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Remote Method Invocation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4985538" y="1911075"/>
            <a:ext cx="3375427" cy="2775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2"/>
          <p:cNvSpPr txBox="1"/>
          <p:nvPr/>
        </p:nvSpPr>
        <p:spPr>
          <a:xfrm>
            <a:off x="8628380" y="38480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864514" y="461594"/>
            <a:ext cx="74129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Baseada em Eventos</a:t>
            </a:r>
            <a:endParaRPr sz="4400"/>
          </a:p>
        </p:txBody>
      </p:sp>
      <p:sp>
        <p:nvSpPr>
          <p:cNvPr id="142" name="Google Shape;142;p13"/>
          <p:cNvSpPr txBox="1"/>
          <p:nvPr/>
        </p:nvSpPr>
        <p:spPr>
          <a:xfrm>
            <a:off x="593851" y="1870238"/>
            <a:ext cx="7556400" cy="3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46380" lvl="0" marL="297180" marR="3879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Componentes se comunicam por meio de  propagação de eventos e podem  opcionalmente transportar dados.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46380" lvl="0" marL="297180" marR="7810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São baseados em sistemas  publicar/subscrever (</a:t>
            </a:r>
            <a:r>
              <a:rPr i="1" lang="en-US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publish/subscribe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)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698500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– Componentes publicam eventos e somente  aqueles que subscreveram (ideia de assinantes)  para esses eventos os receberão.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8628380" y="38480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864514" y="461594"/>
            <a:ext cx="74129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Baseada em Eventos</a:t>
            </a:r>
            <a:endParaRPr sz="4400"/>
          </a:p>
        </p:txBody>
      </p:sp>
      <p:sp>
        <p:nvSpPr>
          <p:cNvPr id="149" name="Google Shape;149;p14"/>
          <p:cNvSpPr txBox="1"/>
          <p:nvPr/>
        </p:nvSpPr>
        <p:spPr>
          <a:xfrm>
            <a:off x="993450" y="1827525"/>
            <a:ext cx="3031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– Funcionamento: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993450" y="4524000"/>
            <a:ext cx="754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60984" lvl="0" marL="299085" marR="5080" rtl="0" algn="l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Processos fracamente acoplados e </a:t>
            </a:r>
            <a:r>
              <a:rPr lang="en-US" sz="2200"/>
              <a:t>preferencialmente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 desacoplados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60984" lvl="0" marL="29908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1" marL="69786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Sistemas com múltiplos sensores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2330588" y="2319020"/>
            <a:ext cx="4167447" cy="2082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954430" y="461594"/>
            <a:ext cx="723201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Centrada em Dados</a:t>
            </a:r>
            <a:endParaRPr sz="4400"/>
          </a:p>
        </p:txBody>
      </p:sp>
      <p:sp>
        <p:nvSpPr>
          <p:cNvPr id="158" name="Google Shape;158;p15"/>
          <p:cNvSpPr txBox="1"/>
          <p:nvPr/>
        </p:nvSpPr>
        <p:spPr>
          <a:xfrm>
            <a:off x="610288" y="2032238"/>
            <a:ext cx="79203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33680" lvl="0" marL="297180" marR="179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vantagem dessa arquitetura é que todos os  componentes são fracamente acoplados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698500" marR="7747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– Ou seja: eles podem ser integrados e retirados do  sistema facilmente.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698500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– Isso se deve pois não tem uma referência explícita  a outro sistema.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33680" lvl="0" marL="297180" marR="197485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ideia é que os componentes se comunicam  por meio de um repositório comum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– Repositório pode ser passivo ou ativo.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954430" y="461594"/>
            <a:ext cx="723201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Centrada em Dados</a:t>
            </a:r>
            <a:endParaRPr sz="4400"/>
          </a:p>
        </p:txBody>
      </p:sp>
      <p:sp>
        <p:nvSpPr>
          <p:cNvPr id="165" name="Google Shape;165;p16"/>
          <p:cNvSpPr txBox="1"/>
          <p:nvPr/>
        </p:nvSpPr>
        <p:spPr>
          <a:xfrm>
            <a:off x="562427" y="1971675"/>
            <a:ext cx="3237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Funcionament</a:t>
            </a:r>
            <a:r>
              <a:rPr lang="en-US" sz="3000"/>
              <a:t>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015682" y="5106967"/>
            <a:ext cx="4826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Exemplos de Aplicação: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1" marL="69786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Sistema de Arquivos compartilhados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2453662" y="2555166"/>
            <a:ext cx="4236600" cy="245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6"/>
          <p:cNvSpPr txBox="1"/>
          <p:nvPr/>
        </p:nvSpPr>
        <p:spPr>
          <a:xfrm>
            <a:off x="8628380" y="38480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666089" y="461594"/>
            <a:ext cx="780986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Espaços Compartilhados de Dados</a:t>
            </a:r>
            <a:endParaRPr sz="4400"/>
          </a:p>
        </p:txBody>
      </p:sp>
      <p:sp>
        <p:nvSpPr>
          <p:cNvPr id="174" name="Google Shape;174;p17"/>
          <p:cNvSpPr txBox="1"/>
          <p:nvPr/>
        </p:nvSpPr>
        <p:spPr>
          <a:xfrm>
            <a:off x="535940" y="1787088"/>
            <a:ext cx="75570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921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Combina a arquitetura baseada em eventos  com a arquitetura centrada em dados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2233506" y="2709687"/>
            <a:ext cx="4772807" cy="33182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559917" y="1687513"/>
            <a:ext cx="8035290" cy="4972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	FIGURA DO TANENBAUM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2075433" y="312801"/>
            <a:ext cx="48679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Estilos arquitetônicos</a:t>
            </a:r>
            <a:endParaRPr sz="4400"/>
          </a:p>
        </p:txBody>
      </p:sp>
      <p:sp>
        <p:nvSpPr>
          <p:cNvPr id="184" name="Google Shape;184;p18"/>
          <p:cNvSpPr/>
          <p:nvPr/>
        </p:nvSpPr>
        <p:spPr>
          <a:xfrm>
            <a:off x="250825" y="980727"/>
            <a:ext cx="8488426" cy="58772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8"/>
          <p:cNvSpPr/>
          <p:nvPr/>
        </p:nvSpPr>
        <p:spPr>
          <a:xfrm>
            <a:off x="4495800" y="3352800"/>
            <a:ext cx="152400" cy="15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900275" y="461600"/>
            <a:ext cx="7056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de Sistemas</a:t>
            </a:r>
            <a:endParaRPr sz="4400"/>
          </a:p>
        </p:txBody>
      </p:sp>
      <p:sp>
        <p:nvSpPr>
          <p:cNvPr id="191" name="Google Shape;191;p19"/>
          <p:cNvSpPr txBox="1"/>
          <p:nvPr/>
        </p:nvSpPr>
        <p:spPr>
          <a:xfrm>
            <a:off x="504825" y="1352551"/>
            <a:ext cx="81345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Modelo de Arquitetura quanto a Comunicação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73685" lvl="1" marL="756285" marR="315595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Define a estrutura lógica de comunicação dos  processos e sua disposição nos computadores de  uma rede.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1300" lvl="2" marL="11557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Define a distribuição de responsabilidades e a atribuição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de processos a computadores.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73685" lvl="1" marL="756285" marR="262255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Cada processo possui responsabilidades bem  definidas e interagem para realizar uma atividade  útil.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8628380" y="38480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576195" lvl="0" marL="27330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Unidade 2 - Arquiteturas de Sistemas  Distribuídos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535940" y="1319084"/>
            <a:ext cx="7830184" cy="300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Objetivos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80391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Entender possibilidades de organização dos  componentes de um SD em arquiteturas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789305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Compreender vantagens e desvantagens de  arquiteturas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Se familiarizar com modelos mais comuns de SDs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480297" y="6393586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376900" y="461600"/>
            <a:ext cx="6672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de sistemas</a:t>
            </a:r>
            <a:endParaRPr sz="4400"/>
          </a:p>
        </p:txBody>
      </p:sp>
      <p:sp>
        <p:nvSpPr>
          <p:cNvPr id="198" name="Google Shape;198;p20"/>
          <p:cNvSpPr txBox="1"/>
          <p:nvPr/>
        </p:nvSpPr>
        <p:spPr>
          <a:xfrm>
            <a:off x="535940" y="1304119"/>
            <a:ext cx="7773034" cy="24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Formas de organizações: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Centralizada: Cliente-Servidor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8769" lvl="1" marL="124587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Descentralizada: Peer to Peer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Centralizada + descentralizada = Híbrido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403375" y="461600"/>
            <a:ext cx="6407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de Sistemas</a:t>
            </a:r>
            <a:endParaRPr sz="4400"/>
          </a:p>
        </p:txBody>
      </p:sp>
      <p:sp>
        <p:nvSpPr>
          <p:cNvPr id="205" name="Google Shape;205;p21"/>
          <p:cNvSpPr txBox="1"/>
          <p:nvPr/>
        </p:nvSpPr>
        <p:spPr>
          <a:xfrm>
            <a:off x="535950" y="1319225"/>
            <a:ext cx="79305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-2921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Arquitetura Centralizada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60984" lvl="1" marL="756285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Servidor: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5080" rtl="0" algn="l">
              <a:lnSpc>
                <a:spcPct val="107916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Um processo aguarda por pedidos de outros processos  (em outros computadores)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13958"/>
              </a:lnSpc>
              <a:spcBef>
                <a:spcPts val="254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Quanto aceita um pedido, efetua um serviço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5570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responde apropriadamente.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60984" lvl="1" marL="756285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Cliente: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13958"/>
              </a:lnSpc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Solicitador do pedido. Requisita uma operação no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5570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servidor.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60984" lvl="1" marL="756285" marR="83820" rtl="0" algn="l">
              <a:lnSpc>
                <a:spcPct val="107857"/>
              </a:lnSpc>
              <a:spcBef>
                <a:spcPts val="69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Os servidores podem, por sua vez, ser clientes de  outros servidores.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84225" y="461600"/>
            <a:ext cx="6725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centralizada</a:t>
            </a:r>
            <a:endParaRPr sz="4400"/>
          </a:p>
        </p:txBody>
      </p:sp>
      <p:sp>
        <p:nvSpPr>
          <p:cNvPr id="212" name="Google Shape;212;p22"/>
          <p:cNvSpPr txBox="1"/>
          <p:nvPr/>
        </p:nvSpPr>
        <p:spPr>
          <a:xfrm>
            <a:off x="535940" y="1420113"/>
            <a:ext cx="7235825" cy="1002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Figure 2-3. General interaction between a  client and a server.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101725" y="2565019"/>
            <a:ext cx="7083425" cy="26970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1045900" y="553600"/>
            <a:ext cx="7440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Dividindo responsabilidades</a:t>
            </a:r>
            <a:endParaRPr sz="4400"/>
          </a:p>
        </p:txBody>
      </p:sp>
      <p:sp>
        <p:nvSpPr>
          <p:cNvPr id="220" name="Google Shape;220;p23"/>
          <p:cNvSpPr txBox="1"/>
          <p:nvPr/>
        </p:nvSpPr>
        <p:spPr>
          <a:xfrm>
            <a:off x="535940" y="1322806"/>
            <a:ext cx="774573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2921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 que fica no cliente, o que fica no servidor?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921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Consideremos uma aplicação em 3 camadas: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918152" y="2519765"/>
            <a:ext cx="7307700" cy="374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>
            <p:ph type="title"/>
          </p:nvPr>
        </p:nvSpPr>
        <p:spPr>
          <a:xfrm>
            <a:off x="707237" y="461594"/>
            <a:ext cx="772795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Comentário sobre quem faz o quê</a:t>
            </a:r>
            <a:endParaRPr sz="3600"/>
          </a:p>
        </p:txBody>
      </p:sp>
      <p:sp>
        <p:nvSpPr>
          <p:cNvPr id="228" name="Google Shape;228;p24"/>
          <p:cNvSpPr txBox="1"/>
          <p:nvPr/>
        </p:nvSpPr>
        <p:spPr>
          <a:xfrm>
            <a:off x="535940" y="1420113"/>
            <a:ext cx="7905750" cy="3199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Normalmente, clientes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magros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facilitam a  gerência do sistema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funcionalidade a ser atualizada está no servidor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4650"/>
              <a:buFont typeface="Arial"/>
              <a:buNone/>
            </a:pPr>
            <a:r>
              <a:t/>
            </a:r>
            <a:endParaRPr b="0" i="0" sz="46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Clientes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gordos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favorecem a escalabilidade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Ex.: A revolução do Gmail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2989325" y="461600"/>
            <a:ext cx="3974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dividir?</a:t>
            </a:r>
            <a:endParaRPr sz="4400"/>
          </a:p>
        </p:txBody>
      </p:sp>
      <p:sp>
        <p:nvSpPr>
          <p:cNvPr id="235" name="Google Shape;235;p25"/>
          <p:cNvSpPr/>
          <p:nvPr/>
        </p:nvSpPr>
        <p:spPr>
          <a:xfrm>
            <a:off x="684212" y="1908175"/>
            <a:ext cx="7254072" cy="36084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138575" y="461600"/>
            <a:ext cx="7215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C/S: Aspectos positivos</a:t>
            </a:r>
            <a:endParaRPr sz="4400"/>
          </a:p>
        </p:txBody>
      </p:sp>
      <p:sp>
        <p:nvSpPr>
          <p:cNvPr id="241" name="Google Shape;241;p26"/>
          <p:cNvSpPr txBox="1"/>
          <p:nvPr/>
        </p:nvSpPr>
        <p:spPr>
          <a:xfrm>
            <a:off x="535940" y="1339341"/>
            <a:ext cx="7470140" cy="447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11150" lvl="0" marL="355600" marR="15621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Fornecem uma infra-estrutura </a:t>
            </a:r>
            <a:r>
              <a:rPr lang="en-US" sz="25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versátil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que  suporta a inserção de novas tecnologias mais  rapidamente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1150" lvl="0" marL="355600" marR="48260" rtl="0" algn="l">
              <a:lnSpc>
                <a:spcPct val="96000"/>
              </a:lnSpc>
              <a:spcBef>
                <a:spcPts val="69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Arquiteturas de software cliente-servidor têm  sido usadas desde os anos 80 </a:t>
            </a:r>
            <a:r>
              <a:rPr lang="en-US" sz="2500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maturidade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1150" lvl="0" marL="355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Variações do Modelo C/S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500"/>
              <a:buFont typeface="Arial"/>
              <a:buChar char="–"/>
            </a:pPr>
            <a:r>
              <a:rPr b="0" i="0" lang="en-US" sz="2500" u="none" cap="none" strike="noStrike">
                <a:latin typeface="Arial"/>
                <a:ea typeface="Arial"/>
                <a:cs typeface="Arial"/>
                <a:sym typeface="Arial"/>
              </a:rPr>
              <a:t>Múltiplos servidores provendo um mesmo serviço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–"/>
            </a:pPr>
            <a:r>
              <a:rPr b="0" i="0" lang="en-US" sz="2500" u="none" cap="none" strike="noStrike">
                <a:latin typeface="Arial"/>
                <a:ea typeface="Arial"/>
                <a:cs typeface="Arial"/>
                <a:sym typeface="Arial"/>
              </a:rPr>
              <a:t>Proxies de serviço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500"/>
              <a:buFont typeface="Arial"/>
              <a:buChar char="–"/>
            </a:pPr>
            <a:r>
              <a:rPr b="0" i="0" lang="en-US" sz="2500" u="none" cap="none" strike="noStrike">
                <a:latin typeface="Arial"/>
                <a:ea typeface="Arial"/>
                <a:cs typeface="Arial"/>
                <a:sym typeface="Arial"/>
              </a:rPr>
              <a:t>Código móvel e agentes móveis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–"/>
            </a:pPr>
            <a:r>
              <a:rPr b="0" i="0" lang="en-US" sz="2500" u="none" cap="none" strike="noStrike">
                <a:latin typeface="Arial"/>
                <a:ea typeface="Arial"/>
                <a:cs typeface="Arial"/>
                <a:sym typeface="Arial"/>
              </a:rPr>
              <a:t>Clientes leves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03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–"/>
            </a:pPr>
            <a:r>
              <a:rPr b="0" i="0" lang="en-US" sz="2500" u="none" cap="none" strike="noStrike">
                <a:latin typeface="Arial"/>
                <a:ea typeface="Arial"/>
                <a:cs typeface="Arial"/>
                <a:sym typeface="Arial"/>
              </a:rPr>
              <a:t>Dispositivos móveis e configuração espontânea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646277" y="801750"/>
            <a:ext cx="78460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 service provided by multiple servers</a:t>
            </a:r>
            <a:endParaRPr sz="3600"/>
          </a:p>
        </p:txBody>
      </p:sp>
      <p:sp>
        <p:nvSpPr>
          <p:cNvPr id="247" name="Google Shape;247;p27"/>
          <p:cNvSpPr/>
          <p:nvPr/>
        </p:nvSpPr>
        <p:spPr>
          <a:xfrm>
            <a:off x="5228009" y="2463078"/>
            <a:ext cx="1859280" cy="1098550"/>
          </a:xfrm>
          <a:custGeom>
            <a:rect b="b" l="l" r="r" t="t"/>
            <a:pathLst>
              <a:path extrusionOk="0" h="1098550" w="1859279">
                <a:moveTo>
                  <a:pt x="0" y="1098119"/>
                </a:moveTo>
                <a:lnTo>
                  <a:pt x="1859053" y="1098119"/>
                </a:lnTo>
                <a:lnTo>
                  <a:pt x="1859053" y="0"/>
                </a:lnTo>
                <a:lnTo>
                  <a:pt x="0" y="0"/>
                </a:lnTo>
                <a:lnTo>
                  <a:pt x="0" y="1098119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27"/>
          <p:cNvSpPr/>
          <p:nvPr/>
        </p:nvSpPr>
        <p:spPr>
          <a:xfrm>
            <a:off x="5228009" y="2463078"/>
            <a:ext cx="1859280" cy="1098550"/>
          </a:xfrm>
          <a:custGeom>
            <a:rect b="b" l="l" r="r" t="t"/>
            <a:pathLst>
              <a:path extrusionOk="0" h="1098550" w="1859279">
                <a:moveTo>
                  <a:pt x="0" y="1098119"/>
                </a:moveTo>
                <a:lnTo>
                  <a:pt x="1859053" y="1098119"/>
                </a:lnTo>
                <a:lnTo>
                  <a:pt x="1859053" y="0"/>
                </a:lnTo>
                <a:lnTo>
                  <a:pt x="0" y="0"/>
                </a:lnTo>
                <a:lnTo>
                  <a:pt x="0" y="1098119"/>
                </a:lnTo>
                <a:close/>
              </a:path>
            </a:pathLst>
          </a:custGeom>
          <a:noFill/>
          <a:ln cap="flat" cmpd="sng" w="59050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27"/>
          <p:cNvSpPr/>
          <p:nvPr/>
        </p:nvSpPr>
        <p:spPr>
          <a:xfrm>
            <a:off x="5528854" y="2700256"/>
            <a:ext cx="1230630" cy="594360"/>
          </a:xfrm>
          <a:custGeom>
            <a:rect b="b" l="l" r="r" t="t"/>
            <a:pathLst>
              <a:path extrusionOk="0" h="594360" w="1230629">
                <a:moveTo>
                  <a:pt x="600872" y="0"/>
                </a:moveTo>
                <a:lnTo>
                  <a:pt x="540190" y="1380"/>
                </a:lnTo>
                <a:lnTo>
                  <a:pt x="481089" y="5463"/>
                </a:lnTo>
                <a:lnTo>
                  <a:pt x="423890" y="12160"/>
                </a:lnTo>
                <a:lnTo>
                  <a:pt x="368915" y="21383"/>
                </a:lnTo>
                <a:lnTo>
                  <a:pt x="316488" y="33046"/>
                </a:lnTo>
                <a:lnTo>
                  <a:pt x="266929" y="47059"/>
                </a:lnTo>
                <a:lnTo>
                  <a:pt x="220561" y="63336"/>
                </a:lnTo>
                <a:lnTo>
                  <a:pt x="177706" y="81787"/>
                </a:lnTo>
                <a:lnTo>
                  <a:pt x="138687" y="102327"/>
                </a:lnTo>
                <a:lnTo>
                  <a:pt x="103825" y="124865"/>
                </a:lnTo>
                <a:lnTo>
                  <a:pt x="73443" y="149316"/>
                </a:lnTo>
                <a:lnTo>
                  <a:pt x="27405" y="203601"/>
                </a:lnTo>
                <a:lnTo>
                  <a:pt x="3152" y="264478"/>
                </a:lnTo>
                <a:lnTo>
                  <a:pt x="0" y="297170"/>
                </a:lnTo>
                <a:lnTo>
                  <a:pt x="3152" y="329855"/>
                </a:lnTo>
                <a:lnTo>
                  <a:pt x="27406" y="390685"/>
                </a:lnTo>
                <a:lnTo>
                  <a:pt x="73443" y="444887"/>
                </a:lnTo>
                <a:lnTo>
                  <a:pt x="103825" y="469288"/>
                </a:lnTo>
                <a:lnTo>
                  <a:pt x="138687" y="491774"/>
                </a:lnTo>
                <a:lnTo>
                  <a:pt x="177707" y="512258"/>
                </a:lnTo>
                <a:lnTo>
                  <a:pt x="220561" y="530655"/>
                </a:lnTo>
                <a:lnTo>
                  <a:pt x="266929" y="546878"/>
                </a:lnTo>
                <a:lnTo>
                  <a:pt x="316488" y="560842"/>
                </a:lnTo>
                <a:lnTo>
                  <a:pt x="368915" y="572460"/>
                </a:lnTo>
                <a:lnTo>
                  <a:pt x="423890" y="581646"/>
                </a:lnTo>
                <a:lnTo>
                  <a:pt x="481089" y="588314"/>
                </a:lnTo>
                <a:lnTo>
                  <a:pt x="540190" y="592378"/>
                </a:lnTo>
                <a:lnTo>
                  <a:pt x="600872" y="593752"/>
                </a:lnTo>
                <a:lnTo>
                  <a:pt x="666498" y="592378"/>
                </a:lnTo>
                <a:lnTo>
                  <a:pt x="729932" y="588314"/>
                </a:lnTo>
                <a:lnTo>
                  <a:pt x="790893" y="581646"/>
                </a:lnTo>
                <a:lnTo>
                  <a:pt x="849098" y="572460"/>
                </a:lnTo>
                <a:lnTo>
                  <a:pt x="904267" y="560842"/>
                </a:lnTo>
                <a:lnTo>
                  <a:pt x="956117" y="546878"/>
                </a:lnTo>
                <a:lnTo>
                  <a:pt x="1004366" y="530655"/>
                </a:lnTo>
                <a:lnTo>
                  <a:pt x="1048733" y="512258"/>
                </a:lnTo>
                <a:lnTo>
                  <a:pt x="1088936" y="491774"/>
                </a:lnTo>
                <a:lnTo>
                  <a:pt x="1124693" y="469288"/>
                </a:lnTo>
                <a:lnTo>
                  <a:pt x="1155722" y="444887"/>
                </a:lnTo>
                <a:lnTo>
                  <a:pt x="1202469" y="390685"/>
                </a:lnTo>
                <a:lnTo>
                  <a:pt x="1226923" y="329855"/>
                </a:lnTo>
                <a:lnTo>
                  <a:pt x="1230085" y="297170"/>
                </a:lnTo>
                <a:lnTo>
                  <a:pt x="1226923" y="264478"/>
                </a:lnTo>
                <a:lnTo>
                  <a:pt x="1202469" y="203600"/>
                </a:lnTo>
                <a:lnTo>
                  <a:pt x="1155722" y="149316"/>
                </a:lnTo>
                <a:lnTo>
                  <a:pt x="1124693" y="124865"/>
                </a:lnTo>
                <a:lnTo>
                  <a:pt x="1088936" y="102327"/>
                </a:lnTo>
                <a:lnTo>
                  <a:pt x="1048733" y="81787"/>
                </a:lnTo>
                <a:lnTo>
                  <a:pt x="1004366" y="63336"/>
                </a:lnTo>
                <a:lnTo>
                  <a:pt x="956117" y="47059"/>
                </a:lnTo>
                <a:lnTo>
                  <a:pt x="904267" y="33046"/>
                </a:lnTo>
                <a:lnTo>
                  <a:pt x="849098" y="21383"/>
                </a:lnTo>
                <a:lnTo>
                  <a:pt x="790892" y="12160"/>
                </a:lnTo>
                <a:lnTo>
                  <a:pt x="729932" y="5463"/>
                </a:lnTo>
                <a:lnTo>
                  <a:pt x="666497" y="1380"/>
                </a:lnTo>
                <a:lnTo>
                  <a:pt x="6008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27"/>
          <p:cNvSpPr/>
          <p:nvPr/>
        </p:nvSpPr>
        <p:spPr>
          <a:xfrm>
            <a:off x="5528853" y="2700256"/>
            <a:ext cx="1230630" cy="594360"/>
          </a:xfrm>
          <a:custGeom>
            <a:rect b="b" l="l" r="r" t="t"/>
            <a:pathLst>
              <a:path extrusionOk="0" h="594360" w="1230629">
                <a:moveTo>
                  <a:pt x="0" y="297170"/>
                </a:moveTo>
                <a:lnTo>
                  <a:pt x="12395" y="361055"/>
                </a:lnTo>
                <a:lnTo>
                  <a:pt x="47862" y="418657"/>
                </a:lnTo>
                <a:lnTo>
                  <a:pt x="103825" y="469288"/>
                </a:lnTo>
                <a:lnTo>
                  <a:pt x="138687" y="491774"/>
                </a:lnTo>
                <a:lnTo>
                  <a:pt x="177707" y="512258"/>
                </a:lnTo>
                <a:lnTo>
                  <a:pt x="220561" y="530655"/>
                </a:lnTo>
                <a:lnTo>
                  <a:pt x="266929" y="546878"/>
                </a:lnTo>
                <a:lnTo>
                  <a:pt x="316488" y="560842"/>
                </a:lnTo>
                <a:lnTo>
                  <a:pt x="368915" y="572460"/>
                </a:lnTo>
                <a:lnTo>
                  <a:pt x="423890" y="581646"/>
                </a:lnTo>
                <a:lnTo>
                  <a:pt x="481089" y="588314"/>
                </a:lnTo>
                <a:lnTo>
                  <a:pt x="540190" y="592378"/>
                </a:lnTo>
                <a:lnTo>
                  <a:pt x="600872" y="593752"/>
                </a:lnTo>
                <a:lnTo>
                  <a:pt x="666498" y="592378"/>
                </a:lnTo>
                <a:lnTo>
                  <a:pt x="729932" y="588314"/>
                </a:lnTo>
                <a:lnTo>
                  <a:pt x="790893" y="581646"/>
                </a:lnTo>
                <a:lnTo>
                  <a:pt x="849098" y="572460"/>
                </a:lnTo>
                <a:lnTo>
                  <a:pt x="904267" y="560842"/>
                </a:lnTo>
                <a:lnTo>
                  <a:pt x="956117" y="546878"/>
                </a:lnTo>
                <a:lnTo>
                  <a:pt x="1004366" y="530655"/>
                </a:lnTo>
                <a:lnTo>
                  <a:pt x="1048733" y="512258"/>
                </a:lnTo>
                <a:lnTo>
                  <a:pt x="1088936" y="491774"/>
                </a:lnTo>
                <a:lnTo>
                  <a:pt x="1124693" y="469288"/>
                </a:lnTo>
                <a:lnTo>
                  <a:pt x="1155722" y="444887"/>
                </a:lnTo>
                <a:lnTo>
                  <a:pt x="1202469" y="390685"/>
                </a:lnTo>
                <a:lnTo>
                  <a:pt x="1226923" y="329855"/>
                </a:lnTo>
                <a:lnTo>
                  <a:pt x="1230085" y="297170"/>
                </a:lnTo>
                <a:lnTo>
                  <a:pt x="1226923" y="264478"/>
                </a:lnTo>
                <a:lnTo>
                  <a:pt x="1202469" y="203601"/>
                </a:lnTo>
                <a:lnTo>
                  <a:pt x="1155722" y="149316"/>
                </a:lnTo>
                <a:lnTo>
                  <a:pt x="1124693" y="124865"/>
                </a:lnTo>
                <a:lnTo>
                  <a:pt x="1088936" y="102327"/>
                </a:lnTo>
                <a:lnTo>
                  <a:pt x="1048733" y="81787"/>
                </a:lnTo>
                <a:lnTo>
                  <a:pt x="1004366" y="63336"/>
                </a:lnTo>
                <a:lnTo>
                  <a:pt x="956117" y="47059"/>
                </a:lnTo>
                <a:lnTo>
                  <a:pt x="904267" y="33046"/>
                </a:lnTo>
                <a:lnTo>
                  <a:pt x="849098" y="21383"/>
                </a:lnTo>
                <a:lnTo>
                  <a:pt x="790892" y="12160"/>
                </a:lnTo>
                <a:lnTo>
                  <a:pt x="729932" y="5463"/>
                </a:lnTo>
                <a:lnTo>
                  <a:pt x="666497" y="1380"/>
                </a:lnTo>
                <a:lnTo>
                  <a:pt x="600872" y="0"/>
                </a:lnTo>
                <a:lnTo>
                  <a:pt x="540190" y="1380"/>
                </a:lnTo>
                <a:lnTo>
                  <a:pt x="481089" y="5463"/>
                </a:lnTo>
                <a:lnTo>
                  <a:pt x="423890" y="12160"/>
                </a:lnTo>
                <a:lnTo>
                  <a:pt x="368915" y="21383"/>
                </a:lnTo>
                <a:lnTo>
                  <a:pt x="316488" y="33046"/>
                </a:lnTo>
                <a:lnTo>
                  <a:pt x="266929" y="47059"/>
                </a:lnTo>
                <a:lnTo>
                  <a:pt x="220561" y="63336"/>
                </a:lnTo>
                <a:lnTo>
                  <a:pt x="177706" y="81787"/>
                </a:lnTo>
                <a:lnTo>
                  <a:pt x="138687" y="102327"/>
                </a:lnTo>
                <a:lnTo>
                  <a:pt x="103825" y="124865"/>
                </a:lnTo>
                <a:lnTo>
                  <a:pt x="73443" y="149316"/>
                </a:lnTo>
                <a:lnTo>
                  <a:pt x="47862" y="175590"/>
                </a:lnTo>
                <a:lnTo>
                  <a:pt x="27406" y="203600"/>
                </a:lnTo>
                <a:lnTo>
                  <a:pt x="12395" y="233259"/>
                </a:lnTo>
                <a:lnTo>
                  <a:pt x="3152" y="264478"/>
                </a:lnTo>
                <a:lnTo>
                  <a:pt x="0" y="297170"/>
                </a:lnTo>
              </a:path>
            </a:pathLst>
          </a:custGeom>
          <a:noFill/>
          <a:ln cap="flat" cmpd="sng" w="59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27"/>
          <p:cNvSpPr/>
          <p:nvPr/>
        </p:nvSpPr>
        <p:spPr>
          <a:xfrm>
            <a:off x="5228009" y="3828415"/>
            <a:ext cx="1859280" cy="1098550"/>
          </a:xfrm>
          <a:custGeom>
            <a:rect b="b" l="l" r="r" t="t"/>
            <a:pathLst>
              <a:path extrusionOk="0" h="1098550" w="1859279">
                <a:moveTo>
                  <a:pt x="0" y="1098119"/>
                </a:moveTo>
                <a:lnTo>
                  <a:pt x="1859053" y="1098119"/>
                </a:lnTo>
                <a:lnTo>
                  <a:pt x="1859053" y="0"/>
                </a:lnTo>
                <a:lnTo>
                  <a:pt x="0" y="0"/>
                </a:lnTo>
                <a:lnTo>
                  <a:pt x="0" y="1098119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27"/>
          <p:cNvSpPr/>
          <p:nvPr/>
        </p:nvSpPr>
        <p:spPr>
          <a:xfrm>
            <a:off x="5228009" y="3828416"/>
            <a:ext cx="1859280" cy="1098550"/>
          </a:xfrm>
          <a:custGeom>
            <a:rect b="b" l="l" r="r" t="t"/>
            <a:pathLst>
              <a:path extrusionOk="0" h="1098550" w="1859279">
                <a:moveTo>
                  <a:pt x="0" y="1098119"/>
                </a:moveTo>
                <a:lnTo>
                  <a:pt x="1859053" y="1098119"/>
                </a:lnTo>
                <a:lnTo>
                  <a:pt x="1859053" y="0"/>
                </a:lnTo>
                <a:lnTo>
                  <a:pt x="0" y="0"/>
                </a:lnTo>
                <a:lnTo>
                  <a:pt x="0" y="1098119"/>
                </a:lnTo>
                <a:close/>
              </a:path>
            </a:pathLst>
          </a:custGeom>
          <a:noFill/>
          <a:ln cap="flat" cmpd="sng" w="59050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27"/>
          <p:cNvSpPr/>
          <p:nvPr/>
        </p:nvSpPr>
        <p:spPr>
          <a:xfrm>
            <a:off x="5528854" y="4065417"/>
            <a:ext cx="1230630" cy="594360"/>
          </a:xfrm>
          <a:custGeom>
            <a:rect b="b" l="l" r="r" t="t"/>
            <a:pathLst>
              <a:path extrusionOk="0" h="594360" w="1230629">
                <a:moveTo>
                  <a:pt x="600872" y="0"/>
                </a:moveTo>
                <a:lnTo>
                  <a:pt x="540190" y="1374"/>
                </a:lnTo>
                <a:lnTo>
                  <a:pt x="481089" y="5439"/>
                </a:lnTo>
                <a:lnTo>
                  <a:pt x="423890" y="12108"/>
                </a:lnTo>
                <a:lnTo>
                  <a:pt x="368915" y="21296"/>
                </a:lnTo>
                <a:lnTo>
                  <a:pt x="316488" y="32915"/>
                </a:lnTo>
                <a:lnTo>
                  <a:pt x="266929" y="46881"/>
                </a:lnTo>
                <a:lnTo>
                  <a:pt x="220561" y="63106"/>
                </a:lnTo>
                <a:lnTo>
                  <a:pt x="177706" y="81505"/>
                </a:lnTo>
                <a:lnTo>
                  <a:pt x="138687" y="101990"/>
                </a:lnTo>
                <a:lnTo>
                  <a:pt x="103825" y="124476"/>
                </a:lnTo>
                <a:lnTo>
                  <a:pt x="73443" y="148877"/>
                </a:lnTo>
                <a:lnTo>
                  <a:pt x="27406" y="203078"/>
                </a:lnTo>
                <a:lnTo>
                  <a:pt x="3152" y="263902"/>
                </a:lnTo>
                <a:lnTo>
                  <a:pt x="0" y="296582"/>
                </a:lnTo>
                <a:lnTo>
                  <a:pt x="3152" y="329275"/>
                </a:lnTo>
                <a:lnTo>
                  <a:pt x="27406" y="390167"/>
                </a:lnTo>
                <a:lnTo>
                  <a:pt x="73443" y="444477"/>
                </a:lnTo>
                <a:lnTo>
                  <a:pt x="103825" y="468942"/>
                </a:lnTo>
                <a:lnTo>
                  <a:pt x="138687" y="491497"/>
                </a:lnTo>
                <a:lnTo>
                  <a:pt x="177707" y="512052"/>
                </a:lnTo>
                <a:lnTo>
                  <a:pt x="220561" y="530520"/>
                </a:lnTo>
                <a:lnTo>
                  <a:pt x="266929" y="546813"/>
                </a:lnTo>
                <a:lnTo>
                  <a:pt x="316488" y="560841"/>
                </a:lnTo>
                <a:lnTo>
                  <a:pt x="368915" y="572517"/>
                </a:lnTo>
                <a:lnTo>
                  <a:pt x="423890" y="581752"/>
                </a:lnTo>
                <a:lnTo>
                  <a:pt x="481089" y="588458"/>
                </a:lnTo>
                <a:lnTo>
                  <a:pt x="540190" y="592546"/>
                </a:lnTo>
                <a:lnTo>
                  <a:pt x="600872" y="593928"/>
                </a:lnTo>
                <a:lnTo>
                  <a:pt x="666498" y="592546"/>
                </a:lnTo>
                <a:lnTo>
                  <a:pt x="729932" y="588458"/>
                </a:lnTo>
                <a:lnTo>
                  <a:pt x="790893" y="581752"/>
                </a:lnTo>
                <a:lnTo>
                  <a:pt x="849098" y="572517"/>
                </a:lnTo>
                <a:lnTo>
                  <a:pt x="904267" y="560841"/>
                </a:lnTo>
                <a:lnTo>
                  <a:pt x="956117" y="546813"/>
                </a:lnTo>
                <a:lnTo>
                  <a:pt x="1004366" y="530520"/>
                </a:lnTo>
                <a:lnTo>
                  <a:pt x="1048733" y="512052"/>
                </a:lnTo>
                <a:lnTo>
                  <a:pt x="1088936" y="491497"/>
                </a:lnTo>
                <a:lnTo>
                  <a:pt x="1124693" y="468942"/>
                </a:lnTo>
                <a:lnTo>
                  <a:pt x="1155722" y="444477"/>
                </a:lnTo>
                <a:lnTo>
                  <a:pt x="1202469" y="390167"/>
                </a:lnTo>
                <a:lnTo>
                  <a:pt x="1226923" y="329275"/>
                </a:lnTo>
                <a:lnTo>
                  <a:pt x="1230085" y="296582"/>
                </a:lnTo>
                <a:lnTo>
                  <a:pt x="1226923" y="263902"/>
                </a:lnTo>
                <a:lnTo>
                  <a:pt x="1202469" y="203078"/>
                </a:lnTo>
                <a:lnTo>
                  <a:pt x="1155722" y="148877"/>
                </a:lnTo>
                <a:lnTo>
                  <a:pt x="1124693" y="124476"/>
                </a:lnTo>
                <a:lnTo>
                  <a:pt x="1088936" y="101990"/>
                </a:lnTo>
                <a:lnTo>
                  <a:pt x="1048733" y="81505"/>
                </a:lnTo>
                <a:lnTo>
                  <a:pt x="1004366" y="63106"/>
                </a:lnTo>
                <a:lnTo>
                  <a:pt x="956117" y="46881"/>
                </a:lnTo>
                <a:lnTo>
                  <a:pt x="904267" y="32915"/>
                </a:lnTo>
                <a:lnTo>
                  <a:pt x="849098" y="21296"/>
                </a:lnTo>
                <a:lnTo>
                  <a:pt x="790892" y="12108"/>
                </a:lnTo>
                <a:lnTo>
                  <a:pt x="729932" y="5439"/>
                </a:lnTo>
                <a:lnTo>
                  <a:pt x="666497" y="1374"/>
                </a:lnTo>
                <a:lnTo>
                  <a:pt x="6008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27"/>
          <p:cNvSpPr/>
          <p:nvPr/>
        </p:nvSpPr>
        <p:spPr>
          <a:xfrm>
            <a:off x="5528853" y="4065417"/>
            <a:ext cx="1230630" cy="594360"/>
          </a:xfrm>
          <a:custGeom>
            <a:rect b="b" l="l" r="r" t="t"/>
            <a:pathLst>
              <a:path extrusionOk="0" h="594360" w="1230629">
                <a:moveTo>
                  <a:pt x="0" y="296582"/>
                </a:moveTo>
                <a:lnTo>
                  <a:pt x="12395" y="360500"/>
                </a:lnTo>
                <a:lnTo>
                  <a:pt x="47862" y="418189"/>
                </a:lnTo>
                <a:lnTo>
                  <a:pt x="103825" y="468942"/>
                </a:lnTo>
                <a:lnTo>
                  <a:pt x="138687" y="491497"/>
                </a:lnTo>
                <a:lnTo>
                  <a:pt x="177707" y="512052"/>
                </a:lnTo>
                <a:lnTo>
                  <a:pt x="220561" y="530520"/>
                </a:lnTo>
                <a:lnTo>
                  <a:pt x="266929" y="546813"/>
                </a:lnTo>
                <a:lnTo>
                  <a:pt x="316488" y="560841"/>
                </a:lnTo>
                <a:lnTo>
                  <a:pt x="368915" y="572517"/>
                </a:lnTo>
                <a:lnTo>
                  <a:pt x="423890" y="581752"/>
                </a:lnTo>
                <a:lnTo>
                  <a:pt x="481089" y="588458"/>
                </a:lnTo>
                <a:lnTo>
                  <a:pt x="540190" y="592546"/>
                </a:lnTo>
                <a:lnTo>
                  <a:pt x="600872" y="593928"/>
                </a:lnTo>
                <a:lnTo>
                  <a:pt x="666498" y="592546"/>
                </a:lnTo>
                <a:lnTo>
                  <a:pt x="729932" y="588458"/>
                </a:lnTo>
                <a:lnTo>
                  <a:pt x="790893" y="581752"/>
                </a:lnTo>
                <a:lnTo>
                  <a:pt x="849098" y="572517"/>
                </a:lnTo>
                <a:lnTo>
                  <a:pt x="904267" y="560841"/>
                </a:lnTo>
                <a:lnTo>
                  <a:pt x="956117" y="546813"/>
                </a:lnTo>
                <a:lnTo>
                  <a:pt x="1004366" y="530520"/>
                </a:lnTo>
                <a:lnTo>
                  <a:pt x="1048733" y="512052"/>
                </a:lnTo>
                <a:lnTo>
                  <a:pt x="1088936" y="491497"/>
                </a:lnTo>
                <a:lnTo>
                  <a:pt x="1124693" y="468942"/>
                </a:lnTo>
                <a:lnTo>
                  <a:pt x="1155722" y="444477"/>
                </a:lnTo>
                <a:lnTo>
                  <a:pt x="1202469" y="390167"/>
                </a:lnTo>
                <a:lnTo>
                  <a:pt x="1226923" y="329275"/>
                </a:lnTo>
                <a:lnTo>
                  <a:pt x="1230085" y="296582"/>
                </a:lnTo>
                <a:lnTo>
                  <a:pt x="1226923" y="263902"/>
                </a:lnTo>
                <a:lnTo>
                  <a:pt x="1202469" y="203078"/>
                </a:lnTo>
                <a:lnTo>
                  <a:pt x="1155722" y="148877"/>
                </a:lnTo>
                <a:lnTo>
                  <a:pt x="1124693" y="124476"/>
                </a:lnTo>
                <a:lnTo>
                  <a:pt x="1088936" y="101990"/>
                </a:lnTo>
                <a:lnTo>
                  <a:pt x="1048733" y="81505"/>
                </a:lnTo>
                <a:lnTo>
                  <a:pt x="1004366" y="63106"/>
                </a:lnTo>
                <a:lnTo>
                  <a:pt x="956117" y="46881"/>
                </a:lnTo>
                <a:lnTo>
                  <a:pt x="904267" y="32915"/>
                </a:lnTo>
                <a:lnTo>
                  <a:pt x="849098" y="21296"/>
                </a:lnTo>
                <a:lnTo>
                  <a:pt x="790892" y="12108"/>
                </a:lnTo>
                <a:lnTo>
                  <a:pt x="729932" y="5439"/>
                </a:lnTo>
                <a:lnTo>
                  <a:pt x="666497" y="1374"/>
                </a:lnTo>
                <a:lnTo>
                  <a:pt x="600872" y="0"/>
                </a:lnTo>
                <a:lnTo>
                  <a:pt x="540190" y="1374"/>
                </a:lnTo>
                <a:lnTo>
                  <a:pt x="481089" y="5439"/>
                </a:lnTo>
                <a:lnTo>
                  <a:pt x="423890" y="12108"/>
                </a:lnTo>
                <a:lnTo>
                  <a:pt x="368915" y="21296"/>
                </a:lnTo>
                <a:lnTo>
                  <a:pt x="316488" y="32915"/>
                </a:lnTo>
                <a:lnTo>
                  <a:pt x="266929" y="46881"/>
                </a:lnTo>
                <a:lnTo>
                  <a:pt x="220561" y="63106"/>
                </a:lnTo>
                <a:lnTo>
                  <a:pt x="177706" y="81505"/>
                </a:lnTo>
                <a:lnTo>
                  <a:pt x="138687" y="101990"/>
                </a:lnTo>
                <a:lnTo>
                  <a:pt x="103825" y="124476"/>
                </a:lnTo>
                <a:lnTo>
                  <a:pt x="73443" y="148877"/>
                </a:lnTo>
                <a:lnTo>
                  <a:pt x="27406" y="203078"/>
                </a:lnTo>
                <a:lnTo>
                  <a:pt x="3152" y="263902"/>
                </a:lnTo>
                <a:lnTo>
                  <a:pt x="0" y="296582"/>
                </a:lnTo>
              </a:path>
            </a:pathLst>
          </a:custGeom>
          <a:noFill/>
          <a:ln cap="flat" cmpd="sng" w="59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27"/>
          <p:cNvSpPr txBox="1"/>
          <p:nvPr/>
        </p:nvSpPr>
        <p:spPr>
          <a:xfrm>
            <a:off x="5844249" y="4260807"/>
            <a:ext cx="619125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Server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228009" y="5192950"/>
            <a:ext cx="1859280" cy="1098550"/>
          </a:xfrm>
          <a:custGeom>
            <a:rect b="b" l="l" r="r" t="t"/>
            <a:pathLst>
              <a:path extrusionOk="0" h="1098550" w="1859279">
                <a:moveTo>
                  <a:pt x="0" y="1098119"/>
                </a:moveTo>
                <a:lnTo>
                  <a:pt x="1859053" y="1098119"/>
                </a:lnTo>
                <a:lnTo>
                  <a:pt x="1859053" y="0"/>
                </a:lnTo>
                <a:lnTo>
                  <a:pt x="0" y="0"/>
                </a:lnTo>
                <a:lnTo>
                  <a:pt x="0" y="1098119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7"/>
          <p:cNvSpPr/>
          <p:nvPr/>
        </p:nvSpPr>
        <p:spPr>
          <a:xfrm>
            <a:off x="5228009" y="5192950"/>
            <a:ext cx="1859280" cy="1098550"/>
          </a:xfrm>
          <a:custGeom>
            <a:rect b="b" l="l" r="r" t="t"/>
            <a:pathLst>
              <a:path extrusionOk="0" h="1098550" w="1859279">
                <a:moveTo>
                  <a:pt x="0" y="1098119"/>
                </a:moveTo>
                <a:lnTo>
                  <a:pt x="1859053" y="1098119"/>
                </a:lnTo>
                <a:lnTo>
                  <a:pt x="1859053" y="0"/>
                </a:lnTo>
                <a:lnTo>
                  <a:pt x="0" y="0"/>
                </a:lnTo>
                <a:lnTo>
                  <a:pt x="0" y="1098119"/>
                </a:lnTo>
                <a:close/>
              </a:path>
            </a:pathLst>
          </a:custGeom>
          <a:noFill/>
          <a:ln cap="flat" cmpd="sng" w="59050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27"/>
          <p:cNvSpPr/>
          <p:nvPr/>
        </p:nvSpPr>
        <p:spPr>
          <a:xfrm>
            <a:off x="5528853" y="5430696"/>
            <a:ext cx="1230630" cy="593725"/>
          </a:xfrm>
          <a:custGeom>
            <a:rect b="b" l="l" r="r" t="t"/>
            <a:pathLst>
              <a:path extrusionOk="0" h="593725" w="1230629">
                <a:moveTo>
                  <a:pt x="600872" y="0"/>
                </a:moveTo>
                <a:lnTo>
                  <a:pt x="540190" y="1374"/>
                </a:lnTo>
                <a:lnTo>
                  <a:pt x="481089" y="5439"/>
                </a:lnTo>
                <a:lnTo>
                  <a:pt x="423890" y="12108"/>
                </a:lnTo>
                <a:lnTo>
                  <a:pt x="368915" y="21296"/>
                </a:lnTo>
                <a:lnTo>
                  <a:pt x="316488" y="32916"/>
                </a:lnTo>
                <a:lnTo>
                  <a:pt x="266929" y="46883"/>
                </a:lnTo>
                <a:lnTo>
                  <a:pt x="220561" y="63109"/>
                </a:lnTo>
                <a:lnTo>
                  <a:pt x="177706" y="81508"/>
                </a:lnTo>
                <a:lnTo>
                  <a:pt x="138687" y="101995"/>
                </a:lnTo>
                <a:lnTo>
                  <a:pt x="103825" y="124484"/>
                </a:lnTo>
                <a:lnTo>
                  <a:pt x="73443" y="148887"/>
                </a:lnTo>
                <a:lnTo>
                  <a:pt x="27406" y="203094"/>
                </a:lnTo>
                <a:lnTo>
                  <a:pt x="3152" y="263926"/>
                </a:lnTo>
                <a:lnTo>
                  <a:pt x="0" y="296611"/>
                </a:lnTo>
                <a:lnTo>
                  <a:pt x="3152" y="329291"/>
                </a:lnTo>
                <a:lnTo>
                  <a:pt x="27406" y="390115"/>
                </a:lnTo>
                <a:lnTo>
                  <a:pt x="73443" y="444316"/>
                </a:lnTo>
                <a:lnTo>
                  <a:pt x="103825" y="468717"/>
                </a:lnTo>
                <a:lnTo>
                  <a:pt x="138687" y="491203"/>
                </a:lnTo>
                <a:lnTo>
                  <a:pt x="177707" y="511689"/>
                </a:lnTo>
                <a:lnTo>
                  <a:pt x="220561" y="530087"/>
                </a:lnTo>
                <a:lnTo>
                  <a:pt x="266929" y="546312"/>
                </a:lnTo>
                <a:lnTo>
                  <a:pt x="316488" y="560278"/>
                </a:lnTo>
                <a:lnTo>
                  <a:pt x="368916" y="571897"/>
                </a:lnTo>
                <a:lnTo>
                  <a:pt x="423890" y="581085"/>
                </a:lnTo>
                <a:lnTo>
                  <a:pt x="481089" y="587755"/>
                </a:lnTo>
                <a:lnTo>
                  <a:pt x="540190" y="591820"/>
                </a:lnTo>
                <a:lnTo>
                  <a:pt x="600872" y="593194"/>
                </a:lnTo>
                <a:lnTo>
                  <a:pt x="666498" y="591820"/>
                </a:lnTo>
                <a:lnTo>
                  <a:pt x="729932" y="587755"/>
                </a:lnTo>
                <a:lnTo>
                  <a:pt x="790893" y="581085"/>
                </a:lnTo>
                <a:lnTo>
                  <a:pt x="849098" y="571897"/>
                </a:lnTo>
                <a:lnTo>
                  <a:pt x="904267" y="560278"/>
                </a:lnTo>
                <a:lnTo>
                  <a:pt x="956117" y="546312"/>
                </a:lnTo>
                <a:lnTo>
                  <a:pt x="1004366" y="530087"/>
                </a:lnTo>
                <a:lnTo>
                  <a:pt x="1048733" y="511689"/>
                </a:lnTo>
                <a:lnTo>
                  <a:pt x="1088936" y="491203"/>
                </a:lnTo>
                <a:lnTo>
                  <a:pt x="1124693" y="468717"/>
                </a:lnTo>
                <a:lnTo>
                  <a:pt x="1155722" y="444316"/>
                </a:lnTo>
                <a:lnTo>
                  <a:pt x="1202469" y="390115"/>
                </a:lnTo>
                <a:lnTo>
                  <a:pt x="1226923" y="329291"/>
                </a:lnTo>
                <a:lnTo>
                  <a:pt x="1230085" y="296611"/>
                </a:lnTo>
                <a:lnTo>
                  <a:pt x="1226923" y="263926"/>
                </a:lnTo>
                <a:lnTo>
                  <a:pt x="1202469" y="203094"/>
                </a:lnTo>
                <a:lnTo>
                  <a:pt x="1155722" y="148887"/>
                </a:lnTo>
                <a:lnTo>
                  <a:pt x="1124693" y="124483"/>
                </a:lnTo>
                <a:lnTo>
                  <a:pt x="1088936" y="101995"/>
                </a:lnTo>
                <a:lnTo>
                  <a:pt x="1048733" y="81508"/>
                </a:lnTo>
                <a:lnTo>
                  <a:pt x="1004366" y="63109"/>
                </a:lnTo>
                <a:lnTo>
                  <a:pt x="956117" y="46883"/>
                </a:lnTo>
                <a:lnTo>
                  <a:pt x="904267" y="32916"/>
                </a:lnTo>
                <a:lnTo>
                  <a:pt x="849098" y="21296"/>
                </a:lnTo>
                <a:lnTo>
                  <a:pt x="790892" y="12108"/>
                </a:lnTo>
                <a:lnTo>
                  <a:pt x="729932" y="5439"/>
                </a:lnTo>
                <a:lnTo>
                  <a:pt x="666498" y="1374"/>
                </a:lnTo>
                <a:lnTo>
                  <a:pt x="6008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7"/>
          <p:cNvSpPr/>
          <p:nvPr/>
        </p:nvSpPr>
        <p:spPr>
          <a:xfrm>
            <a:off x="5528853" y="5430696"/>
            <a:ext cx="1230630" cy="593725"/>
          </a:xfrm>
          <a:custGeom>
            <a:rect b="b" l="l" r="r" t="t"/>
            <a:pathLst>
              <a:path extrusionOk="0" h="593725" w="1230629">
                <a:moveTo>
                  <a:pt x="0" y="296611"/>
                </a:moveTo>
                <a:lnTo>
                  <a:pt x="12395" y="360488"/>
                </a:lnTo>
                <a:lnTo>
                  <a:pt x="47862" y="418087"/>
                </a:lnTo>
                <a:lnTo>
                  <a:pt x="103825" y="468717"/>
                </a:lnTo>
                <a:lnTo>
                  <a:pt x="138687" y="491203"/>
                </a:lnTo>
                <a:lnTo>
                  <a:pt x="177707" y="511689"/>
                </a:lnTo>
                <a:lnTo>
                  <a:pt x="220561" y="530087"/>
                </a:lnTo>
                <a:lnTo>
                  <a:pt x="266929" y="546312"/>
                </a:lnTo>
                <a:lnTo>
                  <a:pt x="316488" y="560278"/>
                </a:lnTo>
                <a:lnTo>
                  <a:pt x="368915" y="571897"/>
                </a:lnTo>
                <a:lnTo>
                  <a:pt x="423890" y="581085"/>
                </a:lnTo>
                <a:lnTo>
                  <a:pt x="481089" y="587755"/>
                </a:lnTo>
                <a:lnTo>
                  <a:pt x="540190" y="591820"/>
                </a:lnTo>
                <a:lnTo>
                  <a:pt x="600872" y="593194"/>
                </a:lnTo>
                <a:lnTo>
                  <a:pt x="666498" y="591820"/>
                </a:lnTo>
                <a:lnTo>
                  <a:pt x="729932" y="587755"/>
                </a:lnTo>
                <a:lnTo>
                  <a:pt x="790892" y="581085"/>
                </a:lnTo>
                <a:lnTo>
                  <a:pt x="849098" y="571897"/>
                </a:lnTo>
                <a:lnTo>
                  <a:pt x="904267" y="560278"/>
                </a:lnTo>
                <a:lnTo>
                  <a:pt x="956117" y="546312"/>
                </a:lnTo>
                <a:lnTo>
                  <a:pt x="1004366" y="530087"/>
                </a:lnTo>
                <a:lnTo>
                  <a:pt x="1048733" y="511689"/>
                </a:lnTo>
                <a:lnTo>
                  <a:pt x="1088936" y="491203"/>
                </a:lnTo>
                <a:lnTo>
                  <a:pt x="1124693" y="468717"/>
                </a:lnTo>
                <a:lnTo>
                  <a:pt x="1155722" y="444316"/>
                </a:lnTo>
                <a:lnTo>
                  <a:pt x="1202469" y="390115"/>
                </a:lnTo>
                <a:lnTo>
                  <a:pt x="1226923" y="329291"/>
                </a:lnTo>
                <a:lnTo>
                  <a:pt x="1230085" y="296611"/>
                </a:lnTo>
                <a:lnTo>
                  <a:pt x="1226923" y="263926"/>
                </a:lnTo>
                <a:lnTo>
                  <a:pt x="1202469" y="203094"/>
                </a:lnTo>
                <a:lnTo>
                  <a:pt x="1155722" y="148887"/>
                </a:lnTo>
                <a:lnTo>
                  <a:pt x="1124693" y="124484"/>
                </a:lnTo>
                <a:lnTo>
                  <a:pt x="1088936" y="101995"/>
                </a:lnTo>
                <a:lnTo>
                  <a:pt x="1048733" y="81508"/>
                </a:lnTo>
                <a:lnTo>
                  <a:pt x="1004366" y="63109"/>
                </a:lnTo>
                <a:lnTo>
                  <a:pt x="956117" y="46883"/>
                </a:lnTo>
                <a:lnTo>
                  <a:pt x="904267" y="32916"/>
                </a:lnTo>
                <a:lnTo>
                  <a:pt x="849098" y="21296"/>
                </a:lnTo>
                <a:lnTo>
                  <a:pt x="790892" y="12108"/>
                </a:lnTo>
                <a:lnTo>
                  <a:pt x="729932" y="5439"/>
                </a:lnTo>
                <a:lnTo>
                  <a:pt x="666497" y="1374"/>
                </a:lnTo>
                <a:lnTo>
                  <a:pt x="600872" y="0"/>
                </a:lnTo>
                <a:lnTo>
                  <a:pt x="540190" y="1374"/>
                </a:lnTo>
                <a:lnTo>
                  <a:pt x="481089" y="5439"/>
                </a:lnTo>
                <a:lnTo>
                  <a:pt x="423890" y="12108"/>
                </a:lnTo>
                <a:lnTo>
                  <a:pt x="368915" y="21296"/>
                </a:lnTo>
                <a:lnTo>
                  <a:pt x="316488" y="32916"/>
                </a:lnTo>
                <a:lnTo>
                  <a:pt x="266929" y="46883"/>
                </a:lnTo>
                <a:lnTo>
                  <a:pt x="220561" y="63109"/>
                </a:lnTo>
                <a:lnTo>
                  <a:pt x="177707" y="81508"/>
                </a:lnTo>
                <a:lnTo>
                  <a:pt x="138687" y="101995"/>
                </a:lnTo>
                <a:lnTo>
                  <a:pt x="103825" y="124483"/>
                </a:lnTo>
                <a:lnTo>
                  <a:pt x="73443" y="148887"/>
                </a:lnTo>
                <a:lnTo>
                  <a:pt x="27406" y="203094"/>
                </a:lnTo>
                <a:lnTo>
                  <a:pt x="3152" y="263926"/>
                </a:lnTo>
                <a:lnTo>
                  <a:pt x="0" y="296611"/>
                </a:lnTo>
              </a:path>
            </a:pathLst>
          </a:custGeom>
          <a:noFill/>
          <a:ln cap="flat" cmpd="sng" w="59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27"/>
          <p:cNvSpPr txBox="1"/>
          <p:nvPr/>
        </p:nvSpPr>
        <p:spPr>
          <a:xfrm>
            <a:off x="5199001" y="5626085"/>
            <a:ext cx="1917064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Server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5091756" y="2344592"/>
            <a:ext cx="109220" cy="118745"/>
          </a:xfrm>
          <a:custGeom>
            <a:rect b="b" l="l" r="r" t="t"/>
            <a:pathLst>
              <a:path extrusionOk="0" h="118744" w="109220">
                <a:moveTo>
                  <a:pt x="0" y="118456"/>
                </a:moveTo>
                <a:lnTo>
                  <a:pt x="0" y="0"/>
                </a:lnTo>
                <a:lnTo>
                  <a:pt x="109001" y="0"/>
                </a:lnTo>
              </a:path>
            </a:pathLst>
          </a:custGeom>
          <a:noFill/>
          <a:ln cap="flat" cmpd="sng" w="28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27"/>
          <p:cNvSpPr/>
          <p:nvPr/>
        </p:nvSpPr>
        <p:spPr>
          <a:xfrm>
            <a:off x="5364806" y="2344592"/>
            <a:ext cx="191770" cy="0"/>
          </a:xfrm>
          <a:custGeom>
            <a:rect b="b" l="l" r="r" t="t"/>
            <a:pathLst>
              <a:path extrusionOk="0" h="120000" w="191770">
                <a:moveTo>
                  <a:pt x="0" y="0"/>
                </a:moveTo>
                <a:lnTo>
                  <a:pt x="191298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27"/>
          <p:cNvSpPr/>
          <p:nvPr/>
        </p:nvSpPr>
        <p:spPr>
          <a:xfrm>
            <a:off x="5720152" y="2344592"/>
            <a:ext cx="191770" cy="0"/>
          </a:xfrm>
          <a:custGeom>
            <a:rect b="b" l="l" r="r" t="t"/>
            <a:pathLst>
              <a:path extrusionOk="0" h="120000" w="191770">
                <a:moveTo>
                  <a:pt x="0" y="0"/>
                </a:moveTo>
                <a:lnTo>
                  <a:pt x="191298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27"/>
          <p:cNvSpPr/>
          <p:nvPr/>
        </p:nvSpPr>
        <p:spPr>
          <a:xfrm>
            <a:off x="6075498" y="2344592"/>
            <a:ext cx="191770" cy="0"/>
          </a:xfrm>
          <a:custGeom>
            <a:rect b="b" l="l" r="r" t="t"/>
            <a:pathLst>
              <a:path extrusionOk="0" h="120000" w="191770">
                <a:moveTo>
                  <a:pt x="0" y="0"/>
                </a:moveTo>
                <a:lnTo>
                  <a:pt x="191298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7"/>
          <p:cNvSpPr/>
          <p:nvPr/>
        </p:nvSpPr>
        <p:spPr>
          <a:xfrm>
            <a:off x="6430844" y="2344592"/>
            <a:ext cx="191135" cy="0"/>
          </a:xfrm>
          <a:custGeom>
            <a:rect b="b" l="l" r="r" t="t"/>
            <a:pathLst>
              <a:path extrusionOk="0" h="120000" w="191134">
                <a:moveTo>
                  <a:pt x="0" y="0"/>
                </a:moveTo>
                <a:lnTo>
                  <a:pt x="191025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27"/>
          <p:cNvSpPr/>
          <p:nvPr/>
        </p:nvSpPr>
        <p:spPr>
          <a:xfrm>
            <a:off x="6758940" y="2344592"/>
            <a:ext cx="218440" cy="0"/>
          </a:xfrm>
          <a:custGeom>
            <a:rect b="b" l="l" r="r" t="t"/>
            <a:pathLst>
              <a:path extrusionOk="0" h="120000" w="218440">
                <a:moveTo>
                  <a:pt x="0" y="0"/>
                </a:moveTo>
                <a:lnTo>
                  <a:pt x="218276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27"/>
          <p:cNvSpPr/>
          <p:nvPr/>
        </p:nvSpPr>
        <p:spPr>
          <a:xfrm>
            <a:off x="7114285" y="2344592"/>
            <a:ext cx="109855" cy="118745"/>
          </a:xfrm>
          <a:custGeom>
            <a:rect b="b" l="l" r="r" t="t"/>
            <a:pathLst>
              <a:path extrusionOk="0" h="118744" w="109854">
                <a:moveTo>
                  <a:pt x="0" y="0"/>
                </a:moveTo>
                <a:lnTo>
                  <a:pt x="109546" y="0"/>
                </a:lnTo>
                <a:lnTo>
                  <a:pt x="109546" y="118456"/>
                </a:lnTo>
              </a:path>
            </a:pathLst>
          </a:custGeom>
          <a:noFill/>
          <a:ln cap="flat" cmpd="sng" w="28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27"/>
          <p:cNvSpPr/>
          <p:nvPr/>
        </p:nvSpPr>
        <p:spPr>
          <a:xfrm>
            <a:off x="7223832" y="2641175"/>
            <a:ext cx="0" cy="207645"/>
          </a:xfrm>
          <a:custGeom>
            <a:rect b="b" l="l" r="r" t="t"/>
            <a:pathLst>
              <a:path extrusionOk="0" h="207644" w="120000">
                <a:moveTo>
                  <a:pt x="0" y="0"/>
                </a:moveTo>
                <a:lnTo>
                  <a:pt x="0" y="207519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27"/>
          <p:cNvSpPr/>
          <p:nvPr/>
        </p:nvSpPr>
        <p:spPr>
          <a:xfrm>
            <a:off x="7223832" y="3026820"/>
            <a:ext cx="0" cy="238125"/>
          </a:xfrm>
          <a:custGeom>
            <a:rect b="b" l="l" r="r" t="t"/>
            <a:pathLst>
              <a:path extrusionOk="0" h="238125" w="120000">
                <a:moveTo>
                  <a:pt x="0" y="0"/>
                </a:moveTo>
                <a:lnTo>
                  <a:pt x="0" y="237795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27"/>
          <p:cNvSpPr/>
          <p:nvPr/>
        </p:nvSpPr>
        <p:spPr>
          <a:xfrm>
            <a:off x="7223832" y="3442153"/>
            <a:ext cx="0" cy="238125"/>
          </a:xfrm>
          <a:custGeom>
            <a:rect b="b" l="l" r="r" t="t"/>
            <a:pathLst>
              <a:path extrusionOk="0" h="238125" w="120000">
                <a:moveTo>
                  <a:pt x="0" y="0"/>
                </a:moveTo>
                <a:lnTo>
                  <a:pt x="0" y="237589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27"/>
          <p:cNvSpPr/>
          <p:nvPr/>
        </p:nvSpPr>
        <p:spPr>
          <a:xfrm>
            <a:off x="7223832" y="3857868"/>
            <a:ext cx="0" cy="207645"/>
          </a:xfrm>
          <a:custGeom>
            <a:rect b="b" l="l" r="r" t="t"/>
            <a:pathLst>
              <a:path extrusionOk="0" h="207645" w="120000">
                <a:moveTo>
                  <a:pt x="0" y="0"/>
                </a:moveTo>
                <a:lnTo>
                  <a:pt x="0" y="207548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27"/>
          <p:cNvSpPr/>
          <p:nvPr/>
        </p:nvSpPr>
        <p:spPr>
          <a:xfrm>
            <a:off x="7223832" y="4243513"/>
            <a:ext cx="0" cy="238125"/>
          </a:xfrm>
          <a:custGeom>
            <a:rect b="b" l="l" r="r" t="t"/>
            <a:pathLst>
              <a:path extrusionOk="0" h="238125" w="120000">
                <a:moveTo>
                  <a:pt x="0" y="0"/>
                </a:moveTo>
                <a:lnTo>
                  <a:pt x="0" y="237736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27"/>
          <p:cNvSpPr/>
          <p:nvPr/>
        </p:nvSpPr>
        <p:spPr>
          <a:xfrm>
            <a:off x="7223832" y="4659346"/>
            <a:ext cx="0" cy="237490"/>
          </a:xfrm>
          <a:custGeom>
            <a:rect b="b" l="l" r="r" t="t"/>
            <a:pathLst>
              <a:path extrusionOk="0" h="237489" w="120000">
                <a:moveTo>
                  <a:pt x="0" y="0"/>
                </a:moveTo>
                <a:lnTo>
                  <a:pt x="0" y="237001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27"/>
          <p:cNvSpPr/>
          <p:nvPr/>
        </p:nvSpPr>
        <p:spPr>
          <a:xfrm>
            <a:off x="7223832" y="5074473"/>
            <a:ext cx="0" cy="207645"/>
          </a:xfrm>
          <a:custGeom>
            <a:rect b="b" l="l" r="r" t="t"/>
            <a:pathLst>
              <a:path extrusionOk="0" h="207645" w="120000">
                <a:moveTo>
                  <a:pt x="0" y="0"/>
                </a:moveTo>
                <a:lnTo>
                  <a:pt x="0" y="207548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27"/>
          <p:cNvSpPr/>
          <p:nvPr/>
        </p:nvSpPr>
        <p:spPr>
          <a:xfrm>
            <a:off x="7223832" y="5490306"/>
            <a:ext cx="0" cy="207645"/>
          </a:xfrm>
          <a:custGeom>
            <a:rect b="b" l="l" r="r" t="t"/>
            <a:pathLst>
              <a:path extrusionOk="0" h="207645" w="120000">
                <a:moveTo>
                  <a:pt x="0" y="0"/>
                </a:moveTo>
                <a:lnTo>
                  <a:pt x="0" y="207548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27"/>
          <p:cNvSpPr/>
          <p:nvPr/>
        </p:nvSpPr>
        <p:spPr>
          <a:xfrm>
            <a:off x="7223832" y="5875951"/>
            <a:ext cx="0" cy="237490"/>
          </a:xfrm>
          <a:custGeom>
            <a:rect b="b" l="l" r="r" t="t"/>
            <a:pathLst>
              <a:path extrusionOk="0" h="237489" w="120000">
                <a:moveTo>
                  <a:pt x="0" y="0"/>
                </a:moveTo>
                <a:lnTo>
                  <a:pt x="0" y="237001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27"/>
          <p:cNvSpPr/>
          <p:nvPr/>
        </p:nvSpPr>
        <p:spPr>
          <a:xfrm>
            <a:off x="7114285" y="6291070"/>
            <a:ext cx="109855" cy="119380"/>
          </a:xfrm>
          <a:custGeom>
            <a:rect b="b" l="l" r="r" t="t"/>
            <a:pathLst>
              <a:path extrusionOk="0" h="119379" w="109854">
                <a:moveTo>
                  <a:pt x="109546" y="0"/>
                </a:moveTo>
                <a:lnTo>
                  <a:pt x="109546" y="119232"/>
                </a:lnTo>
                <a:lnTo>
                  <a:pt x="0" y="119232"/>
                </a:lnTo>
              </a:path>
            </a:pathLst>
          </a:custGeom>
          <a:noFill/>
          <a:ln cap="flat" cmpd="sng" w="28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27"/>
          <p:cNvSpPr/>
          <p:nvPr/>
        </p:nvSpPr>
        <p:spPr>
          <a:xfrm>
            <a:off x="6758940" y="6410302"/>
            <a:ext cx="218440" cy="0"/>
          </a:xfrm>
          <a:custGeom>
            <a:rect b="b" l="l" r="r" t="t"/>
            <a:pathLst>
              <a:path extrusionOk="0" h="120000" w="218440">
                <a:moveTo>
                  <a:pt x="218276" y="0"/>
                </a:moveTo>
                <a:lnTo>
                  <a:pt x="0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27"/>
          <p:cNvSpPr/>
          <p:nvPr/>
        </p:nvSpPr>
        <p:spPr>
          <a:xfrm>
            <a:off x="6430844" y="6410302"/>
            <a:ext cx="191135" cy="0"/>
          </a:xfrm>
          <a:custGeom>
            <a:rect b="b" l="l" r="r" t="t"/>
            <a:pathLst>
              <a:path extrusionOk="0" h="120000" w="191134">
                <a:moveTo>
                  <a:pt x="191025" y="0"/>
                </a:moveTo>
                <a:lnTo>
                  <a:pt x="0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27"/>
          <p:cNvSpPr/>
          <p:nvPr/>
        </p:nvSpPr>
        <p:spPr>
          <a:xfrm>
            <a:off x="6075498" y="6410302"/>
            <a:ext cx="191770" cy="0"/>
          </a:xfrm>
          <a:custGeom>
            <a:rect b="b" l="l" r="r" t="t"/>
            <a:pathLst>
              <a:path extrusionOk="0" h="120000" w="191770">
                <a:moveTo>
                  <a:pt x="191298" y="0"/>
                </a:moveTo>
                <a:lnTo>
                  <a:pt x="0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27"/>
          <p:cNvSpPr/>
          <p:nvPr/>
        </p:nvSpPr>
        <p:spPr>
          <a:xfrm>
            <a:off x="5720152" y="6410302"/>
            <a:ext cx="191770" cy="0"/>
          </a:xfrm>
          <a:custGeom>
            <a:rect b="b" l="l" r="r" t="t"/>
            <a:pathLst>
              <a:path extrusionOk="0" h="120000" w="191770">
                <a:moveTo>
                  <a:pt x="191298" y="0"/>
                </a:moveTo>
                <a:lnTo>
                  <a:pt x="0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27"/>
          <p:cNvSpPr/>
          <p:nvPr/>
        </p:nvSpPr>
        <p:spPr>
          <a:xfrm>
            <a:off x="5364806" y="6410302"/>
            <a:ext cx="191770" cy="0"/>
          </a:xfrm>
          <a:custGeom>
            <a:rect b="b" l="l" r="r" t="t"/>
            <a:pathLst>
              <a:path extrusionOk="0" h="120000" w="191770">
                <a:moveTo>
                  <a:pt x="191298" y="0"/>
                </a:moveTo>
                <a:lnTo>
                  <a:pt x="0" y="0"/>
                </a:lnTo>
              </a:path>
            </a:pathLst>
          </a:custGeom>
          <a:noFill/>
          <a:ln cap="flat" cmpd="sng" w="3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27"/>
          <p:cNvSpPr/>
          <p:nvPr/>
        </p:nvSpPr>
        <p:spPr>
          <a:xfrm>
            <a:off x="5091756" y="6291070"/>
            <a:ext cx="109220" cy="119380"/>
          </a:xfrm>
          <a:custGeom>
            <a:rect b="b" l="l" r="r" t="t"/>
            <a:pathLst>
              <a:path extrusionOk="0" h="119379" w="109220">
                <a:moveTo>
                  <a:pt x="109001" y="119232"/>
                </a:moveTo>
                <a:lnTo>
                  <a:pt x="0" y="119232"/>
                </a:lnTo>
                <a:lnTo>
                  <a:pt x="0" y="0"/>
                </a:lnTo>
              </a:path>
            </a:pathLst>
          </a:custGeom>
          <a:noFill/>
          <a:ln cap="flat" cmpd="sng" w="28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27"/>
          <p:cNvSpPr/>
          <p:nvPr/>
        </p:nvSpPr>
        <p:spPr>
          <a:xfrm>
            <a:off x="5091756" y="5875951"/>
            <a:ext cx="0" cy="237490"/>
          </a:xfrm>
          <a:custGeom>
            <a:rect b="b" l="l" r="r" t="t"/>
            <a:pathLst>
              <a:path extrusionOk="0" h="237489" w="120000">
                <a:moveTo>
                  <a:pt x="0" y="237001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27"/>
          <p:cNvSpPr/>
          <p:nvPr/>
        </p:nvSpPr>
        <p:spPr>
          <a:xfrm>
            <a:off x="5091756" y="5490306"/>
            <a:ext cx="0" cy="207645"/>
          </a:xfrm>
          <a:custGeom>
            <a:rect b="b" l="l" r="r" t="t"/>
            <a:pathLst>
              <a:path extrusionOk="0" h="207645" w="120000">
                <a:moveTo>
                  <a:pt x="0" y="207548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27"/>
          <p:cNvSpPr/>
          <p:nvPr/>
        </p:nvSpPr>
        <p:spPr>
          <a:xfrm>
            <a:off x="5091756" y="5074473"/>
            <a:ext cx="0" cy="207645"/>
          </a:xfrm>
          <a:custGeom>
            <a:rect b="b" l="l" r="r" t="t"/>
            <a:pathLst>
              <a:path extrusionOk="0" h="207645" w="120000">
                <a:moveTo>
                  <a:pt x="0" y="207548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27"/>
          <p:cNvSpPr/>
          <p:nvPr/>
        </p:nvSpPr>
        <p:spPr>
          <a:xfrm>
            <a:off x="5091756" y="4659346"/>
            <a:ext cx="0" cy="237490"/>
          </a:xfrm>
          <a:custGeom>
            <a:rect b="b" l="l" r="r" t="t"/>
            <a:pathLst>
              <a:path extrusionOk="0" h="237489" w="120000">
                <a:moveTo>
                  <a:pt x="0" y="237001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27"/>
          <p:cNvSpPr/>
          <p:nvPr/>
        </p:nvSpPr>
        <p:spPr>
          <a:xfrm>
            <a:off x="5091756" y="4243513"/>
            <a:ext cx="0" cy="238125"/>
          </a:xfrm>
          <a:custGeom>
            <a:rect b="b" l="l" r="r" t="t"/>
            <a:pathLst>
              <a:path extrusionOk="0" h="238125" w="120000">
                <a:moveTo>
                  <a:pt x="0" y="237736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27"/>
          <p:cNvSpPr/>
          <p:nvPr/>
        </p:nvSpPr>
        <p:spPr>
          <a:xfrm>
            <a:off x="5091756" y="3857868"/>
            <a:ext cx="0" cy="207645"/>
          </a:xfrm>
          <a:custGeom>
            <a:rect b="b" l="l" r="r" t="t"/>
            <a:pathLst>
              <a:path extrusionOk="0" h="207645" w="120000">
                <a:moveTo>
                  <a:pt x="0" y="207548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27"/>
          <p:cNvSpPr/>
          <p:nvPr/>
        </p:nvSpPr>
        <p:spPr>
          <a:xfrm>
            <a:off x="5091756" y="3442153"/>
            <a:ext cx="0" cy="238125"/>
          </a:xfrm>
          <a:custGeom>
            <a:rect b="b" l="l" r="r" t="t"/>
            <a:pathLst>
              <a:path extrusionOk="0" h="238125" w="120000">
                <a:moveTo>
                  <a:pt x="0" y="237589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7"/>
          <p:cNvSpPr/>
          <p:nvPr/>
        </p:nvSpPr>
        <p:spPr>
          <a:xfrm>
            <a:off x="5091756" y="3026820"/>
            <a:ext cx="0" cy="238125"/>
          </a:xfrm>
          <a:custGeom>
            <a:rect b="b" l="l" r="r" t="t"/>
            <a:pathLst>
              <a:path extrusionOk="0" h="238125" w="120000">
                <a:moveTo>
                  <a:pt x="0" y="237795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27"/>
          <p:cNvSpPr/>
          <p:nvPr/>
        </p:nvSpPr>
        <p:spPr>
          <a:xfrm>
            <a:off x="5091756" y="2641175"/>
            <a:ext cx="0" cy="207645"/>
          </a:xfrm>
          <a:custGeom>
            <a:rect b="b" l="l" r="r" t="t"/>
            <a:pathLst>
              <a:path extrusionOk="0" h="207644" w="120000">
                <a:moveTo>
                  <a:pt x="0" y="207519"/>
                </a:moveTo>
                <a:lnTo>
                  <a:pt x="0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27"/>
          <p:cNvSpPr txBox="1"/>
          <p:nvPr/>
        </p:nvSpPr>
        <p:spPr>
          <a:xfrm>
            <a:off x="5789748" y="1916601"/>
            <a:ext cx="7239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Service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6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Server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1428750" y="2819359"/>
            <a:ext cx="1886585" cy="1246505"/>
          </a:xfrm>
          <a:custGeom>
            <a:rect b="b" l="l" r="r" t="t"/>
            <a:pathLst>
              <a:path extrusionOk="0" h="1246504" w="1886585">
                <a:moveTo>
                  <a:pt x="0" y="1246057"/>
                </a:moveTo>
                <a:lnTo>
                  <a:pt x="1886276" y="1246057"/>
                </a:lnTo>
                <a:lnTo>
                  <a:pt x="1886276" y="0"/>
                </a:lnTo>
                <a:lnTo>
                  <a:pt x="0" y="0"/>
                </a:lnTo>
                <a:lnTo>
                  <a:pt x="0" y="1246057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27"/>
          <p:cNvSpPr/>
          <p:nvPr/>
        </p:nvSpPr>
        <p:spPr>
          <a:xfrm>
            <a:off x="1428750" y="2819359"/>
            <a:ext cx="1886585" cy="1246505"/>
          </a:xfrm>
          <a:custGeom>
            <a:rect b="b" l="l" r="r" t="t"/>
            <a:pathLst>
              <a:path extrusionOk="0" h="1246504" w="1886585">
                <a:moveTo>
                  <a:pt x="0" y="1246057"/>
                </a:moveTo>
                <a:lnTo>
                  <a:pt x="1886276" y="1246057"/>
                </a:lnTo>
                <a:lnTo>
                  <a:pt x="1886276" y="0"/>
                </a:lnTo>
                <a:lnTo>
                  <a:pt x="0" y="0"/>
                </a:lnTo>
                <a:lnTo>
                  <a:pt x="0" y="1246057"/>
                </a:lnTo>
                <a:close/>
              </a:path>
            </a:pathLst>
          </a:custGeom>
          <a:noFill/>
          <a:ln cap="flat" cmpd="sng" w="5887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27"/>
          <p:cNvSpPr/>
          <p:nvPr/>
        </p:nvSpPr>
        <p:spPr>
          <a:xfrm>
            <a:off x="1729622" y="3115883"/>
            <a:ext cx="1257935" cy="713105"/>
          </a:xfrm>
          <a:custGeom>
            <a:rect b="b" l="l" r="r" t="t"/>
            <a:pathLst>
              <a:path extrusionOk="0" h="713104" w="1257935">
                <a:moveTo>
                  <a:pt x="628313" y="0"/>
                </a:moveTo>
                <a:lnTo>
                  <a:pt x="566499" y="1525"/>
                </a:lnTo>
                <a:lnTo>
                  <a:pt x="506628" y="6029"/>
                </a:lnTo>
                <a:lnTo>
                  <a:pt x="448933" y="13401"/>
                </a:lnTo>
                <a:lnTo>
                  <a:pt x="393646" y="23531"/>
                </a:lnTo>
                <a:lnTo>
                  <a:pt x="341000" y="36309"/>
                </a:lnTo>
                <a:lnTo>
                  <a:pt x="291229" y="51627"/>
                </a:lnTo>
                <a:lnTo>
                  <a:pt x="244564" y="69373"/>
                </a:lnTo>
                <a:lnTo>
                  <a:pt x="201239" y="89438"/>
                </a:lnTo>
                <a:lnTo>
                  <a:pt x="161486" y="111712"/>
                </a:lnTo>
                <a:lnTo>
                  <a:pt x="125539" y="136085"/>
                </a:lnTo>
                <a:lnTo>
                  <a:pt x="93629" y="162448"/>
                </a:lnTo>
                <a:lnTo>
                  <a:pt x="65990" y="190690"/>
                </a:lnTo>
                <a:lnTo>
                  <a:pt x="24454" y="252374"/>
                </a:lnTo>
                <a:lnTo>
                  <a:pt x="2794" y="320259"/>
                </a:lnTo>
                <a:lnTo>
                  <a:pt x="0" y="356251"/>
                </a:lnTo>
                <a:lnTo>
                  <a:pt x="2794" y="392258"/>
                </a:lnTo>
                <a:lnTo>
                  <a:pt x="24454" y="460162"/>
                </a:lnTo>
                <a:lnTo>
                  <a:pt x="65990" y="521857"/>
                </a:lnTo>
                <a:lnTo>
                  <a:pt x="93629" y="550102"/>
                </a:lnTo>
                <a:lnTo>
                  <a:pt x="125539" y="576465"/>
                </a:lnTo>
                <a:lnTo>
                  <a:pt x="161486" y="600839"/>
                </a:lnTo>
                <a:lnTo>
                  <a:pt x="201239" y="623111"/>
                </a:lnTo>
                <a:lnTo>
                  <a:pt x="244564" y="643174"/>
                </a:lnTo>
                <a:lnTo>
                  <a:pt x="291229" y="660918"/>
                </a:lnTo>
                <a:lnTo>
                  <a:pt x="341000" y="676232"/>
                </a:lnTo>
                <a:lnTo>
                  <a:pt x="393646" y="689008"/>
                </a:lnTo>
                <a:lnTo>
                  <a:pt x="448933" y="699135"/>
                </a:lnTo>
                <a:lnTo>
                  <a:pt x="506628" y="706505"/>
                </a:lnTo>
                <a:lnTo>
                  <a:pt x="566499" y="711007"/>
                </a:lnTo>
                <a:lnTo>
                  <a:pt x="628313" y="712532"/>
                </a:lnTo>
                <a:lnTo>
                  <a:pt x="690134" y="711007"/>
                </a:lnTo>
                <a:lnTo>
                  <a:pt x="750025" y="706505"/>
                </a:lnTo>
                <a:lnTo>
                  <a:pt x="807750" y="699135"/>
                </a:lnTo>
                <a:lnTo>
                  <a:pt x="863076" y="689008"/>
                </a:lnTo>
                <a:lnTo>
                  <a:pt x="915769" y="676232"/>
                </a:lnTo>
                <a:lnTo>
                  <a:pt x="965593" y="660918"/>
                </a:lnTo>
                <a:lnTo>
                  <a:pt x="1012314" y="643174"/>
                </a:lnTo>
                <a:lnTo>
                  <a:pt x="1055698" y="623111"/>
                </a:lnTo>
                <a:lnTo>
                  <a:pt x="1095511" y="600839"/>
                </a:lnTo>
                <a:lnTo>
                  <a:pt x="1131518" y="576465"/>
                </a:lnTo>
                <a:lnTo>
                  <a:pt x="1163484" y="550102"/>
                </a:lnTo>
                <a:lnTo>
                  <a:pt x="1191176" y="521857"/>
                </a:lnTo>
                <a:lnTo>
                  <a:pt x="1232798" y="460162"/>
                </a:lnTo>
                <a:lnTo>
                  <a:pt x="1254507" y="392258"/>
                </a:lnTo>
                <a:lnTo>
                  <a:pt x="1257308" y="356251"/>
                </a:lnTo>
                <a:lnTo>
                  <a:pt x="1254507" y="320259"/>
                </a:lnTo>
                <a:lnTo>
                  <a:pt x="1232797" y="252374"/>
                </a:lnTo>
                <a:lnTo>
                  <a:pt x="1191176" y="190690"/>
                </a:lnTo>
                <a:lnTo>
                  <a:pt x="1163484" y="162448"/>
                </a:lnTo>
                <a:lnTo>
                  <a:pt x="1131518" y="136085"/>
                </a:lnTo>
                <a:lnTo>
                  <a:pt x="1095511" y="111712"/>
                </a:lnTo>
                <a:lnTo>
                  <a:pt x="1055698" y="89438"/>
                </a:lnTo>
                <a:lnTo>
                  <a:pt x="1012314" y="69373"/>
                </a:lnTo>
                <a:lnTo>
                  <a:pt x="965593" y="51627"/>
                </a:lnTo>
                <a:lnTo>
                  <a:pt x="915768" y="36309"/>
                </a:lnTo>
                <a:lnTo>
                  <a:pt x="863076" y="23531"/>
                </a:lnTo>
                <a:lnTo>
                  <a:pt x="807750" y="13401"/>
                </a:lnTo>
                <a:lnTo>
                  <a:pt x="750025" y="6029"/>
                </a:lnTo>
                <a:lnTo>
                  <a:pt x="690134" y="1525"/>
                </a:lnTo>
                <a:lnTo>
                  <a:pt x="6283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27"/>
          <p:cNvSpPr/>
          <p:nvPr/>
        </p:nvSpPr>
        <p:spPr>
          <a:xfrm>
            <a:off x="1729622" y="3115883"/>
            <a:ext cx="1257935" cy="713105"/>
          </a:xfrm>
          <a:custGeom>
            <a:rect b="b" l="l" r="r" t="t"/>
            <a:pathLst>
              <a:path extrusionOk="0" h="713104" w="1257935">
                <a:moveTo>
                  <a:pt x="628313" y="0"/>
                </a:moveTo>
                <a:lnTo>
                  <a:pt x="566499" y="1525"/>
                </a:lnTo>
                <a:lnTo>
                  <a:pt x="506628" y="6029"/>
                </a:lnTo>
                <a:lnTo>
                  <a:pt x="448933" y="13401"/>
                </a:lnTo>
                <a:lnTo>
                  <a:pt x="393646" y="23531"/>
                </a:lnTo>
                <a:lnTo>
                  <a:pt x="341000" y="36309"/>
                </a:lnTo>
                <a:lnTo>
                  <a:pt x="291229" y="51627"/>
                </a:lnTo>
                <a:lnTo>
                  <a:pt x="244564" y="69373"/>
                </a:lnTo>
                <a:lnTo>
                  <a:pt x="201239" y="89438"/>
                </a:lnTo>
                <a:lnTo>
                  <a:pt x="161486" y="111712"/>
                </a:lnTo>
                <a:lnTo>
                  <a:pt x="125539" y="136085"/>
                </a:lnTo>
                <a:lnTo>
                  <a:pt x="93629" y="162448"/>
                </a:lnTo>
                <a:lnTo>
                  <a:pt x="65990" y="190690"/>
                </a:lnTo>
                <a:lnTo>
                  <a:pt x="24454" y="252374"/>
                </a:lnTo>
                <a:lnTo>
                  <a:pt x="2794" y="320259"/>
                </a:lnTo>
                <a:lnTo>
                  <a:pt x="0" y="356251"/>
                </a:lnTo>
                <a:lnTo>
                  <a:pt x="11023" y="426931"/>
                </a:lnTo>
                <a:lnTo>
                  <a:pt x="42854" y="491840"/>
                </a:lnTo>
                <a:lnTo>
                  <a:pt x="93629" y="550102"/>
                </a:lnTo>
                <a:lnTo>
                  <a:pt x="125539" y="576465"/>
                </a:lnTo>
                <a:lnTo>
                  <a:pt x="161486" y="600839"/>
                </a:lnTo>
                <a:lnTo>
                  <a:pt x="201239" y="623111"/>
                </a:lnTo>
                <a:lnTo>
                  <a:pt x="244564" y="643174"/>
                </a:lnTo>
                <a:lnTo>
                  <a:pt x="291229" y="660918"/>
                </a:lnTo>
                <a:lnTo>
                  <a:pt x="341000" y="676232"/>
                </a:lnTo>
                <a:lnTo>
                  <a:pt x="393646" y="689008"/>
                </a:lnTo>
                <a:lnTo>
                  <a:pt x="448933" y="699135"/>
                </a:lnTo>
                <a:lnTo>
                  <a:pt x="506628" y="706505"/>
                </a:lnTo>
                <a:lnTo>
                  <a:pt x="566499" y="711007"/>
                </a:lnTo>
                <a:lnTo>
                  <a:pt x="628313" y="712532"/>
                </a:lnTo>
                <a:lnTo>
                  <a:pt x="690134" y="711007"/>
                </a:lnTo>
                <a:lnTo>
                  <a:pt x="750025" y="706505"/>
                </a:lnTo>
                <a:lnTo>
                  <a:pt x="807750" y="699135"/>
                </a:lnTo>
                <a:lnTo>
                  <a:pt x="863076" y="689008"/>
                </a:lnTo>
                <a:lnTo>
                  <a:pt x="915769" y="676232"/>
                </a:lnTo>
                <a:lnTo>
                  <a:pt x="965593" y="660918"/>
                </a:lnTo>
                <a:lnTo>
                  <a:pt x="1012314" y="643174"/>
                </a:lnTo>
                <a:lnTo>
                  <a:pt x="1055698" y="623111"/>
                </a:lnTo>
                <a:lnTo>
                  <a:pt x="1095511" y="600839"/>
                </a:lnTo>
                <a:lnTo>
                  <a:pt x="1131518" y="576465"/>
                </a:lnTo>
                <a:lnTo>
                  <a:pt x="1163484" y="550102"/>
                </a:lnTo>
                <a:lnTo>
                  <a:pt x="1191176" y="521857"/>
                </a:lnTo>
                <a:lnTo>
                  <a:pt x="1232798" y="460162"/>
                </a:lnTo>
                <a:lnTo>
                  <a:pt x="1246258" y="426931"/>
                </a:lnTo>
                <a:lnTo>
                  <a:pt x="1254507" y="392258"/>
                </a:lnTo>
                <a:lnTo>
                  <a:pt x="1257308" y="356251"/>
                </a:lnTo>
                <a:lnTo>
                  <a:pt x="1254507" y="320259"/>
                </a:lnTo>
                <a:lnTo>
                  <a:pt x="1232797" y="252374"/>
                </a:lnTo>
                <a:lnTo>
                  <a:pt x="1191176" y="190690"/>
                </a:lnTo>
                <a:lnTo>
                  <a:pt x="1163484" y="162448"/>
                </a:lnTo>
                <a:lnTo>
                  <a:pt x="1131518" y="136085"/>
                </a:lnTo>
                <a:lnTo>
                  <a:pt x="1095511" y="111712"/>
                </a:lnTo>
                <a:lnTo>
                  <a:pt x="1055698" y="89438"/>
                </a:lnTo>
                <a:lnTo>
                  <a:pt x="1012314" y="69373"/>
                </a:lnTo>
                <a:lnTo>
                  <a:pt x="965592" y="51627"/>
                </a:lnTo>
                <a:lnTo>
                  <a:pt x="915768" y="36309"/>
                </a:lnTo>
                <a:lnTo>
                  <a:pt x="863076" y="23531"/>
                </a:lnTo>
                <a:lnTo>
                  <a:pt x="807750" y="13401"/>
                </a:lnTo>
                <a:lnTo>
                  <a:pt x="750025" y="6029"/>
                </a:lnTo>
                <a:lnTo>
                  <a:pt x="690134" y="1525"/>
                </a:lnTo>
                <a:lnTo>
                  <a:pt x="628313" y="0"/>
                </a:lnTo>
              </a:path>
            </a:pathLst>
          </a:custGeom>
          <a:noFill/>
          <a:ln cap="flat" cmpd="sng" w="59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27"/>
          <p:cNvSpPr txBox="1"/>
          <p:nvPr/>
        </p:nvSpPr>
        <p:spPr>
          <a:xfrm>
            <a:off x="2072268" y="3370266"/>
            <a:ext cx="579755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Client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1455978" y="4659346"/>
            <a:ext cx="1859280" cy="1306195"/>
          </a:xfrm>
          <a:custGeom>
            <a:rect b="b" l="l" r="r" t="t"/>
            <a:pathLst>
              <a:path extrusionOk="0" h="1306195" w="1859279">
                <a:moveTo>
                  <a:pt x="0" y="1305668"/>
                </a:moveTo>
                <a:lnTo>
                  <a:pt x="1859053" y="1305668"/>
                </a:lnTo>
                <a:lnTo>
                  <a:pt x="1859053" y="0"/>
                </a:lnTo>
                <a:lnTo>
                  <a:pt x="0" y="0"/>
                </a:lnTo>
                <a:lnTo>
                  <a:pt x="0" y="1305668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7"/>
          <p:cNvSpPr/>
          <p:nvPr/>
        </p:nvSpPr>
        <p:spPr>
          <a:xfrm>
            <a:off x="1455978" y="4659346"/>
            <a:ext cx="1859280" cy="1306195"/>
          </a:xfrm>
          <a:custGeom>
            <a:rect b="b" l="l" r="r" t="t"/>
            <a:pathLst>
              <a:path extrusionOk="0" h="1306195" w="1859279">
                <a:moveTo>
                  <a:pt x="0" y="1305668"/>
                </a:moveTo>
                <a:lnTo>
                  <a:pt x="1859053" y="1305668"/>
                </a:lnTo>
                <a:lnTo>
                  <a:pt x="1859053" y="0"/>
                </a:lnTo>
                <a:lnTo>
                  <a:pt x="0" y="0"/>
                </a:lnTo>
                <a:lnTo>
                  <a:pt x="0" y="1305668"/>
                </a:lnTo>
                <a:close/>
              </a:path>
            </a:pathLst>
          </a:custGeom>
          <a:noFill/>
          <a:ln cap="flat" cmpd="sng" w="58750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7"/>
          <p:cNvSpPr/>
          <p:nvPr/>
        </p:nvSpPr>
        <p:spPr>
          <a:xfrm>
            <a:off x="1756872" y="4926535"/>
            <a:ext cx="1230630" cy="742315"/>
          </a:xfrm>
          <a:custGeom>
            <a:rect b="b" l="l" r="r" t="t"/>
            <a:pathLst>
              <a:path extrusionOk="0" h="742314" w="1230630">
                <a:moveTo>
                  <a:pt x="601063" y="0"/>
                </a:moveTo>
                <a:lnTo>
                  <a:pt x="543780" y="1517"/>
                </a:lnTo>
                <a:lnTo>
                  <a:pt x="487908" y="5998"/>
                </a:lnTo>
                <a:lnTo>
                  <a:pt x="433713" y="13335"/>
                </a:lnTo>
                <a:lnTo>
                  <a:pt x="381460" y="23420"/>
                </a:lnTo>
                <a:lnTo>
                  <a:pt x="331416" y="36145"/>
                </a:lnTo>
                <a:lnTo>
                  <a:pt x="283846" y="51401"/>
                </a:lnTo>
                <a:lnTo>
                  <a:pt x="239018" y="69082"/>
                </a:lnTo>
                <a:lnTo>
                  <a:pt x="197196" y="89079"/>
                </a:lnTo>
                <a:lnTo>
                  <a:pt x="158647" y="111284"/>
                </a:lnTo>
                <a:lnTo>
                  <a:pt x="123636" y="135590"/>
                </a:lnTo>
                <a:lnTo>
                  <a:pt x="92431" y="161889"/>
                </a:lnTo>
                <a:lnTo>
                  <a:pt x="65296" y="190073"/>
                </a:lnTo>
                <a:lnTo>
                  <a:pt x="24305" y="251663"/>
                </a:lnTo>
                <a:lnTo>
                  <a:pt x="2789" y="319497"/>
                </a:lnTo>
                <a:lnTo>
                  <a:pt x="0" y="355487"/>
                </a:lnTo>
                <a:lnTo>
                  <a:pt x="2789" y="391899"/>
                </a:lnTo>
                <a:lnTo>
                  <a:pt x="24305" y="462122"/>
                </a:lnTo>
                <a:lnTo>
                  <a:pt x="65296" y="527669"/>
                </a:lnTo>
                <a:lnTo>
                  <a:pt x="92431" y="558239"/>
                </a:lnTo>
                <a:lnTo>
                  <a:pt x="123636" y="587097"/>
                </a:lnTo>
                <a:lnTo>
                  <a:pt x="158647" y="614065"/>
                </a:lnTo>
                <a:lnTo>
                  <a:pt x="197196" y="638961"/>
                </a:lnTo>
                <a:lnTo>
                  <a:pt x="239018" y="661604"/>
                </a:lnTo>
                <a:lnTo>
                  <a:pt x="283846" y="681815"/>
                </a:lnTo>
                <a:lnTo>
                  <a:pt x="331416" y="699411"/>
                </a:lnTo>
                <a:lnTo>
                  <a:pt x="381460" y="714214"/>
                </a:lnTo>
                <a:lnTo>
                  <a:pt x="433713" y="726041"/>
                </a:lnTo>
                <a:lnTo>
                  <a:pt x="487908" y="734713"/>
                </a:lnTo>
                <a:lnTo>
                  <a:pt x="543780" y="740048"/>
                </a:lnTo>
                <a:lnTo>
                  <a:pt x="601063" y="741867"/>
                </a:lnTo>
                <a:lnTo>
                  <a:pt x="659498" y="740243"/>
                </a:lnTo>
                <a:lnTo>
                  <a:pt x="716222" y="735474"/>
                </a:lnTo>
                <a:lnTo>
                  <a:pt x="771039" y="727710"/>
                </a:lnTo>
                <a:lnTo>
                  <a:pt x="823751" y="717105"/>
                </a:lnTo>
                <a:lnTo>
                  <a:pt x="874159" y="703811"/>
                </a:lnTo>
                <a:lnTo>
                  <a:pt x="922067" y="687980"/>
                </a:lnTo>
                <a:lnTo>
                  <a:pt x="967278" y="669763"/>
                </a:lnTo>
                <a:lnTo>
                  <a:pt x="1009593" y="649314"/>
                </a:lnTo>
                <a:lnTo>
                  <a:pt x="1048815" y="626783"/>
                </a:lnTo>
                <a:lnTo>
                  <a:pt x="1084747" y="602325"/>
                </a:lnTo>
                <a:lnTo>
                  <a:pt x="1117192" y="576089"/>
                </a:lnTo>
                <a:lnTo>
                  <a:pt x="1145951" y="548230"/>
                </a:lnTo>
                <a:lnTo>
                  <a:pt x="1170827" y="518899"/>
                </a:lnTo>
                <a:lnTo>
                  <a:pt x="1208143" y="456428"/>
                </a:lnTo>
                <a:lnTo>
                  <a:pt x="1227557" y="389896"/>
                </a:lnTo>
                <a:lnTo>
                  <a:pt x="1230058" y="355487"/>
                </a:lnTo>
                <a:lnTo>
                  <a:pt x="1227256" y="319497"/>
                </a:lnTo>
                <a:lnTo>
                  <a:pt x="1205547" y="251663"/>
                </a:lnTo>
                <a:lnTo>
                  <a:pt x="1163926" y="190073"/>
                </a:lnTo>
                <a:lnTo>
                  <a:pt x="1136234" y="161889"/>
                </a:lnTo>
                <a:lnTo>
                  <a:pt x="1104267" y="135590"/>
                </a:lnTo>
                <a:lnTo>
                  <a:pt x="1068260" y="111284"/>
                </a:lnTo>
                <a:lnTo>
                  <a:pt x="1028448" y="89079"/>
                </a:lnTo>
                <a:lnTo>
                  <a:pt x="985063" y="69082"/>
                </a:lnTo>
                <a:lnTo>
                  <a:pt x="938342" y="51401"/>
                </a:lnTo>
                <a:lnTo>
                  <a:pt x="888518" y="36145"/>
                </a:lnTo>
                <a:lnTo>
                  <a:pt x="835826" y="23420"/>
                </a:lnTo>
                <a:lnTo>
                  <a:pt x="780500" y="13335"/>
                </a:lnTo>
                <a:lnTo>
                  <a:pt x="722774" y="5998"/>
                </a:lnTo>
                <a:lnTo>
                  <a:pt x="662884" y="1517"/>
                </a:lnTo>
                <a:lnTo>
                  <a:pt x="6010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27"/>
          <p:cNvSpPr/>
          <p:nvPr/>
        </p:nvSpPr>
        <p:spPr>
          <a:xfrm>
            <a:off x="1756872" y="4926535"/>
            <a:ext cx="1230630" cy="742315"/>
          </a:xfrm>
          <a:custGeom>
            <a:rect b="b" l="l" r="r" t="t"/>
            <a:pathLst>
              <a:path extrusionOk="0" h="742314" w="1230630">
                <a:moveTo>
                  <a:pt x="601063" y="0"/>
                </a:moveTo>
                <a:lnTo>
                  <a:pt x="543780" y="1517"/>
                </a:lnTo>
                <a:lnTo>
                  <a:pt x="487908" y="5998"/>
                </a:lnTo>
                <a:lnTo>
                  <a:pt x="433713" y="13335"/>
                </a:lnTo>
                <a:lnTo>
                  <a:pt x="381460" y="23420"/>
                </a:lnTo>
                <a:lnTo>
                  <a:pt x="331416" y="36145"/>
                </a:lnTo>
                <a:lnTo>
                  <a:pt x="283846" y="51401"/>
                </a:lnTo>
                <a:lnTo>
                  <a:pt x="239018" y="69082"/>
                </a:lnTo>
                <a:lnTo>
                  <a:pt x="197196" y="89079"/>
                </a:lnTo>
                <a:lnTo>
                  <a:pt x="158647" y="111284"/>
                </a:lnTo>
                <a:lnTo>
                  <a:pt x="123636" y="135590"/>
                </a:lnTo>
                <a:lnTo>
                  <a:pt x="92431" y="161889"/>
                </a:lnTo>
                <a:lnTo>
                  <a:pt x="65296" y="190073"/>
                </a:lnTo>
                <a:lnTo>
                  <a:pt x="24305" y="251663"/>
                </a:lnTo>
                <a:lnTo>
                  <a:pt x="2789" y="319497"/>
                </a:lnTo>
                <a:lnTo>
                  <a:pt x="0" y="355487"/>
                </a:lnTo>
                <a:lnTo>
                  <a:pt x="10979" y="427504"/>
                </a:lnTo>
                <a:lnTo>
                  <a:pt x="42499" y="495570"/>
                </a:lnTo>
                <a:lnTo>
                  <a:pt x="65296" y="527669"/>
                </a:lnTo>
                <a:lnTo>
                  <a:pt x="92431" y="558239"/>
                </a:lnTo>
                <a:lnTo>
                  <a:pt x="123636" y="587097"/>
                </a:lnTo>
                <a:lnTo>
                  <a:pt x="158647" y="614065"/>
                </a:lnTo>
                <a:lnTo>
                  <a:pt x="197196" y="638961"/>
                </a:lnTo>
                <a:lnTo>
                  <a:pt x="239018" y="661604"/>
                </a:lnTo>
                <a:lnTo>
                  <a:pt x="283846" y="681815"/>
                </a:lnTo>
                <a:lnTo>
                  <a:pt x="331416" y="699411"/>
                </a:lnTo>
                <a:lnTo>
                  <a:pt x="381460" y="714214"/>
                </a:lnTo>
                <a:lnTo>
                  <a:pt x="433713" y="726041"/>
                </a:lnTo>
                <a:lnTo>
                  <a:pt x="487908" y="734713"/>
                </a:lnTo>
                <a:lnTo>
                  <a:pt x="543780" y="740048"/>
                </a:lnTo>
                <a:lnTo>
                  <a:pt x="601063" y="741867"/>
                </a:lnTo>
                <a:lnTo>
                  <a:pt x="659498" y="740243"/>
                </a:lnTo>
                <a:lnTo>
                  <a:pt x="716222" y="735474"/>
                </a:lnTo>
                <a:lnTo>
                  <a:pt x="771039" y="727710"/>
                </a:lnTo>
                <a:lnTo>
                  <a:pt x="823750" y="717105"/>
                </a:lnTo>
                <a:lnTo>
                  <a:pt x="874159" y="703811"/>
                </a:lnTo>
                <a:lnTo>
                  <a:pt x="922067" y="687980"/>
                </a:lnTo>
                <a:lnTo>
                  <a:pt x="967278" y="669763"/>
                </a:lnTo>
                <a:lnTo>
                  <a:pt x="1009593" y="649313"/>
                </a:lnTo>
                <a:lnTo>
                  <a:pt x="1048815" y="626783"/>
                </a:lnTo>
                <a:lnTo>
                  <a:pt x="1084747" y="602324"/>
                </a:lnTo>
                <a:lnTo>
                  <a:pt x="1117192" y="576089"/>
                </a:lnTo>
                <a:lnTo>
                  <a:pt x="1145951" y="548230"/>
                </a:lnTo>
                <a:lnTo>
                  <a:pt x="1170827" y="518899"/>
                </a:lnTo>
                <a:lnTo>
                  <a:pt x="1208143" y="456428"/>
                </a:lnTo>
                <a:lnTo>
                  <a:pt x="1227557" y="389896"/>
                </a:lnTo>
                <a:lnTo>
                  <a:pt x="1230058" y="355487"/>
                </a:lnTo>
                <a:lnTo>
                  <a:pt x="1227256" y="319497"/>
                </a:lnTo>
                <a:lnTo>
                  <a:pt x="1205547" y="251663"/>
                </a:lnTo>
                <a:lnTo>
                  <a:pt x="1163926" y="190073"/>
                </a:lnTo>
                <a:lnTo>
                  <a:pt x="1136234" y="161889"/>
                </a:lnTo>
                <a:lnTo>
                  <a:pt x="1104267" y="135590"/>
                </a:lnTo>
                <a:lnTo>
                  <a:pt x="1068260" y="111284"/>
                </a:lnTo>
                <a:lnTo>
                  <a:pt x="1028448" y="89079"/>
                </a:lnTo>
                <a:lnTo>
                  <a:pt x="985063" y="69082"/>
                </a:lnTo>
                <a:lnTo>
                  <a:pt x="938342" y="51401"/>
                </a:lnTo>
                <a:lnTo>
                  <a:pt x="888518" y="36145"/>
                </a:lnTo>
                <a:lnTo>
                  <a:pt x="835826" y="23420"/>
                </a:lnTo>
                <a:lnTo>
                  <a:pt x="780500" y="13335"/>
                </a:lnTo>
                <a:lnTo>
                  <a:pt x="722774" y="5998"/>
                </a:lnTo>
                <a:lnTo>
                  <a:pt x="662884" y="1517"/>
                </a:lnTo>
                <a:lnTo>
                  <a:pt x="601063" y="0"/>
                </a:lnTo>
              </a:path>
            </a:pathLst>
          </a:custGeom>
          <a:noFill/>
          <a:ln cap="flat" cmpd="sng" w="5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27"/>
          <p:cNvSpPr txBox="1"/>
          <p:nvPr/>
        </p:nvSpPr>
        <p:spPr>
          <a:xfrm>
            <a:off x="2099491" y="5180829"/>
            <a:ext cx="579755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Client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048247" y="3976354"/>
            <a:ext cx="81915" cy="59690"/>
          </a:xfrm>
          <a:custGeom>
            <a:rect b="b" l="l" r="r" t="t"/>
            <a:pathLst>
              <a:path extrusionOk="0" h="59689" w="81914">
                <a:moveTo>
                  <a:pt x="81478" y="59610"/>
                </a:moveTo>
                <a:lnTo>
                  <a:pt x="0" y="0"/>
                </a:lnTo>
              </a:path>
            </a:pathLst>
          </a:custGeom>
          <a:noFill/>
          <a:ln cap="flat" cmpd="sng" w="58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7"/>
          <p:cNvSpPr/>
          <p:nvPr/>
        </p:nvSpPr>
        <p:spPr>
          <a:xfrm>
            <a:off x="6048247" y="3917479"/>
            <a:ext cx="109855" cy="118745"/>
          </a:xfrm>
          <a:custGeom>
            <a:rect b="b" l="l" r="r" t="t"/>
            <a:pathLst>
              <a:path extrusionOk="0" h="118745" w="109854">
                <a:moveTo>
                  <a:pt x="109546" y="0"/>
                </a:moveTo>
                <a:lnTo>
                  <a:pt x="54228" y="29423"/>
                </a:lnTo>
                <a:lnTo>
                  <a:pt x="0" y="58875"/>
                </a:lnTo>
                <a:lnTo>
                  <a:pt x="81478" y="118485"/>
                </a:lnTo>
                <a:lnTo>
                  <a:pt x="1095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27"/>
          <p:cNvSpPr/>
          <p:nvPr/>
        </p:nvSpPr>
        <p:spPr>
          <a:xfrm>
            <a:off x="6075498" y="3323402"/>
            <a:ext cx="27305" cy="594360"/>
          </a:xfrm>
          <a:custGeom>
            <a:rect b="b" l="l" r="r" t="t"/>
            <a:pathLst>
              <a:path extrusionOk="0" h="594360" w="27304">
                <a:moveTo>
                  <a:pt x="0" y="594076"/>
                </a:moveTo>
                <a:lnTo>
                  <a:pt x="0" y="505013"/>
                </a:lnTo>
                <a:lnTo>
                  <a:pt x="0" y="385792"/>
                </a:lnTo>
                <a:lnTo>
                  <a:pt x="0" y="118750"/>
                </a:lnTo>
                <a:lnTo>
                  <a:pt x="26977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27"/>
          <p:cNvSpPr/>
          <p:nvPr/>
        </p:nvSpPr>
        <p:spPr>
          <a:xfrm>
            <a:off x="6101682" y="3295359"/>
            <a:ext cx="137863" cy="1748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27"/>
          <p:cNvSpPr/>
          <p:nvPr/>
        </p:nvSpPr>
        <p:spPr>
          <a:xfrm>
            <a:off x="6185045" y="3442153"/>
            <a:ext cx="27305" cy="594360"/>
          </a:xfrm>
          <a:custGeom>
            <a:rect b="b" l="l" r="r" t="t"/>
            <a:pathLst>
              <a:path extrusionOk="0" h="594360" w="27304">
                <a:moveTo>
                  <a:pt x="27250" y="0"/>
                </a:moveTo>
                <a:lnTo>
                  <a:pt x="27250" y="89062"/>
                </a:lnTo>
                <a:lnTo>
                  <a:pt x="27250" y="208136"/>
                </a:lnTo>
                <a:lnTo>
                  <a:pt x="27250" y="475325"/>
                </a:lnTo>
                <a:lnTo>
                  <a:pt x="0" y="593811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27"/>
          <p:cNvSpPr/>
          <p:nvPr/>
        </p:nvSpPr>
        <p:spPr>
          <a:xfrm>
            <a:off x="6019255" y="5252364"/>
            <a:ext cx="168197" cy="1778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27"/>
          <p:cNvSpPr/>
          <p:nvPr/>
        </p:nvSpPr>
        <p:spPr>
          <a:xfrm>
            <a:off x="6075498" y="4688799"/>
            <a:ext cx="27305" cy="593725"/>
          </a:xfrm>
          <a:custGeom>
            <a:rect b="b" l="l" r="r" t="t"/>
            <a:pathLst>
              <a:path extrusionOk="0" h="593725" w="27304">
                <a:moveTo>
                  <a:pt x="0" y="593223"/>
                </a:moveTo>
                <a:lnTo>
                  <a:pt x="0" y="504160"/>
                </a:lnTo>
                <a:lnTo>
                  <a:pt x="0" y="385674"/>
                </a:lnTo>
                <a:lnTo>
                  <a:pt x="0" y="118485"/>
                </a:lnTo>
                <a:lnTo>
                  <a:pt x="26977" y="0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27"/>
          <p:cNvSpPr/>
          <p:nvPr/>
        </p:nvSpPr>
        <p:spPr>
          <a:xfrm>
            <a:off x="6129726" y="4688799"/>
            <a:ext cx="28575" cy="118745"/>
          </a:xfrm>
          <a:custGeom>
            <a:rect b="b" l="l" r="r" t="t"/>
            <a:pathLst>
              <a:path extrusionOk="0" h="118745" w="28575">
                <a:moveTo>
                  <a:pt x="0" y="118485"/>
                </a:moveTo>
                <a:lnTo>
                  <a:pt x="28067" y="0"/>
                </a:lnTo>
              </a:path>
            </a:pathLst>
          </a:custGeom>
          <a:noFill/>
          <a:ln cap="flat" cmpd="sng" w="56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27"/>
          <p:cNvSpPr/>
          <p:nvPr/>
        </p:nvSpPr>
        <p:spPr>
          <a:xfrm>
            <a:off x="6129727" y="4688799"/>
            <a:ext cx="109855" cy="118745"/>
          </a:xfrm>
          <a:custGeom>
            <a:rect b="b" l="l" r="r" t="t"/>
            <a:pathLst>
              <a:path extrusionOk="0" h="118745" w="109854">
                <a:moveTo>
                  <a:pt x="28067" y="0"/>
                </a:moveTo>
                <a:lnTo>
                  <a:pt x="0" y="118485"/>
                </a:lnTo>
                <a:lnTo>
                  <a:pt x="109819" y="59610"/>
                </a:lnTo>
                <a:lnTo>
                  <a:pt x="280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27"/>
          <p:cNvSpPr/>
          <p:nvPr/>
        </p:nvSpPr>
        <p:spPr>
          <a:xfrm>
            <a:off x="6185045" y="4807285"/>
            <a:ext cx="27305" cy="594360"/>
          </a:xfrm>
          <a:custGeom>
            <a:rect b="b" l="l" r="r" t="t"/>
            <a:pathLst>
              <a:path extrusionOk="0" h="594360" w="27304">
                <a:moveTo>
                  <a:pt x="27250" y="0"/>
                </a:moveTo>
                <a:lnTo>
                  <a:pt x="27250" y="89062"/>
                </a:lnTo>
                <a:lnTo>
                  <a:pt x="27250" y="208283"/>
                </a:lnTo>
                <a:lnTo>
                  <a:pt x="27250" y="474737"/>
                </a:lnTo>
                <a:lnTo>
                  <a:pt x="0" y="593958"/>
                </a:lnTo>
              </a:path>
            </a:pathLst>
          </a:custGeom>
          <a:noFill/>
          <a:ln cap="flat" cmpd="sng" w="2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7"/>
          <p:cNvSpPr/>
          <p:nvPr/>
        </p:nvSpPr>
        <p:spPr>
          <a:xfrm>
            <a:off x="5363725" y="3145277"/>
            <a:ext cx="137878" cy="14767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27"/>
          <p:cNvSpPr/>
          <p:nvPr/>
        </p:nvSpPr>
        <p:spPr>
          <a:xfrm>
            <a:off x="2986931" y="3204946"/>
            <a:ext cx="2405380" cy="297180"/>
          </a:xfrm>
          <a:custGeom>
            <a:rect b="b" l="l" r="r" t="t"/>
            <a:pathLst>
              <a:path extrusionOk="0" h="297179" w="2405379">
                <a:moveTo>
                  <a:pt x="2405125" y="0"/>
                </a:moveTo>
                <a:lnTo>
                  <a:pt x="1940777" y="89062"/>
                </a:lnTo>
                <a:lnTo>
                  <a:pt x="1284586" y="207519"/>
                </a:lnTo>
                <a:lnTo>
                  <a:pt x="382569" y="296582"/>
                </a:lnTo>
                <a:lnTo>
                  <a:pt x="0" y="296582"/>
                </a:lnTo>
              </a:path>
            </a:pathLst>
          </a:custGeom>
          <a:noFill/>
          <a:ln cap="flat" cmpd="sng" w="30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27"/>
          <p:cNvSpPr/>
          <p:nvPr/>
        </p:nvSpPr>
        <p:spPr>
          <a:xfrm>
            <a:off x="3014154" y="3412466"/>
            <a:ext cx="137160" cy="29845"/>
          </a:xfrm>
          <a:custGeom>
            <a:rect b="b" l="l" r="r" t="t"/>
            <a:pathLst>
              <a:path extrusionOk="0" h="29845" w="137160">
                <a:moveTo>
                  <a:pt x="136824" y="29687"/>
                </a:moveTo>
                <a:lnTo>
                  <a:pt x="0" y="0"/>
                </a:lnTo>
              </a:path>
            </a:pathLst>
          </a:custGeom>
          <a:noFill/>
          <a:ln cap="flat" cmpd="sng" w="60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27"/>
          <p:cNvSpPr/>
          <p:nvPr/>
        </p:nvSpPr>
        <p:spPr>
          <a:xfrm>
            <a:off x="3014154" y="3323402"/>
            <a:ext cx="137160" cy="118745"/>
          </a:xfrm>
          <a:custGeom>
            <a:rect b="b" l="l" r="r" t="t"/>
            <a:pathLst>
              <a:path extrusionOk="0" h="118745" w="137160">
                <a:moveTo>
                  <a:pt x="81696" y="0"/>
                </a:moveTo>
                <a:lnTo>
                  <a:pt x="0" y="89062"/>
                </a:lnTo>
                <a:lnTo>
                  <a:pt x="136824" y="118750"/>
                </a:lnTo>
                <a:lnTo>
                  <a:pt x="109601" y="59669"/>
                </a:lnTo>
                <a:lnTo>
                  <a:pt x="816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27"/>
          <p:cNvSpPr/>
          <p:nvPr/>
        </p:nvSpPr>
        <p:spPr>
          <a:xfrm>
            <a:off x="3123755" y="3056214"/>
            <a:ext cx="2378075" cy="297180"/>
          </a:xfrm>
          <a:custGeom>
            <a:rect b="b" l="l" r="r" t="t"/>
            <a:pathLst>
              <a:path extrusionOk="0" h="297179" w="2378075">
                <a:moveTo>
                  <a:pt x="0" y="296876"/>
                </a:moveTo>
                <a:lnTo>
                  <a:pt x="437015" y="208401"/>
                </a:lnTo>
                <a:lnTo>
                  <a:pt x="1120511" y="119338"/>
                </a:lnTo>
                <a:lnTo>
                  <a:pt x="1995251" y="0"/>
                </a:lnTo>
                <a:lnTo>
                  <a:pt x="2377847" y="30275"/>
                </a:lnTo>
              </a:path>
            </a:pathLst>
          </a:custGeom>
          <a:noFill/>
          <a:ln cap="flat" cmpd="sng" w="30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27"/>
          <p:cNvSpPr/>
          <p:nvPr/>
        </p:nvSpPr>
        <p:spPr>
          <a:xfrm>
            <a:off x="5392056" y="5697855"/>
            <a:ext cx="0" cy="59690"/>
          </a:xfrm>
          <a:custGeom>
            <a:rect b="b" l="l" r="r" t="t"/>
            <a:pathLst>
              <a:path extrusionOk="0" h="59689" w="120000">
                <a:moveTo>
                  <a:pt x="0" y="59610"/>
                </a:moveTo>
                <a:lnTo>
                  <a:pt x="0" y="0"/>
                </a:lnTo>
              </a:path>
            </a:pathLst>
          </a:custGeom>
          <a:noFill/>
          <a:ln cap="flat" cmpd="sng" w="55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27"/>
          <p:cNvSpPr/>
          <p:nvPr/>
        </p:nvSpPr>
        <p:spPr>
          <a:xfrm>
            <a:off x="5392056" y="5757465"/>
            <a:ext cx="0" cy="59055"/>
          </a:xfrm>
          <a:custGeom>
            <a:rect b="b" l="l" r="r" t="t"/>
            <a:pathLst>
              <a:path extrusionOk="0" h="59054" w="120000">
                <a:moveTo>
                  <a:pt x="0" y="58875"/>
                </a:moveTo>
                <a:lnTo>
                  <a:pt x="0" y="0"/>
                </a:lnTo>
              </a:path>
            </a:pathLst>
          </a:custGeom>
          <a:noFill/>
          <a:ln cap="flat" cmpd="sng" w="55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27"/>
          <p:cNvSpPr/>
          <p:nvPr/>
        </p:nvSpPr>
        <p:spPr>
          <a:xfrm>
            <a:off x="5392056" y="5697855"/>
            <a:ext cx="109855" cy="118745"/>
          </a:xfrm>
          <a:custGeom>
            <a:rect b="b" l="l" r="r" t="t"/>
            <a:pathLst>
              <a:path extrusionOk="0" h="118745" w="109854">
                <a:moveTo>
                  <a:pt x="0" y="0"/>
                </a:moveTo>
                <a:lnTo>
                  <a:pt x="0" y="118485"/>
                </a:lnTo>
                <a:lnTo>
                  <a:pt x="109546" y="59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27"/>
          <p:cNvSpPr/>
          <p:nvPr/>
        </p:nvSpPr>
        <p:spPr>
          <a:xfrm>
            <a:off x="3014154" y="5371056"/>
            <a:ext cx="2378075" cy="386715"/>
          </a:xfrm>
          <a:custGeom>
            <a:rect b="b" l="l" r="r" t="t"/>
            <a:pathLst>
              <a:path extrusionOk="0" h="386714" w="2378075">
                <a:moveTo>
                  <a:pt x="2377902" y="386409"/>
                </a:moveTo>
                <a:lnTo>
                  <a:pt x="1913554" y="356251"/>
                </a:lnTo>
                <a:lnTo>
                  <a:pt x="1257363" y="267188"/>
                </a:lnTo>
                <a:lnTo>
                  <a:pt x="355345" y="89062"/>
                </a:lnTo>
                <a:lnTo>
                  <a:pt x="0" y="0"/>
                </a:lnTo>
              </a:path>
            </a:pathLst>
          </a:custGeom>
          <a:noFill/>
          <a:ln cap="flat" cmpd="sng" w="30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27"/>
          <p:cNvSpPr/>
          <p:nvPr/>
        </p:nvSpPr>
        <p:spPr>
          <a:xfrm>
            <a:off x="3041377" y="5282022"/>
            <a:ext cx="109855" cy="59690"/>
          </a:xfrm>
          <a:custGeom>
            <a:rect b="b" l="l" r="r" t="t"/>
            <a:pathLst>
              <a:path extrusionOk="0" h="59689" w="109855">
                <a:moveTo>
                  <a:pt x="109601" y="59610"/>
                </a:moveTo>
                <a:lnTo>
                  <a:pt x="0" y="0"/>
                </a:lnTo>
              </a:path>
            </a:pathLst>
          </a:custGeom>
          <a:noFill/>
          <a:ln cap="flat" cmpd="sng" w="59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27"/>
          <p:cNvSpPr/>
          <p:nvPr/>
        </p:nvSpPr>
        <p:spPr>
          <a:xfrm>
            <a:off x="3041377" y="5192959"/>
            <a:ext cx="109855" cy="149225"/>
          </a:xfrm>
          <a:custGeom>
            <a:rect b="b" l="l" r="r" t="t"/>
            <a:pathLst>
              <a:path extrusionOk="0" h="149225" w="109855">
                <a:moveTo>
                  <a:pt x="109601" y="0"/>
                </a:moveTo>
                <a:lnTo>
                  <a:pt x="0" y="89062"/>
                </a:lnTo>
                <a:lnTo>
                  <a:pt x="109601" y="148673"/>
                </a:lnTo>
                <a:lnTo>
                  <a:pt x="1096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27"/>
          <p:cNvSpPr/>
          <p:nvPr/>
        </p:nvSpPr>
        <p:spPr>
          <a:xfrm>
            <a:off x="3178202" y="5252570"/>
            <a:ext cx="2350770" cy="415925"/>
          </a:xfrm>
          <a:custGeom>
            <a:rect b="b" l="l" r="r" t="t"/>
            <a:pathLst>
              <a:path extrusionOk="0" h="415925" w="2350770">
                <a:moveTo>
                  <a:pt x="0" y="0"/>
                </a:moveTo>
                <a:lnTo>
                  <a:pt x="437042" y="29452"/>
                </a:lnTo>
                <a:lnTo>
                  <a:pt x="1093315" y="148673"/>
                </a:lnTo>
                <a:lnTo>
                  <a:pt x="1995305" y="296611"/>
                </a:lnTo>
                <a:lnTo>
                  <a:pt x="2350651" y="415832"/>
                </a:lnTo>
              </a:path>
            </a:pathLst>
          </a:custGeom>
          <a:noFill/>
          <a:ln cap="flat" cmpd="sng" w="30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455600" y="801750"/>
            <a:ext cx="8035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proxy server</a:t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455612" y="2117715"/>
            <a:ext cx="1681480" cy="1047115"/>
          </a:xfrm>
          <a:custGeom>
            <a:rect b="b" l="l" r="r" t="t"/>
            <a:pathLst>
              <a:path extrusionOk="0" h="1047114" w="1681480">
                <a:moveTo>
                  <a:pt x="0" y="1047026"/>
                </a:moveTo>
                <a:lnTo>
                  <a:pt x="1681069" y="1047026"/>
                </a:lnTo>
                <a:lnTo>
                  <a:pt x="1681069" y="0"/>
                </a:lnTo>
                <a:lnTo>
                  <a:pt x="0" y="0"/>
                </a:lnTo>
                <a:lnTo>
                  <a:pt x="0" y="1047026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28"/>
          <p:cNvSpPr/>
          <p:nvPr/>
        </p:nvSpPr>
        <p:spPr>
          <a:xfrm>
            <a:off x="455612" y="2117715"/>
            <a:ext cx="1681480" cy="1047115"/>
          </a:xfrm>
          <a:custGeom>
            <a:rect b="b" l="l" r="r" t="t"/>
            <a:pathLst>
              <a:path extrusionOk="0" h="1047114" w="1681480">
                <a:moveTo>
                  <a:pt x="0" y="1047026"/>
                </a:moveTo>
                <a:lnTo>
                  <a:pt x="1681069" y="1047026"/>
                </a:lnTo>
                <a:lnTo>
                  <a:pt x="1681069" y="0"/>
                </a:lnTo>
                <a:lnTo>
                  <a:pt x="0" y="0"/>
                </a:lnTo>
                <a:lnTo>
                  <a:pt x="0" y="1047026"/>
                </a:lnTo>
                <a:close/>
              </a:path>
            </a:pathLst>
          </a:custGeom>
          <a:noFill/>
          <a:ln cap="flat" cmpd="sng" w="5192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Google Shape;333;p28"/>
          <p:cNvSpPr/>
          <p:nvPr/>
        </p:nvSpPr>
        <p:spPr>
          <a:xfrm>
            <a:off x="727561" y="2305487"/>
            <a:ext cx="1112520" cy="671830"/>
          </a:xfrm>
          <a:custGeom>
            <a:rect b="b" l="l" r="r" t="t"/>
            <a:pathLst>
              <a:path extrusionOk="0" h="671830" w="1112520">
                <a:moveTo>
                  <a:pt x="543923" y="0"/>
                </a:moveTo>
                <a:lnTo>
                  <a:pt x="485312" y="1771"/>
                </a:lnTo>
                <a:lnTo>
                  <a:pt x="428370" y="6990"/>
                </a:lnTo>
                <a:lnTo>
                  <a:pt x="373447" y="15510"/>
                </a:lnTo>
                <a:lnTo>
                  <a:pt x="320895" y="27187"/>
                </a:lnTo>
                <a:lnTo>
                  <a:pt x="271067" y="41875"/>
                </a:lnTo>
                <a:lnTo>
                  <a:pt x="224315" y="59429"/>
                </a:lnTo>
                <a:lnTo>
                  <a:pt x="180990" y="79705"/>
                </a:lnTo>
                <a:lnTo>
                  <a:pt x="141444" y="102557"/>
                </a:lnTo>
                <a:lnTo>
                  <a:pt x="106029" y="127840"/>
                </a:lnTo>
                <a:lnTo>
                  <a:pt x="75097" y="155409"/>
                </a:lnTo>
                <a:lnTo>
                  <a:pt x="49001" y="185119"/>
                </a:lnTo>
                <a:lnTo>
                  <a:pt x="12719" y="250381"/>
                </a:lnTo>
                <a:lnTo>
                  <a:pt x="0" y="322465"/>
                </a:lnTo>
                <a:lnTo>
                  <a:pt x="3238" y="359626"/>
                </a:lnTo>
                <a:lnTo>
                  <a:pt x="28090" y="430867"/>
                </a:lnTo>
                <a:lnTo>
                  <a:pt x="49001" y="464469"/>
                </a:lnTo>
                <a:lnTo>
                  <a:pt x="75098" y="496405"/>
                </a:lnTo>
                <a:lnTo>
                  <a:pt x="106029" y="526436"/>
                </a:lnTo>
                <a:lnTo>
                  <a:pt x="141444" y="554324"/>
                </a:lnTo>
                <a:lnTo>
                  <a:pt x="180990" y="579827"/>
                </a:lnTo>
                <a:lnTo>
                  <a:pt x="224315" y="602707"/>
                </a:lnTo>
                <a:lnTo>
                  <a:pt x="271067" y="622724"/>
                </a:lnTo>
                <a:lnTo>
                  <a:pt x="320895" y="639638"/>
                </a:lnTo>
                <a:lnTo>
                  <a:pt x="373447" y="653211"/>
                </a:lnTo>
                <a:lnTo>
                  <a:pt x="428370" y="663202"/>
                </a:lnTo>
                <a:lnTo>
                  <a:pt x="485312" y="669373"/>
                </a:lnTo>
                <a:lnTo>
                  <a:pt x="543923" y="671483"/>
                </a:lnTo>
                <a:lnTo>
                  <a:pt x="603257" y="669626"/>
                </a:lnTo>
                <a:lnTo>
                  <a:pt x="660602" y="664187"/>
                </a:lnTo>
                <a:lnTo>
                  <a:pt x="715705" y="655364"/>
                </a:lnTo>
                <a:lnTo>
                  <a:pt x="768312" y="643354"/>
                </a:lnTo>
                <a:lnTo>
                  <a:pt x="818169" y="628354"/>
                </a:lnTo>
                <a:lnTo>
                  <a:pt x="865022" y="610561"/>
                </a:lnTo>
                <a:lnTo>
                  <a:pt x="908618" y="590174"/>
                </a:lnTo>
                <a:lnTo>
                  <a:pt x="948703" y="567388"/>
                </a:lnTo>
                <a:lnTo>
                  <a:pt x="985022" y="542402"/>
                </a:lnTo>
                <a:lnTo>
                  <a:pt x="1017322" y="515413"/>
                </a:lnTo>
                <a:lnTo>
                  <a:pt x="1045349" y="486618"/>
                </a:lnTo>
                <a:lnTo>
                  <a:pt x="1068850" y="456215"/>
                </a:lnTo>
                <a:lnTo>
                  <a:pt x="1101255" y="391373"/>
                </a:lnTo>
                <a:lnTo>
                  <a:pt x="1112508" y="322465"/>
                </a:lnTo>
                <a:lnTo>
                  <a:pt x="1109653" y="287900"/>
                </a:lnTo>
                <a:lnTo>
                  <a:pt x="1087570" y="222980"/>
                </a:lnTo>
                <a:lnTo>
                  <a:pt x="1045349" y="164470"/>
                </a:lnTo>
                <a:lnTo>
                  <a:pt x="1017322" y="137918"/>
                </a:lnTo>
                <a:lnTo>
                  <a:pt x="985022" y="113328"/>
                </a:lnTo>
                <a:lnTo>
                  <a:pt x="948702" y="90818"/>
                </a:lnTo>
                <a:lnTo>
                  <a:pt x="908618" y="70509"/>
                </a:lnTo>
                <a:lnTo>
                  <a:pt x="865022" y="52520"/>
                </a:lnTo>
                <a:lnTo>
                  <a:pt x="818169" y="36970"/>
                </a:lnTo>
                <a:lnTo>
                  <a:pt x="768312" y="23979"/>
                </a:lnTo>
                <a:lnTo>
                  <a:pt x="715705" y="13668"/>
                </a:lnTo>
                <a:lnTo>
                  <a:pt x="660602" y="6154"/>
                </a:lnTo>
                <a:lnTo>
                  <a:pt x="603257" y="1558"/>
                </a:lnTo>
                <a:lnTo>
                  <a:pt x="5439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28"/>
          <p:cNvSpPr/>
          <p:nvPr/>
        </p:nvSpPr>
        <p:spPr>
          <a:xfrm>
            <a:off x="727561" y="2305487"/>
            <a:ext cx="1112520" cy="671830"/>
          </a:xfrm>
          <a:custGeom>
            <a:rect b="b" l="l" r="r" t="t"/>
            <a:pathLst>
              <a:path extrusionOk="0" h="671830" w="1112520">
                <a:moveTo>
                  <a:pt x="0" y="322465"/>
                </a:moveTo>
                <a:lnTo>
                  <a:pt x="12719" y="395840"/>
                </a:lnTo>
                <a:lnTo>
                  <a:pt x="28090" y="430867"/>
                </a:lnTo>
                <a:lnTo>
                  <a:pt x="49001" y="464469"/>
                </a:lnTo>
                <a:lnTo>
                  <a:pt x="75098" y="496405"/>
                </a:lnTo>
                <a:lnTo>
                  <a:pt x="106029" y="526436"/>
                </a:lnTo>
                <a:lnTo>
                  <a:pt x="141444" y="554324"/>
                </a:lnTo>
                <a:lnTo>
                  <a:pt x="180990" y="579827"/>
                </a:lnTo>
                <a:lnTo>
                  <a:pt x="224315" y="602707"/>
                </a:lnTo>
                <a:lnTo>
                  <a:pt x="271067" y="622724"/>
                </a:lnTo>
                <a:lnTo>
                  <a:pt x="320895" y="639638"/>
                </a:lnTo>
                <a:lnTo>
                  <a:pt x="373447" y="653211"/>
                </a:lnTo>
                <a:lnTo>
                  <a:pt x="428370" y="663202"/>
                </a:lnTo>
                <a:lnTo>
                  <a:pt x="485312" y="669373"/>
                </a:lnTo>
                <a:lnTo>
                  <a:pt x="543923" y="671483"/>
                </a:lnTo>
                <a:lnTo>
                  <a:pt x="603257" y="669626"/>
                </a:lnTo>
                <a:lnTo>
                  <a:pt x="660602" y="664187"/>
                </a:lnTo>
                <a:lnTo>
                  <a:pt x="715705" y="655364"/>
                </a:lnTo>
                <a:lnTo>
                  <a:pt x="768312" y="643354"/>
                </a:lnTo>
                <a:lnTo>
                  <a:pt x="818169" y="628354"/>
                </a:lnTo>
                <a:lnTo>
                  <a:pt x="865022" y="610561"/>
                </a:lnTo>
                <a:lnTo>
                  <a:pt x="908618" y="590174"/>
                </a:lnTo>
                <a:lnTo>
                  <a:pt x="948703" y="567388"/>
                </a:lnTo>
                <a:lnTo>
                  <a:pt x="985022" y="542402"/>
                </a:lnTo>
                <a:lnTo>
                  <a:pt x="1017322" y="515413"/>
                </a:lnTo>
                <a:lnTo>
                  <a:pt x="1045349" y="486618"/>
                </a:lnTo>
                <a:lnTo>
                  <a:pt x="1068850" y="456215"/>
                </a:lnTo>
                <a:lnTo>
                  <a:pt x="1087570" y="424401"/>
                </a:lnTo>
                <a:lnTo>
                  <a:pt x="1101255" y="391373"/>
                </a:lnTo>
                <a:lnTo>
                  <a:pt x="1109653" y="357329"/>
                </a:lnTo>
                <a:lnTo>
                  <a:pt x="1112508" y="322465"/>
                </a:lnTo>
                <a:lnTo>
                  <a:pt x="1109653" y="287900"/>
                </a:lnTo>
                <a:lnTo>
                  <a:pt x="1087569" y="222980"/>
                </a:lnTo>
                <a:lnTo>
                  <a:pt x="1045349" y="164470"/>
                </a:lnTo>
                <a:lnTo>
                  <a:pt x="1017322" y="137918"/>
                </a:lnTo>
                <a:lnTo>
                  <a:pt x="985022" y="113328"/>
                </a:lnTo>
                <a:lnTo>
                  <a:pt x="948702" y="90818"/>
                </a:lnTo>
                <a:lnTo>
                  <a:pt x="908618" y="70509"/>
                </a:lnTo>
                <a:lnTo>
                  <a:pt x="865022" y="52520"/>
                </a:lnTo>
                <a:lnTo>
                  <a:pt x="818169" y="36970"/>
                </a:lnTo>
                <a:lnTo>
                  <a:pt x="768312" y="23979"/>
                </a:lnTo>
                <a:lnTo>
                  <a:pt x="715705" y="13668"/>
                </a:lnTo>
                <a:lnTo>
                  <a:pt x="660602" y="6154"/>
                </a:lnTo>
                <a:lnTo>
                  <a:pt x="603257" y="1558"/>
                </a:lnTo>
                <a:lnTo>
                  <a:pt x="543923" y="0"/>
                </a:lnTo>
                <a:lnTo>
                  <a:pt x="485312" y="1771"/>
                </a:lnTo>
                <a:lnTo>
                  <a:pt x="428370" y="6990"/>
                </a:lnTo>
                <a:lnTo>
                  <a:pt x="373447" y="15510"/>
                </a:lnTo>
                <a:lnTo>
                  <a:pt x="320895" y="27187"/>
                </a:lnTo>
                <a:lnTo>
                  <a:pt x="271067" y="41875"/>
                </a:lnTo>
                <a:lnTo>
                  <a:pt x="224315" y="59429"/>
                </a:lnTo>
                <a:lnTo>
                  <a:pt x="180990" y="79705"/>
                </a:lnTo>
                <a:lnTo>
                  <a:pt x="141444" y="102557"/>
                </a:lnTo>
                <a:lnTo>
                  <a:pt x="106029" y="127840"/>
                </a:lnTo>
                <a:lnTo>
                  <a:pt x="75098" y="155409"/>
                </a:lnTo>
                <a:lnTo>
                  <a:pt x="49001" y="185119"/>
                </a:lnTo>
                <a:lnTo>
                  <a:pt x="12719" y="250381"/>
                </a:lnTo>
                <a:lnTo>
                  <a:pt x="3238" y="285643"/>
                </a:lnTo>
                <a:lnTo>
                  <a:pt x="0" y="322465"/>
                </a:lnTo>
              </a:path>
            </a:pathLst>
          </a:custGeom>
          <a:noFill/>
          <a:ln cap="flat" cmpd="sng" w="51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28"/>
          <p:cNvSpPr txBox="1"/>
          <p:nvPr/>
        </p:nvSpPr>
        <p:spPr>
          <a:xfrm>
            <a:off x="1036160" y="2534812"/>
            <a:ext cx="525145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Client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3571082" y="2761984"/>
            <a:ext cx="1681480" cy="1020444"/>
          </a:xfrm>
          <a:custGeom>
            <a:rect b="b" l="l" r="r" t="t"/>
            <a:pathLst>
              <a:path extrusionOk="0" h="1020445" w="1681479">
                <a:moveTo>
                  <a:pt x="0" y="1019838"/>
                </a:moveTo>
                <a:lnTo>
                  <a:pt x="1681069" y="1019838"/>
                </a:lnTo>
                <a:lnTo>
                  <a:pt x="1681069" y="0"/>
                </a:lnTo>
                <a:lnTo>
                  <a:pt x="0" y="0"/>
                </a:lnTo>
                <a:lnTo>
                  <a:pt x="0" y="1019838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28"/>
          <p:cNvSpPr/>
          <p:nvPr/>
        </p:nvSpPr>
        <p:spPr>
          <a:xfrm>
            <a:off x="3571082" y="2761984"/>
            <a:ext cx="1681480" cy="1020444"/>
          </a:xfrm>
          <a:custGeom>
            <a:rect b="b" l="l" r="r" t="t"/>
            <a:pathLst>
              <a:path extrusionOk="0" h="1020445" w="1681479">
                <a:moveTo>
                  <a:pt x="0" y="1019838"/>
                </a:moveTo>
                <a:lnTo>
                  <a:pt x="1681069" y="1019838"/>
                </a:lnTo>
                <a:lnTo>
                  <a:pt x="1681069" y="0"/>
                </a:lnTo>
                <a:lnTo>
                  <a:pt x="0" y="0"/>
                </a:lnTo>
                <a:lnTo>
                  <a:pt x="0" y="1019838"/>
                </a:lnTo>
                <a:close/>
              </a:path>
            </a:pathLst>
          </a:custGeom>
          <a:noFill/>
          <a:ln cap="flat" cmpd="sng" w="5197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28"/>
          <p:cNvSpPr/>
          <p:nvPr/>
        </p:nvSpPr>
        <p:spPr>
          <a:xfrm>
            <a:off x="3843130" y="2923230"/>
            <a:ext cx="1112520" cy="671195"/>
          </a:xfrm>
          <a:custGeom>
            <a:rect b="b" l="l" r="r" t="t"/>
            <a:pathLst>
              <a:path extrusionOk="0" h="671195" w="1112520">
                <a:moveTo>
                  <a:pt x="543849" y="0"/>
                </a:moveTo>
                <a:lnTo>
                  <a:pt x="485222" y="1763"/>
                </a:lnTo>
                <a:lnTo>
                  <a:pt x="428269" y="6958"/>
                </a:lnTo>
                <a:lnTo>
                  <a:pt x="373342" y="15441"/>
                </a:lnTo>
                <a:lnTo>
                  <a:pt x="320791" y="27070"/>
                </a:lnTo>
                <a:lnTo>
                  <a:pt x="270968" y="41703"/>
                </a:lnTo>
                <a:lnTo>
                  <a:pt x="224224" y="59196"/>
                </a:lnTo>
                <a:lnTo>
                  <a:pt x="180910" y="79407"/>
                </a:lnTo>
                <a:lnTo>
                  <a:pt x="141376" y="102193"/>
                </a:lnTo>
                <a:lnTo>
                  <a:pt x="105975" y="127411"/>
                </a:lnTo>
                <a:lnTo>
                  <a:pt x="75056" y="154918"/>
                </a:lnTo>
                <a:lnTo>
                  <a:pt x="48972" y="184572"/>
                </a:lnTo>
                <a:lnTo>
                  <a:pt x="12711" y="249750"/>
                </a:lnTo>
                <a:lnTo>
                  <a:pt x="0" y="321803"/>
                </a:lnTo>
                <a:lnTo>
                  <a:pt x="3236" y="359078"/>
                </a:lnTo>
                <a:lnTo>
                  <a:pt x="28073" y="430456"/>
                </a:lnTo>
                <a:lnTo>
                  <a:pt x="48972" y="464087"/>
                </a:lnTo>
                <a:lnTo>
                  <a:pt x="75056" y="496030"/>
                </a:lnTo>
                <a:lnTo>
                  <a:pt x="105975" y="526051"/>
                </a:lnTo>
                <a:lnTo>
                  <a:pt x="141376" y="553913"/>
                </a:lnTo>
                <a:lnTo>
                  <a:pt x="180910" y="579381"/>
                </a:lnTo>
                <a:lnTo>
                  <a:pt x="224224" y="602218"/>
                </a:lnTo>
                <a:lnTo>
                  <a:pt x="270969" y="622189"/>
                </a:lnTo>
                <a:lnTo>
                  <a:pt x="320792" y="639058"/>
                </a:lnTo>
                <a:lnTo>
                  <a:pt x="373342" y="652588"/>
                </a:lnTo>
                <a:lnTo>
                  <a:pt x="428269" y="662545"/>
                </a:lnTo>
                <a:lnTo>
                  <a:pt x="485222" y="668692"/>
                </a:lnTo>
                <a:lnTo>
                  <a:pt x="543849" y="670794"/>
                </a:lnTo>
                <a:lnTo>
                  <a:pt x="603162" y="668945"/>
                </a:lnTo>
                <a:lnTo>
                  <a:pt x="660490" y="663527"/>
                </a:lnTo>
                <a:lnTo>
                  <a:pt x="715581" y="654735"/>
                </a:lnTo>
                <a:lnTo>
                  <a:pt x="768178" y="642762"/>
                </a:lnTo>
                <a:lnTo>
                  <a:pt x="818029" y="627805"/>
                </a:lnTo>
                <a:lnTo>
                  <a:pt x="864879" y="610055"/>
                </a:lnTo>
                <a:lnTo>
                  <a:pt x="908473" y="589710"/>
                </a:lnTo>
                <a:lnTo>
                  <a:pt x="948557" y="566961"/>
                </a:lnTo>
                <a:lnTo>
                  <a:pt x="984878" y="542004"/>
                </a:lnTo>
                <a:lnTo>
                  <a:pt x="1017181" y="515034"/>
                </a:lnTo>
                <a:lnTo>
                  <a:pt x="1045212" y="486243"/>
                </a:lnTo>
                <a:lnTo>
                  <a:pt x="1068716" y="455828"/>
                </a:lnTo>
                <a:lnTo>
                  <a:pt x="1101129" y="390900"/>
                </a:lnTo>
                <a:lnTo>
                  <a:pt x="1112385" y="321803"/>
                </a:lnTo>
                <a:lnTo>
                  <a:pt x="1109528" y="287245"/>
                </a:lnTo>
                <a:lnTo>
                  <a:pt x="1087440" y="222378"/>
                </a:lnTo>
                <a:lnTo>
                  <a:pt x="1045212" y="163961"/>
                </a:lnTo>
                <a:lnTo>
                  <a:pt x="1017181" y="137465"/>
                </a:lnTo>
                <a:lnTo>
                  <a:pt x="984878" y="112935"/>
                </a:lnTo>
                <a:lnTo>
                  <a:pt x="948557" y="90487"/>
                </a:lnTo>
                <a:lnTo>
                  <a:pt x="908473" y="70239"/>
                </a:lnTo>
                <a:lnTo>
                  <a:pt x="864878" y="52310"/>
                </a:lnTo>
                <a:lnTo>
                  <a:pt x="818029" y="36816"/>
                </a:lnTo>
                <a:lnTo>
                  <a:pt x="768178" y="23876"/>
                </a:lnTo>
                <a:lnTo>
                  <a:pt x="715580" y="13606"/>
                </a:lnTo>
                <a:lnTo>
                  <a:pt x="660490" y="6125"/>
                </a:lnTo>
                <a:lnTo>
                  <a:pt x="603162" y="1551"/>
                </a:lnTo>
                <a:lnTo>
                  <a:pt x="543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28"/>
          <p:cNvSpPr/>
          <p:nvPr/>
        </p:nvSpPr>
        <p:spPr>
          <a:xfrm>
            <a:off x="3843130" y="2923230"/>
            <a:ext cx="1112520" cy="671195"/>
          </a:xfrm>
          <a:custGeom>
            <a:rect b="b" l="l" r="r" t="t"/>
            <a:pathLst>
              <a:path extrusionOk="0" h="671195" w="1112520">
                <a:moveTo>
                  <a:pt x="0" y="321803"/>
                </a:moveTo>
                <a:lnTo>
                  <a:pt x="12711" y="395375"/>
                </a:lnTo>
                <a:lnTo>
                  <a:pt x="28073" y="430456"/>
                </a:lnTo>
                <a:lnTo>
                  <a:pt x="48972" y="464087"/>
                </a:lnTo>
                <a:lnTo>
                  <a:pt x="75056" y="496030"/>
                </a:lnTo>
                <a:lnTo>
                  <a:pt x="105975" y="526051"/>
                </a:lnTo>
                <a:lnTo>
                  <a:pt x="141376" y="553913"/>
                </a:lnTo>
                <a:lnTo>
                  <a:pt x="180910" y="579381"/>
                </a:lnTo>
                <a:lnTo>
                  <a:pt x="224224" y="602218"/>
                </a:lnTo>
                <a:lnTo>
                  <a:pt x="270969" y="622189"/>
                </a:lnTo>
                <a:lnTo>
                  <a:pt x="320792" y="639058"/>
                </a:lnTo>
                <a:lnTo>
                  <a:pt x="373342" y="652588"/>
                </a:lnTo>
                <a:lnTo>
                  <a:pt x="428269" y="662545"/>
                </a:lnTo>
                <a:lnTo>
                  <a:pt x="485222" y="668692"/>
                </a:lnTo>
                <a:lnTo>
                  <a:pt x="543849" y="670794"/>
                </a:lnTo>
                <a:lnTo>
                  <a:pt x="603162" y="668945"/>
                </a:lnTo>
                <a:lnTo>
                  <a:pt x="660490" y="663527"/>
                </a:lnTo>
                <a:lnTo>
                  <a:pt x="715581" y="654735"/>
                </a:lnTo>
                <a:lnTo>
                  <a:pt x="768178" y="642762"/>
                </a:lnTo>
                <a:lnTo>
                  <a:pt x="818029" y="627805"/>
                </a:lnTo>
                <a:lnTo>
                  <a:pt x="864879" y="610055"/>
                </a:lnTo>
                <a:lnTo>
                  <a:pt x="908473" y="589710"/>
                </a:lnTo>
                <a:lnTo>
                  <a:pt x="948557" y="566961"/>
                </a:lnTo>
                <a:lnTo>
                  <a:pt x="984878" y="542004"/>
                </a:lnTo>
                <a:lnTo>
                  <a:pt x="1017181" y="515034"/>
                </a:lnTo>
                <a:lnTo>
                  <a:pt x="1045212" y="486243"/>
                </a:lnTo>
                <a:lnTo>
                  <a:pt x="1068716" y="455828"/>
                </a:lnTo>
                <a:lnTo>
                  <a:pt x="1101129" y="390900"/>
                </a:lnTo>
                <a:lnTo>
                  <a:pt x="1112385" y="321803"/>
                </a:lnTo>
                <a:lnTo>
                  <a:pt x="1109528" y="287245"/>
                </a:lnTo>
                <a:lnTo>
                  <a:pt x="1087440" y="222378"/>
                </a:lnTo>
                <a:lnTo>
                  <a:pt x="1045212" y="163961"/>
                </a:lnTo>
                <a:lnTo>
                  <a:pt x="1017181" y="137465"/>
                </a:lnTo>
                <a:lnTo>
                  <a:pt x="984878" y="112935"/>
                </a:lnTo>
                <a:lnTo>
                  <a:pt x="948557" y="90487"/>
                </a:lnTo>
                <a:lnTo>
                  <a:pt x="908472" y="70239"/>
                </a:lnTo>
                <a:lnTo>
                  <a:pt x="864878" y="52310"/>
                </a:lnTo>
                <a:lnTo>
                  <a:pt x="818029" y="36816"/>
                </a:lnTo>
                <a:lnTo>
                  <a:pt x="768178" y="23876"/>
                </a:lnTo>
                <a:lnTo>
                  <a:pt x="715580" y="13606"/>
                </a:lnTo>
                <a:lnTo>
                  <a:pt x="660490" y="6125"/>
                </a:lnTo>
                <a:lnTo>
                  <a:pt x="603162" y="1551"/>
                </a:lnTo>
                <a:lnTo>
                  <a:pt x="543849" y="0"/>
                </a:lnTo>
                <a:lnTo>
                  <a:pt x="485222" y="1763"/>
                </a:lnTo>
                <a:lnTo>
                  <a:pt x="428269" y="6958"/>
                </a:lnTo>
                <a:lnTo>
                  <a:pt x="373342" y="15441"/>
                </a:lnTo>
                <a:lnTo>
                  <a:pt x="320791" y="27070"/>
                </a:lnTo>
                <a:lnTo>
                  <a:pt x="270968" y="41703"/>
                </a:lnTo>
                <a:lnTo>
                  <a:pt x="224224" y="59196"/>
                </a:lnTo>
                <a:lnTo>
                  <a:pt x="180910" y="79407"/>
                </a:lnTo>
                <a:lnTo>
                  <a:pt x="141376" y="102193"/>
                </a:lnTo>
                <a:lnTo>
                  <a:pt x="105975" y="127411"/>
                </a:lnTo>
                <a:lnTo>
                  <a:pt x="75056" y="154918"/>
                </a:lnTo>
                <a:lnTo>
                  <a:pt x="48972" y="184572"/>
                </a:lnTo>
                <a:lnTo>
                  <a:pt x="12711" y="249750"/>
                </a:lnTo>
                <a:lnTo>
                  <a:pt x="3236" y="284989"/>
                </a:lnTo>
                <a:lnTo>
                  <a:pt x="0" y="321803"/>
                </a:lnTo>
              </a:path>
            </a:pathLst>
          </a:custGeom>
          <a:noFill/>
          <a:ln cap="flat" cmpd="sng" w="51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28"/>
          <p:cNvSpPr/>
          <p:nvPr/>
        </p:nvSpPr>
        <p:spPr>
          <a:xfrm>
            <a:off x="6785299" y="2117715"/>
            <a:ext cx="1706245" cy="1181100"/>
          </a:xfrm>
          <a:custGeom>
            <a:rect b="b" l="l" r="r" t="t"/>
            <a:pathLst>
              <a:path extrusionOk="0" h="1181100" w="1706245">
                <a:moveTo>
                  <a:pt x="0" y="1181058"/>
                </a:moveTo>
                <a:lnTo>
                  <a:pt x="1705756" y="1181058"/>
                </a:lnTo>
                <a:lnTo>
                  <a:pt x="1705756" y="0"/>
                </a:lnTo>
                <a:lnTo>
                  <a:pt x="0" y="0"/>
                </a:lnTo>
                <a:lnTo>
                  <a:pt x="0" y="1181058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28"/>
          <p:cNvSpPr/>
          <p:nvPr/>
        </p:nvSpPr>
        <p:spPr>
          <a:xfrm>
            <a:off x="6785298" y="2117715"/>
            <a:ext cx="1706245" cy="1181100"/>
          </a:xfrm>
          <a:custGeom>
            <a:rect b="b" l="l" r="r" t="t"/>
            <a:pathLst>
              <a:path extrusionOk="0" h="1181100" w="1706245">
                <a:moveTo>
                  <a:pt x="0" y="1181058"/>
                </a:moveTo>
                <a:lnTo>
                  <a:pt x="1705756" y="1181058"/>
                </a:lnTo>
                <a:lnTo>
                  <a:pt x="1705756" y="0"/>
                </a:lnTo>
                <a:lnTo>
                  <a:pt x="0" y="0"/>
                </a:lnTo>
                <a:lnTo>
                  <a:pt x="0" y="1181058"/>
                </a:lnTo>
                <a:close/>
              </a:path>
            </a:pathLst>
          </a:custGeom>
          <a:noFill/>
          <a:ln cap="flat" cmpd="sng" w="5177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28"/>
          <p:cNvSpPr/>
          <p:nvPr/>
        </p:nvSpPr>
        <p:spPr>
          <a:xfrm>
            <a:off x="7057100" y="2386441"/>
            <a:ext cx="1137920" cy="644525"/>
          </a:xfrm>
          <a:custGeom>
            <a:rect b="b" l="l" r="r" t="t"/>
            <a:pathLst>
              <a:path extrusionOk="0" h="644525" w="1137920">
                <a:moveTo>
                  <a:pt x="568782" y="0"/>
                </a:moveTo>
                <a:lnTo>
                  <a:pt x="509426" y="1551"/>
                </a:lnTo>
                <a:lnTo>
                  <a:pt x="452059" y="6125"/>
                </a:lnTo>
                <a:lnTo>
                  <a:pt x="396936" y="13606"/>
                </a:lnTo>
                <a:lnTo>
                  <a:pt x="344310" y="23876"/>
                </a:lnTo>
                <a:lnTo>
                  <a:pt x="294435" y="36816"/>
                </a:lnTo>
                <a:lnTo>
                  <a:pt x="247566" y="52310"/>
                </a:lnTo>
                <a:lnTo>
                  <a:pt x="203955" y="70239"/>
                </a:lnTo>
                <a:lnTo>
                  <a:pt x="163858" y="90487"/>
                </a:lnTo>
                <a:lnTo>
                  <a:pt x="127526" y="112935"/>
                </a:lnTo>
                <a:lnTo>
                  <a:pt x="95216" y="137465"/>
                </a:lnTo>
                <a:lnTo>
                  <a:pt x="67180" y="163961"/>
                </a:lnTo>
                <a:lnTo>
                  <a:pt x="24946" y="222378"/>
                </a:lnTo>
                <a:lnTo>
                  <a:pt x="2856" y="287245"/>
                </a:lnTo>
                <a:lnTo>
                  <a:pt x="0" y="321803"/>
                </a:lnTo>
                <a:lnTo>
                  <a:pt x="2856" y="356368"/>
                </a:lnTo>
                <a:lnTo>
                  <a:pt x="24946" y="421288"/>
                </a:lnTo>
                <a:lnTo>
                  <a:pt x="67180" y="479798"/>
                </a:lnTo>
                <a:lnTo>
                  <a:pt x="95216" y="506350"/>
                </a:lnTo>
                <a:lnTo>
                  <a:pt x="127527" y="530940"/>
                </a:lnTo>
                <a:lnTo>
                  <a:pt x="163858" y="553450"/>
                </a:lnTo>
                <a:lnTo>
                  <a:pt x="203956" y="573759"/>
                </a:lnTo>
                <a:lnTo>
                  <a:pt x="247566" y="591748"/>
                </a:lnTo>
                <a:lnTo>
                  <a:pt x="294436" y="607298"/>
                </a:lnTo>
                <a:lnTo>
                  <a:pt x="344310" y="620288"/>
                </a:lnTo>
                <a:lnTo>
                  <a:pt x="396936" y="630600"/>
                </a:lnTo>
                <a:lnTo>
                  <a:pt x="452059" y="638114"/>
                </a:lnTo>
                <a:lnTo>
                  <a:pt x="509426" y="642710"/>
                </a:lnTo>
                <a:lnTo>
                  <a:pt x="568783" y="644268"/>
                </a:lnTo>
                <a:lnTo>
                  <a:pt x="628095" y="642710"/>
                </a:lnTo>
                <a:lnTo>
                  <a:pt x="685424" y="638114"/>
                </a:lnTo>
                <a:lnTo>
                  <a:pt x="740514" y="630600"/>
                </a:lnTo>
                <a:lnTo>
                  <a:pt x="793112" y="620288"/>
                </a:lnTo>
                <a:lnTo>
                  <a:pt x="842963" y="607298"/>
                </a:lnTo>
                <a:lnTo>
                  <a:pt x="889812" y="591748"/>
                </a:lnTo>
                <a:lnTo>
                  <a:pt x="933406" y="573759"/>
                </a:lnTo>
                <a:lnTo>
                  <a:pt x="973491" y="553450"/>
                </a:lnTo>
                <a:lnTo>
                  <a:pt x="1009812" y="530940"/>
                </a:lnTo>
                <a:lnTo>
                  <a:pt x="1042115" y="506349"/>
                </a:lnTo>
                <a:lnTo>
                  <a:pt x="1070145" y="479798"/>
                </a:lnTo>
                <a:lnTo>
                  <a:pt x="1112373" y="421288"/>
                </a:lnTo>
                <a:lnTo>
                  <a:pt x="1134462" y="356368"/>
                </a:lnTo>
                <a:lnTo>
                  <a:pt x="1137318" y="321803"/>
                </a:lnTo>
                <a:lnTo>
                  <a:pt x="1134462" y="287245"/>
                </a:lnTo>
                <a:lnTo>
                  <a:pt x="1112373" y="222378"/>
                </a:lnTo>
                <a:lnTo>
                  <a:pt x="1070145" y="163961"/>
                </a:lnTo>
                <a:lnTo>
                  <a:pt x="1042114" y="137465"/>
                </a:lnTo>
                <a:lnTo>
                  <a:pt x="1009811" y="112934"/>
                </a:lnTo>
                <a:lnTo>
                  <a:pt x="973490" y="90487"/>
                </a:lnTo>
                <a:lnTo>
                  <a:pt x="933406" y="70239"/>
                </a:lnTo>
                <a:lnTo>
                  <a:pt x="889812" y="52310"/>
                </a:lnTo>
                <a:lnTo>
                  <a:pt x="842962" y="36816"/>
                </a:lnTo>
                <a:lnTo>
                  <a:pt x="793111" y="23876"/>
                </a:lnTo>
                <a:lnTo>
                  <a:pt x="740514" y="13606"/>
                </a:lnTo>
                <a:lnTo>
                  <a:pt x="685424" y="6125"/>
                </a:lnTo>
                <a:lnTo>
                  <a:pt x="628095" y="1551"/>
                </a:lnTo>
                <a:lnTo>
                  <a:pt x="568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28"/>
          <p:cNvSpPr/>
          <p:nvPr/>
        </p:nvSpPr>
        <p:spPr>
          <a:xfrm>
            <a:off x="7057099" y="2386441"/>
            <a:ext cx="1137920" cy="644525"/>
          </a:xfrm>
          <a:custGeom>
            <a:rect b="b" l="l" r="r" t="t"/>
            <a:pathLst>
              <a:path extrusionOk="0" h="644525" w="1137920">
                <a:moveTo>
                  <a:pt x="0" y="321803"/>
                </a:moveTo>
                <a:lnTo>
                  <a:pt x="11256" y="389569"/>
                </a:lnTo>
                <a:lnTo>
                  <a:pt x="43672" y="451404"/>
                </a:lnTo>
                <a:lnTo>
                  <a:pt x="95216" y="506349"/>
                </a:lnTo>
                <a:lnTo>
                  <a:pt x="127527" y="530940"/>
                </a:lnTo>
                <a:lnTo>
                  <a:pt x="163858" y="553450"/>
                </a:lnTo>
                <a:lnTo>
                  <a:pt x="203956" y="573759"/>
                </a:lnTo>
                <a:lnTo>
                  <a:pt x="247566" y="591748"/>
                </a:lnTo>
                <a:lnTo>
                  <a:pt x="294436" y="607298"/>
                </a:lnTo>
                <a:lnTo>
                  <a:pt x="344310" y="620288"/>
                </a:lnTo>
                <a:lnTo>
                  <a:pt x="396936" y="630600"/>
                </a:lnTo>
                <a:lnTo>
                  <a:pt x="452059" y="638114"/>
                </a:lnTo>
                <a:lnTo>
                  <a:pt x="509426" y="642710"/>
                </a:lnTo>
                <a:lnTo>
                  <a:pt x="568783" y="644268"/>
                </a:lnTo>
                <a:lnTo>
                  <a:pt x="628095" y="642710"/>
                </a:lnTo>
                <a:lnTo>
                  <a:pt x="685424" y="638114"/>
                </a:lnTo>
                <a:lnTo>
                  <a:pt x="740514" y="630600"/>
                </a:lnTo>
                <a:lnTo>
                  <a:pt x="793112" y="620288"/>
                </a:lnTo>
                <a:lnTo>
                  <a:pt x="842963" y="607298"/>
                </a:lnTo>
                <a:lnTo>
                  <a:pt x="889812" y="591748"/>
                </a:lnTo>
                <a:lnTo>
                  <a:pt x="933406" y="573759"/>
                </a:lnTo>
                <a:lnTo>
                  <a:pt x="973491" y="553450"/>
                </a:lnTo>
                <a:lnTo>
                  <a:pt x="1009812" y="530940"/>
                </a:lnTo>
                <a:lnTo>
                  <a:pt x="1042115" y="506350"/>
                </a:lnTo>
                <a:lnTo>
                  <a:pt x="1070145" y="479798"/>
                </a:lnTo>
                <a:lnTo>
                  <a:pt x="1112373" y="421288"/>
                </a:lnTo>
                <a:lnTo>
                  <a:pt x="1134462" y="356368"/>
                </a:lnTo>
                <a:lnTo>
                  <a:pt x="1137318" y="321803"/>
                </a:lnTo>
                <a:lnTo>
                  <a:pt x="1134462" y="287245"/>
                </a:lnTo>
                <a:lnTo>
                  <a:pt x="1112373" y="222378"/>
                </a:lnTo>
                <a:lnTo>
                  <a:pt x="1070145" y="163961"/>
                </a:lnTo>
                <a:lnTo>
                  <a:pt x="1042115" y="137465"/>
                </a:lnTo>
                <a:lnTo>
                  <a:pt x="1009812" y="112935"/>
                </a:lnTo>
                <a:lnTo>
                  <a:pt x="973491" y="90487"/>
                </a:lnTo>
                <a:lnTo>
                  <a:pt x="933406" y="70239"/>
                </a:lnTo>
                <a:lnTo>
                  <a:pt x="889812" y="52310"/>
                </a:lnTo>
                <a:lnTo>
                  <a:pt x="842962" y="36816"/>
                </a:lnTo>
                <a:lnTo>
                  <a:pt x="793111" y="23876"/>
                </a:lnTo>
                <a:lnTo>
                  <a:pt x="740514" y="13606"/>
                </a:lnTo>
                <a:lnTo>
                  <a:pt x="685424" y="6125"/>
                </a:lnTo>
                <a:lnTo>
                  <a:pt x="628095" y="1551"/>
                </a:lnTo>
                <a:lnTo>
                  <a:pt x="568782" y="0"/>
                </a:lnTo>
                <a:lnTo>
                  <a:pt x="509426" y="1551"/>
                </a:lnTo>
                <a:lnTo>
                  <a:pt x="452059" y="6125"/>
                </a:lnTo>
                <a:lnTo>
                  <a:pt x="396936" y="13606"/>
                </a:lnTo>
                <a:lnTo>
                  <a:pt x="344310" y="23876"/>
                </a:lnTo>
                <a:lnTo>
                  <a:pt x="294435" y="36816"/>
                </a:lnTo>
                <a:lnTo>
                  <a:pt x="247566" y="52310"/>
                </a:lnTo>
                <a:lnTo>
                  <a:pt x="203955" y="70239"/>
                </a:lnTo>
                <a:lnTo>
                  <a:pt x="163858" y="90487"/>
                </a:lnTo>
                <a:lnTo>
                  <a:pt x="127527" y="112934"/>
                </a:lnTo>
                <a:lnTo>
                  <a:pt x="95216" y="137465"/>
                </a:lnTo>
                <a:lnTo>
                  <a:pt x="67180" y="163961"/>
                </a:lnTo>
                <a:lnTo>
                  <a:pt x="24946" y="222378"/>
                </a:lnTo>
                <a:lnTo>
                  <a:pt x="2856" y="287245"/>
                </a:lnTo>
                <a:lnTo>
                  <a:pt x="0" y="321803"/>
                </a:lnTo>
              </a:path>
            </a:pathLst>
          </a:custGeom>
          <a:noFill/>
          <a:ln cap="flat" cmpd="sng" w="52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28"/>
          <p:cNvSpPr txBox="1"/>
          <p:nvPr/>
        </p:nvSpPr>
        <p:spPr>
          <a:xfrm>
            <a:off x="4151604" y="3017861"/>
            <a:ext cx="53594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5080" rtl="0" algn="l">
              <a:lnSpc>
                <a:spcPct val="102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Proxy  server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6785299" y="3647782"/>
            <a:ext cx="1706245" cy="1181100"/>
          </a:xfrm>
          <a:custGeom>
            <a:rect b="b" l="l" r="r" t="t"/>
            <a:pathLst>
              <a:path extrusionOk="0" h="1181100" w="1706245">
                <a:moveTo>
                  <a:pt x="0" y="1181058"/>
                </a:moveTo>
                <a:lnTo>
                  <a:pt x="1705756" y="1181058"/>
                </a:lnTo>
                <a:lnTo>
                  <a:pt x="1705756" y="0"/>
                </a:lnTo>
                <a:lnTo>
                  <a:pt x="0" y="0"/>
                </a:lnTo>
                <a:lnTo>
                  <a:pt x="0" y="1181058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28"/>
          <p:cNvSpPr/>
          <p:nvPr/>
        </p:nvSpPr>
        <p:spPr>
          <a:xfrm>
            <a:off x="6785298" y="3647782"/>
            <a:ext cx="1706245" cy="1181100"/>
          </a:xfrm>
          <a:custGeom>
            <a:rect b="b" l="l" r="r" t="t"/>
            <a:pathLst>
              <a:path extrusionOk="0" h="1181100" w="1706245">
                <a:moveTo>
                  <a:pt x="0" y="1181058"/>
                </a:moveTo>
                <a:lnTo>
                  <a:pt x="1705756" y="1181058"/>
                </a:lnTo>
                <a:lnTo>
                  <a:pt x="1705756" y="0"/>
                </a:lnTo>
                <a:lnTo>
                  <a:pt x="0" y="0"/>
                </a:lnTo>
                <a:lnTo>
                  <a:pt x="0" y="1181058"/>
                </a:lnTo>
                <a:close/>
              </a:path>
            </a:pathLst>
          </a:custGeom>
          <a:noFill/>
          <a:ln cap="flat" cmpd="sng" w="5177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28"/>
          <p:cNvSpPr/>
          <p:nvPr/>
        </p:nvSpPr>
        <p:spPr>
          <a:xfrm>
            <a:off x="7057100" y="3889302"/>
            <a:ext cx="1137920" cy="671830"/>
          </a:xfrm>
          <a:custGeom>
            <a:rect b="b" l="l" r="r" t="t"/>
            <a:pathLst>
              <a:path extrusionOk="0" h="671829" w="1137920">
                <a:moveTo>
                  <a:pt x="568782" y="0"/>
                </a:moveTo>
                <a:lnTo>
                  <a:pt x="509426" y="1558"/>
                </a:lnTo>
                <a:lnTo>
                  <a:pt x="452059" y="6154"/>
                </a:lnTo>
                <a:lnTo>
                  <a:pt x="396936" y="13668"/>
                </a:lnTo>
                <a:lnTo>
                  <a:pt x="344310" y="23979"/>
                </a:lnTo>
                <a:lnTo>
                  <a:pt x="294435" y="36970"/>
                </a:lnTo>
                <a:lnTo>
                  <a:pt x="247566" y="52520"/>
                </a:lnTo>
                <a:lnTo>
                  <a:pt x="203955" y="70509"/>
                </a:lnTo>
                <a:lnTo>
                  <a:pt x="163858" y="90818"/>
                </a:lnTo>
                <a:lnTo>
                  <a:pt x="127527" y="113328"/>
                </a:lnTo>
                <a:lnTo>
                  <a:pt x="95216" y="137918"/>
                </a:lnTo>
                <a:lnTo>
                  <a:pt x="67180" y="164470"/>
                </a:lnTo>
                <a:lnTo>
                  <a:pt x="24946" y="222980"/>
                </a:lnTo>
                <a:lnTo>
                  <a:pt x="2856" y="287900"/>
                </a:lnTo>
                <a:lnTo>
                  <a:pt x="0" y="322465"/>
                </a:lnTo>
                <a:lnTo>
                  <a:pt x="2856" y="357329"/>
                </a:lnTo>
                <a:lnTo>
                  <a:pt x="24946" y="424401"/>
                </a:lnTo>
                <a:lnTo>
                  <a:pt x="67180" y="486619"/>
                </a:lnTo>
                <a:lnTo>
                  <a:pt x="95216" y="515413"/>
                </a:lnTo>
                <a:lnTo>
                  <a:pt x="127527" y="542402"/>
                </a:lnTo>
                <a:lnTo>
                  <a:pt x="163858" y="567388"/>
                </a:lnTo>
                <a:lnTo>
                  <a:pt x="203956" y="590174"/>
                </a:lnTo>
                <a:lnTo>
                  <a:pt x="247566" y="610562"/>
                </a:lnTo>
                <a:lnTo>
                  <a:pt x="294436" y="628354"/>
                </a:lnTo>
                <a:lnTo>
                  <a:pt x="344311" y="643354"/>
                </a:lnTo>
                <a:lnTo>
                  <a:pt x="396937" y="655364"/>
                </a:lnTo>
                <a:lnTo>
                  <a:pt x="452060" y="664187"/>
                </a:lnTo>
                <a:lnTo>
                  <a:pt x="509426" y="669626"/>
                </a:lnTo>
                <a:lnTo>
                  <a:pt x="568783" y="671483"/>
                </a:lnTo>
                <a:lnTo>
                  <a:pt x="628095" y="669626"/>
                </a:lnTo>
                <a:lnTo>
                  <a:pt x="685424" y="664187"/>
                </a:lnTo>
                <a:lnTo>
                  <a:pt x="740514" y="655364"/>
                </a:lnTo>
                <a:lnTo>
                  <a:pt x="793112" y="643354"/>
                </a:lnTo>
                <a:lnTo>
                  <a:pt x="842962" y="628354"/>
                </a:lnTo>
                <a:lnTo>
                  <a:pt x="889812" y="610561"/>
                </a:lnTo>
                <a:lnTo>
                  <a:pt x="933406" y="590174"/>
                </a:lnTo>
                <a:lnTo>
                  <a:pt x="973491" y="567388"/>
                </a:lnTo>
                <a:lnTo>
                  <a:pt x="1009812" y="542402"/>
                </a:lnTo>
                <a:lnTo>
                  <a:pt x="1042115" y="515413"/>
                </a:lnTo>
                <a:lnTo>
                  <a:pt x="1070145" y="486618"/>
                </a:lnTo>
                <a:lnTo>
                  <a:pt x="1093650" y="456215"/>
                </a:lnTo>
                <a:lnTo>
                  <a:pt x="1126062" y="391373"/>
                </a:lnTo>
                <a:lnTo>
                  <a:pt x="1137318" y="322465"/>
                </a:lnTo>
                <a:lnTo>
                  <a:pt x="1134462" y="287900"/>
                </a:lnTo>
                <a:lnTo>
                  <a:pt x="1112373" y="222980"/>
                </a:lnTo>
                <a:lnTo>
                  <a:pt x="1070145" y="164470"/>
                </a:lnTo>
                <a:lnTo>
                  <a:pt x="1042114" y="137918"/>
                </a:lnTo>
                <a:lnTo>
                  <a:pt x="1009811" y="113328"/>
                </a:lnTo>
                <a:lnTo>
                  <a:pt x="973490" y="90818"/>
                </a:lnTo>
                <a:lnTo>
                  <a:pt x="933406" y="70509"/>
                </a:lnTo>
                <a:lnTo>
                  <a:pt x="889811" y="52519"/>
                </a:lnTo>
                <a:lnTo>
                  <a:pt x="842962" y="36970"/>
                </a:lnTo>
                <a:lnTo>
                  <a:pt x="793111" y="23979"/>
                </a:lnTo>
                <a:lnTo>
                  <a:pt x="740514" y="13668"/>
                </a:lnTo>
                <a:lnTo>
                  <a:pt x="685424" y="6154"/>
                </a:lnTo>
                <a:lnTo>
                  <a:pt x="628095" y="1558"/>
                </a:lnTo>
                <a:lnTo>
                  <a:pt x="568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28"/>
          <p:cNvSpPr/>
          <p:nvPr/>
        </p:nvSpPr>
        <p:spPr>
          <a:xfrm>
            <a:off x="7057099" y="3889302"/>
            <a:ext cx="1137920" cy="671830"/>
          </a:xfrm>
          <a:custGeom>
            <a:rect b="b" l="l" r="r" t="t"/>
            <a:pathLst>
              <a:path extrusionOk="0" h="671829" w="1137920">
                <a:moveTo>
                  <a:pt x="0" y="322465"/>
                </a:moveTo>
                <a:lnTo>
                  <a:pt x="11256" y="391373"/>
                </a:lnTo>
                <a:lnTo>
                  <a:pt x="43672" y="456215"/>
                </a:lnTo>
                <a:lnTo>
                  <a:pt x="67180" y="486618"/>
                </a:lnTo>
                <a:lnTo>
                  <a:pt x="95216" y="515413"/>
                </a:lnTo>
                <a:lnTo>
                  <a:pt x="127527" y="542402"/>
                </a:lnTo>
                <a:lnTo>
                  <a:pt x="163858" y="567388"/>
                </a:lnTo>
                <a:lnTo>
                  <a:pt x="203956" y="590174"/>
                </a:lnTo>
                <a:lnTo>
                  <a:pt x="247566" y="610561"/>
                </a:lnTo>
                <a:lnTo>
                  <a:pt x="294436" y="628354"/>
                </a:lnTo>
                <a:lnTo>
                  <a:pt x="344310" y="643354"/>
                </a:lnTo>
                <a:lnTo>
                  <a:pt x="396936" y="655364"/>
                </a:lnTo>
                <a:lnTo>
                  <a:pt x="452059" y="664187"/>
                </a:lnTo>
                <a:lnTo>
                  <a:pt x="509426" y="669626"/>
                </a:lnTo>
                <a:lnTo>
                  <a:pt x="568783" y="671483"/>
                </a:lnTo>
                <a:lnTo>
                  <a:pt x="628095" y="669626"/>
                </a:lnTo>
                <a:lnTo>
                  <a:pt x="685424" y="664187"/>
                </a:lnTo>
                <a:lnTo>
                  <a:pt x="740514" y="655364"/>
                </a:lnTo>
                <a:lnTo>
                  <a:pt x="793111" y="643354"/>
                </a:lnTo>
                <a:lnTo>
                  <a:pt x="842962" y="628354"/>
                </a:lnTo>
                <a:lnTo>
                  <a:pt x="889812" y="610562"/>
                </a:lnTo>
                <a:lnTo>
                  <a:pt x="933406" y="590174"/>
                </a:lnTo>
                <a:lnTo>
                  <a:pt x="973491" y="567388"/>
                </a:lnTo>
                <a:lnTo>
                  <a:pt x="1009812" y="542402"/>
                </a:lnTo>
                <a:lnTo>
                  <a:pt x="1042115" y="515413"/>
                </a:lnTo>
                <a:lnTo>
                  <a:pt x="1070145" y="486619"/>
                </a:lnTo>
                <a:lnTo>
                  <a:pt x="1093650" y="456215"/>
                </a:lnTo>
                <a:lnTo>
                  <a:pt x="1126062" y="391373"/>
                </a:lnTo>
                <a:lnTo>
                  <a:pt x="1137318" y="322465"/>
                </a:lnTo>
                <a:lnTo>
                  <a:pt x="1134462" y="287900"/>
                </a:lnTo>
                <a:lnTo>
                  <a:pt x="1112373" y="222980"/>
                </a:lnTo>
                <a:lnTo>
                  <a:pt x="1070145" y="164470"/>
                </a:lnTo>
                <a:lnTo>
                  <a:pt x="1042115" y="137918"/>
                </a:lnTo>
                <a:lnTo>
                  <a:pt x="1009812" y="113328"/>
                </a:lnTo>
                <a:lnTo>
                  <a:pt x="973491" y="90818"/>
                </a:lnTo>
                <a:lnTo>
                  <a:pt x="933406" y="70509"/>
                </a:lnTo>
                <a:lnTo>
                  <a:pt x="889812" y="52520"/>
                </a:lnTo>
                <a:lnTo>
                  <a:pt x="842962" y="36970"/>
                </a:lnTo>
                <a:lnTo>
                  <a:pt x="793111" y="23979"/>
                </a:lnTo>
                <a:lnTo>
                  <a:pt x="740514" y="13668"/>
                </a:lnTo>
                <a:lnTo>
                  <a:pt x="685424" y="6154"/>
                </a:lnTo>
                <a:lnTo>
                  <a:pt x="628095" y="1558"/>
                </a:lnTo>
                <a:lnTo>
                  <a:pt x="568782" y="0"/>
                </a:lnTo>
                <a:lnTo>
                  <a:pt x="509426" y="1558"/>
                </a:lnTo>
                <a:lnTo>
                  <a:pt x="452059" y="6154"/>
                </a:lnTo>
                <a:lnTo>
                  <a:pt x="396936" y="13668"/>
                </a:lnTo>
                <a:lnTo>
                  <a:pt x="344310" y="23979"/>
                </a:lnTo>
                <a:lnTo>
                  <a:pt x="294436" y="36970"/>
                </a:lnTo>
                <a:lnTo>
                  <a:pt x="247566" y="52519"/>
                </a:lnTo>
                <a:lnTo>
                  <a:pt x="203956" y="70509"/>
                </a:lnTo>
                <a:lnTo>
                  <a:pt x="163858" y="90818"/>
                </a:lnTo>
                <a:lnTo>
                  <a:pt x="127527" y="113328"/>
                </a:lnTo>
                <a:lnTo>
                  <a:pt x="95216" y="137918"/>
                </a:lnTo>
                <a:lnTo>
                  <a:pt x="67180" y="164470"/>
                </a:lnTo>
                <a:lnTo>
                  <a:pt x="24946" y="222980"/>
                </a:lnTo>
                <a:lnTo>
                  <a:pt x="2856" y="287900"/>
                </a:lnTo>
                <a:lnTo>
                  <a:pt x="0" y="322465"/>
                </a:lnTo>
              </a:path>
            </a:pathLst>
          </a:custGeom>
          <a:noFill/>
          <a:ln cap="flat" cmpd="sng" w="52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8"/>
          <p:cNvSpPr/>
          <p:nvPr/>
        </p:nvSpPr>
        <p:spPr>
          <a:xfrm>
            <a:off x="3693287" y="3137527"/>
            <a:ext cx="126382" cy="1334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28"/>
          <p:cNvSpPr/>
          <p:nvPr/>
        </p:nvSpPr>
        <p:spPr>
          <a:xfrm>
            <a:off x="1864732" y="2708244"/>
            <a:ext cx="1830070" cy="483234"/>
          </a:xfrm>
          <a:custGeom>
            <a:rect b="b" l="l" r="r" t="t"/>
            <a:pathLst>
              <a:path extrusionOk="0" h="483235" w="1830070">
                <a:moveTo>
                  <a:pt x="1829782" y="483022"/>
                </a:moveTo>
                <a:lnTo>
                  <a:pt x="1483674" y="429282"/>
                </a:lnTo>
                <a:lnTo>
                  <a:pt x="964487" y="295251"/>
                </a:lnTo>
                <a:lnTo>
                  <a:pt x="271949" y="107479"/>
                </a:lnTo>
                <a:lnTo>
                  <a:pt x="0" y="0"/>
                </a:lnTo>
              </a:path>
            </a:pathLst>
          </a:custGeom>
          <a:noFill/>
          <a:ln cap="flat" cmpd="sng" w="2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28"/>
          <p:cNvSpPr/>
          <p:nvPr/>
        </p:nvSpPr>
        <p:spPr>
          <a:xfrm>
            <a:off x="1939361" y="2654504"/>
            <a:ext cx="74295" cy="53975"/>
          </a:xfrm>
          <a:custGeom>
            <a:rect b="b" l="l" r="r" t="t"/>
            <a:pathLst>
              <a:path extrusionOk="0" h="53975" w="74294">
                <a:moveTo>
                  <a:pt x="73986" y="53739"/>
                </a:moveTo>
                <a:lnTo>
                  <a:pt x="0" y="0"/>
                </a:lnTo>
              </a:path>
            </a:pathLst>
          </a:custGeom>
          <a:noFill/>
          <a:ln cap="flat" cmpd="sng" w="51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28"/>
          <p:cNvSpPr/>
          <p:nvPr/>
        </p:nvSpPr>
        <p:spPr>
          <a:xfrm>
            <a:off x="1939361" y="2600738"/>
            <a:ext cx="99060" cy="107950"/>
          </a:xfrm>
          <a:custGeom>
            <a:rect b="b" l="l" r="r" t="t"/>
            <a:pathLst>
              <a:path extrusionOk="0" h="107950" w="99060">
                <a:moveTo>
                  <a:pt x="98672" y="0"/>
                </a:moveTo>
                <a:lnTo>
                  <a:pt x="0" y="53766"/>
                </a:lnTo>
                <a:lnTo>
                  <a:pt x="73986" y="107506"/>
                </a:lnTo>
                <a:lnTo>
                  <a:pt x="98672" y="53766"/>
                </a:lnTo>
                <a:lnTo>
                  <a:pt x="986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28"/>
          <p:cNvSpPr/>
          <p:nvPr/>
        </p:nvSpPr>
        <p:spPr>
          <a:xfrm>
            <a:off x="2038033" y="2654504"/>
            <a:ext cx="1830070" cy="483234"/>
          </a:xfrm>
          <a:custGeom>
            <a:rect b="b" l="l" r="r" t="t"/>
            <a:pathLst>
              <a:path extrusionOk="0" h="483235" w="1830070">
                <a:moveTo>
                  <a:pt x="0" y="0"/>
                </a:moveTo>
                <a:lnTo>
                  <a:pt x="370622" y="53739"/>
                </a:lnTo>
                <a:lnTo>
                  <a:pt x="865196" y="187771"/>
                </a:lnTo>
                <a:lnTo>
                  <a:pt x="1557734" y="376205"/>
                </a:lnTo>
                <a:lnTo>
                  <a:pt x="1829782" y="483022"/>
                </a:lnTo>
              </a:path>
            </a:pathLst>
          </a:custGeom>
          <a:noFill/>
          <a:ln cap="flat" cmpd="sng" w="2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p28"/>
          <p:cNvSpPr/>
          <p:nvPr/>
        </p:nvSpPr>
        <p:spPr>
          <a:xfrm>
            <a:off x="6908151" y="4077736"/>
            <a:ext cx="124509" cy="1318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28"/>
          <p:cNvSpPr/>
          <p:nvPr/>
        </p:nvSpPr>
        <p:spPr>
          <a:xfrm>
            <a:off x="4930828" y="3433467"/>
            <a:ext cx="2002789" cy="697865"/>
          </a:xfrm>
          <a:custGeom>
            <a:rect b="b" l="l" r="r" t="t"/>
            <a:pathLst>
              <a:path extrusionOk="0" h="697864" w="2002790">
                <a:moveTo>
                  <a:pt x="2002343" y="697346"/>
                </a:moveTo>
                <a:lnTo>
                  <a:pt x="1607108" y="590529"/>
                </a:lnTo>
                <a:lnTo>
                  <a:pt x="1038572" y="402095"/>
                </a:lnTo>
                <a:lnTo>
                  <a:pt x="272048" y="134031"/>
                </a:lnTo>
                <a:lnTo>
                  <a:pt x="0" y="0"/>
                </a:lnTo>
              </a:path>
            </a:pathLst>
          </a:custGeom>
          <a:noFill/>
          <a:ln cap="flat" cmpd="sng" w="26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28"/>
          <p:cNvSpPr/>
          <p:nvPr/>
        </p:nvSpPr>
        <p:spPr>
          <a:xfrm>
            <a:off x="5004889" y="3325961"/>
            <a:ext cx="74295" cy="107950"/>
          </a:xfrm>
          <a:custGeom>
            <a:rect b="b" l="l" r="r" t="t"/>
            <a:pathLst>
              <a:path extrusionOk="0" h="107950" w="74295">
                <a:moveTo>
                  <a:pt x="74059" y="107505"/>
                </a:moveTo>
                <a:lnTo>
                  <a:pt x="0" y="53766"/>
                </a:lnTo>
                <a:lnTo>
                  <a:pt x="74059" y="0"/>
                </a:lnTo>
              </a:path>
            </a:pathLst>
          </a:custGeom>
          <a:noFill/>
          <a:ln cap="flat" cmpd="sng" w="5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28"/>
          <p:cNvSpPr/>
          <p:nvPr/>
        </p:nvSpPr>
        <p:spPr>
          <a:xfrm>
            <a:off x="5004889" y="3325961"/>
            <a:ext cx="74295" cy="107950"/>
          </a:xfrm>
          <a:custGeom>
            <a:rect b="b" l="l" r="r" t="t"/>
            <a:pathLst>
              <a:path extrusionOk="0" h="107950" w="74295">
                <a:moveTo>
                  <a:pt x="74060" y="0"/>
                </a:moveTo>
                <a:lnTo>
                  <a:pt x="0" y="53766"/>
                </a:lnTo>
                <a:lnTo>
                  <a:pt x="74060" y="107506"/>
                </a:lnTo>
                <a:lnTo>
                  <a:pt x="740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p28"/>
          <p:cNvSpPr/>
          <p:nvPr/>
        </p:nvSpPr>
        <p:spPr>
          <a:xfrm>
            <a:off x="5104129" y="3379727"/>
            <a:ext cx="2002789" cy="698500"/>
          </a:xfrm>
          <a:custGeom>
            <a:rect b="b" l="l" r="r" t="t"/>
            <a:pathLst>
              <a:path extrusionOk="0" h="698500" w="2002790">
                <a:moveTo>
                  <a:pt x="0" y="0"/>
                </a:moveTo>
                <a:lnTo>
                  <a:pt x="395235" y="106817"/>
                </a:lnTo>
                <a:lnTo>
                  <a:pt x="964018" y="295251"/>
                </a:lnTo>
                <a:lnTo>
                  <a:pt x="1705855" y="563314"/>
                </a:lnTo>
                <a:lnTo>
                  <a:pt x="2002343" y="698008"/>
                </a:lnTo>
              </a:path>
            </a:pathLst>
          </a:custGeom>
          <a:noFill/>
          <a:ln cap="flat" cmpd="sng" w="26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28"/>
          <p:cNvSpPr/>
          <p:nvPr/>
        </p:nvSpPr>
        <p:spPr>
          <a:xfrm>
            <a:off x="6932820" y="2761984"/>
            <a:ext cx="124279" cy="13251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28"/>
          <p:cNvSpPr/>
          <p:nvPr/>
        </p:nvSpPr>
        <p:spPr>
          <a:xfrm>
            <a:off x="4955515" y="2815724"/>
            <a:ext cx="2002789" cy="375920"/>
          </a:xfrm>
          <a:custGeom>
            <a:rect b="b" l="l" r="r" t="t"/>
            <a:pathLst>
              <a:path extrusionOk="0" h="375919" w="2002790">
                <a:moveTo>
                  <a:pt x="2002343" y="0"/>
                </a:moveTo>
                <a:lnTo>
                  <a:pt x="1631794" y="80291"/>
                </a:lnTo>
                <a:lnTo>
                  <a:pt x="1087945" y="214985"/>
                </a:lnTo>
                <a:lnTo>
                  <a:pt x="321421" y="349017"/>
                </a:lnTo>
                <a:lnTo>
                  <a:pt x="0" y="375543"/>
                </a:lnTo>
              </a:path>
            </a:pathLst>
          </a:custGeom>
          <a:noFill/>
          <a:ln cap="flat" cmpd="sng" w="2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28"/>
          <p:cNvSpPr/>
          <p:nvPr/>
        </p:nvSpPr>
        <p:spPr>
          <a:xfrm>
            <a:off x="4980202" y="3057262"/>
            <a:ext cx="99060" cy="107950"/>
          </a:xfrm>
          <a:custGeom>
            <a:rect b="b" l="l" r="r" t="t"/>
            <a:pathLst>
              <a:path extrusionOk="0" h="107950" w="99060">
                <a:moveTo>
                  <a:pt x="98746" y="107479"/>
                </a:moveTo>
                <a:lnTo>
                  <a:pt x="0" y="80264"/>
                </a:lnTo>
                <a:lnTo>
                  <a:pt x="49373" y="0"/>
                </a:lnTo>
              </a:path>
            </a:pathLst>
          </a:custGeom>
          <a:noFill/>
          <a:ln cap="flat" cmpd="sng" w="50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28"/>
          <p:cNvSpPr/>
          <p:nvPr/>
        </p:nvSpPr>
        <p:spPr>
          <a:xfrm>
            <a:off x="4980202" y="3057262"/>
            <a:ext cx="99060" cy="107950"/>
          </a:xfrm>
          <a:custGeom>
            <a:rect b="b" l="l" r="r" t="t"/>
            <a:pathLst>
              <a:path extrusionOk="0" h="107950" w="99060">
                <a:moveTo>
                  <a:pt x="49373" y="0"/>
                </a:moveTo>
                <a:lnTo>
                  <a:pt x="0" y="80265"/>
                </a:lnTo>
                <a:lnTo>
                  <a:pt x="98747" y="107479"/>
                </a:lnTo>
                <a:lnTo>
                  <a:pt x="493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28"/>
          <p:cNvSpPr/>
          <p:nvPr/>
        </p:nvSpPr>
        <p:spPr>
          <a:xfrm>
            <a:off x="5078949" y="2708244"/>
            <a:ext cx="1978660" cy="403225"/>
          </a:xfrm>
          <a:custGeom>
            <a:rect b="b" l="l" r="r" t="t"/>
            <a:pathLst>
              <a:path extrusionOk="0" h="403225" w="1978659">
                <a:moveTo>
                  <a:pt x="0" y="402757"/>
                </a:moveTo>
                <a:lnTo>
                  <a:pt x="371288" y="295251"/>
                </a:lnTo>
                <a:lnTo>
                  <a:pt x="890451" y="187771"/>
                </a:lnTo>
                <a:lnTo>
                  <a:pt x="1656975" y="53739"/>
                </a:lnTo>
                <a:lnTo>
                  <a:pt x="1978150" y="0"/>
                </a:lnTo>
              </a:path>
            </a:pathLst>
          </a:custGeom>
          <a:noFill/>
          <a:ln cap="flat" cmpd="sng" w="2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28"/>
          <p:cNvSpPr txBox="1"/>
          <p:nvPr/>
        </p:nvSpPr>
        <p:spPr>
          <a:xfrm>
            <a:off x="7365821" y="2454520"/>
            <a:ext cx="535940" cy="55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24130" lvl="0" marL="12700" marR="5080" rtl="0" algn="l">
              <a:lnSpc>
                <a:spcPct val="106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Web  server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7365821" y="3984596"/>
            <a:ext cx="535940" cy="55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24130" lvl="0" marL="12700" marR="5080" rtl="0" algn="l">
              <a:lnSpc>
                <a:spcPct val="106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Web  server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455612" y="3647783"/>
            <a:ext cx="1681480" cy="1047115"/>
          </a:xfrm>
          <a:custGeom>
            <a:rect b="b" l="l" r="r" t="t"/>
            <a:pathLst>
              <a:path extrusionOk="0" h="1047114" w="1681480">
                <a:moveTo>
                  <a:pt x="0" y="1047026"/>
                </a:moveTo>
                <a:lnTo>
                  <a:pt x="1681069" y="1047026"/>
                </a:lnTo>
                <a:lnTo>
                  <a:pt x="1681069" y="0"/>
                </a:lnTo>
                <a:lnTo>
                  <a:pt x="0" y="0"/>
                </a:lnTo>
                <a:lnTo>
                  <a:pt x="0" y="1047026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Google Shape;367;p28"/>
          <p:cNvSpPr/>
          <p:nvPr/>
        </p:nvSpPr>
        <p:spPr>
          <a:xfrm>
            <a:off x="455612" y="3647783"/>
            <a:ext cx="1681480" cy="1047115"/>
          </a:xfrm>
          <a:custGeom>
            <a:rect b="b" l="l" r="r" t="t"/>
            <a:pathLst>
              <a:path extrusionOk="0" h="1047114" w="1681480">
                <a:moveTo>
                  <a:pt x="0" y="1047026"/>
                </a:moveTo>
                <a:lnTo>
                  <a:pt x="1681069" y="1047026"/>
                </a:lnTo>
                <a:lnTo>
                  <a:pt x="1681069" y="0"/>
                </a:lnTo>
                <a:lnTo>
                  <a:pt x="0" y="0"/>
                </a:lnTo>
                <a:lnTo>
                  <a:pt x="0" y="1047026"/>
                </a:lnTo>
                <a:close/>
              </a:path>
            </a:pathLst>
          </a:custGeom>
          <a:noFill/>
          <a:ln cap="flat" cmpd="sng" w="5192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28"/>
          <p:cNvSpPr/>
          <p:nvPr/>
        </p:nvSpPr>
        <p:spPr>
          <a:xfrm>
            <a:off x="727561" y="3835562"/>
            <a:ext cx="1112520" cy="644525"/>
          </a:xfrm>
          <a:custGeom>
            <a:rect b="b" l="l" r="r" t="t"/>
            <a:pathLst>
              <a:path extrusionOk="0" h="644525" w="1112520">
                <a:moveTo>
                  <a:pt x="543923" y="0"/>
                </a:moveTo>
                <a:lnTo>
                  <a:pt x="485312" y="1771"/>
                </a:lnTo>
                <a:lnTo>
                  <a:pt x="428370" y="6990"/>
                </a:lnTo>
                <a:lnTo>
                  <a:pt x="373447" y="15510"/>
                </a:lnTo>
                <a:lnTo>
                  <a:pt x="320895" y="27187"/>
                </a:lnTo>
                <a:lnTo>
                  <a:pt x="271067" y="41875"/>
                </a:lnTo>
                <a:lnTo>
                  <a:pt x="224315" y="59429"/>
                </a:lnTo>
                <a:lnTo>
                  <a:pt x="180990" y="79705"/>
                </a:lnTo>
                <a:lnTo>
                  <a:pt x="141444" y="102557"/>
                </a:lnTo>
                <a:lnTo>
                  <a:pt x="106029" y="127840"/>
                </a:lnTo>
                <a:lnTo>
                  <a:pt x="75097" y="155409"/>
                </a:lnTo>
                <a:lnTo>
                  <a:pt x="49001" y="185119"/>
                </a:lnTo>
                <a:lnTo>
                  <a:pt x="12719" y="250381"/>
                </a:lnTo>
                <a:lnTo>
                  <a:pt x="0" y="322465"/>
                </a:lnTo>
                <a:lnTo>
                  <a:pt x="3238" y="359279"/>
                </a:lnTo>
                <a:lnTo>
                  <a:pt x="28090" y="428037"/>
                </a:lnTo>
                <a:lnTo>
                  <a:pt x="75098" y="489350"/>
                </a:lnTo>
                <a:lnTo>
                  <a:pt x="106029" y="516857"/>
                </a:lnTo>
                <a:lnTo>
                  <a:pt x="141444" y="542075"/>
                </a:lnTo>
                <a:lnTo>
                  <a:pt x="180990" y="564861"/>
                </a:lnTo>
                <a:lnTo>
                  <a:pt x="224315" y="585072"/>
                </a:lnTo>
                <a:lnTo>
                  <a:pt x="271067" y="602565"/>
                </a:lnTo>
                <a:lnTo>
                  <a:pt x="320895" y="617197"/>
                </a:lnTo>
                <a:lnTo>
                  <a:pt x="373447" y="628827"/>
                </a:lnTo>
                <a:lnTo>
                  <a:pt x="428370" y="637310"/>
                </a:lnTo>
                <a:lnTo>
                  <a:pt x="485312" y="642505"/>
                </a:lnTo>
                <a:lnTo>
                  <a:pt x="543923" y="644268"/>
                </a:lnTo>
                <a:lnTo>
                  <a:pt x="603257" y="642717"/>
                </a:lnTo>
                <a:lnTo>
                  <a:pt x="660602" y="638142"/>
                </a:lnTo>
                <a:lnTo>
                  <a:pt x="715705" y="630661"/>
                </a:lnTo>
                <a:lnTo>
                  <a:pt x="768312" y="620392"/>
                </a:lnTo>
                <a:lnTo>
                  <a:pt x="818169" y="607452"/>
                </a:lnTo>
                <a:lnTo>
                  <a:pt x="865022" y="591958"/>
                </a:lnTo>
                <a:lnTo>
                  <a:pt x="908618" y="574028"/>
                </a:lnTo>
                <a:lnTo>
                  <a:pt x="948703" y="553781"/>
                </a:lnTo>
                <a:lnTo>
                  <a:pt x="985022" y="531333"/>
                </a:lnTo>
                <a:lnTo>
                  <a:pt x="1017322" y="506802"/>
                </a:lnTo>
                <a:lnTo>
                  <a:pt x="1045349" y="480307"/>
                </a:lnTo>
                <a:lnTo>
                  <a:pt x="1087570" y="421890"/>
                </a:lnTo>
                <a:lnTo>
                  <a:pt x="1109653" y="357023"/>
                </a:lnTo>
                <a:lnTo>
                  <a:pt x="1112508" y="322465"/>
                </a:lnTo>
                <a:lnTo>
                  <a:pt x="1109653" y="287900"/>
                </a:lnTo>
                <a:lnTo>
                  <a:pt x="1087570" y="222980"/>
                </a:lnTo>
                <a:lnTo>
                  <a:pt x="1045349" y="164470"/>
                </a:lnTo>
                <a:lnTo>
                  <a:pt x="1017322" y="137918"/>
                </a:lnTo>
                <a:lnTo>
                  <a:pt x="985022" y="113328"/>
                </a:lnTo>
                <a:lnTo>
                  <a:pt x="948702" y="90818"/>
                </a:lnTo>
                <a:lnTo>
                  <a:pt x="908618" y="70509"/>
                </a:lnTo>
                <a:lnTo>
                  <a:pt x="865022" y="52520"/>
                </a:lnTo>
                <a:lnTo>
                  <a:pt x="818169" y="36970"/>
                </a:lnTo>
                <a:lnTo>
                  <a:pt x="768312" y="23979"/>
                </a:lnTo>
                <a:lnTo>
                  <a:pt x="715705" y="13668"/>
                </a:lnTo>
                <a:lnTo>
                  <a:pt x="660602" y="6154"/>
                </a:lnTo>
                <a:lnTo>
                  <a:pt x="603257" y="1558"/>
                </a:lnTo>
                <a:lnTo>
                  <a:pt x="5439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28"/>
          <p:cNvSpPr/>
          <p:nvPr/>
        </p:nvSpPr>
        <p:spPr>
          <a:xfrm>
            <a:off x="727561" y="3835562"/>
            <a:ext cx="1112520" cy="644525"/>
          </a:xfrm>
          <a:custGeom>
            <a:rect b="b" l="l" r="r" t="t"/>
            <a:pathLst>
              <a:path extrusionOk="0" h="644525" w="1112520">
                <a:moveTo>
                  <a:pt x="0" y="322465"/>
                </a:moveTo>
                <a:lnTo>
                  <a:pt x="12719" y="394517"/>
                </a:lnTo>
                <a:lnTo>
                  <a:pt x="49001" y="459695"/>
                </a:lnTo>
                <a:lnTo>
                  <a:pt x="75098" y="489350"/>
                </a:lnTo>
                <a:lnTo>
                  <a:pt x="106029" y="516857"/>
                </a:lnTo>
                <a:lnTo>
                  <a:pt x="141444" y="542075"/>
                </a:lnTo>
                <a:lnTo>
                  <a:pt x="180990" y="564861"/>
                </a:lnTo>
                <a:lnTo>
                  <a:pt x="224315" y="585072"/>
                </a:lnTo>
                <a:lnTo>
                  <a:pt x="271067" y="602565"/>
                </a:lnTo>
                <a:lnTo>
                  <a:pt x="320895" y="617197"/>
                </a:lnTo>
                <a:lnTo>
                  <a:pt x="373447" y="628827"/>
                </a:lnTo>
                <a:lnTo>
                  <a:pt x="428370" y="637310"/>
                </a:lnTo>
                <a:lnTo>
                  <a:pt x="485312" y="642505"/>
                </a:lnTo>
                <a:lnTo>
                  <a:pt x="543923" y="644268"/>
                </a:lnTo>
                <a:lnTo>
                  <a:pt x="603257" y="642717"/>
                </a:lnTo>
                <a:lnTo>
                  <a:pt x="660602" y="638142"/>
                </a:lnTo>
                <a:lnTo>
                  <a:pt x="715705" y="630661"/>
                </a:lnTo>
                <a:lnTo>
                  <a:pt x="768312" y="620392"/>
                </a:lnTo>
                <a:lnTo>
                  <a:pt x="818169" y="607452"/>
                </a:lnTo>
                <a:lnTo>
                  <a:pt x="865022" y="591958"/>
                </a:lnTo>
                <a:lnTo>
                  <a:pt x="908618" y="574028"/>
                </a:lnTo>
                <a:lnTo>
                  <a:pt x="948703" y="553781"/>
                </a:lnTo>
                <a:lnTo>
                  <a:pt x="985022" y="531333"/>
                </a:lnTo>
                <a:lnTo>
                  <a:pt x="1017322" y="506802"/>
                </a:lnTo>
                <a:lnTo>
                  <a:pt x="1045349" y="480307"/>
                </a:lnTo>
                <a:lnTo>
                  <a:pt x="1087569" y="421890"/>
                </a:lnTo>
                <a:lnTo>
                  <a:pt x="1109653" y="357023"/>
                </a:lnTo>
                <a:lnTo>
                  <a:pt x="1112508" y="322465"/>
                </a:lnTo>
                <a:lnTo>
                  <a:pt x="1109653" y="287900"/>
                </a:lnTo>
                <a:lnTo>
                  <a:pt x="1087569" y="222980"/>
                </a:lnTo>
                <a:lnTo>
                  <a:pt x="1045349" y="164470"/>
                </a:lnTo>
                <a:lnTo>
                  <a:pt x="1017322" y="137918"/>
                </a:lnTo>
                <a:lnTo>
                  <a:pt x="985022" y="113328"/>
                </a:lnTo>
                <a:lnTo>
                  <a:pt x="948702" y="90818"/>
                </a:lnTo>
                <a:lnTo>
                  <a:pt x="908618" y="70509"/>
                </a:lnTo>
                <a:lnTo>
                  <a:pt x="865022" y="52520"/>
                </a:lnTo>
                <a:lnTo>
                  <a:pt x="818169" y="36970"/>
                </a:lnTo>
                <a:lnTo>
                  <a:pt x="768312" y="23979"/>
                </a:lnTo>
                <a:lnTo>
                  <a:pt x="715705" y="13668"/>
                </a:lnTo>
                <a:lnTo>
                  <a:pt x="660602" y="6154"/>
                </a:lnTo>
                <a:lnTo>
                  <a:pt x="603257" y="1558"/>
                </a:lnTo>
                <a:lnTo>
                  <a:pt x="543923" y="0"/>
                </a:lnTo>
                <a:lnTo>
                  <a:pt x="485312" y="1771"/>
                </a:lnTo>
                <a:lnTo>
                  <a:pt x="428370" y="6990"/>
                </a:lnTo>
                <a:lnTo>
                  <a:pt x="373447" y="15510"/>
                </a:lnTo>
                <a:lnTo>
                  <a:pt x="320895" y="27187"/>
                </a:lnTo>
                <a:lnTo>
                  <a:pt x="271067" y="41875"/>
                </a:lnTo>
                <a:lnTo>
                  <a:pt x="224315" y="59429"/>
                </a:lnTo>
                <a:lnTo>
                  <a:pt x="180990" y="79705"/>
                </a:lnTo>
                <a:lnTo>
                  <a:pt x="141444" y="102557"/>
                </a:lnTo>
                <a:lnTo>
                  <a:pt x="106029" y="127840"/>
                </a:lnTo>
                <a:lnTo>
                  <a:pt x="75098" y="155409"/>
                </a:lnTo>
                <a:lnTo>
                  <a:pt x="49001" y="185119"/>
                </a:lnTo>
                <a:lnTo>
                  <a:pt x="12719" y="250381"/>
                </a:lnTo>
                <a:lnTo>
                  <a:pt x="3238" y="285643"/>
                </a:lnTo>
                <a:lnTo>
                  <a:pt x="0" y="322465"/>
                </a:lnTo>
              </a:path>
            </a:pathLst>
          </a:custGeom>
          <a:noFill/>
          <a:ln cap="flat" cmpd="sng" w="52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28"/>
          <p:cNvSpPr txBox="1"/>
          <p:nvPr/>
        </p:nvSpPr>
        <p:spPr>
          <a:xfrm>
            <a:off x="1036160" y="4064888"/>
            <a:ext cx="525145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Client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3842245" y="3541927"/>
            <a:ext cx="124071" cy="13087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" name="Google Shape;372;p28"/>
          <p:cNvSpPr/>
          <p:nvPr/>
        </p:nvSpPr>
        <p:spPr>
          <a:xfrm>
            <a:off x="1889394" y="3621239"/>
            <a:ext cx="1978660" cy="537210"/>
          </a:xfrm>
          <a:custGeom>
            <a:rect b="b" l="l" r="r" t="t"/>
            <a:pathLst>
              <a:path extrusionOk="0" h="537210" w="1978660">
                <a:moveTo>
                  <a:pt x="1978421" y="0"/>
                </a:moveTo>
                <a:lnTo>
                  <a:pt x="1607132" y="134031"/>
                </a:lnTo>
                <a:lnTo>
                  <a:pt x="1063283" y="295277"/>
                </a:lnTo>
                <a:lnTo>
                  <a:pt x="321915" y="483049"/>
                </a:lnTo>
                <a:lnTo>
                  <a:pt x="0" y="536789"/>
                </a:lnTo>
              </a:path>
            </a:pathLst>
          </a:custGeom>
          <a:noFill/>
          <a:ln cap="flat" cmpd="sng" w="2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28"/>
          <p:cNvSpPr/>
          <p:nvPr/>
        </p:nvSpPr>
        <p:spPr>
          <a:xfrm>
            <a:off x="1863406" y="3970794"/>
            <a:ext cx="175928" cy="1329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28"/>
          <p:cNvSpPr/>
          <p:nvPr/>
        </p:nvSpPr>
        <p:spPr>
          <a:xfrm>
            <a:off x="1988685" y="3486545"/>
            <a:ext cx="1978025" cy="537845"/>
          </a:xfrm>
          <a:custGeom>
            <a:rect b="b" l="l" r="r" t="t"/>
            <a:pathLst>
              <a:path extrusionOk="0" h="537845" w="1978025">
                <a:moveTo>
                  <a:pt x="0" y="537451"/>
                </a:moveTo>
                <a:lnTo>
                  <a:pt x="370622" y="402757"/>
                </a:lnTo>
                <a:lnTo>
                  <a:pt x="914545" y="242173"/>
                </a:lnTo>
                <a:lnTo>
                  <a:pt x="1656457" y="53739"/>
                </a:lnTo>
                <a:lnTo>
                  <a:pt x="1977631" y="0"/>
                </a:lnTo>
              </a:path>
            </a:pathLst>
          </a:custGeom>
          <a:noFill/>
          <a:ln cap="flat" cmpd="sng" w="2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542825" y="461600"/>
            <a:ext cx="80088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Web applets</a:t>
            </a:r>
            <a:endParaRPr sz="4400"/>
          </a:p>
        </p:txBody>
      </p:sp>
      <p:sp>
        <p:nvSpPr>
          <p:cNvPr id="380" name="Google Shape;380;p29"/>
          <p:cNvSpPr/>
          <p:nvPr/>
        </p:nvSpPr>
        <p:spPr>
          <a:xfrm>
            <a:off x="2340672" y="2160209"/>
            <a:ext cx="2112010" cy="1315720"/>
          </a:xfrm>
          <a:custGeom>
            <a:rect b="b" l="l" r="r" t="t"/>
            <a:pathLst>
              <a:path extrusionOk="0" h="1315720" w="2112010">
                <a:moveTo>
                  <a:pt x="0" y="1315133"/>
                </a:moveTo>
                <a:lnTo>
                  <a:pt x="2112016" y="1315133"/>
                </a:lnTo>
                <a:lnTo>
                  <a:pt x="2112016" y="0"/>
                </a:lnTo>
                <a:lnTo>
                  <a:pt x="0" y="0"/>
                </a:lnTo>
                <a:lnTo>
                  <a:pt x="0" y="1315133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29"/>
          <p:cNvSpPr/>
          <p:nvPr/>
        </p:nvSpPr>
        <p:spPr>
          <a:xfrm>
            <a:off x="2340672" y="2160209"/>
            <a:ext cx="2112010" cy="1315720"/>
          </a:xfrm>
          <a:custGeom>
            <a:rect b="b" l="l" r="r" t="t"/>
            <a:pathLst>
              <a:path extrusionOk="0" h="1315720" w="2112010">
                <a:moveTo>
                  <a:pt x="0" y="1315133"/>
                </a:moveTo>
                <a:lnTo>
                  <a:pt x="2112016" y="1315133"/>
                </a:lnTo>
                <a:lnTo>
                  <a:pt x="2112016" y="0"/>
                </a:lnTo>
                <a:lnTo>
                  <a:pt x="0" y="0"/>
                </a:lnTo>
                <a:lnTo>
                  <a:pt x="0" y="1315133"/>
                </a:lnTo>
                <a:close/>
              </a:path>
            </a:pathLst>
          </a:custGeom>
          <a:noFill/>
          <a:ln cap="flat" cmpd="sng" w="65300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29"/>
          <p:cNvSpPr/>
          <p:nvPr/>
        </p:nvSpPr>
        <p:spPr>
          <a:xfrm>
            <a:off x="2869241" y="2396478"/>
            <a:ext cx="962025" cy="809625"/>
          </a:xfrm>
          <a:custGeom>
            <a:rect b="b" l="l" r="r" t="t"/>
            <a:pathLst>
              <a:path extrusionOk="0" h="809625" w="962025">
                <a:moveTo>
                  <a:pt x="465120" y="0"/>
                </a:moveTo>
                <a:lnTo>
                  <a:pt x="415916" y="2219"/>
                </a:lnTo>
                <a:lnTo>
                  <a:pt x="367886" y="8757"/>
                </a:lnTo>
                <a:lnTo>
                  <a:pt x="321359" y="19432"/>
                </a:lnTo>
                <a:lnTo>
                  <a:pt x="276664" y="34063"/>
                </a:lnTo>
                <a:lnTo>
                  <a:pt x="234130" y="52468"/>
                </a:lnTo>
                <a:lnTo>
                  <a:pt x="194086" y="74466"/>
                </a:lnTo>
                <a:lnTo>
                  <a:pt x="156860" y="99875"/>
                </a:lnTo>
                <a:lnTo>
                  <a:pt x="122782" y="128515"/>
                </a:lnTo>
                <a:lnTo>
                  <a:pt x="92181" y="160204"/>
                </a:lnTo>
                <a:lnTo>
                  <a:pt x="65385" y="194760"/>
                </a:lnTo>
                <a:lnTo>
                  <a:pt x="42723" y="232002"/>
                </a:lnTo>
                <a:lnTo>
                  <a:pt x="24525" y="271750"/>
                </a:lnTo>
                <a:lnTo>
                  <a:pt x="11119" y="313820"/>
                </a:lnTo>
                <a:lnTo>
                  <a:pt x="2834" y="358033"/>
                </a:lnTo>
                <a:lnTo>
                  <a:pt x="0" y="404207"/>
                </a:lnTo>
                <a:lnTo>
                  <a:pt x="2834" y="450536"/>
                </a:lnTo>
                <a:lnTo>
                  <a:pt x="11119" y="494881"/>
                </a:lnTo>
                <a:lnTo>
                  <a:pt x="24525" y="537064"/>
                </a:lnTo>
                <a:lnTo>
                  <a:pt x="42723" y="576905"/>
                </a:lnTo>
                <a:lnTo>
                  <a:pt x="65385" y="614223"/>
                </a:lnTo>
                <a:lnTo>
                  <a:pt x="92181" y="648840"/>
                </a:lnTo>
                <a:lnTo>
                  <a:pt x="122782" y="680576"/>
                </a:lnTo>
                <a:lnTo>
                  <a:pt x="156860" y="709251"/>
                </a:lnTo>
                <a:lnTo>
                  <a:pt x="194086" y="734685"/>
                </a:lnTo>
                <a:lnTo>
                  <a:pt x="234130" y="756699"/>
                </a:lnTo>
                <a:lnTo>
                  <a:pt x="276664" y="775114"/>
                </a:lnTo>
                <a:lnTo>
                  <a:pt x="321359" y="789749"/>
                </a:lnTo>
                <a:lnTo>
                  <a:pt x="367886" y="800425"/>
                </a:lnTo>
                <a:lnTo>
                  <a:pt x="415916" y="806962"/>
                </a:lnTo>
                <a:lnTo>
                  <a:pt x="465120" y="809181"/>
                </a:lnTo>
                <a:lnTo>
                  <a:pt x="516895" y="807229"/>
                </a:lnTo>
                <a:lnTo>
                  <a:pt x="566951" y="801472"/>
                </a:lnTo>
                <a:lnTo>
                  <a:pt x="615066" y="792058"/>
                </a:lnTo>
                <a:lnTo>
                  <a:pt x="661015" y="779134"/>
                </a:lnTo>
                <a:lnTo>
                  <a:pt x="704575" y="762849"/>
                </a:lnTo>
                <a:lnTo>
                  <a:pt x="745521" y="743351"/>
                </a:lnTo>
                <a:lnTo>
                  <a:pt x="783629" y="720788"/>
                </a:lnTo>
                <a:lnTo>
                  <a:pt x="818677" y="695307"/>
                </a:lnTo>
                <a:lnTo>
                  <a:pt x="850439" y="667058"/>
                </a:lnTo>
                <a:lnTo>
                  <a:pt x="878693" y="636187"/>
                </a:lnTo>
                <a:lnTo>
                  <a:pt x="903214" y="602843"/>
                </a:lnTo>
                <a:lnTo>
                  <a:pt x="923778" y="567174"/>
                </a:lnTo>
                <a:lnTo>
                  <a:pt x="940162" y="529328"/>
                </a:lnTo>
                <a:lnTo>
                  <a:pt x="952143" y="489453"/>
                </a:lnTo>
                <a:lnTo>
                  <a:pt x="959495" y="447696"/>
                </a:lnTo>
                <a:lnTo>
                  <a:pt x="961995" y="404207"/>
                </a:lnTo>
                <a:lnTo>
                  <a:pt x="959495" y="360864"/>
                </a:lnTo>
                <a:lnTo>
                  <a:pt x="952143" y="319234"/>
                </a:lnTo>
                <a:lnTo>
                  <a:pt x="940162" y="279466"/>
                </a:lnTo>
                <a:lnTo>
                  <a:pt x="923778" y="241711"/>
                </a:lnTo>
                <a:lnTo>
                  <a:pt x="903214" y="206118"/>
                </a:lnTo>
                <a:lnTo>
                  <a:pt x="878693" y="172836"/>
                </a:lnTo>
                <a:lnTo>
                  <a:pt x="850439" y="142014"/>
                </a:lnTo>
                <a:lnTo>
                  <a:pt x="818677" y="113803"/>
                </a:lnTo>
                <a:lnTo>
                  <a:pt x="783629" y="88350"/>
                </a:lnTo>
                <a:lnTo>
                  <a:pt x="745521" y="65807"/>
                </a:lnTo>
                <a:lnTo>
                  <a:pt x="704575" y="46322"/>
                </a:lnTo>
                <a:lnTo>
                  <a:pt x="661015" y="30044"/>
                </a:lnTo>
                <a:lnTo>
                  <a:pt x="615066" y="17124"/>
                </a:lnTo>
                <a:lnTo>
                  <a:pt x="566951" y="7710"/>
                </a:lnTo>
                <a:lnTo>
                  <a:pt x="516895" y="1952"/>
                </a:lnTo>
                <a:lnTo>
                  <a:pt x="465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29"/>
          <p:cNvSpPr/>
          <p:nvPr/>
        </p:nvSpPr>
        <p:spPr>
          <a:xfrm>
            <a:off x="2869241" y="2396478"/>
            <a:ext cx="962025" cy="809625"/>
          </a:xfrm>
          <a:custGeom>
            <a:rect b="b" l="l" r="r" t="t"/>
            <a:pathLst>
              <a:path extrusionOk="0" h="809625" w="962025">
                <a:moveTo>
                  <a:pt x="952143" y="489453"/>
                </a:moveTo>
                <a:lnTo>
                  <a:pt x="959495" y="447696"/>
                </a:lnTo>
                <a:lnTo>
                  <a:pt x="961995" y="404207"/>
                </a:lnTo>
                <a:lnTo>
                  <a:pt x="959495" y="360864"/>
                </a:lnTo>
                <a:lnTo>
                  <a:pt x="952143" y="319234"/>
                </a:lnTo>
                <a:lnTo>
                  <a:pt x="940162" y="279466"/>
                </a:lnTo>
                <a:lnTo>
                  <a:pt x="923778" y="241711"/>
                </a:lnTo>
                <a:lnTo>
                  <a:pt x="903214" y="206118"/>
                </a:lnTo>
                <a:lnTo>
                  <a:pt x="878693" y="172836"/>
                </a:lnTo>
                <a:lnTo>
                  <a:pt x="850439" y="142014"/>
                </a:lnTo>
                <a:lnTo>
                  <a:pt x="818677" y="113803"/>
                </a:lnTo>
                <a:lnTo>
                  <a:pt x="783629" y="88350"/>
                </a:lnTo>
                <a:lnTo>
                  <a:pt x="745521" y="65807"/>
                </a:lnTo>
                <a:lnTo>
                  <a:pt x="704575" y="46322"/>
                </a:lnTo>
                <a:lnTo>
                  <a:pt x="661015" y="30044"/>
                </a:lnTo>
                <a:lnTo>
                  <a:pt x="615066" y="17124"/>
                </a:lnTo>
                <a:lnTo>
                  <a:pt x="566951" y="7710"/>
                </a:lnTo>
                <a:lnTo>
                  <a:pt x="516895" y="1952"/>
                </a:lnTo>
                <a:lnTo>
                  <a:pt x="465120" y="0"/>
                </a:lnTo>
                <a:lnTo>
                  <a:pt x="415916" y="2219"/>
                </a:lnTo>
                <a:lnTo>
                  <a:pt x="367886" y="8757"/>
                </a:lnTo>
                <a:lnTo>
                  <a:pt x="321359" y="19432"/>
                </a:lnTo>
                <a:lnTo>
                  <a:pt x="276664" y="34063"/>
                </a:lnTo>
                <a:lnTo>
                  <a:pt x="234130" y="52468"/>
                </a:lnTo>
                <a:lnTo>
                  <a:pt x="194086" y="74466"/>
                </a:lnTo>
                <a:lnTo>
                  <a:pt x="156860" y="99875"/>
                </a:lnTo>
                <a:lnTo>
                  <a:pt x="122782" y="128515"/>
                </a:lnTo>
                <a:lnTo>
                  <a:pt x="92181" y="160204"/>
                </a:lnTo>
                <a:lnTo>
                  <a:pt x="65385" y="194760"/>
                </a:lnTo>
                <a:lnTo>
                  <a:pt x="42723" y="232002"/>
                </a:lnTo>
                <a:lnTo>
                  <a:pt x="24525" y="271750"/>
                </a:lnTo>
                <a:lnTo>
                  <a:pt x="11119" y="313820"/>
                </a:lnTo>
                <a:lnTo>
                  <a:pt x="2834" y="358033"/>
                </a:lnTo>
                <a:lnTo>
                  <a:pt x="0" y="404207"/>
                </a:lnTo>
                <a:lnTo>
                  <a:pt x="2834" y="450536"/>
                </a:lnTo>
                <a:lnTo>
                  <a:pt x="11119" y="494881"/>
                </a:lnTo>
                <a:lnTo>
                  <a:pt x="24525" y="537064"/>
                </a:lnTo>
                <a:lnTo>
                  <a:pt x="42723" y="576905"/>
                </a:lnTo>
                <a:lnTo>
                  <a:pt x="65385" y="614223"/>
                </a:lnTo>
                <a:lnTo>
                  <a:pt x="92181" y="648840"/>
                </a:lnTo>
                <a:lnTo>
                  <a:pt x="122782" y="680576"/>
                </a:lnTo>
                <a:lnTo>
                  <a:pt x="156860" y="709251"/>
                </a:lnTo>
                <a:lnTo>
                  <a:pt x="194086" y="734685"/>
                </a:lnTo>
                <a:lnTo>
                  <a:pt x="234130" y="756699"/>
                </a:lnTo>
                <a:lnTo>
                  <a:pt x="276664" y="775114"/>
                </a:lnTo>
                <a:lnTo>
                  <a:pt x="321359" y="789749"/>
                </a:lnTo>
                <a:lnTo>
                  <a:pt x="367886" y="800425"/>
                </a:lnTo>
                <a:lnTo>
                  <a:pt x="415916" y="806962"/>
                </a:lnTo>
                <a:lnTo>
                  <a:pt x="465120" y="809181"/>
                </a:lnTo>
                <a:lnTo>
                  <a:pt x="516895" y="807229"/>
                </a:lnTo>
                <a:lnTo>
                  <a:pt x="566951" y="801472"/>
                </a:lnTo>
                <a:lnTo>
                  <a:pt x="615066" y="792058"/>
                </a:lnTo>
                <a:lnTo>
                  <a:pt x="661015" y="779134"/>
                </a:lnTo>
                <a:lnTo>
                  <a:pt x="704575" y="762849"/>
                </a:lnTo>
                <a:lnTo>
                  <a:pt x="745521" y="743351"/>
                </a:lnTo>
                <a:lnTo>
                  <a:pt x="783629" y="720788"/>
                </a:lnTo>
                <a:lnTo>
                  <a:pt x="818677" y="695307"/>
                </a:lnTo>
                <a:lnTo>
                  <a:pt x="850439" y="667058"/>
                </a:lnTo>
                <a:lnTo>
                  <a:pt x="878693" y="636187"/>
                </a:lnTo>
                <a:lnTo>
                  <a:pt x="903214" y="602843"/>
                </a:lnTo>
                <a:lnTo>
                  <a:pt x="923778" y="567174"/>
                </a:lnTo>
                <a:lnTo>
                  <a:pt x="940162" y="529328"/>
                </a:lnTo>
                <a:lnTo>
                  <a:pt x="952143" y="489453"/>
                </a:lnTo>
              </a:path>
            </a:pathLst>
          </a:custGeom>
          <a:noFill/>
          <a:ln cap="flat" cmpd="sng" w="64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29"/>
          <p:cNvSpPr txBox="1"/>
          <p:nvPr/>
        </p:nvSpPr>
        <p:spPr>
          <a:xfrm>
            <a:off x="465137" y="1608824"/>
            <a:ext cx="5981065" cy="34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a) client request results in the downloading of applet code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6440160" y="2160209"/>
            <a:ext cx="2111375" cy="1483995"/>
          </a:xfrm>
          <a:custGeom>
            <a:rect b="b" l="l" r="r" t="t"/>
            <a:pathLst>
              <a:path extrusionOk="0" h="1483995" w="2111375">
                <a:moveTo>
                  <a:pt x="0" y="1483805"/>
                </a:moveTo>
                <a:lnTo>
                  <a:pt x="2111241" y="1483805"/>
                </a:lnTo>
                <a:lnTo>
                  <a:pt x="2111241" y="0"/>
                </a:lnTo>
                <a:lnTo>
                  <a:pt x="0" y="0"/>
                </a:lnTo>
                <a:lnTo>
                  <a:pt x="0" y="1483805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29"/>
          <p:cNvSpPr/>
          <p:nvPr/>
        </p:nvSpPr>
        <p:spPr>
          <a:xfrm>
            <a:off x="6440160" y="2160209"/>
            <a:ext cx="2111375" cy="1483995"/>
          </a:xfrm>
          <a:custGeom>
            <a:rect b="b" l="l" r="r" t="t"/>
            <a:pathLst>
              <a:path extrusionOk="0" h="1483995" w="2111375">
                <a:moveTo>
                  <a:pt x="0" y="1483805"/>
                </a:moveTo>
                <a:lnTo>
                  <a:pt x="2111241" y="1483805"/>
                </a:lnTo>
                <a:lnTo>
                  <a:pt x="2111241" y="0"/>
                </a:lnTo>
                <a:lnTo>
                  <a:pt x="0" y="0"/>
                </a:lnTo>
                <a:lnTo>
                  <a:pt x="0" y="1483805"/>
                </a:lnTo>
                <a:close/>
              </a:path>
            </a:pathLst>
          </a:custGeom>
          <a:noFill/>
          <a:ln cap="flat" cmpd="sng" w="6507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Google Shape;387;p29"/>
          <p:cNvSpPr/>
          <p:nvPr/>
        </p:nvSpPr>
        <p:spPr>
          <a:xfrm>
            <a:off x="6781263" y="2464173"/>
            <a:ext cx="1398270" cy="842644"/>
          </a:xfrm>
          <a:custGeom>
            <a:rect b="b" l="l" r="r" t="t"/>
            <a:pathLst>
              <a:path extrusionOk="0" h="842645" w="1398270">
                <a:moveTo>
                  <a:pt x="683444" y="0"/>
                </a:moveTo>
                <a:lnTo>
                  <a:pt x="625103" y="1380"/>
                </a:lnTo>
                <a:lnTo>
                  <a:pt x="568019" y="5463"/>
                </a:lnTo>
                <a:lnTo>
                  <a:pt x="512410" y="12161"/>
                </a:lnTo>
                <a:lnTo>
                  <a:pt x="458490" y="21389"/>
                </a:lnTo>
                <a:lnTo>
                  <a:pt x="406478" y="33058"/>
                </a:lnTo>
                <a:lnTo>
                  <a:pt x="356591" y="47082"/>
                </a:lnTo>
                <a:lnTo>
                  <a:pt x="309044" y="63374"/>
                </a:lnTo>
                <a:lnTo>
                  <a:pt x="264055" y="81848"/>
                </a:lnTo>
                <a:lnTo>
                  <a:pt x="221841" y="102415"/>
                </a:lnTo>
                <a:lnTo>
                  <a:pt x="182618" y="124989"/>
                </a:lnTo>
                <a:lnTo>
                  <a:pt x="146603" y="149484"/>
                </a:lnTo>
                <a:lnTo>
                  <a:pt x="114013" y="175812"/>
                </a:lnTo>
                <a:lnTo>
                  <a:pt x="85066" y="203887"/>
                </a:lnTo>
                <a:lnTo>
                  <a:pt x="59977" y="233621"/>
                </a:lnTo>
                <a:lnTo>
                  <a:pt x="22242" y="297719"/>
                </a:lnTo>
                <a:lnTo>
                  <a:pt x="2543" y="367413"/>
                </a:lnTo>
                <a:lnTo>
                  <a:pt x="0" y="404140"/>
                </a:lnTo>
                <a:lnTo>
                  <a:pt x="2543" y="441142"/>
                </a:lnTo>
                <a:lnTo>
                  <a:pt x="22242" y="512851"/>
                </a:lnTo>
                <a:lnTo>
                  <a:pt x="38963" y="547264"/>
                </a:lnTo>
                <a:lnTo>
                  <a:pt x="59977" y="580521"/>
                </a:lnTo>
                <a:lnTo>
                  <a:pt x="85066" y="612475"/>
                </a:lnTo>
                <a:lnTo>
                  <a:pt x="114013" y="642978"/>
                </a:lnTo>
                <a:lnTo>
                  <a:pt x="146603" y="671885"/>
                </a:lnTo>
                <a:lnTo>
                  <a:pt x="182618" y="699049"/>
                </a:lnTo>
                <a:lnTo>
                  <a:pt x="221841" y="724322"/>
                </a:lnTo>
                <a:lnTo>
                  <a:pt x="264055" y="747558"/>
                </a:lnTo>
                <a:lnTo>
                  <a:pt x="309044" y="768610"/>
                </a:lnTo>
                <a:lnTo>
                  <a:pt x="356591" y="787332"/>
                </a:lnTo>
                <a:lnTo>
                  <a:pt x="406478" y="803576"/>
                </a:lnTo>
                <a:lnTo>
                  <a:pt x="458490" y="817196"/>
                </a:lnTo>
                <a:lnTo>
                  <a:pt x="512410" y="828044"/>
                </a:lnTo>
                <a:lnTo>
                  <a:pt x="568020" y="835975"/>
                </a:lnTo>
                <a:lnTo>
                  <a:pt x="625103" y="840841"/>
                </a:lnTo>
                <a:lnTo>
                  <a:pt x="683444" y="842496"/>
                </a:lnTo>
                <a:lnTo>
                  <a:pt x="743230" y="841001"/>
                </a:lnTo>
                <a:lnTo>
                  <a:pt x="801468" y="836602"/>
                </a:lnTo>
                <a:lnTo>
                  <a:pt x="857992" y="829423"/>
                </a:lnTo>
                <a:lnTo>
                  <a:pt x="912640" y="819592"/>
                </a:lnTo>
                <a:lnTo>
                  <a:pt x="965246" y="807233"/>
                </a:lnTo>
                <a:lnTo>
                  <a:pt x="1015648" y="792472"/>
                </a:lnTo>
                <a:lnTo>
                  <a:pt x="1063680" y="775436"/>
                </a:lnTo>
                <a:lnTo>
                  <a:pt x="1109179" y="756249"/>
                </a:lnTo>
                <a:lnTo>
                  <a:pt x="1151981" y="735039"/>
                </a:lnTo>
                <a:lnTo>
                  <a:pt x="1191922" y="711931"/>
                </a:lnTo>
                <a:lnTo>
                  <a:pt x="1228837" y="687051"/>
                </a:lnTo>
                <a:lnTo>
                  <a:pt x="1262563" y="660524"/>
                </a:lnTo>
                <a:lnTo>
                  <a:pt x="1292936" y="632476"/>
                </a:lnTo>
                <a:lnTo>
                  <a:pt x="1319791" y="603034"/>
                </a:lnTo>
                <a:lnTo>
                  <a:pt x="1342965" y="572323"/>
                </a:lnTo>
                <a:lnTo>
                  <a:pt x="1377611" y="507598"/>
                </a:lnTo>
                <a:lnTo>
                  <a:pt x="1395564" y="439308"/>
                </a:lnTo>
                <a:lnTo>
                  <a:pt x="1397869" y="404140"/>
                </a:lnTo>
                <a:lnTo>
                  <a:pt x="1395564" y="369221"/>
                </a:lnTo>
                <a:lnTo>
                  <a:pt x="1377611" y="302761"/>
                </a:lnTo>
                <a:lnTo>
                  <a:pt x="1342965" y="241303"/>
                </a:lnTo>
                <a:lnTo>
                  <a:pt x="1292936" y="185444"/>
                </a:lnTo>
                <a:lnTo>
                  <a:pt x="1262563" y="159800"/>
                </a:lnTo>
                <a:lnTo>
                  <a:pt x="1228837" y="135780"/>
                </a:lnTo>
                <a:lnTo>
                  <a:pt x="1191922" y="113457"/>
                </a:lnTo>
                <a:lnTo>
                  <a:pt x="1151981" y="92906"/>
                </a:lnTo>
                <a:lnTo>
                  <a:pt x="1109179" y="74202"/>
                </a:lnTo>
                <a:lnTo>
                  <a:pt x="1063680" y="57420"/>
                </a:lnTo>
                <a:lnTo>
                  <a:pt x="1015648" y="42633"/>
                </a:lnTo>
                <a:lnTo>
                  <a:pt x="965246" y="29917"/>
                </a:lnTo>
                <a:lnTo>
                  <a:pt x="912640" y="19345"/>
                </a:lnTo>
                <a:lnTo>
                  <a:pt x="857992" y="10993"/>
                </a:lnTo>
                <a:lnTo>
                  <a:pt x="801468" y="4935"/>
                </a:lnTo>
                <a:lnTo>
                  <a:pt x="743230" y="1246"/>
                </a:lnTo>
                <a:lnTo>
                  <a:pt x="6834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29"/>
          <p:cNvSpPr/>
          <p:nvPr/>
        </p:nvSpPr>
        <p:spPr>
          <a:xfrm>
            <a:off x="6781263" y="2464173"/>
            <a:ext cx="1398270" cy="842644"/>
          </a:xfrm>
          <a:custGeom>
            <a:rect b="b" l="l" r="r" t="t"/>
            <a:pathLst>
              <a:path extrusionOk="0" h="842645" w="1398270">
                <a:moveTo>
                  <a:pt x="1319791" y="603034"/>
                </a:moveTo>
                <a:lnTo>
                  <a:pt x="1342965" y="572323"/>
                </a:lnTo>
                <a:lnTo>
                  <a:pt x="1377611" y="507598"/>
                </a:lnTo>
                <a:lnTo>
                  <a:pt x="1395564" y="439308"/>
                </a:lnTo>
                <a:lnTo>
                  <a:pt x="1397869" y="404140"/>
                </a:lnTo>
                <a:lnTo>
                  <a:pt x="1395564" y="369221"/>
                </a:lnTo>
                <a:lnTo>
                  <a:pt x="1377611" y="302761"/>
                </a:lnTo>
                <a:lnTo>
                  <a:pt x="1342965" y="241303"/>
                </a:lnTo>
                <a:lnTo>
                  <a:pt x="1292936" y="185444"/>
                </a:lnTo>
                <a:lnTo>
                  <a:pt x="1262563" y="159800"/>
                </a:lnTo>
                <a:lnTo>
                  <a:pt x="1228837" y="135780"/>
                </a:lnTo>
                <a:lnTo>
                  <a:pt x="1191922" y="113457"/>
                </a:lnTo>
                <a:lnTo>
                  <a:pt x="1151981" y="92906"/>
                </a:lnTo>
                <a:lnTo>
                  <a:pt x="1109179" y="74202"/>
                </a:lnTo>
                <a:lnTo>
                  <a:pt x="1063680" y="57420"/>
                </a:lnTo>
                <a:lnTo>
                  <a:pt x="1015648" y="42633"/>
                </a:lnTo>
                <a:lnTo>
                  <a:pt x="965246" y="29917"/>
                </a:lnTo>
                <a:lnTo>
                  <a:pt x="912640" y="19345"/>
                </a:lnTo>
                <a:lnTo>
                  <a:pt x="857992" y="10993"/>
                </a:lnTo>
                <a:lnTo>
                  <a:pt x="801468" y="4935"/>
                </a:lnTo>
                <a:lnTo>
                  <a:pt x="743230" y="1246"/>
                </a:lnTo>
                <a:lnTo>
                  <a:pt x="683444" y="0"/>
                </a:lnTo>
                <a:lnTo>
                  <a:pt x="625103" y="1380"/>
                </a:lnTo>
                <a:lnTo>
                  <a:pt x="568019" y="5463"/>
                </a:lnTo>
                <a:lnTo>
                  <a:pt x="512410" y="12161"/>
                </a:lnTo>
                <a:lnTo>
                  <a:pt x="458490" y="21389"/>
                </a:lnTo>
                <a:lnTo>
                  <a:pt x="406478" y="33058"/>
                </a:lnTo>
                <a:lnTo>
                  <a:pt x="356591" y="47082"/>
                </a:lnTo>
                <a:lnTo>
                  <a:pt x="309044" y="63374"/>
                </a:lnTo>
                <a:lnTo>
                  <a:pt x="264055" y="81848"/>
                </a:lnTo>
                <a:lnTo>
                  <a:pt x="221841" y="102415"/>
                </a:lnTo>
                <a:lnTo>
                  <a:pt x="182618" y="124989"/>
                </a:lnTo>
                <a:lnTo>
                  <a:pt x="146603" y="149484"/>
                </a:lnTo>
                <a:lnTo>
                  <a:pt x="114013" y="175812"/>
                </a:lnTo>
                <a:lnTo>
                  <a:pt x="85066" y="203887"/>
                </a:lnTo>
                <a:lnTo>
                  <a:pt x="59977" y="233621"/>
                </a:lnTo>
                <a:lnTo>
                  <a:pt x="38963" y="264927"/>
                </a:lnTo>
                <a:lnTo>
                  <a:pt x="22242" y="297719"/>
                </a:lnTo>
                <a:lnTo>
                  <a:pt x="10029" y="331910"/>
                </a:lnTo>
                <a:lnTo>
                  <a:pt x="2543" y="367413"/>
                </a:lnTo>
                <a:lnTo>
                  <a:pt x="0" y="404140"/>
                </a:lnTo>
                <a:lnTo>
                  <a:pt x="2543" y="441142"/>
                </a:lnTo>
                <a:lnTo>
                  <a:pt x="22242" y="512851"/>
                </a:lnTo>
                <a:lnTo>
                  <a:pt x="38963" y="547264"/>
                </a:lnTo>
                <a:lnTo>
                  <a:pt x="59977" y="580521"/>
                </a:lnTo>
                <a:lnTo>
                  <a:pt x="85066" y="612475"/>
                </a:lnTo>
                <a:lnTo>
                  <a:pt x="114013" y="642978"/>
                </a:lnTo>
                <a:lnTo>
                  <a:pt x="146603" y="671885"/>
                </a:lnTo>
                <a:lnTo>
                  <a:pt x="182618" y="699049"/>
                </a:lnTo>
                <a:lnTo>
                  <a:pt x="221841" y="724322"/>
                </a:lnTo>
                <a:lnTo>
                  <a:pt x="264055" y="747558"/>
                </a:lnTo>
                <a:lnTo>
                  <a:pt x="309044" y="768610"/>
                </a:lnTo>
                <a:lnTo>
                  <a:pt x="356591" y="787332"/>
                </a:lnTo>
                <a:lnTo>
                  <a:pt x="406478" y="803576"/>
                </a:lnTo>
                <a:lnTo>
                  <a:pt x="458490" y="817196"/>
                </a:lnTo>
                <a:lnTo>
                  <a:pt x="512410" y="828044"/>
                </a:lnTo>
                <a:lnTo>
                  <a:pt x="568020" y="835975"/>
                </a:lnTo>
                <a:lnTo>
                  <a:pt x="625103" y="840841"/>
                </a:lnTo>
                <a:lnTo>
                  <a:pt x="683444" y="842496"/>
                </a:lnTo>
                <a:lnTo>
                  <a:pt x="743230" y="841001"/>
                </a:lnTo>
                <a:lnTo>
                  <a:pt x="801468" y="836602"/>
                </a:lnTo>
                <a:lnTo>
                  <a:pt x="857992" y="829423"/>
                </a:lnTo>
                <a:lnTo>
                  <a:pt x="912640" y="819592"/>
                </a:lnTo>
                <a:lnTo>
                  <a:pt x="965246" y="807233"/>
                </a:lnTo>
                <a:lnTo>
                  <a:pt x="1015648" y="792472"/>
                </a:lnTo>
                <a:lnTo>
                  <a:pt x="1063680" y="775436"/>
                </a:lnTo>
                <a:lnTo>
                  <a:pt x="1109179" y="756249"/>
                </a:lnTo>
                <a:lnTo>
                  <a:pt x="1151981" y="735039"/>
                </a:lnTo>
                <a:lnTo>
                  <a:pt x="1191922" y="711931"/>
                </a:lnTo>
                <a:lnTo>
                  <a:pt x="1228837" y="687051"/>
                </a:lnTo>
                <a:lnTo>
                  <a:pt x="1262563" y="660524"/>
                </a:lnTo>
                <a:lnTo>
                  <a:pt x="1292936" y="632476"/>
                </a:lnTo>
                <a:lnTo>
                  <a:pt x="1319791" y="603034"/>
                </a:lnTo>
              </a:path>
            </a:pathLst>
          </a:custGeom>
          <a:noFill/>
          <a:ln cap="flat" cmpd="sng" w="6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29"/>
          <p:cNvSpPr txBox="1"/>
          <p:nvPr/>
        </p:nvSpPr>
        <p:spPr>
          <a:xfrm>
            <a:off x="7141885" y="2586545"/>
            <a:ext cx="66611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61594" lvl="0" marL="12700" marR="508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Web  server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2340672" y="4453150"/>
            <a:ext cx="2266950" cy="1315720"/>
          </a:xfrm>
          <a:custGeom>
            <a:rect b="b" l="l" r="r" t="t"/>
            <a:pathLst>
              <a:path extrusionOk="0" h="1315720" w="2266950">
                <a:moveTo>
                  <a:pt x="0" y="1315133"/>
                </a:moveTo>
                <a:lnTo>
                  <a:pt x="2266798" y="1315133"/>
                </a:lnTo>
                <a:lnTo>
                  <a:pt x="2266798" y="0"/>
                </a:lnTo>
                <a:lnTo>
                  <a:pt x="0" y="0"/>
                </a:lnTo>
                <a:lnTo>
                  <a:pt x="0" y="1315133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29"/>
          <p:cNvSpPr/>
          <p:nvPr/>
        </p:nvSpPr>
        <p:spPr>
          <a:xfrm>
            <a:off x="2340672" y="4453150"/>
            <a:ext cx="2266950" cy="1315720"/>
          </a:xfrm>
          <a:custGeom>
            <a:rect b="b" l="l" r="r" t="t"/>
            <a:pathLst>
              <a:path extrusionOk="0" h="1315720" w="2266950">
                <a:moveTo>
                  <a:pt x="0" y="1315133"/>
                </a:moveTo>
                <a:lnTo>
                  <a:pt x="2266798" y="1315133"/>
                </a:lnTo>
                <a:lnTo>
                  <a:pt x="2266798" y="0"/>
                </a:lnTo>
                <a:lnTo>
                  <a:pt x="0" y="0"/>
                </a:lnTo>
                <a:lnTo>
                  <a:pt x="0" y="1315133"/>
                </a:lnTo>
                <a:close/>
              </a:path>
            </a:pathLst>
          </a:custGeom>
          <a:noFill/>
          <a:ln cap="flat" cmpd="sng" w="65450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29"/>
          <p:cNvSpPr/>
          <p:nvPr/>
        </p:nvSpPr>
        <p:spPr>
          <a:xfrm>
            <a:off x="2434297" y="4722846"/>
            <a:ext cx="963294" cy="809625"/>
          </a:xfrm>
          <a:custGeom>
            <a:rect b="b" l="l" r="r" t="t"/>
            <a:pathLst>
              <a:path extrusionOk="0" h="809625" w="963295">
                <a:moveTo>
                  <a:pt x="465894" y="0"/>
                </a:moveTo>
                <a:lnTo>
                  <a:pt x="416680" y="2219"/>
                </a:lnTo>
                <a:lnTo>
                  <a:pt x="368623" y="8756"/>
                </a:lnTo>
                <a:lnTo>
                  <a:pt x="322053" y="19432"/>
                </a:lnTo>
                <a:lnTo>
                  <a:pt x="277303" y="34067"/>
                </a:lnTo>
                <a:lnTo>
                  <a:pt x="234704" y="52481"/>
                </a:lnTo>
                <a:lnTo>
                  <a:pt x="194587" y="74496"/>
                </a:lnTo>
                <a:lnTo>
                  <a:pt x="157286" y="99930"/>
                </a:lnTo>
                <a:lnTo>
                  <a:pt x="123131" y="128605"/>
                </a:lnTo>
                <a:lnTo>
                  <a:pt x="92453" y="160341"/>
                </a:lnTo>
                <a:lnTo>
                  <a:pt x="65585" y="194958"/>
                </a:lnTo>
                <a:lnTo>
                  <a:pt x="42859" y="232276"/>
                </a:lnTo>
                <a:lnTo>
                  <a:pt x="24605" y="272117"/>
                </a:lnTo>
                <a:lnTo>
                  <a:pt x="11157" y="314300"/>
                </a:lnTo>
                <a:lnTo>
                  <a:pt x="2844" y="358645"/>
                </a:lnTo>
                <a:lnTo>
                  <a:pt x="0" y="404974"/>
                </a:lnTo>
                <a:lnTo>
                  <a:pt x="2844" y="451147"/>
                </a:lnTo>
                <a:lnTo>
                  <a:pt x="11157" y="495358"/>
                </a:lnTo>
                <a:lnTo>
                  <a:pt x="24605" y="537426"/>
                </a:lnTo>
                <a:lnTo>
                  <a:pt x="42859" y="577169"/>
                </a:lnTo>
                <a:lnTo>
                  <a:pt x="65585" y="614407"/>
                </a:lnTo>
                <a:lnTo>
                  <a:pt x="92453" y="648958"/>
                </a:lnTo>
                <a:lnTo>
                  <a:pt x="123131" y="680642"/>
                </a:lnTo>
                <a:lnTo>
                  <a:pt x="157286" y="709276"/>
                </a:lnTo>
                <a:lnTo>
                  <a:pt x="194587" y="734681"/>
                </a:lnTo>
                <a:lnTo>
                  <a:pt x="234704" y="756673"/>
                </a:lnTo>
                <a:lnTo>
                  <a:pt x="277303" y="775074"/>
                </a:lnTo>
                <a:lnTo>
                  <a:pt x="322053" y="789701"/>
                </a:lnTo>
                <a:lnTo>
                  <a:pt x="368623" y="800373"/>
                </a:lnTo>
                <a:lnTo>
                  <a:pt x="416680" y="806909"/>
                </a:lnTo>
                <a:lnTo>
                  <a:pt x="465894" y="809128"/>
                </a:lnTo>
                <a:lnTo>
                  <a:pt x="517516" y="807176"/>
                </a:lnTo>
                <a:lnTo>
                  <a:pt x="567459" y="801420"/>
                </a:lnTo>
                <a:lnTo>
                  <a:pt x="615496" y="792009"/>
                </a:lnTo>
                <a:lnTo>
                  <a:pt x="661398" y="779092"/>
                </a:lnTo>
                <a:lnTo>
                  <a:pt x="704937" y="762818"/>
                </a:lnTo>
                <a:lnTo>
                  <a:pt x="745887" y="743337"/>
                </a:lnTo>
                <a:lnTo>
                  <a:pt x="784018" y="720799"/>
                </a:lnTo>
                <a:lnTo>
                  <a:pt x="819103" y="695351"/>
                </a:lnTo>
                <a:lnTo>
                  <a:pt x="850913" y="667145"/>
                </a:lnTo>
                <a:lnTo>
                  <a:pt x="879222" y="636328"/>
                </a:lnTo>
                <a:lnTo>
                  <a:pt x="903801" y="603050"/>
                </a:lnTo>
                <a:lnTo>
                  <a:pt x="924422" y="567461"/>
                </a:lnTo>
                <a:lnTo>
                  <a:pt x="940857" y="529710"/>
                </a:lnTo>
                <a:lnTo>
                  <a:pt x="952879" y="489945"/>
                </a:lnTo>
                <a:lnTo>
                  <a:pt x="960259" y="448317"/>
                </a:lnTo>
                <a:lnTo>
                  <a:pt x="962770" y="404974"/>
                </a:lnTo>
                <a:lnTo>
                  <a:pt x="960259" y="361485"/>
                </a:lnTo>
                <a:lnTo>
                  <a:pt x="952879" y="319728"/>
                </a:lnTo>
                <a:lnTo>
                  <a:pt x="940857" y="279853"/>
                </a:lnTo>
                <a:lnTo>
                  <a:pt x="924422" y="242007"/>
                </a:lnTo>
                <a:lnTo>
                  <a:pt x="903801" y="206338"/>
                </a:lnTo>
                <a:lnTo>
                  <a:pt x="879222" y="172994"/>
                </a:lnTo>
                <a:lnTo>
                  <a:pt x="850913" y="142123"/>
                </a:lnTo>
                <a:lnTo>
                  <a:pt x="819102" y="113874"/>
                </a:lnTo>
                <a:lnTo>
                  <a:pt x="784018" y="88393"/>
                </a:lnTo>
                <a:lnTo>
                  <a:pt x="745887" y="65830"/>
                </a:lnTo>
                <a:lnTo>
                  <a:pt x="704937" y="46332"/>
                </a:lnTo>
                <a:lnTo>
                  <a:pt x="661398" y="30047"/>
                </a:lnTo>
                <a:lnTo>
                  <a:pt x="615496" y="17123"/>
                </a:lnTo>
                <a:lnTo>
                  <a:pt x="567459" y="7709"/>
                </a:lnTo>
                <a:lnTo>
                  <a:pt x="517516" y="1951"/>
                </a:lnTo>
                <a:lnTo>
                  <a:pt x="4658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29"/>
          <p:cNvSpPr/>
          <p:nvPr/>
        </p:nvSpPr>
        <p:spPr>
          <a:xfrm>
            <a:off x="2434297" y="4722846"/>
            <a:ext cx="963294" cy="809625"/>
          </a:xfrm>
          <a:custGeom>
            <a:rect b="b" l="l" r="r" t="t"/>
            <a:pathLst>
              <a:path extrusionOk="0" h="809625" w="963295">
                <a:moveTo>
                  <a:pt x="940857" y="529710"/>
                </a:moveTo>
                <a:lnTo>
                  <a:pt x="952879" y="489945"/>
                </a:lnTo>
                <a:lnTo>
                  <a:pt x="960259" y="448317"/>
                </a:lnTo>
                <a:lnTo>
                  <a:pt x="962770" y="404974"/>
                </a:lnTo>
                <a:lnTo>
                  <a:pt x="960259" y="361485"/>
                </a:lnTo>
                <a:lnTo>
                  <a:pt x="952879" y="319728"/>
                </a:lnTo>
                <a:lnTo>
                  <a:pt x="940857" y="279853"/>
                </a:lnTo>
                <a:lnTo>
                  <a:pt x="924422" y="242007"/>
                </a:lnTo>
                <a:lnTo>
                  <a:pt x="903801" y="206338"/>
                </a:lnTo>
                <a:lnTo>
                  <a:pt x="879222" y="172994"/>
                </a:lnTo>
                <a:lnTo>
                  <a:pt x="850913" y="142123"/>
                </a:lnTo>
                <a:lnTo>
                  <a:pt x="819102" y="113874"/>
                </a:lnTo>
                <a:lnTo>
                  <a:pt x="784018" y="88393"/>
                </a:lnTo>
                <a:lnTo>
                  <a:pt x="745887" y="65830"/>
                </a:lnTo>
                <a:lnTo>
                  <a:pt x="704937" y="46332"/>
                </a:lnTo>
                <a:lnTo>
                  <a:pt x="661398" y="30047"/>
                </a:lnTo>
                <a:lnTo>
                  <a:pt x="615496" y="17123"/>
                </a:lnTo>
                <a:lnTo>
                  <a:pt x="567459" y="7709"/>
                </a:lnTo>
                <a:lnTo>
                  <a:pt x="517516" y="1951"/>
                </a:lnTo>
                <a:lnTo>
                  <a:pt x="465894" y="0"/>
                </a:lnTo>
                <a:lnTo>
                  <a:pt x="416680" y="2219"/>
                </a:lnTo>
                <a:lnTo>
                  <a:pt x="368623" y="8756"/>
                </a:lnTo>
                <a:lnTo>
                  <a:pt x="322053" y="19432"/>
                </a:lnTo>
                <a:lnTo>
                  <a:pt x="277303" y="34067"/>
                </a:lnTo>
                <a:lnTo>
                  <a:pt x="234704" y="52481"/>
                </a:lnTo>
                <a:lnTo>
                  <a:pt x="194587" y="74496"/>
                </a:lnTo>
                <a:lnTo>
                  <a:pt x="157286" y="99930"/>
                </a:lnTo>
                <a:lnTo>
                  <a:pt x="123131" y="128605"/>
                </a:lnTo>
                <a:lnTo>
                  <a:pt x="92453" y="160341"/>
                </a:lnTo>
                <a:lnTo>
                  <a:pt x="65585" y="194958"/>
                </a:lnTo>
                <a:lnTo>
                  <a:pt x="42859" y="232276"/>
                </a:lnTo>
                <a:lnTo>
                  <a:pt x="24605" y="272117"/>
                </a:lnTo>
                <a:lnTo>
                  <a:pt x="11157" y="314300"/>
                </a:lnTo>
                <a:lnTo>
                  <a:pt x="2844" y="358645"/>
                </a:lnTo>
                <a:lnTo>
                  <a:pt x="0" y="404974"/>
                </a:lnTo>
                <a:lnTo>
                  <a:pt x="2844" y="451147"/>
                </a:lnTo>
                <a:lnTo>
                  <a:pt x="11157" y="495358"/>
                </a:lnTo>
                <a:lnTo>
                  <a:pt x="24605" y="537426"/>
                </a:lnTo>
                <a:lnTo>
                  <a:pt x="42859" y="577169"/>
                </a:lnTo>
                <a:lnTo>
                  <a:pt x="65585" y="614407"/>
                </a:lnTo>
                <a:lnTo>
                  <a:pt x="92453" y="648958"/>
                </a:lnTo>
                <a:lnTo>
                  <a:pt x="123131" y="680642"/>
                </a:lnTo>
                <a:lnTo>
                  <a:pt x="157286" y="709276"/>
                </a:lnTo>
                <a:lnTo>
                  <a:pt x="194587" y="734681"/>
                </a:lnTo>
                <a:lnTo>
                  <a:pt x="234704" y="756673"/>
                </a:lnTo>
                <a:lnTo>
                  <a:pt x="277303" y="775074"/>
                </a:lnTo>
                <a:lnTo>
                  <a:pt x="322053" y="789701"/>
                </a:lnTo>
                <a:lnTo>
                  <a:pt x="368623" y="800373"/>
                </a:lnTo>
                <a:lnTo>
                  <a:pt x="416680" y="806909"/>
                </a:lnTo>
                <a:lnTo>
                  <a:pt x="465894" y="809128"/>
                </a:lnTo>
                <a:lnTo>
                  <a:pt x="517516" y="807176"/>
                </a:lnTo>
                <a:lnTo>
                  <a:pt x="567459" y="801420"/>
                </a:lnTo>
                <a:lnTo>
                  <a:pt x="615496" y="792009"/>
                </a:lnTo>
                <a:lnTo>
                  <a:pt x="661398" y="779092"/>
                </a:lnTo>
                <a:lnTo>
                  <a:pt x="704937" y="762818"/>
                </a:lnTo>
                <a:lnTo>
                  <a:pt x="745887" y="743337"/>
                </a:lnTo>
                <a:lnTo>
                  <a:pt x="784018" y="720799"/>
                </a:lnTo>
                <a:lnTo>
                  <a:pt x="819103" y="695351"/>
                </a:lnTo>
                <a:lnTo>
                  <a:pt x="850913" y="667145"/>
                </a:lnTo>
                <a:lnTo>
                  <a:pt x="879222" y="636328"/>
                </a:lnTo>
                <a:lnTo>
                  <a:pt x="903801" y="603050"/>
                </a:lnTo>
                <a:lnTo>
                  <a:pt x="924422" y="567461"/>
                </a:lnTo>
                <a:lnTo>
                  <a:pt x="940857" y="529710"/>
                </a:lnTo>
              </a:path>
            </a:pathLst>
          </a:custGeom>
          <a:noFill/>
          <a:ln cap="flat" cmpd="sng" w="64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29"/>
          <p:cNvSpPr/>
          <p:nvPr/>
        </p:nvSpPr>
        <p:spPr>
          <a:xfrm>
            <a:off x="6440160" y="4317875"/>
            <a:ext cx="2111375" cy="1483995"/>
          </a:xfrm>
          <a:custGeom>
            <a:rect b="b" l="l" r="r" t="t"/>
            <a:pathLst>
              <a:path extrusionOk="0" h="1483995" w="2111375">
                <a:moveTo>
                  <a:pt x="0" y="1483805"/>
                </a:moveTo>
                <a:lnTo>
                  <a:pt x="2111241" y="1483805"/>
                </a:lnTo>
                <a:lnTo>
                  <a:pt x="2111241" y="0"/>
                </a:lnTo>
                <a:lnTo>
                  <a:pt x="0" y="0"/>
                </a:lnTo>
                <a:lnTo>
                  <a:pt x="0" y="1483805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" name="Google Shape;395;p29"/>
          <p:cNvSpPr/>
          <p:nvPr/>
        </p:nvSpPr>
        <p:spPr>
          <a:xfrm>
            <a:off x="6440160" y="4317875"/>
            <a:ext cx="2111375" cy="1483995"/>
          </a:xfrm>
          <a:custGeom>
            <a:rect b="b" l="l" r="r" t="t"/>
            <a:pathLst>
              <a:path extrusionOk="0" h="1483995" w="2111375">
                <a:moveTo>
                  <a:pt x="0" y="1483805"/>
                </a:moveTo>
                <a:lnTo>
                  <a:pt x="2111241" y="1483805"/>
                </a:lnTo>
                <a:lnTo>
                  <a:pt x="2111241" y="0"/>
                </a:lnTo>
                <a:lnTo>
                  <a:pt x="0" y="0"/>
                </a:lnTo>
                <a:lnTo>
                  <a:pt x="0" y="1483805"/>
                </a:lnTo>
                <a:close/>
              </a:path>
            </a:pathLst>
          </a:custGeom>
          <a:noFill/>
          <a:ln cap="flat" cmpd="sng" w="6507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29"/>
          <p:cNvSpPr/>
          <p:nvPr/>
        </p:nvSpPr>
        <p:spPr>
          <a:xfrm>
            <a:off x="6781263" y="4655217"/>
            <a:ext cx="1398270" cy="809625"/>
          </a:xfrm>
          <a:custGeom>
            <a:rect b="b" l="l" r="r" t="t"/>
            <a:pathLst>
              <a:path extrusionOk="0" h="809625" w="1398270">
                <a:moveTo>
                  <a:pt x="683444" y="0"/>
                </a:moveTo>
                <a:lnTo>
                  <a:pt x="625103" y="1386"/>
                </a:lnTo>
                <a:lnTo>
                  <a:pt x="568019" y="5488"/>
                </a:lnTo>
                <a:lnTo>
                  <a:pt x="512410" y="12217"/>
                </a:lnTo>
                <a:lnTo>
                  <a:pt x="458490" y="21484"/>
                </a:lnTo>
                <a:lnTo>
                  <a:pt x="406478" y="33201"/>
                </a:lnTo>
                <a:lnTo>
                  <a:pt x="356591" y="47279"/>
                </a:lnTo>
                <a:lnTo>
                  <a:pt x="309044" y="63630"/>
                </a:lnTo>
                <a:lnTo>
                  <a:pt x="264055" y="82167"/>
                </a:lnTo>
                <a:lnTo>
                  <a:pt x="221841" y="102799"/>
                </a:lnTo>
                <a:lnTo>
                  <a:pt x="182618" y="125439"/>
                </a:lnTo>
                <a:lnTo>
                  <a:pt x="146603" y="149999"/>
                </a:lnTo>
                <a:lnTo>
                  <a:pt x="114013" y="176390"/>
                </a:lnTo>
                <a:lnTo>
                  <a:pt x="85066" y="204524"/>
                </a:lnTo>
                <a:lnTo>
                  <a:pt x="59977" y="234312"/>
                </a:lnTo>
                <a:lnTo>
                  <a:pt x="22242" y="298497"/>
                </a:lnTo>
                <a:lnTo>
                  <a:pt x="2543" y="368240"/>
                </a:lnTo>
                <a:lnTo>
                  <a:pt x="0" y="404974"/>
                </a:lnTo>
                <a:lnTo>
                  <a:pt x="2543" y="441701"/>
                </a:lnTo>
                <a:lnTo>
                  <a:pt x="22242" y="511395"/>
                </a:lnTo>
                <a:lnTo>
                  <a:pt x="59977" y="575493"/>
                </a:lnTo>
                <a:lnTo>
                  <a:pt x="85066" y="605227"/>
                </a:lnTo>
                <a:lnTo>
                  <a:pt x="114013" y="633302"/>
                </a:lnTo>
                <a:lnTo>
                  <a:pt x="146603" y="659630"/>
                </a:lnTo>
                <a:lnTo>
                  <a:pt x="182618" y="684125"/>
                </a:lnTo>
                <a:lnTo>
                  <a:pt x="221841" y="706699"/>
                </a:lnTo>
                <a:lnTo>
                  <a:pt x="264055" y="727267"/>
                </a:lnTo>
                <a:lnTo>
                  <a:pt x="309044" y="745740"/>
                </a:lnTo>
                <a:lnTo>
                  <a:pt x="356591" y="762032"/>
                </a:lnTo>
                <a:lnTo>
                  <a:pt x="406478" y="776056"/>
                </a:lnTo>
                <a:lnTo>
                  <a:pt x="458490" y="787725"/>
                </a:lnTo>
                <a:lnTo>
                  <a:pt x="512410" y="796953"/>
                </a:lnTo>
                <a:lnTo>
                  <a:pt x="568020" y="803651"/>
                </a:lnTo>
                <a:lnTo>
                  <a:pt x="625103" y="807734"/>
                </a:lnTo>
                <a:lnTo>
                  <a:pt x="683444" y="809115"/>
                </a:lnTo>
                <a:lnTo>
                  <a:pt x="743230" y="807868"/>
                </a:lnTo>
                <a:lnTo>
                  <a:pt x="801468" y="804179"/>
                </a:lnTo>
                <a:lnTo>
                  <a:pt x="857992" y="798121"/>
                </a:lnTo>
                <a:lnTo>
                  <a:pt x="912640" y="789769"/>
                </a:lnTo>
                <a:lnTo>
                  <a:pt x="965246" y="779198"/>
                </a:lnTo>
                <a:lnTo>
                  <a:pt x="1015648" y="766481"/>
                </a:lnTo>
                <a:lnTo>
                  <a:pt x="1063680" y="751695"/>
                </a:lnTo>
                <a:lnTo>
                  <a:pt x="1109179" y="734912"/>
                </a:lnTo>
                <a:lnTo>
                  <a:pt x="1151981" y="716208"/>
                </a:lnTo>
                <a:lnTo>
                  <a:pt x="1191922" y="695657"/>
                </a:lnTo>
                <a:lnTo>
                  <a:pt x="1228837" y="673334"/>
                </a:lnTo>
                <a:lnTo>
                  <a:pt x="1262563" y="649314"/>
                </a:lnTo>
                <a:lnTo>
                  <a:pt x="1292936" y="623670"/>
                </a:lnTo>
                <a:lnTo>
                  <a:pt x="1319791" y="596477"/>
                </a:lnTo>
                <a:lnTo>
                  <a:pt x="1362293" y="537744"/>
                </a:lnTo>
                <a:lnTo>
                  <a:pt x="1388756" y="473711"/>
                </a:lnTo>
                <a:lnTo>
                  <a:pt x="1397869" y="404974"/>
                </a:lnTo>
                <a:lnTo>
                  <a:pt x="1395564" y="370048"/>
                </a:lnTo>
                <a:lnTo>
                  <a:pt x="1377611" y="303544"/>
                </a:lnTo>
                <a:lnTo>
                  <a:pt x="1342965" y="242007"/>
                </a:lnTo>
                <a:lnTo>
                  <a:pt x="1292936" y="186043"/>
                </a:lnTo>
                <a:lnTo>
                  <a:pt x="1262563" y="160341"/>
                </a:lnTo>
                <a:lnTo>
                  <a:pt x="1228837" y="136259"/>
                </a:lnTo>
                <a:lnTo>
                  <a:pt x="1191922" y="113874"/>
                </a:lnTo>
                <a:lnTo>
                  <a:pt x="1151981" y="93261"/>
                </a:lnTo>
                <a:lnTo>
                  <a:pt x="1109179" y="74496"/>
                </a:lnTo>
                <a:lnTo>
                  <a:pt x="1063680" y="57654"/>
                </a:lnTo>
                <a:lnTo>
                  <a:pt x="1015648" y="42813"/>
                </a:lnTo>
                <a:lnTo>
                  <a:pt x="965246" y="30047"/>
                </a:lnTo>
                <a:lnTo>
                  <a:pt x="912640" y="19432"/>
                </a:lnTo>
                <a:lnTo>
                  <a:pt x="857992" y="11044"/>
                </a:lnTo>
                <a:lnTo>
                  <a:pt x="801468" y="4959"/>
                </a:lnTo>
                <a:lnTo>
                  <a:pt x="743230" y="1252"/>
                </a:lnTo>
                <a:lnTo>
                  <a:pt x="6834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29"/>
          <p:cNvSpPr/>
          <p:nvPr/>
        </p:nvSpPr>
        <p:spPr>
          <a:xfrm>
            <a:off x="6781263" y="4655217"/>
            <a:ext cx="1398270" cy="809625"/>
          </a:xfrm>
          <a:custGeom>
            <a:rect b="b" l="l" r="r" t="t"/>
            <a:pathLst>
              <a:path extrusionOk="0" h="809625" w="1398270">
                <a:moveTo>
                  <a:pt x="1262563" y="649314"/>
                </a:moveTo>
                <a:lnTo>
                  <a:pt x="1292936" y="623670"/>
                </a:lnTo>
                <a:lnTo>
                  <a:pt x="1319791" y="596477"/>
                </a:lnTo>
                <a:lnTo>
                  <a:pt x="1362293" y="537744"/>
                </a:lnTo>
                <a:lnTo>
                  <a:pt x="1388756" y="473711"/>
                </a:lnTo>
                <a:lnTo>
                  <a:pt x="1397869" y="404974"/>
                </a:lnTo>
                <a:lnTo>
                  <a:pt x="1395564" y="370048"/>
                </a:lnTo>
                <a:lnTo>
                  <a:pt x="1377611" y="303544"/>
                </a:lnTo>
                <a:lnTo>
                  <a:pt x="1342965" y="242007"/>
                </a:lnTo>
                <a:lnTo>
                  <a:pt x="1292936" y="186043"/>
                </a:lnTo>
                <a:lnTo>
                  <a:pt x="1262563" y="160341"/>
                </a:lnTo>
                <a:lnTo>
                  <a:pt x="1228837" y="136259"/>
                </a:lnTo>
                <a:lnTo>
                  <a:pt x="1191922" y="113874"/>
                </a:lnTo>
                <a:lnTo>
                  <a:pt x="1151981" y="93261"/>
                </a:lnTo>
                <a:lnTo>
                  <a:pt x="1109179" y="74496"/>
                </a:lnTo>
                <a:lnTo>
                  <a:pt x="1063680" y="57654"/>
                </a:lnTo>
                <a:lnTo>
                  <a:pt x="1015648" y="42813"/>
                </a:lnTo>
                <a:lnTo>
                  <a:pt x="965246" y="30047"/>
                </a:lnTo>
                <a:lnTo>
                  <a:pt x="912640" y="19432"/>
                </a:lnTo>
                <a:lnTo>
                  <a:pt x="857992" y="11044"/>
                </a:lnTo>
                <a:lnTo>
                  <a:pt x="801468" y="4959"/>
                </a:lnTo>
                <a:lnTo>
                  <a:pt x="743230" y="1252"/>
                </a:lnTo>
                <a:lnTo>
                  <a:pt x="683444" y="0"/>
                </a:lnTo>
                <a:lnTo>
                  <a:pt x="625103" y="1386"/>
                </a:lnTo>
                <a:lnTo>
                  <a:pt x="568019" y="5488"/>
                </a:lnTo>
                <a:lnTo>
                  <a:pt x="512410" y="12217"/>
                </a:lnTo>
                <a:lnTo>
                  <a:pt x="458490" y="21484"/>
                </a:lnTo>
                <a:lnTo>
                  <a:pt x="406478" y="33201"/>
                </a:lnTo>
                <a:lnTo>
                  <a:pt x="356591" y="47279"/>
                </a:lnTo>
                <a:lnTo>
                  <a:pt x="309044" y="63630"/>
                </a:lnTo>
                <a:lnTo>
                  <a:pt x="264055" y="82167"/>
                </a:lnTo>
                <a:lnTo>
                  <a:pt x="221841" y="102799"/>
                </a:lnTo>
                <a:lnTo>
                  <a:pt x="182618" y="125439"/>
                </a:lnTo>
                <a:lnTo>
                  <a:pt x="146603" y="149999"/>
                </a:lnTo>
                <a:lnTo>
                  <a:pt x="114013" y="176390"/>
                </a:lnTo>
                <a:lnTo>
                  <a:pt x="85066" y="204524"/>
                </a:lnTo>
                <a:lnTo>
                  <a:pt x="59977" y="234312"/>
                </a:lnTo>
                <a:lnTo>
                  <a:pt x="22242" y="298497"/>
                </a:lnTo>
                <a:lnTo>
                  <a:pt x="2543" y="368240"/>
                </a:lnTo>
                <a:lnTo>
                  <a:pt x="0" y="404974"/>
                </a:lnTo>
                <a:lnTo>
                  <a:pt x="2543" y="441701"/>
                </a:lnTo>
                <a:lnTo>
                  <a:pt x="22242" y="511395"/>
                </a:lnTo>
                <a:lnTo>
                  <a:pt x="59977" y="575493"/>
                </a:lnTo>
                <a:lnTo>
                  <a:pt x="85066" y="605227"/>
                </a:lnTo>
                <a:lnTo>
                  <a:pt x="114013" y="633302"/>
                </a:lnTo>
                <a:lnTo>
                  <a:pt x="146603" y="659630"/>
                </a:lnTo>
                <a:lnTo>
                  <a:pt x="182618" y="684125"/>
                </a:lnTo>
                <a:lnTo>
                  <a:pt x="221841" y="706699"/>
                </a:lnTo>
                <a:lnTo>
                  <a:pt x="264055" y="727267"/>
                </a:lnTo>
                <a:lnTo>
                  <a:pt x="309044" y="745740"/>
                </a:lnTo>
                <a:lnTo>
                  <a:pt x="356591" y="762032"/>
                </a:lnTo>
                <a:lnTo>
                  <a:pt x="406478" y="776056"/>
                </a:lnTo>
                <a:lnTo>
                  <a:pt x="458490" y="787725"/>
                </a:lnTo>
                <a:lnTo>
                  <a:pt x="512410" y="796953"/>
                </a:lnTo>
                <a:lnTo>
                  <a:pt x="568020" y="803651"/>
                </a:lnTo>
                <a:lnTo>
                  <a:pt x="625103" y="807734"/>
                </a:lnTo>
                <a:lnTo>
                  <a:pt x="683444" y="809115"/>
                </a:lnTo>
                <a:lnTo>
                  <a:pt x="743230" y="807868"/>
                </a:lnTo>
                <a:lnTo>
                  <a:pt x="801468" y="804179"/>
                </a:lnTo>
                <a:lnTo>
                  <a:pt x="857992" y="798121"/>
                </a:lnTo>
                <a:lnTo>
                  <a:pt x="912640" y="789769"/>
                </a:lnTo>
                <a:lnTo>
                  <a:pt x="965246" y="779198"/>
                </a:lnTo>
                <a:lnTo>
                  <a:pt x="1015648" y="766481"/>
                </a:lnTo>
                <a:lnTo>
                  <a:pt x="1063680" y="751695"/>
                </a:lnTo>
                <a:lnTo>
                  <a:pt x="1109179" y="734912"/>
                </a:lnTo>
                <a:lnTo>
                  <a:pt x="1151981" y="716208"/>
                </a:lnTo>
                <a:lnTo>
                  <a:pt x="1191922" y="695657"/>
                </a:lnTo>
                <a:lnTo>
                  <a:pt x="1228837" y="673334"/>
                </a:lnTo>
                <a:lnTo>
                  <a:pt x="1262563" y="649314"/>
                </a:lnTo>
              </a:path>
            </a:pathLst>
          </a:custGeom>
          <a:noFill/>
          <a:ln cap="flat" cmpd="sng" w="65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29"/>
          <p:cNvSpPr txBox="1"/>
          <p:nvPr/>
        </p:nvSpPr>
        <p:spPr>
          <a:xfrm>
            <a:off x="6408022" y="4744208"/>
            <a:ext cx="217614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6830" lvl="0" marL="746125" marR="781050" rtl="0" algn="ctr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Web  server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3551849" y="4722846"/>
            <a:ext cx="963294" cy="809625"/>
          </a:xfrm>
          <a:custGeom>
            <a:rect b="b" l="l" r="r" t="t"/>
            <a:pathLst>
              <a:path extrusionOk="0" h="809625" w="963295">
                <a:moveTo>
                  <a:pt x="465894" y="0"/>
                </a:moveTo>
                <a:lnTo>
                  <a:pt x="416669" y="2219"/>
                </a:lnTo>
                <a:lnTo>
                  <a:pt x="368604" y="8756"/>
                </a:lnTo>
                <a:lnTo>
                  <a:pt x="322029" y="19432"/>
                </a:lnTo>
                <a:lnTo>
                  <a:pt x="277276" y="34067"/>
                </a:lnTo>
                <a:lnTo>
                  <a:pt x="234676" y="52481"/>
                </a:lnTo>
                <a:lnTo>
                  <a:pt x="194561" y="74496"/>
                </a:lnTo>
                <a:lnTo>
                  <a:pt x="157261" y="99930"/>
                </a:lnTo>
                <a:lnTo>
                  <a:pt x="123109" y="128605"/>
                </a:lnTo>
                <a:lnTo>
                  <a:pt x="92435" y="160341"/>
                </a:lnTo>
                <a:lnTo>
                  <a:pt x="65572" y="194958"/>
                </a:lnTo>
                <a:lnTo>
                  <a:pt x="42849" y="232276"/>
                </a:lnTo>
                <a:lnTo>
                  <a:pt x="24600" y="272117"/>
                </a:lnTo>
                <a:lnTo>
                  <a:pt x="11154" y="314300"/>
                </a:lnTo>
                <a:lnTo>
                  <a:pt x="2843" y="358645"/>
                </a:lnTo>
                <a:lnTo>
                  <a:pt x="0" y="404974"/>
                </a:lnTo>
                <a:lnTo>
                  <a:pt x="2843" y="451147"/>
                </a:lnTo>
                <a:lnTo>
                  <a:pt x="11154" y="495358"/>
                </a:lnTo>
                <a:lnTo>
                  <a:pt x="24600" y="537426"/>
                </a:lnTo>
                <a:lnTo>
                  <a:pt x="42849" y="577169"/>
                </a:lnTo>
                <a:lnTo>
                  <a:pt x="65572" y="614407"/>
                </a:lnTo>
                <a:lnTo>
                  <a:pt x="92435" y="648958"/>
                </a:lnTo>
                <a:lnTo>
                  <a:pt x="123109" y="680642"/>
                </a:lnTo>
                <a:lnTo>
                  <a:pt x="157261" y="709276"/>
                </a:lnTo>
                <a:lnTo>
                  <a:pt x="194561" y="734681"/>
                </a:lnTo>
                <a:lnTo>
                  <a:pt x="234676" y="756673"/>
                </a:lnTo>
                <a:lnTo>
                  <a:pt x="277276" y="775074"/>
                </a:lnTo>
                <a:lnTo>
                  <a:pt x="322029" y="789701"/>
                </a:lnTo>
                <a:lnTo>
                  <a:pt x="368604" y="800373"/>
                </a:lnTo>
                <a:lnTo>
                  <a:pt x="416669" y="806909"/>
                </a:lnTo>
                <a:lnTo>
                  <a:pt x="465894" y="809128"/>
                </a:lnTo>
                <a:lnTo>
                  <a:pt x="517527" y="807176"/>
                </a:lnTo>
                <a:lnTo>
                  <a:pt x="567480" y="801420"/>
                </a:lnTo>
                <a:lnTo>
                  <a:pt x="615524" y="792009"/>
                </a:lnTo>
                <a:lnTo>
                  <a:pt x="661434" y="779092"/>
                </a:lnTo>
                <a:lnTo>
                  <a:pt x="704979" y="762818"/>
                </a:lnTo>
                <a:lnTo>
                  <a:pt x="745933" y="743337"/>
                </a:lnTo>
                <a:lnTo>
                  <a:pt x="784069" y="720799"/>
                </a:lnTo>
                <a:lnTo>
                  <a:pt x="819157" y="695351"/>
                </a:lnTo>
                <a:lnTo>
                  <a:pt x="850970" y="667145"/>
                </a:lnTo>
                <a:lnTo>
                  <a:pt x="879281" y="636328"/>
                </a:lnTo>
                <a:lnTo>
                  <a:pt x="903861" y="603050"/>
                </a:lnTo>
                <a:lnTo>
                  <a:pt x="924483" y="567461"/>
                </a:lnTo>
                <a:lnTo>
                  <a:pt x="940919" y="529710"/>
                </a:lnTo>
                <a:lnTo>
                  <a:pt x="952941" y="489945"/>
                </a:lnTo>
                <a:lnTo>
                  <a:pt x="960321" y="448317"/>
                </a:lnTo>
                <a:lnTo>
                  <a:pt x="962832" y="404974"/>
                </a:lnTo>
                <a:lnTo>
                  <a:pt x="960321" y="361485"/>
                </a:lnTo>
                <a:lnTo>
                  <a:pt x="952941" y="319728"/>
                </a:lnTo>
                <a:lnTo>
                  <a:pt x="940919" y="279853"/>
                </a:lnTo>
                <a:lnTo>
                  <a:pt x="924483" y="242007"/>
                </a:lnTo>
                <a:lnTo>
                  <a:pt x="903861" y="206338"/>
                </a:lnTo>
                <a:lnTo>
                  <a:pt x="879281" y="172994"/>
                </a:lnTo>
                <a:lnTo>
                  <a:pt x="850970" y="142123"/>
                </a:lnTo>
                <a:lnTo>
                  <a:pt x="819157" y="113874"/>
                </a:lnTo>
                <a:lnTo>
                  <a:pt x="784069" y="88393"/>
                </a:lnTo>
                <a:lnTo>
                  <a:pt x="745933" y="65830"/>
                </a:lnTo>
                <a:lnTo>
                  <a:pt x="704979" y="46332"/>
                </a:lnTo>
                <a:lnTo>
                  <a:pt x="661434" y="30047"/>
                </a:lnTo>
                <a:lnTo>
                  <a:pt x="615524" y="17123"/>
                </a:lnTo>
                <a:lnTo>
                  <a:pt x="567480" y="7709"/>
                </a:lnTo>
                <a:lnTo>
                  <a:pt x="517527" y="1951"/>
                </a:lnTo>
                <a:lnTo>
                  <a:pt x="4658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29"/>
          <p:cNvSpPr/>
          <p:nvPr/>
        </p:nvSpPr>
        <p:spPr>
          <a:xfrm>
            <a:off x="3551849" y="4722846"/>
            <a:ext cx="963294" cy="809625"/>
          </a:xfrm>
          <a:custGeom>
            <a:rect b="b" l="l" r="r" t="t"/>
            <a:pathLst>
              <a:path extrusionOk="0" h="809625" w="963295">
                <a:moveTo>
                  <a:pt x="924483" y="567461"/>
                </a:moveTo>
                <a:lnTo>
                  <a:pt x="940919" y="529710"/>
                </a:lnTo>
                <a:lnTo>
                  <a:pt x="952941" y="489945"/>
                </a:lnTo>
                <a:lnTo>
                  <a:pt x="960321" y="448317"/>
                </a:lnTo>
                <a:lnTo>
                  <a:pt x="962832" y="404974"/>
                </a:lnTo>
                <a:lnTo>
                  <a:pt x="960321" y="361485"/>
                </a:lnTo>
                <a:lnTo>
                  <a:pt x="952941" y="319728"/>
                </a:lnTo>
                <a:lnTo>
                  <a:pt x="940919" y="279853"/>
                </a:lnTo>
                <a:lnTo>
                  <a:pt x="924483" y="242007"/>
                </a:lnTo>
                <a:lnTo>
                  <a:pt x="903861" y="206338"/>
                </a:lnTo>
                <a:lnTo>
                  <a:pt x="879281" y="172994"/>
                </a:lnTo>
                <a:lnTo>
                  <a:pt x="850970" y="142123"/>
                </a:lnTo>
                <a:lnTo>
                  <a:pt x="819157" y="113874"/>
                </a:lnTo>
                <a:lnTo>
                  <a:pt x="784069" y="88393"/>
                </a:lnTo>
                <a:lnTo>
                  <a:pt x="745933" y="65830"/>
                </a:lnTo>
                <a:lnTo>
                  <a:pt x="704979" y="46332"/>
                </a:lnTo>
                <a:lnTo>
                  <a:pt x="661434" y="30047"/>
                </a:lnTo>
                <a:lnTo>
                  <a:pt x="615524" y="17123"/>
                </a:lnTo>
                <a:lnTo>
                  <a:pt x="567480" y="7709"/>
                </a:lnTo>
                <a:lnTo>
                  <a:pt x="517527" y="1951"/>
                </a:lnTo>
                <a:lnTo>
                  <a:pt x="465894" y="0"/>
                </a:lnTo>
                <a:lnTo>
                  <a:pt x="416669" y="2219"/>
                </a:lnTo>
                <a:lnTo>
                  <a:pt x="368604" y="8756"/>
                </a:lnTo>
                <a:lnTo>
                  <a:pt x="322029" y="19432"/>
                </a:lnTo>
                <a:lnTo>
                  <a:pt x="277276" y="34067"/>
                </a:lnTo>
                <a:lnTo>
                  <a:pt x="234676" y="52481"/>
                </a:lnTo>
                <a:lnTo>
                  <a:pt x="194561" y="74496"/>
                </a:lnTo>
                <a:lnTo>
                  <a:pt x="157261" y="99930"/>
                </a:lnTo>
                <a:lnTo>
                  <a:pt x="123109" y="128605"/>
                </a:lnTo>
                <a:lnTo>
                  <a:pt x="92435" y="160341"/>
                </a:lnTo>
                <a:lnTo>
                  <a:pt x="65572" y="194958"/>
                </a:lnTo>
                <a:lnTo>
                  <a:pt x="42849" y="232276"/>
                </a:lnTo>
                <a:lnTo>
                  <a:pt x="24600" y="272117"/>
                </a:lnTo>
                <a:lnTo>
                  <a:pt x="11154" y="314300"/>
                </a:lnTo>
                <a:lnTo>
                  <a:pt x="2843" y="358645"/>
                </a:lnTo>
                <a:lnTo>
                  <a:pt x="0" y="404974"/>
                </a:lnTo>
                <a:lnTo>
                  <a:pt x="2843" y="451147"/>
                </a:lnTo>
                <a:lnTo>
                  <a:pt x="11154" y="495358"/>
                </a:lnTo>
                <a:lnTo>
                  <a:pt x="24600" y="537426"/>
                </a:lnTo>
                <a:lnTo>
                  <a:pt x="42849" y="577169"/>
                </a:lnTo>
                <a:lnTo>
                  <a:pt x="65572" y="614407"/>
                </a:lnTo>
                <a:lnTo>
                  <a:pt x="92435" y="648958"/>
                </a:lnTo>
                <a:lnTo>
                  <a:pt x="123109" y="680642"/>
                </a:lnTo>
                <a:lnTo>
                  <a:pt x="157261" y="709276"/>
                </a:lnTo>
                <a:lnTo>
                  <a:pt x="194561" y="734681"/>
                </a:lnTo>
                <a:lnTo>
                  <a:pt x="234676" y="756673"/>
                </a:lnTo>
                <a:lnTo>
                  <a:pt x="277276" y="775074"/>
                </a:lnTo>
                <a:lnTo>
                  <a:pt x="322029" y="789701"/>
                </a:lnTo>
                <a:lnTo>
                  <a:pt x="368604" y="800373"/>
                </a:lnTo>
                <a:lnTo>
                  <a:pt x="416669" y="806909"/>
                </a:lnTo>
                <a:lnTo>
                  <a:pt x="465894" y="809128"/>
                </a:lnTo>
                <a:lnTo>
                  <a:pt x="517527" y="807176"/>
                </a:lnTo>
                <a:lnTo>
                  <a:pt x="567480" y="801420"/>
                </a:lnTo>
                <a:lnTo>
                  <a:pt x="615524" y="792009"/>
                </a:lnTo>
                <a:lnTo>
                  <a:pt x="661434" y="779092"/>
                </a:lnTo>
                <a:lnTo>
                  <a:pt x="704979" y="762818"/>
                </a:lnTo>
                <a:lnTo>
                  <a:pt x="745933" y="743337"/>
                </a:lnTo>
                <a:lnTo>
                  <a:pt x="784069" y="720799"/>
                </a:lnTo>
                <a:lnTo>
                  <a:pt x="819157" y="695351"/>
                </a:lnTo>
                <a:lnTo>
                  <a:pt x="850970" y="667145"/>
                </a:lnTo>
                <a:lnTo>
                  <a:pt x="879281" y="636328"/>
                </a:lnTo>
                <a:lnTo>
                  <a:pt x="903861" y="603050"/>
                </a:lnTo>
                <a:lnTo>
                  <a:pt x="924483" y="567461"/>
                </a:lnTo>
              </a:path>
            </a:pathLst>
          </a:custGeom>
          <a:noFill/>
          <a:ln cap="flat" cmpd="sng" w="64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29"/>
          <p:cNvSpPr txBox="1"/>
          <p:nvPr/>
        </p:nvSpPr>
        <p:spPr>
          <a:xfrm>
            <a:off x="2308533" y="4980509"/>
            <a:ext cx="2331085" cy="34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2495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Client	Applet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3767073" y="2835131"/>
            <a:ext cx="190910" cy="1684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" name="Google Shape;403;p29"/>
          <p:cNvSpPr/>
          <p:nvPr/>
        </p:nvSpPr>
        <p:spPr>
          <a:xfrm>
            <a:off x="3924800" y="2935943"/>
            <a:ext cx="2950845" cy="67945"/>
          </a:xfrm>
          <a:custGeom>
            <a:rect b="b" l="l" r="r" t="t"/>
            <a:pathLst>
              <a:path extrusionOk="0" h="67944" w="2950845">
                <a:moveTo>
                  <a:pt x="0" y="0"/>
                </a:moveTo>
                <a:lnTo>
                  <a:pt x="558900" y="33414"/>
                </a:lnTo>
                <a:lnTo>
                  <a:pt x="1396940" y="67629"/>
                </a:lnTo>
                <a:lnTo>
                  <a:pt x="2484378" y="67629"/>
                </a:lnTo>
                <a:lnTo>
                  <a:pt x="2950335" y="33414"/>
                </a:lnTo>
              </a:path>
            </a:pathLst>
          </a:custGeom>
          <a:noFill/>
          <a:ln cap="flat" cmpd="sng" w="33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" name="Google Shape;404;p29"/>
          <p:cNvSpPr/>
          <p:nvPr/>
        </p:nvSpPr>
        <p:spPr>
          <a:xfrm>
            <a:off x="6781263" y="2632012"/>
            <a:ext cx="93980" cy="102235"/>
          </a:xfrm>
          <a:custGeom>
            <a:rect b="b" l="l" r="r" t="t"/>
            <a:pathLst>
              <a:path extrusionOk="0" h="102235" w="93979">
                <a:moveTo>
                  <a:pt x="0" y="0"/>
                </a:moveTo>
                <a:lnTo>
                  <a:pt x="93872" y="101843"/>
                </a:lnTo>
              </a:path>
            </a:pathLst>
          </a:custGeom>
          <a:noFill/>
          <a:ln cap="flat" cmpd="sng" w="64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29"/>
          <p:cNvSpPr/>
          <p:nvPr/>
        </p:nvSpPr>
        <p:spPr>
          <a:xfrm>
            <a:off x="6750591" y="2632012"/>
            <a:ext cx="125095" cy="135255"/>
          </a:xfrm>
          <a:custGeom>
            <a:rect b="b" l="l" r="r" t="t"/>
            <a:pathLst>
              <a:path extrusionOk="0" h="135255" w="125095">
                <a:moveTo>
                  <a:pt x="30671" y="0"/>
                </a:moveTo>
                <a:lnTo>
                  <a:pt x="30671" y="67629"/>
                </a:lnTo>
                <a:lnTo>
                  <a:pt x="0" y="135258"/>
                </a:lnTo>
                <a:lnTo>
                  <a:pt x="124544" y="101843"/>
                </a:lnTo>
                <a:lnTo>
                  <a:pt x="306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29"/>
          <p:cNvSpPr/>
          <p:nvPr/>
        </p:nvSpPr>
        <p:spPr>
          <a:xfrm>
            <a:off x="3831237" y="2632012"/>
            <a:ext cx="2919730" cy="67945"/>
          </a:xfrm>
          <a:custGeom>
            <a:rect b="b" l="l" r="r" t="t"/>
            <a:pathLst>
              <a:path extrusionOk="0" h="67944" w="2919729">
                <a:moveTo>
                  <a:pt x="2919354" y="67629"/>
                </a:moveTo>
                <a:lnTo>
                  <a:pt x="2391435" y="34214"/>
                </a:lnTo>
                <a:lnTo>
                  <a:pt x="1553395" y="0"/>
                </a:lnTo>
                <a:lnTo>
                  <a:pt x="465956" y="0"/>
                </a:lnTo>
                <a:lnTo>
                  <a:pt x="0" y="34214"/>
                </a:lnTo>
              </a:path>
            </a:pathLst>
          </a:custGeom>
          <a:noFill/>
          <a:ln cap="flat" cmpd="sng" w="33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29"/>
          <p:cNvSpPr/>
          <p:nvPr/>
        </p:nvSpPr>
        <p:spPr>
          <a:xfrm>
            <a:off x="3582768" y="5161235"/>
            <a:ext cx="125095" cy="0"/>
          </a:xfrm>
          <a:custGeom>
            <a:rect b="b" l="l" r="r" t="t"/>
            <a:pathLst>
              <a:path extrusionOk="0" h="120000" w="125095">
                <a:moveTo>
                  <a:pt x="0" y="0"/>
                </a:moveTo>
                <a:lnTo>
                  <a:pt x="124544" y="0"/>
                </a:lnTo>
              </a:path>
            </a:pathLst>
          </a:custGeom>
          <a:noFill/>
          <a:ln cap="flat" cmpd="sng" w="66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29"/>
          <p:cNvSpPr/>
          <p:nvPr/>
        </p:nvSpPr>
        <p:spPr>
          <a:xfrm>
            <a:off x="3582768" y="5161235"/>
            <a:ext cx="125095" cy="101600"/>
          </a:xfrm>
          <a:custGeom>
            <a:rect b="b" l="l" r="r" t="t"/>
            <a:pathLst>
              <a:path extrusionOk="0" h="101600" w="125095">
                <a:moveTo>
                  <a:pt x="124544" y="0"/>
                </a:moveTo>
                <a:lnTo>
                  <a:pt x="0" y="0"/>
                </a:lnTo>
                <a:lnTo>
                  <a:pt x="31910" y="67629"/>
                </a:lnTo>
                <a:lnTo>
                  <a:pt x="31910" y="101043"/>
                </a:lnTo>
                <a:lnTo>
                  <a:pt x="1245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29"/>
          <p:cNvSpPr/>
          <p:nvPr/>
        </p:nvSpPr>
        <p:spPr>
          <a:xfrm>
            <a:off x="3210561" y="5228864"/>
            <a:ext cx="372745" cy="33655"/>
          </a:xfrm>
          <a:custGeom>
            <a:rect b="b" l="l" r="r" t="t"/>
            <a:pathLst>
              <a:path extrusionOk="0" h="33654" w="372745">
                <a:moveTo>
                  <a:pt x="372207" y="0"/>
                </a:moveTo>
                <a:lnTo>
                  <a:pt x="310338" y="0"/>
                </a:lnTo>
                <a:lnTo>
                  <a:pt x="248406" y="0"/>
                </a:lnTo>
                <a:lnTo>
                  <a:pt x="61900" y="33414"/>
                </a:lnTo>
                <a:lnTo>
                  <a:pt x="0" y="0"/>
                </a:lnTo>
              </a:path>
            </a:pathLst>
          </a:custGeom>
          <a:noFill/>
          <a:ln cap="flat" cmpd="sng" w="33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p29"/>
          <p:cNvSpPr/>
          <p:nvPr/>
        </p:nvSpPr>
        <p:spPr>
          <a:xfrm>
            <a:off x="3209394" y="4993860"/>
            <a:ext cx="188860" cy="1660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" name="Google Shape;411;p29"/>
          <p:cNvSpPr/>
          <p:nvPr/>
        </p:nvSpPr>
        <p:spPr>
          <a:xfrm>
            <a:off x="3366117" y="5025977"/>
            <a:ext cx="372745" cy="67945"/>
          </a:xfrm>
          <a:custGeom>
            <a:rect b="b" l="l" r="r" t="t"/>
            <a:pathLst>
              <a:path extrusionOk="0" h="67945" w="372745">
                <a:moveTo>
                  <a:pt x="0" y="34214"/>
                </a:moveTo>
                <a:lnTo>
                  <a:pt x="30950" y="34214"/>
                </a:lnTo>
                <a:lnTo>
                  <a:pt x="92850" y="34214"/>
                </a:lnTo>
                <a:lnTo>
                  <a:pt x="279233" y="0"/>
                </a:lnTo>
                <a:lnTo>
                  <a:pt x="372176" y="67629"/>
                </a:lnTo>
              </a:path>
            </a:pathLst>
          </a:custGeom>
          <a:noFill/>
          <a:ln cap="flat" cmpd="sng" w="33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29"/>
          <p:cNvSpPr txBox="1"/>
          <p:nvPr/>
        </p:nvSpPr>
        <p:spPr>
          <a:xfrm>
            <a:off x="4688488" y="3058315"/>
            <a:ext cx="1247775" cy="34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Applet code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3042273" y="2654174"/>
            <a:ext cx="652145" cy="34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Client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65137" y="3868263"/>
            <a:ext cx="3406140" cy="34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b) client interacts with the applet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8480297" y="6393586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3138677" y="461594"/>
            <a:ext cx="28676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</a:t>
            </a: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35940" y="1195578"/>
            <a:ext cx="8205470" cy="470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15938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Arquitetura: organização e interação dos  componentes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Arquitetura do software vs. Arquitetura do sistema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Do software: organização dos componentes lógicos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Do sistema: organização nos componentes físicos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90195" rtl="0" algn="l">
              <a:lnSpc>
                <a:spcPct val="96000"/>
              </a:lnSpc>
              <a:spcBef>
                <a:spcPts val="69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 arquitetura do sistema depende da arquitetura  do software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Arquiteturas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centralizadas 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(modelo C/S 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Maioria dos componentes de sw estão no servidor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19772"/>
              </a:lnSpc>
              <a:spcBef>
                <a:spcPts val="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Clientes usam meios de comunicação simples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345440" rtl="0" algn="l">
              <a:lnSpc>
                <a:spcPct val="80000"/>
              </a:lnSpc>
              <a:spcBef>
                <a:spcPts val="61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Arquiteturas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descentralizadas 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(maquinas com papéis  semelhantes)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1175410" y="801750"/>
            <a:ext cx="679513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Thin clients and compute servers</a:t>
            </a:r>
            <a:endParaRPr sz="3600"/>
          </a:p>
        </p:txBody>
      </p:sp>
      <p:sp>
        <p:nvSpPr>
          <p:cNvPr id="420" name="Google Shape;420;p30"/>
          <p:cNvSpPr/>
          <p:nvPr/>
        </p:nvSpPr>
        <p:spPr>
          <a:xfrm>
            <a:off x="974725" y="2928873"/>
            <a:ext cx="1835150" cy="1289050"/>
          </a:xfrm>
          <a:custGeom>
            <a:rect b="b" l="l" r="r" t="t"/>
            <a:pathLst>
              <a:path extrusionOk="0" h="1289050" w="1835150">
                <a:moveTo>
                  <a:pt x="0" y="1289050"/>
                </a:moveTo>
                <a:lnTo>
                  <a:pt x="1835150" y="1289050"/>
                </a:lnTo>
                <a:lnTo>
                  <a:pt x="1835150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30"/>
          <p:cNvSpPr/>
          <p:nvPr/>
        </p:nvSpPr>
        <p:spPr>
          <a:xfrm>
            <a:off x="5930900" y="2552700"/>
            <a:ext cx="2540000" cy="1951355"/>
          </a:xfrm>
          <a:custGeom>
            <a:rect b="b" l="l" r="r" t="t"/>
            <a:pathLst>
              <a:path extrusionOk="0" h="1951354" w="2540000">
                <a:moveTo>
                  <a:pt x="0" y="1951101"/>
                </a:moveTo>
                <a:lnTo>
                  <a:pt x="2540000" y="1951101"/>
                </a:lnTo>
                <a:lnTo>
                  <a:pt x="2540000" y="0"/>
                </a:lnTo>
                <a:lnTo>
                  <a:pt x="0" y="0"/>
                </a:lnTo>
                <a:lnTo>
                  <a:pt x="0" y="1951101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30"/>
          <p:cNvSpPr/>
          <p:nvPr/>
        </p:nvSpPr>
        <p:spPr>
          <a:xfrm>
            <a:off x="1135062" y="3144901"/>
            <a:ext cx="1513205" cy="871855"/>
          </a:xfrm>
          <a:custGeom>
            <a:rect b="b" l="l" r="r" t="t"/>
            <a:pathLst>
              <a:path extrusionOk="0" h="871854" w="1513205">
                <a:moveTo>
                  <a:pt x="756475" y="0"/>
                </a:moveTo>
                <a:lnTo>
                  <a:pt x="697352" y="1310"/>
                </a:lnTo>
                <a:lnTo>
                  <a:pt x="639474" y="5178"/>
                </a:lnTo>
                <a:lnTo>
                  <a:pt x="583009" y="11507"/>
                </a:lnTo>
                <a:lnTo>
                  <a:pt x="528127" y="20199"/>
                </a:lnTo>
                <a:lnTo>
                  <a:pt x="474994" y="31157"/>
                </a:lnTo>
                <a:lnTo>
                  <a:pt x="423779" y="44286"/>
                </a:lnTo>
                <a:lnTo>
                  <a:pt x="374649" y="59487"/>
                </a:lnTo>
                <a:lnTo>
                  <a:pt x="327774" y="76665"/>
                </a:lnTo>
                <a:lnTo>
                  <a:pt x="283321" y="95722"/>
                </a:lnTo>
                <a:lnTo>
                  <a:pt x="241459" y="116561"/>
                </a:lnTo>
                <a:lnTo>
                  <a:pt x="202354" y="139086"/>
                </a:lnTo>
                <a:lnTo>
                  <a:pt x="166176" y="163199"/>
                </a:lnTo>
                <a:lnTo>
                  <a:pt x="133093" y="188805"/>
                </a:lnTo>
                <a:lnTo>
                  <a:pt x="103272" y="215805"/>
                </a:lnTo>
                <a:lnTo>
                  <a:pt x="76882" y="244104"/>
                </a:lnTo>
                <a:lnTo>
                  <a:pt x="35066" y="304209"/>
                </a:lnTo>
                <a:lnTo>
                  <a:pt x="8990" y="368345"/>
                </a:lnTo>
                <a:lnTo>
                  <a:pt x="0" y="435737"/>
                </a:lnTo>
                <a:lnTo>
                  <a:pt x="2275" y="469791"/>
                </a:lnTo>
                <a:lnTo>
                  <a:pt x="19976" y="535651"/>
                </a:lnTo>
                <a:lnTo>
                  <a:pt x="54090" y="597869"/>
                </a:lnTo>
                <a:lnTo>
                  <a:pt x="103272" y="655668"/>
                </a:lnTo>
                <a:lnTo>
                  <a:pt x="133093" y="682668"/>
                </a:lnTo>
                <a:lnTo>
                  <a:pt x="166176" y="708274"/>
                </a:lnTo>
                <a:lnTo>
                  <a:pt x="202354" y="732387"/>
                </a:lnTo>
                <a:lnTo>
                  <a:pt x="241459" y="754912"/>
                </a:lnTo>
                <a:lnTo>
                  <a:pt x="283321" y="775751"/>
                </a:lnTo>
                <a:lnTo>
                  <a:pt x="327774" y="794808"/>
                </a:lnTo>
                <a:lnTo>
                  <a:pt x="374650" y="811986"/>
                </a:lnTo>
                <a:lnTo>
                  <a:pt x="423779" y="827187"/>
                </a:lnTo>
                <a:lnTo>
                  <a:pt x="474994" y="840316"/>
                </a:lnTo>
                <a:lnTo>
                  <a:pt x="528127" y="851274"/>
                </a:lnTo>
                <a:lnTo>
                  <a:pt x="583009" y="859966"/>
                </a:lnTo>
                <a:lnTo>
                  <a:pt x="639474" y="866295"/>
                </a:lnTo>
                <a:lnTo>
                  <a:pt x="697352" y="870163"/>
                </a:lnTo>
                <a:lnTo>
                  <a:pt x="756475" y="871474"/>
                </a:lnTo>
                <a:lnTo>
                  <a:pt x="815581" y="870163"/>
                </a:lnTo>
                <a:lnTo>
                  <a:pt x="873445" y="866295"/>
                </a:lnTo>
                <a:lnTo>
                  <a:pt x="929897" y="859966"/>
                </a:lnTo>
                <a:lnTo>
                  <a:pt x="984770" y="851274"/>
                </a:lnTo>
                <a:lnTo>
                  <a:pt x="1037894" y="840316"/>
                </a:lnTo>
                <a:lnTo>
                  <a:pt x="1089103" y="827187"/>
                </a:lnTo>
                <a:lnTo>
                  <a:pt x="1138228" y="811986"/>
                </a:lnTo>
                <a:lnTo>
                  <a:pt x="1185099" y="794808"/>
                </a:lnTo>
                <a:lnTo>
                  <a:pt x="1229550" y="775751"/>
                </a:lnTo>
                <a:lnTo>
                  <a:pt x="1271412" y="754912"/>
                </a:lnTo>
                <a:lnTo>
                  <a:pt x="1310517" y="732387"/>
                </a:lnTo>
                <a:lnTo>
                  <a:pt x="1346695" y="708274"/>
                </a:lnTo>
                <a:lnTo>
                  <a:pt x="1379780" y="682668"/>
                </a:lnTo>
                <a:lnTo>
                  <a:pt x="1409603" y="655668"/>
                </a:lnTo>
                <a:lnTo>
                  <a:pt x="1435995" y="627369"/>
                </a:lnTo>
                <a:lnTo>
                  <a:pt x="1477816" y="567264"/>
                </a:lnTo>
                <a:lnTo>
                  <a:pt x="1503895" y="503128"/>
                </a:lnTo>
                <a:lnTo>
                  <a:pt x="1512887" y="435737"/>
                </a:lnTo>
                <a:lnTo>
                  <a:pt x="1510611" y="401682"/>
                </a:lnTo>
                <a:lnTo>
                  <a:pt x="1492907" y="335822"/>
                </a:lnTo>
                <a:lnTo>
                  <a:pt x="1458789" y="273604"/>
                </a:lnTo>
                <a:lnTo>
                  <a:pt x="1409603" y="215805"/>
                </a:lnTo>
                <a:lnTo>
                  <a:pt x="1379780" y="188805"/>
                </a:lnTo>
                <a:lnTo>
                  <a:pt x="1346695" y="163199"/>
                </a:lnTo>
                <a:lnTo>
                  <a:pt x="1310517" y="139086"/>
                </a:lnTo>
                <a:lnTo>
                  <a:pt x="1271412" y="116561"/>
                </a:lnTo>
                <a:lnTo>
                  <a:pt x="1229550" y="95722"/>
                </a:lnTo>
                <a:lnTo>
                  <a:pt x="1185099" y="76665"/>
                </a:lnTo>
                <a:lnTo>
                  <a:pt x="1138228" y="59487"/>
                </a:lnTo>
                <a:lnTo>
                  <a:pt x="1089103" y="44286"/>
                </a:lnTo>
                <a:lnTo>
                  <a:pt x="1037894" y="31157"/>
                </a:lnTo>
                <a:lnTo>
                  <a:pt x="984770" y="20199"/>
                </a:lnTo>
                <a:lnTo>
                  <a:pt x="929897" y="11507"/>
                </a:lnTo>
                <a:lnTo>
                  <a:pt x="873445" y="5178"/>
                </a:lnTo>
                <a:lnTo>
                  <a:pt x="815581" y="1310"/>
                </a:lnTo>
                <a:lnTo>
                  <a:pt x="7564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0"/>
          <p:cNvSpPr/>
          <p:nvPr/>
        </p:nvSpPr>
        <p:spPr>
          <a:xfrm>
            <a:off x="1135062" y="3144901"/>
            <a:ext cx="1513205" cy="871855"/>
          </a:xfrm>
          <a:custGeom>
            <a:rect b="b" l="l" r="r" t="t"/>
            <a:pathLst>
              <a:path extrusionOk="0" h="871854" w="1513205">
                <a:moveTo>
                  <a:pt x="0" y="435737"/>
                </a:moveTo>
                <a:lnTo>
                  <a:pt x="8990" y="368345"/>
                </a:lnTo>
                <a:lnTo>
                  <a:pt x="35066" y="304209"/>
                </a:lnTo>
                <a:lnTo>
                  <a:pt x="76882" y="244104"/>
                </a:lnTo>
                <a:lnTo>
                  <a:pt x="103272" y="215805"/>
                </a:lnTo>
                <a:lnTo>
                  <a:pt x="133093" y="188805"/>
                </a:lnTo>
                <a:lnTo>
                  <a:pt x="166176" y="163199"/>
                </a:lnTo>
                <a:lnTo>
                  <a:pt x="202354" y="139086"/>
                </a:lnTo>
                <a:lnTo>
                  <a:pt x="241459" y="116561"/>
                </a:lnTo>
                <a:lnTo>
                  <a:pt x="283321" y="95722"/>
                </a:lnTo>
                <a:lnTo>
                  <a:pt x="327774" y="76665"/>
                </a:lnTo>
                <a:lnTo>
                  <a:pt x="374650" y="59487"/>
                </a:lnTo>
                <a:lnTo>
                  <a:pt x="423779" y="44286"/>
                </a:lnTo>
                <a:lnTo>
                  <a:pt x="474994" y="31157"/>
                </a:lnTo>
                <a:lnTo>
                  <a:pt x="528127" y="20199"/>
                </a:lnTo>
                <a:lnTo>
                  <a:pt x="583009" y="11507"/>
                </a:lnTo>
                <a:lnTo>
                  <a:pt x="639474" y="5178"/>
                </a:lnTo>
                <a:lnTo>
                  <a:pt x="697352" y="1310"/>
                </a:lnTo>
                <a:lnTo>
                  <a:pt x="756475" y="0"/>
                </a:lnTo>
                <a:lnTo>
                  <a:pt x="815581" y="1310"/>
                </a:lnTo>
                <a:lnTo>
                  <a:pt x="873445" y="5178"/>
                </a:lnTo>
                <a:lnTo>
                  <a:pt x="929897" y="11507"/>
                </a:lnTo>
                <a:lnTo>
                  <a:pt x="984770" y="20199"/>
                </a:lnTo>
                <a:lnTo>
                  <a:pt x="1037894" y="31157"/>
                </a:lnTo>
                <a:lnTo>
                  <a:pt x="1089103" y="44286"/>
                </a:lnTo>
                <a:lnTo>
                  <a:pt x="1138228" y="59487"/>
                </a:lnTo>
                <a:lnTo>
                  <a:pt x="1185099" y="76665"/>
                </a:lnTo>
                <a:lnTo>
                  <a:pt x="1229550" y="95722"/>
                </a:lnTo>
                <a:lnTo>
                  <a:pt x="1271412" y="116561"/>
                </a:lnTo>
                <a:lnTo>
                  <a:pt x="1310517" y="139086"/>
                </a:lnTo>
                <a:lnTo>
                  <a:pt x="1346695" y="163199"/>
                </a:lnTo>
                <a:lnTo>
                  <a:pt x="1379780" y="188805"/>
                </a:lnTo>
                <a:lnTo>
                  <a:pt x="1409603" y="215805"/>
                </a:lnTo>
                <a:lnTo>
                  <a:pt x="1435995" y="244104"/>
                </a:lnTo>
                <a:lnTo>
                  <a:pt x="1477816" y="304209"/>
                </a:lnTo>
                <a:lnTo>
                  <a:pt x="1503895" y="368345"/>
                </a:lnTo>
                <a:lnTo>
                  <a:pt x="1512887" y="435737"/>
                </a:lnTo>
                <a:lnTo>
                  <a:pt x="1510611" y="469791"/>
                </a:lnTo>
                <a:lnTo>
                  <a:pt x="1503895" y="503128"/>
                </a:lnTo>
                <a:lnTo>
                  <a:pt x="1477816" y="567264"/>
                </a:lnTo>
                <a:lnTo>
                  <a:pt x="1435995" y="627369"/>
                </a:lnTo>
                <a:lnTo>
                  <a:pt x="1409603" y="655668"/>
                </a:lnTo>
                <a:lnTo>
                  <a:pt x="1379780" y="682668"/>
                </a:lnTo>
                <a:lnTo>
                  <a:pt x="1346695" y="708274"/>
                </a:lnTo>
                <a:lnTo>
                  <a:pt x="1310517" y="732387"/>
                </a:lnTo>
                <a:lnTo>
                  <a:pt x="1271412" y="754912"/>
                </a:lnTo>
                <a:lnTo>
                  <a:pt x="1229550" y="775751"/>
                </a:lnTo>
                <a:lnTo>
                  <a:pt x="1185099" y="794808"/>
                </a:lnTo>
                <a:lnTo>
                  <a:pt x="1138228" y="811986"/>
                </a:lnTo>
                <a:lnTo>
                  <a:pt x="1089103" y="827187"/>
                </a:lnTo>
                <a:lnTo>
                  <a:pt x="1037894" y="840316"/>
                </a:lnTo>
                <a:lnTo>
                  <a:pt x="984770" y="851274"/>
                </a:lnTo>
                <a:lnTo>
                  <a:pt x="929897" y="859966"/>
                </a:lnTo>
                <a:lnTo>
                  <a:pt x="873445" y="866295"/>
                </a:lnTo>
                <a:lnTo>
                  <a:pt x="815581" y="870163"/>
                </a:lnTo>
                <a:lnTo>
                  <a:pt x="756475" y="871474"/>
                </a:lnTo>
                <a:lnTo>
                  <a:pt x="697352" y="870163"/>
                </a:lnTo>
                <a:lnTo>
                  <a:pt x="639474" y="866295"/>
                </a:lnTo>
                <a:lnTo>
                  <a:pt x="583009" y="859966"/>
                </a:lnTo>
                <a:lnTo>
                  <a:pt x="528127" y="851274"/>
                </a:lnTo>
                <a:lnTo>
                  <a:pt x="474994" y="840316"/>
                </a:lnTo>
                <a:lnTo>
                  <a:pt x="423779" y="827187"/>
                </a:lnTo>
                <a:lnTo>
                  <a:pt x="374649" y="811986"/>
                </a:lnTo>
                <a:lnTo>
                  <a:pt x="327774" y="794808"/>
                </a:lnTo>
                <a:lnTo>
                  <a:pt x="283321" y="775751"/>
                </a:lnTo>
                <a:lnTo>
                  <a:pt x="241459" y="754912"/>
                </a:lnTo>
                <a:lnTo>
                  <a:pt x="202354" y="732387"/>
                </a:lnTo>
                <a:lnTo>
                  <a:pt x="166176" y="708274"/>
                </a:lnTo>
                <a:lnTo>
                  <a:pt x="133093" y="682668"/>
                </a:lnTo>
                <a:lnTo>
                  <a:pt x="103272" y="655668"/>
                </a:lnTo>
                <a:lnTo>
                  <a:pt x="76882" y="627369"/>
                </a:lnTo>
                <a:lnTo>
                  <a:pt x="35066" y="567264"/>
                </a:lnTo>
                <a:lnTo>
                  <a:pt x="8990" y="503128"/>
                </a:lnTo>
                <a:lnTo>
                  <a:pt x="0" y="435737"/>
                </a:lnTo>
                <a:close/>
              </a:path>
            </a:pathLst>
          </a:custGeom>
          <a:noFill/>
          <a:ln cap="flat" cmpd="sng" w="507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" name="Google Shape;424;p30"/>
          <p:cNvSpPr txBox="1"/>
          <p:nvPr/>
        </p:nvSpPr>
        <p:spPr>
          <a:xfrm>
            <a:off x="1576577" y="3273298"/>
            <a:ext cx="73914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71120" lvl="0" marL="12700" marR="5080" rtl="0" algn="l">
              <a:lnSpc>
                <a:spcPct val="11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Thin  Client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6380226" y="3075051"/>
            <a:ext cx="1641475" cy="906780"/>
          </a:xfrm>
          <a:custGeom>
            <a:rect b="b" l="l" r="r" t="t"/>
            <a:pathLst>
              <a:path extrusionOk="0" h="906779" w="1641475">
                <a:moveTo>
                  <a:pt x="820674" y="0"/>
                </a:moveTo>
                <a:lnTo>
                  <a:pt x="759423" y="1242"/>
                </a:lnTo>
                <a:lnTo>
                  <a:pt x="699396" y="4911"/>
                </a:lnTo>
                <a:lnTo>
                  <a:pt x="640751" y="10920"/>
                </a:lnTo>
                <a:lnTo>
                  <a:pt x="583646" y="19180"/>
                </a:lnTo>
                <a:lnTo>
                  <a:pt x="528239" y="29605"/>
                </a:lnTo>
                <a:lnTo>
                  <a:pt x="474691" y="42106"/>
                </a:lnTo>
                <a:lnTo>
                  <a:pt x="423158" y="56596"/>
                </a:lnTo>
                <a:lnTo>
                  <a:pt x="373800" y="72988"/>
                </a:lnTo>
                <a:lnTo>
                  <a:pt x="326776" y="91194"/>
                </a:lnTo>
                <a:lnTo>
                  <a:pt x="282244" y="111127"/>
                </a:lnTo>
                <a:lnTo>
                  <a:pt x="240363" y="132699"/>
                </a:lnTo>
                <a:lnTo>
                  <a:pt x="201291" y="155822"/>
                </a:lnTo>
                <a:lnTo>
                  <a:pt x="165188" y="180409"/>
                </a:lnTo>
                <a:lnTo>
                  <a:pt x="132211" y="206373"/>
                </a:lnTo>
                <a:lnTo>
                  <a:pt x="102519" y="233626"/>
                </a:lnTo>
                <a:lnTo>
                  <a:pt x="76272" y="262080"/>
                </a:lnTo>
                <a:lnTo>
                  <a:pt x="34745" y="322243"/>
                </a:lnTo>
                <a:lnTo>
                  <a:pt x="8897" y="386162"/>
                </a:lnTo>
                <a:lnTo>
                  <a:pt x="0" y="453136"/>
                </a:lnTo>
                <a:lnTo>
                  <a:pt x="2250" y="486961"/>
                </a:lnTo>
                <a:lnTo>
                  <a:pt x="19782" y="552501"/>
                </a:lnTo>
                <a:lnTo>
                  <a:pt x="53628" y="614639"/>
                </a:lnTo>
                <a:lnTo>
                  <a:pt x="102519" y="672676"/>
                </a:lnTo>
                <a:lnTo>
                  <a:pt x="132211" y="699936"/>
                </a:lnTo>
                <a:lnTo>
                  <a:pt x="165188" y="725908"/>
                </a:lnTo>
                <a:lnTo>
                  <a:pt x="201291" y="750504"/>
                </a:lnTo>
                <a:lnTo>
                  <a:pt x="240363" y="773636"/>
                </a:lnTo>
                <a:lnTo>
                  <a:pt x="282244" y="795216"/>
                </a:lnTo>
                <a:lnTo>
                  <a:pt x="326776" y="815157"/>
                </a:lnTo>
                <a:lnTo>
                  <a:pt x="373800" y="833372"/>
                </a:lnTo>
                <a:lnTo>
                  <a:pt x="423158" y="849771"/>
                </a:lnTo>
                <a:lnTo>
                  <a:pt x="474691" y="864269"/>
                </a:lnTo>
                <a:lnTo>
                  <a:pt x="528239" y="876777"/>
                </a:lnTo>
                <a:lnTo>
                  <a:pt x="583646" y="887207"/>
                </a:lnTo>
                <a:lnTo>
                  <a:pt x="640751" y="895472"/>
                </a:lnTo>
                <a:lnTo>
                  <a:pt x="699396" y="901484"/>
                </a:lnTo>
                <a:lnTo>
                  <a:pt x="759423" y="905155"/>
                </a:lnTo>
                <a:lnTo>
                  <a:pt x="820674" y="906399"/>
                </a:lnTo>
                <a:lnTo>
                  <a:pt x="881924" y="905155"/>
                </a:lnTo>
                <a:lnTo>
                  <a:pt x="941954" y="901484"/>
                </a:lnTo>
                <a:lnTo>
                  <a:pt x="1000603" y="895472"/>
                </a:lnTo>
                <a:lnTo>
                  <a:pt x="1057712" y="887207"/>
                </a:lnTo>
                <a:lnTo>
                  <a:pt x="1113124" y="876777"/>
                </a:lnTo>
                <a:lnTo>
                  <a:pt x="1166680" y="864269"/>
                </a:lnTo>
                <a:lnTo>
                  <a:pt x="1218219" y="849771"/>
                </a:lnTo>
                <a:lnTo>
                  <a:pt x="1267585" y="833372"/>
                </a:lnTo>
                <a:lnTo>
                  <a:pt x="1314617" y="815157"/>
                </a:lnTo>
                <a:lnTo>
                  <a:pt x="1359158" y="795216"/>
                </a:lnTo>
                <a:lnTo>
                  <a:pt x="1401048" y="773636"/>
                </a:lnTo>
                <a:lnTo>
                  <a:pt x="1440128" y="750504"/>
                </a:lnTo>
                <a:lnTo>
                  <a:pt x="1476240" y="725908"/>
                </a:lnTo>
                <a:lnTo>
                  <a:pt x="1509225" y="699936"/>
                </a:lnTo>
                <a:lnTo>
                  <a:pt x="1538924" y="672676"/>
                </a:lnTo>
                <a:lnTo>
                  <a:pt x="1565179" y="644214"/>
                </a:lnTo>
                <a:lnTo>
                  <a:pt x="1606718" y="584039"/>
                </a:lnTo>
                <a:lnTo>
                  <a:pt x="1632574" y="520112"/>
                </a:lnTo>
                <a:lnTo>
                  <a:pt x="1641475" y="453136"/>
                </a:lnTo>
                <a:lnTo>
                  <a:pt x="1639223" y="419310"/>
                </a:lnTo>
                <a:lnTo>
                  <a:pt x="1621686" y="353777"/>
                </a:lnTo>
                <a:lnTo>
                  <a:pt x="1587830" y="291648"/>
                </a:lnTo>
                <a:lnTo>
                  <a:pt x="1538924" y="233626"/>
                </a:lnTo>
                <a:lnTo>
                  <a:pt x="1509225" y="206373"/>
                </a:lnTo>
                <a:lnTo>
                  <a:pt x="1476240" y="180409"/>
                </a:lnTo>
                <a:lnTo>
                  <a:pt x="1440128" y="155822"/>
                </a:lnTo>
                <a:lnTo>
                  <a:pt x="1401048" y="132699"/>
                </a:lnTo>
                <a:lnTo>
                  <a:pt x="1359158" y="111127"/>
                </a:lnTo>
                <a:lnTo>
                  <a:pt x="1314617" y="91194"/>
                </a:lnTo>
                <a:lnTo>
                  <a:pt x="1267585" y="72988"/>
                </a:lnTo>
                <a:lnTo>
                  <a:pt x="1218219" y="56596"/>
                </a:lnTo>
                <a:lnTo>
                  <a:pt x="1166680" y="42106"/>
                </a:lnTo>
                <a:lnTo>
                  <a:pt x="1113124" y="29605"/>
                </a:lnTo>
                <a:lnTo>
                  <a:pt x="1057712" y="19180"/>
                </a:lnTo>
                <a:lnTo>
                  <a:pt x="1000603" y="10920"/>
                </a:lnTo>
                <a:lnTo>
                  <a:pt x="941954" y="4911"/>
                </a:lnTo>
                <a:lnTo>
                  <a:pt x="881924" y="1242"/>
                </a:lnTo>
                <a:lnTo>
                  <a:pt x="8206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30"/>
          <p:cNvSpPr/>
          <p:nvPr/>
        </p:nvSpPr>
        <p:spPr>
          <a:xfrm>
            <a:off x="6380226" y="3075051"/>
            <a:ext cx="1641475" cy="906780"/>
          </a:xfrm>
          <a:custGeom>
            <a:rect b="b" l="l" r="r" t="t"/>
            <a:pathLst>
              <a:path extrusionOk="0" h="906779" w="1641475">
                <a:moveTo>
                  <a:pt x="0" y="453136"/>
                </a:moveTo>
                <a:lnTo>
                  <a:pt x="8897" y="386162"/>
                </a:lnTo>
                <a:lnTo>
                  <a:pt x="34745" y="322243"/>
                </a:lnTo>
                <a:lnTo>
                  <a:pt x="76272" y="262080"/>
                </a:lnTo>
                <a:lnTo>
                  <a:pt x="102519" y="233626"/>
                </a:lnTo>
                <a:lnTo>
                  <a:pt x="132211" y="206373"/>
                </a:lnTo>
                <a:lnTo>
                  <a:pt x="165188" y="180409"/>
                </a:lnTo>
                <a:lnTo>
                  <a:pt x="201291" y="155822"/>
                </a:lnTo>
                <a:lnTo>
                  <a:pt x="240363" y="132699"/>
                </a:lnTo>
                <a:lnTo>
                  <a:pt x="282244" y="111127"/>
                </a:lnTo>
                <a:lnTo>
                  <a:pt x="326776" y="91194"/>
                </a:lnTo>
                <a:lnTo>
                  <a:pt x="373800" y="72988"/>
                </a:lnTo>
                <a:lnTo>
                  <a:pt x="423158" y="56596"/>
                </a:lnTo>
                <a:lnTo>
                  <a:pt x="474691" y="42106"/>
                </a:lnTo>
                <a:lnTo>
                  <a:pt x="528239" y="29605"/>
                </a:lnTo>
                <a:lnTo>
                  <a:pt x="583646" y="19180"/>
                </a:lnTo>
                <a:lnTo>
                  <a:pt x="640751" y="10920"/>
                </a:lnTo>
                <a:lnTo>
                  <a:pt x="699396" y="4911"/>
                </a:lnTo>
                <a:lnTo>
                  <a:pt x="759423" y="1242"/>
                </a:lnTo>
                <a:lnTo>
                  <a:pt x="820674" y="0"/>
                </a:lnTo>
                <a:lnTo>
                  <a:pt x="881924" y="1242"/>
                </a:lnTo>
                <a:lnTo>
                  <a:pt x="941954" y="4911"/>
                </a:lnTo>
                <a:lnTo>
                  <a:pt x="1000603" y="10920"/>
                </a:lnTo>
                <a:lnTo>
                  <a:pt x="1057712" y="19180"/>
                </a:lnTo>
                <a:lnTo>
                  <a:pt x="1113124" y="29605"/>
                </a:lnTo>
                <a:lnTo>
                  <a:pt x="1166680" y="42106"/>
                </a:lnTo>
                <a:lnTo>
                  <a:pt x="1218219" y="56596"/>
                </a:lnTo>
                <a:lnTo>
                  <a:pt x="1267585" y="72988"/>
                </a:lnTo>
                <a:lnTo>
                  <a:pt x="1314617" y="91194"/>
                </a:lnTo>
                <a:lnTo>
                  <a:pt x="1359158" y="111127"/>
                </a:lnTo>
                <a:lnTo>
                  <a:pt x="1401048" y="132699"/>
                </a:lnTo>
                <a:lnTo>
                  <a:pt x="1440128" y="155822"/>
                </a:lnTo>
                <a:lnTo>
                  <a:pt x="1476240" y="180409"/>
                </a:lnTo>
                <a:lnTo>
                  <a:pt x="1509225" y="206373"/>
                </a:lnTo>
                <a:lnTo>
                  <a:pt x="1538924" y="233626"/>
                </a:lnTo>
                <a:lnTo>
                  <a:pt x="1565179" y="262080"/>
                </a:lnTo>
                <a:lnTo>
                  <a:pt x="1606718" y="322243"/>
                </a:lnTo>
                <a:lnTo>
                  <a:pt x="1632574" y="386162"/>
                </a:lnTo>
                <a:lnTo>
                  <a:pt x="1641475" y="453136"/>
                </a:lnTo>
                <a:lnTo>
                  <a:pt x="1639223" y="486961"/>
                </a:lnTo>
                <a:lnTo>
                  <a:pt x="1632574" y="520112"/>
                </a:lnTo>
                <a:lnTo>
                  <a:pt x="1606718" y="584039"/>
                </a:lnTo>
                <a:lnTo>
                  <a:pt x="1565179" y="644214"/>
                </a:lnTo>
                <a:lnTo>
                  <a:pt x="1538924" y="672676"/>
                </a:lnTo>
                <a:lnTo>
                  <a:pt x="1509225" y="699936"/>
                </a:lnTo>
                <a:lnTo>
                  <a:pt x="1476240" y="725908"/>
                </a:lnTo>
                <a:lnTo>
                  <a:pt x="1440128" y="750504"/>
                </a:lnTo>
                <a:lnTo>
                  <a:pt x="1401048" y="773636"/>
                </a:lnTo>
                <a:lnTo>
                  <a:pt x="1359158" y="795216"/>
                </a:lnTo>
                <a:lnTo>
                  <a:pt x="1314617" y="815157"/>
                </a:lnTo>
                <a:lnTo>
                  <a:pt x="1267585" y="833372"/>
                </a:lnTo>
                <a:lnTo>
                  <a:pt x="1218219" y="849771"/>
                </a:lnTo>
                <a:lnTo>
                  <a:pt x="1166680" y="864269"/>
                </a:lnTo>
                <a:lnTo>
                  <a:pt x="1113124" y="876777"/>
                </a:lnTo>
                <a:lnTo>
                  <a:pt x="1057712" y="887207"/>
                </a:lnTo>
                <a:lnTo>
                  <a:pt x="1000603" y="895472"/>
                </a:lnTo>
                <a:lnTo>
                  <a:pt x="941954" y="901484"/>
                </a:lnTo>
                <a:lnTo>
                  <a:pt x="881924" y="905155"/>
                </a:lnTo>
                <a:lnTo>
                  <a:pt x="820674" y="906399"/>
                </a:lnTo>
                <a:lnTo>
                  <a:pt x="759423" y="905155"/>
                </a:lnTo>
                <a:lnTo>
                  <a:pt x="699396" y="901484"/>
                </a:lnTo>
                <a:lnTo>
                  <a:pt x="640751" y="895472"/>
                </a:lnTo>
                <a:lnTo>
                  <a:pt x="583646" y="887207"/>
                </a:lnTo>
                <a:lnTo>
                  <a:pt x="528239" y="876777"/>
                </a:lnTo>
                <a:lnTo>
                  <a:pt x="474691" y="864269"/>
                </a:lnTo>
                <a:lnTo>
                  <a:pt x="423158" y="849771"/>
                </a:lnTo>
                <a:lnTo>
                  <a:pt x="373800" y="833372"/>
                </a:lnTo>
                <a:lnTo>
                  <a:pt x="326776" y="815157"/>
                </a:lnTo>
                <a:lnTo>
                  <a:pt x="282244" y="795216"/>
                </a:lnTo>
                <a:lnTo>
                  <a:pt x="240363" y="773636"/>
                </a:lnTo>
                <a:lnTo>
                  <a:pt x="201291" y="750504"/>
                </a:lnTo>
                <a:lnTo>
                  <a:pt x="165188" y="725908"/>
                </a:lnTo>
                <a:lnTo>
                  <a:pt x="132211" y="699936"/>
                </a:lnTo>
                <a:lnTo>
                  <a:pt x="102519" y="672676"/>
                </a:lnTo>
                <a:lnTo>
                  <a:pt x="76272" y="644214"/>
                </a:lnTo>
                <a:lnTo>
                  <a:pt x="34745" y="584039"/>
                </a:lnTo>
                <a:lnTo>
                  <a:pt x="8897" y="520112"/>
                </a:lnTo>
                <a:lnTo>
                  <a:pt x="0" y="453136"/>
                </a:lnTo>
                <a:close/>
              </a:path>
            </a:pathLst>
          </a:custGeom>
          <a:noFill/>
          <a:ln cap="flat" cmpd="sng" w="5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" name="Google Shape;427;p30"/>
          <p:cNvSpPr txBox="1"/>
          <p:nvPr/>
        </p:nvSpPr>
        <p:spPr>
          <a:xfrm>
            <a:off x="6593840" y="3203270"/>
            <a:ext cx="1392555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Application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Process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457301" y="2366517"/>
            <a:ext cx="308419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Network computer or PC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6284467" y="2122169"/>
            <a:ext cx="2012314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Compute server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2647950" y="3492500"/>
            <a:ext cx="533400" cy="73025"/>
          </a:xfrm>
          <a:custGeom>
            <a:rect b="b" l="l" r="r" t="t"/>
            <a:pathLst>
              <a:path extrusionOk="0" h="73025" w="533400">
                <a:moveTo>
                  <a:pt x="0" y="24384"/>
                </a:moveTo>
                <a:lnTo>
                  <a:pt x="133857" y="0"/>
                </a:lnTo>
                <a:lnTo>
                  <a:pt x="356997" y="24384"/>
                </a:lnTo>
                <a:lnTo>
                  <a:pt x="446150" y="48640"/>
                </a:lnTo>
                <a:lnTo>
                  <a:pt x="533400" y="73025"/>
                </a:lnTo>
              </a:path>
            </a:pathLst>
          </a:custGeom>
          <a:noFill/>
          <a:ln cap="flat" cmpd="sng" w="5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30"/>
          <p:cNvSpPr/>
          <p:nvPr/>
        </p:nvSpPr>
        <p:spPr>
          <a:xfrm>
            <a:off x="5446776" y="3492500"/>
            <a:ext cx="965200" cy="34925"/>
          </a:xfrm>
          <a:custGeom>
            <a:rect b="b" l="l" r="r" t="t"/>
            <a:pathLst>
              <a:path extrusionOk="0" h="34925" w="965200">
                <a:moveTo>
                  <a:pt x="965200" y="0"/>
                </a:moveTo>
                <a:lnTo>
                  <a:pt x="771778" y="34925"/>
                </a:lnTo>
                <a:lnTo>
                  <a:pt x="418846" y="34925"/>
                </a:lnTo>
                <a:lnTo>
                  <a:pt x="161036" y="34925"/>
                </a:lnTo>
                <a:lnTo>
                  <a:pt x="0" y="34925"/>
                </a:lnTo>
              </a:path>
            </a:pathLst>
          </a:custGeom>
          <a:noFill/>
          <a:ln cap="flat" cmpd="sng" w="5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30"/>
          <p:cNvSpPr/>
          <p:nvPr/>
        </p:nvSpPr>
        <p:spPr>
          <a:xfrm>
            <a:off x="3075051" y="2865373"/>
            <a:ext cx="2606675" cy="1151255"/>
          </a:xfrm>
          <a:custGeom>
            <a:rect b="b" l="l" r="r" t="t"/>
            <a:pathLst>
              <a:path extrusionOk="0" h="1151254" w="2606675">
                <a:moveTo>
                  <a:pt x="2445448" y="1046226"/>
                </a:moveTo>
                <a:lnTo>
                  <a:pt x="1479803" y="1046226"/>
                </a:lnTo>
                <a:lnTo>
                  <a:pt x="1640966" y="1081151"/>
                </a:lnTo>
                <a:lnTo>
                  <a:pt x="1802129" y="1081151"/>
                </a:lnTo>
                <a:lnTo>
                  <a:pt x="2188972" y="1151001"/>
                </a:lnTo>
                <a:lnTo>
                  <a:pt x="2380996" y="1081151"/>
                </a:lnTo>
                <a:lnTo>
                  <a:pt x="2445448" y="1046226"/>
                </a:lnTo>
                <a:close/>
              </a:path>
              <a:path extrusionOk="0" h="1151254" w="2606675">
                <a:moveTo>
                  <a:pt x="580136" y="34925"/>
                </a:moveTo>
                <a:lnTo>
                  <a:pt x="515747" y="69850"/>
                </a:lnTo>
                <a:lnTo>
                  <a:pt x="418973" y="69850"/>
                </a:lnTo>
                <a:lnTo>
                  <a:pt x="257810" y="104775"/>
                </a:lnTo>
                <a:lnTo>
                  <a:pt x="96647" y="209550"/>
                </a:lnTo>
                <a:lnTo>
                  <a:pt x="32131" y="349250"/>
                </a:lnTo>
                <a:lnTo>
                  <a:pt x="0" y="454025"/>
                </a:lnTo>
                <a:lnTo>
                  <a:pt x="0" y="662051"/>
                </a:lnTo>
                <a:lnTo>
                  <a:pt x="32131" y="766826"/>
                </a:lnTo>
                <a:lnTo>
                  <a:pt x="96647" y="906526"/>
                </a:lnTo>
                <a:lnTo>
                  <a:pt x="225551" y="1046226"/>
                </a:lnTo>
                <a:lnTo>
                  <a:pt x="290068" y="1081151"/>
                </a:lnTo>
                <a:lnTo>
                  <a:pt x="386714" y="1116076"/>
                </a:lnTo>
                <a:lnTo>
                  <a:pt x="612394" y="1116076"/>
                </a:lnTo>
                <a:lnTo>
                  <a:pt x="739901" y="1081151"/>
                </a:lnTo>
                <a:lnTo>
                  <a:pt x="997712" y="1081151"/>
                </a:lnTo>
                <a:lnTo>
                  <a:pt x="1126744" y="1046226"/>
                </a:lnTo>
                <a:lnTo>
                  <a:pt x="2445448" y="1046226"/>
                </a:lnTo>
                <a:lnTo>
                  <a:pt x="2509901" y="1011301"/>
                </a:lnTo>
                <a:lnTo>
                  <a:pt x="2606675" y="696976"/>
                </a:lnTo>
                <a:lnTo>
                  <a:pt x="2606675" y="557276"/>
                </a:lnTo>
                <a:lnTo>
                  <a:pt x="2574416" y="349250"/>
                </a:lnTo>
                <a:lnTo>
                  <a:pt x="2413254" y="209550"/>
                </a:lnTo>
                <a:lnTo>
                  <a:pt x="2284222" y="104775"/>
                </a:lnTo>
                <a:lnTo>
                  <a:pt x="965581" y="104775"/>
                </a:lnTo>
                <a:lnTo>
                  <a:pt x="580136" y="34925"/>
                </a:lnTo>
                <a:close/>
              </a:path>
              <a:path extrusionOk="0" h="1151254" w="2606675">
                <a:moveTo>
                  <a:pt x="1995551" y="0"/>
                </a:moveTo>
                <a:lnTo>
                  <a:pt x="1705483" y="0"/>
                </a:lnTo>
                <a:lnTo>
                  <a:pt x="1576577" y="34925"/>
                </a:lnTo>
                <a:lnTo>
                  <a:pt x="1479803" y="69850"/>
                </a:lnTo>
                <a:lnTo>
                  <a:pt x="1352423" y="104775"/>
                </a:lnTo>
                <a:lnTo>
                  <a:pt x="2284222" y="104775"/>
                </a:lnTo>
                <a:lnTo>
                  <a:pt x="2156841" y="69850"/>
                </a:lnTo>
                <a:lnTo>
                  <a:pt x="2092325" y="34925"/>
                </a:lnTo>
                <a:lnTo>
                  <a:pt x="1995551" y="0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30"/>
          <p:cNvSpPr/>
          <p:nvPr/>
        </p:nvSpPr>
        <p:spPr>
          <a:xfrm>
            <a:off x="3075051" y="2865373"/>
            <a:ext cx="2606675" cy="1151255"/>
          </a:xfrm>
          <a:custGeom>
            <a:rect b="b" l="l" r="r" t="t"/>
            <a:pathLst>
              <a:path extrusionOk="0" h="1151254" w="2606675">
                <a:moveTo>
                  <a:pt x="64388" y="279400"/>
                </a:moveTo>
                <a:lnTo>
                  <a:pt x="96647" y="209550"/>
                </a:lnTo>
                <a:lnTo>
                  <a:pt x="257810" y="104775"/>
                </a:lnTo>
                <a:lnTo>
                  <a:pt x="418973" y="69850"/>
                </a:lnTo>
                <a:lnTo>
                  <a:pt x="515747" y="69850"/>
                </a:lnTo>
                <a:lnTo>
                  <a:pt x="580136" y="34925"/>
                </a:lnTo>
                <a:lnTo>
                  <a:pt x="772160" y="69850"/>
                </a:lnTo>
                <a:lnTo>
                  <a:pt x="965581" y="104775"/>
                </a:lnTo>
                <a:lnTo>
                  <a:pt x="1159002" y="104775"/>
                </a:lnTo>
                <a:lnTo>
                  <a:pt x="1352423" y="104775"/>
                </a:lnTo>
                <a:lnTo>
                  <a:pt x="1479803" y="69850"/>
                </a:lnTo>
                <a:lnTo>
                  <a:pt x="1576577" y="34925"/>
                </a:lnTo>
                <a:lnTo>
                  <a:pt x="1705483" y="0"/>
                </a:lnTo>
                <a:lnTo>
                  <a:pt x="1866646" y="0"/>
                </a:lnTo>
                <a:lnTo>
                  <a:pt x="1995551" y="0"/>
                </a:lnTo>
                <a:lnTo>
                  <a:pt x="2092325" y="34925"/>
                </a:lnTo>
                <a:lnTo>
                  <a:pt x="2156841" y="69850"/>
                </a:lnTo>
                <a:lnTo>
                  <a:pt x="2284222" y="104775"/>
                </a:lnTo>
                <a:lnTo>
                  <a:pt x="2413254" y="209550"/>
                </a:lnTo>
                <a:lnTo>
                  <a:pt x="2574416" y="349250"/>
                </a:lnTo>
                <a:lnTo>
                  <a:pt x="2606675" y="557276"/>
                </a:lnTo>
                <a:lnTo>
                  <a:pt x="2606675" y="696976"/>
                </a:lnTo>
                <a:lnTo>
                  <a:pt x="2574416" y="801751"/>
                </a:lnTo>
                <a:lnTo>
                  <a:pt x="2509901" y="1011301"/>
                </a:lnTo>
                <a:lnTo>
                  <a:pt x="2380996" y="1081151"/>
                </a:lnTo>
                <a:lnTo>
                  <a:pt x="2188972" y="1151001"/>
                </a:lnTo>
                <a:lnTo>
                  <a:pt x="1995551" y="1116076"/>
                </a:lnTo>
                <a:lnTo>
                  <a:pt x="1802129" y="1081151"/>
                </a:lnTo>
                <a:lnTo>
                  <a:pt x="1640966" y="1081151"/>
                </a:lnTo>
                <a:lnTo>
                  <a:pt x="1479803" y="1046226"/>
                </a:lnTo>
                <a:lnTo>
                  <a:pt x="1287907" y="1046226"/>
                </a:lnTo>
                <a:lnTo>
                  <a:pt x="1126744" y="1046226"/>
                </a:lnTo>
                <a:lnTo>
                  <a:pt x="997712" y="1081151"/>
                </a:lnTo>
                <a:lnTo>
                  <a:pt x="868807" y="1081151"/>
                </a:lnTo>
                <a:lnTo>
                  <a:pt x="739901" y="1081151"/>
                </a:lnTo>
                <a:lnTo>
                  <a:pt x="612394" y="1116076"/>
                </a:lnTo>
                <a:lnTo>
                  <a:pt x="483488" y="1116076"/>
                </a:lnTo>
                <a:lnTo>
                  <a:pt x="386714" y="1116076"/>
                </a:lnTo>
                <a:lnTo>
                  <a:pt x="290068" y="1081151"/>
                </a:lnTo>
                <a:lnTo>
                  <a:pt x="225551" y="1046226"/>
                </a:lnTo>
                <a:lnTo>
                  <a:pt x="193294" y="1011301"/>
                </a:lnTo>
                <a:lnTo>
                  <a:pt x="161162" y="976376"/>
                </a:lnTo>
                <a:lnTo>
                  <a:pt x="96647" y="906526"/>
                </a:lnTo>
                <a:lnTo>
                  <a:pt x="32131" y="766826"/>
                </a:lnTo>
                <a:lnTo>
                  <a:pt x="0" y="662051"/>
                </a:lnTo>
                <a:lnTo>
                  <a:pt x="0" y="557276"/>
                </a:lnTo>
                <a:lnTo>
                  <a:pt x="0" y="454025"/>
                </a:lnTo>
                <a:lnTo>
                  <a:pt x="32131" y="349250"/>
                </a:lnTo>
                <a:lnTo>
                  <a:pt x="64388" y="279400"/>
                </a:lnTo>
                <a:close/>
              </a:path>
            </a:pathLst>
          </a:custGeom>
          <a:noFill/>
          <a:ln cap="flat" cmpd="sng" w="5077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" name="Google Shape;434;p30"/>
          <p:cNvSpPr txBox="1"/>
          <p:nvPr/>
        </p:nvSpPr>
        <p:spPr>
          <a:xfrm>
            <a:off x="3872610" y="3255721"/>
            <a:ext cx="100330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1570100" y="461594"/>
            <a:ext cx="60045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Cliente -Servidor -Servidor</a:t>
            </a:r>
            <a:endParaRPr sz="4400"/>
          </a:p>
        </p:txBody>
      </p:sp>
      <p:sp>
        <p:nvSpPr>
          <p:cNvPr id="440" name="Google Shape;440;p31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1"/>
          <p:cNvSpPr/>
          <p:nvPr/>
        </p:nvSpPr>
        <p:spPr>
          <a:xfrm>
            <a:off x="3710949" y="3157740"/>
            <a:ext cx="1576070" cy="1107440"/>
          </a:xfrm>
          <a:custGeom>
            <a:rect b="b" l="l" r="r" t="t"/>
            <a:pathLst>
              <a:path extrusionOk="0" h="1107439" w="1576070">
                <a:moveTo>
                  <a:pt x="0" y="1106931"/>
                </a:moveTo>
                <a:lnTo>
                  <a:pt x="1575457" y="1106931"/>
                </a:lnTo>
                <a:lnTo>
                  <a:pt x="1575457" y="0"/>
                </a:lnTo>
                <a:lnTo>
                  <a:pt x="0" y="0"/>
                </a:lnTo>
                <a:lnTo>
                  <a:pt x="0" y="1106931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31"/>
          <p:cNvSpPr/>
          <p:nvPr/>
        </p:nvSpPr>
        <p:spPr>
          <a:xfrm>
            <a:off x="3710949" y="3157740"/>
            <a:ext cx="1576070" cy="1107440"/>
          </a:xfrm>
          <a:custGeom>
            <a:rect b="b" l="l" r="r" t="t"/>
            <a:pathLst>
              <a:path extrusionOk="0" h="1107439" w="1576070">
                <a:moveTo>
                  <a:pt x="0" y="1106931"/>
                </a:moveTo>
                <a:lnTo>
                  <a:pt x="1575457" y="1106931"/>
                </a:lnTo>
                <a:lnTo>
                  <a:pt x="1575457" y="0"/>
                </a:lnTo>
                <a:lnTo>
                  <a:pt x="0" y="0"/>
                </a:lnTo>
                <a:lnTo>
                  <a:pt x="0" y="1106931"/>
                </a:lnTo>
                <a:close/>
              </a:path>
            </a:pathLst>
          </a:custGeom>
          <a:noFill/>
          <a:ln cap="flat" cmpd="sng" w="48550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31"/>
          <p:cNvSpPr/>
          <p:nvPr/>
        </p:nvSpPr>
        <p:spPr>
          <a:xfrm>
            <a:off x="490655" y="2276921"/>
            <a:ext cx="1576070" cy="1132840"/>
          </a:xfrm>
          <a:custGeom>
            <a:rect b="b" l="l" r="r" t="t"/>
            <a:pathLst>
              <a:path extrusionOk="0" h="1132839" w="1576070">
                <a:moveTo>
                  <a:pt x="0" y="1132481"/>
                </a:moveTo>
                <a:lnTo>
                  <a:pt x="1575457" y="1132481"/>
                </a:lnTo>
                <a:lnTo>
                  <a:pt x="1575457" y="0"/>
                </a:lnTo>
                <a:lnTo>
                  <a:pt x="0" y="0"/>
                </a:lnTo>
                <a:lnTo>
                  <a:pt x="0" y="1132481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31"/>
          <p:cNvSpPr/>
          <p:nvPr/>
        </p:nvSpPr>
        <p:spPr>
          <a:xfrm>
            <a:off x="490655" y="2276921"/>
            <a:ext cx="1576070" cy="1132840"/>
          </a:xfrm>
          <a:custGeom>
            <a:rect b="b" l="l" r="r" t="t"/>
            <a:pathLst>
              <a:path extrusionOk="0" h="1132839" w="1576070">
                <a:moveTo>
                  <a:pt x="0" y="1132481"/>
                </a:moveTo>
                <a:lnTo>
                  <a:pt x="1575457" y="1132481"/>
                </a:lnTo>
                <a:lnTo>
                  <a:pt x="1575457" y="0"/>
                </a:lnTo>
                <a:lnTo>
                  <a:pt x="0" y="0"/>
                </a:lnTo>
                <a:lnTo>
                  <a:pt x="0" y="1132481"/>
                </a:lnTo>
                <a:close/>
              </a:path>
            </a:pathLst>
          </a:custGeom>
          <a:noFill/>
          <a:ln cap="flat" cmpd="sng" w="4852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31"/>
          <p:cNvSpPr/>
          <p:nvPr/>
        </p:nvSpPr>
        <p:spPr>
          <a:xfrm>
            <a:off x="3965906" y="3383853"/>
            <a:ext cx="1042669" cy="629285"/>
          </a:xfrm>
          <a:custGeom>
            <a:rect b="b" l="l" r="r" t="t"/>
            <a:pathLst>
              <a:path extrusionOk="0" h="629285" w="1042670">
                <a:moveTo>
                  <a:pt x="509682" y="0"/>
                </a:moveTo>
                <a:lnTo>
                  <a:pt x="450869" y="1898"/>
                </a:lnTo>
                <a:lnTo>
                  <a:pt x="393886" y="7484"/>
                </a:lnTo>
                <a:lnTo>
                  <a:pt x="339135" y="16592"/>
                </a:lnTo>
                <a:lnTo>
                  <a:pt x="287022" y="29057"/>
                </a:lnTo>
                <a:lnTo>
                  <a:pt x="237951" y="44715"/>
                </a:lnTo>
                <a:lnTo>
                  <a:pt x="192327" y="63401"/>
                </a:lnTo>
                <a:lnTo>
                  <a:pt x="150556" y="84951"/>
                </a:lnTo>
                <a:lnTo>
                  <a:pt x="113040" y="109198"/>
                </a:lnTo>
                <a:lnTo>
                  <a:pt x="80187" y="135978"/>
                </a:lnTo>
                <a:lnTo>
                  <a:pt x="52398" y="165128"/>
                </a:lnTo>
                <a:lnTo>
                  <a:pt x="30081" y="196481"/>
                </a:lnTo>
                <a:lnTo>
                  <a:pt x="3477" y="265138"/>
                </a:lnTo>
                <a:lnTo>
                  <a:pt x="0" y="302114"/>
                </a:lnTo>
                <a:lnTo>
                  <a:pt x="3477" y="339452"/>
                </a:lnTo>
                <a:lnTo>
                  <a:pt x="30081" y="410690"/>
                </a:lnTo>
                <a:lnTo>
                  <a:pt x="52398" y="444042"/>
                </a:lnTo>
                <a:lnTo>
                  <a:pt x="80187" y="475517"/>
                </a:lnTo>
                <a:lnTo>
                  <a:pt x="113041" y="504841"/>
                </a:lnTo>
                <a:lnTo>
                  <a:pt x="150556" y="531741"/>
                </a:lnTo>
                <a:lnTo>
                  <a:pt x="192328" y="555942"/>
                </a:lnTo>
                <a:lnTo>
                  <a:pt x="237951" y="577172"/>
                </a:lnTo>
                <a:lnTo>
                  <a:pt x="287022" y="595156"/>
                </a:lnTo>
                <a:lnTo>
                  <a:pt x="339135" y="609620"/>
                </a:lnTo>
                <a:lnTo>
                  <a:pt x="393886" y="620290"/>
                </a:lnTo>
                <a:lnTo>
                  <a:pt x="450870" y="626894"/>
                </a:lnTo>
                <a:lnTo>
                  <a:pt x="509682" y="629155"/>
                </a:lnTo>
                <a:lnTo>
                  <a:pt x="568911" y="627182"/>
                </a:lnTo>
                <a:lnTo>
                  <a:pt x="626006" y="621412"/>
                </a:lnTo>
                <a:lnTo>
                  <a:pt x="680678" y="612066"/>
                </a:lnTo>
                <a:lnTo>
                  <a:pt x="732638" y="599368"/>
                </a:lnTo>
                <a:lnTo>
                  <a:pt x="781596" y="583541"/>
                </a:lnTo>
                <a:lnTo>
                  <a:pt x="827265" y="564806"/>
                </a:lnTo>
                <a:lnTo>
                  <a:pt x="869353" y="543387"/>
                </a:lnTo>
                <a:lnTo>
                  <a:pt x="907573" y="519507"/>
                </a:lnTo>
                <a:lnTo>
                  <a:pt x="941635" y="493387"/>
                </a:lnTo>
                <a:lnTo>
                  <a:pt x="971250" y="465251"/>
                </a:lnTo>
                <a:lnTo>
                  <a:pt x="996129" y="435320"/>
                </a:lnTo>
                <a:lnTo>
                  <a:pt x="1030521" y="370969"/>
                </a:lnTo>
                <a:lnTo>
                  <a:pt x="1042500" y="302114"/>
                </a:lnTo>
                <a:lnTo>
                  <a:pt x="1039457" y="267552"/>
                </a:lnTo>
                <a:lnTo>
                  <a:pt x="1015982" y="203001"/>
                </a:lnTo>
                <a:lnTo>
                  <a:pt x="971250" y="145440"/>
                </a:lnTo>
                <a:lnTo>
                  <a:pt x="941635" y="119615"/>
                </a:lnTo>
                <a:lnTo>
                  <a:pt x="907573" y="95940"/>
                </a:lnTo>
                <a:lnTo>
                  <a:pt x="869353" y="74548"/>
                </a:lnTo>
                <a:lnTo>
                  <a:pt x="827264" y="55574"/>
                </a:lnTo>
                <a:lnTo>
                  <a:pt x="781596" y="39151"/>
                </a:lnTo>
                <a:lnTo>
                  <a:pt x="732637" y="25414"/>
                </a:lnTo>
                <a:lnTo>
                  <a:pt x="680677" y="14496"/>
                </a:lnTo>
                <a:lnTo>
                  <a:pt x="626005" y="6532"/>
                </a:lnTo>
                <a:lnTo>
                  <a:pt x="568910" y="1655"/>
                </a:lnTo>
                <a:lnTo>
                  <a:pt x="5096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" name="Google Shape;446;p31"/>
          <p:cNvSpPr/>
          <p:nvPr/>
        </p:nvSpPr>
        <p:spPr>
          <a:xfrm>
            <a:off x="3965906" y="3383853"/>
            <a:ext cx="1042669" cy="629285"/>
          </a:xfrm>
          <a:custGeom>
            <a:rect b="b" l="l" r="r" t="t"/>
            <a:pathLst>
              <a:path extrusionOk="0" h="629285" w="1042670">
                <a:moveTo>
                  <a:pt x="0" y="302114"/>
                </a:moveTo>
                <a:lnTo>
                  <a:pt x="13639" y="375736"/>
                </a:lnTo>
                <a:lnTo>
                  <a:pt x="30081" y="410690"/>
                </a:lnTo>
                <a:lnTo>
                  <a:pt x="52398" y="444042"/>
                </a:lnTo>
                <a:lnTo>
                  <a:pt x="80187" y="475517"/>
                </a:lnTo>
                <a:lnTo>
                  <a:pt x="113041" y="504841"/>
                </a:lnTo>
                <a:lnTo>
                  <a:pt x="150556" y="531741"/>
                </a:lnTo>
                <a:lnTo>
                  <a:pt x="192328" y="555943"/>
                </a:lnTo>
                <a:lnTo>
                  <a:pt x="237951" y="577172"/>
                </a:lnTo>
                <a:lnTo>
                  <a:pt x="287022" y="595156"/>
                </a:lnTo>
                <a:lnTo>
                  <a:pt x="339135" y="609620"/>
                </a:lnTo>
                <a:lnTo>
                  <a:pt x="393886" y="620291"/>
                </a:lnTo>
                <a:lnTo>
                  <a:pt x="450870" y="626894"/>
                </a:lnTo>
                <a:lnTo>
                  <a:pt x="509682" y="629156"/>
                </a:lnTo>
                <a:lnTo>
                  <a:pt x="568911" y="627183"/>
                </a:lnTo>
                <a:lnTo>
                  <a:pt x="626006" y="621412"/>
                </a:lnTo>
                <a:lnTo>
                  <a:pt x="680678" y="612066"/>
                </a:lnTo>
                <a:lnTo>
                  <a:pt x="732638" y="599368"/>
                </a:lnTo>
                <a:lnTo>
                  <a:pt x="781596" y="583541"/>
                </a:lnTo>
                <a:lnTo>
                  <a:pt x="827265" y="564806"/>
                </a:lnTo>
                <a:lnTo>
                  <a:pt x="869353" y="543387"/>
                </a:lnTo>
                <a:lnTo>
                  <a:pt x="907573" y="519507"/>
                </a:lnTo>
                <a:lnTo>
                  <a:pt x="941635" y="493387"/>
                </a:lnTo>
                <a:lnTo>
                  <a:pt x="971250" y="465251"/>
                </a:lnTo>
                <a:lnTo>
                  <a:pt x="996129" y="435320"/>
                </a:lnTo>
                <a:lnTo>
                  <a:pt x="1030521" y="370969"/>
                </a:lnTo>
                <a:lnTo>
                  <a:pt x="1042500" y="302114"/>
                </a:lnTo>
                <a:lnTo>
                  <a:pt x="1039457" y="267552"/>
                </a:lnTo>
                <a:lnTo>
                  <a:pt x="1015982" y="203001"/>
                </a:lnTo>
                <a:lnTo>
                  <a:pt x="971250" y="145440"/>
                </a:lnTo>
                <a:lnTo>
                  <a:pt x="941635" y="119615"/>
                </a:lnTo>
                <a:lnTo>
                  <a:pt x="907573" y="95940"/>
                </a:lnTo>
                <a:lnTo>
                  <a:pt x="869353" y="74548"/>
                </a:lnTo>
                <a:lnTo>
                  <a:pt x="827264" y="55574"/>
                </a:lnTo>
                <a:lnTo>
                  <a:pt x="781596" y="39151"/>
                </a:lnTo>
                <a:lnTo>
                  <a:pt x="732637" y="25414"/>
                </a:lnTo>
                <a:lnTo>
                  <a:pt x="680677" y="14496"/>
                </a:lnTo>
                <a:lnTo>
                  <a:pt x="626005" y="6532"/>
                </a:lnTo>
                <a:lnTo>
                  <a:pt x="568910" y="1655"/>
                </a:lnTo>
                <a:lnTo>
                  <a:pt x="509682" y="0"/>
                </a:lnTo>
                <a:lnTo>
                  <a:pt x="450869" y="1898"/>
                </a:lnTo>
                <a:lnTo>
                  <a:pt x="393886" y="7484"/>
                </a:lnTo>
                <a:lnTo>
                  <a:pt x="339135" y="16592"/>
                </a:lnTo>
                <a:lnTo>
                  <a:pt x="287022" y="29057"/>
                </a:lnTo>
                <a:lnTo>
                  <a:pt x="237951" y="44715"/>
                </a:lnTo>
                <a:lnTo>
                  <a:pt x="192327" y="63401"/>
                </a:lnTo>
                <a:lnTo>
                  <a:pt x="150556" y="84951"/>
                </a:lnTo>
                <a:lnTo>
                  <a:pt x="113040" y="109198"/>
                </a:lnTo>
                <a:lnTo>
                  <a:pt x="80187" y="135978"/>
                </a:lnTo>
                <a:lnTo>
                  <a:pt x="52398" y="165128"/>
                </a:lnTo>
                <a:lnTo>
                  <a:pt x="30081" y="196481"/>
                </a:lnTo>
                <a:lnTo>
                  <a:pt x="3477" y="265138"/>
                </a:lnTo>
                <a:lnTo>
                  <a:pt x="0" y="302114"/>
                </a:lnTo>
              </a:path>
            </a:pathLst>
          </a:custGeom>
          <a:noFill/>
          <a:ln cap="flat" cmpd="sng" w="487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Google Shape;447;p31"/>
          <p:cNvSpPr txBox="1"/>
          <p:nvPr/>
        </p:nvSpPr>
        <p:spPr>
          <a:xfrm>
            <a:off x="4207931" y="3598371"/>
            <a:ext cx="5270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Server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745537" y="2528609"/>
            <a:ext cx="1042669" cy="603885"/>
          </a:xfrm>
          <a:custGeom>
            <a:rect b="b" l="l" r="r" t="t"/>
            <a:pathLst>
              <a:path extrusionOk="0" h="603885" w="1042669">
                <a:moveTo>
                  <a:pt x="509728" y="0"/>
                </a:moveTo>
                <a:lnTo>
                  <a:pt x="450937" y="1899"/>
                </a:lnTo>
                <a:lnTo>
                  <a:pt x="393966" y="7486"/>
                </a:lnTo>
                <a:lnTo>
                  <a:pt x="339222" y="16596"/>
                </a:lnTo>
                <a:lnTo>
                  <a:pt x="287110" y="29064"/>
                </a:lnTo>
                <a:lnTo>
                  <a:pt x="238035" y="44723"/>
                </a:lnTo>
                <a:lnTo>
                  <a:pt x="192404" y="63409"/>
                </a:lnTo>
                <a:lnTo>
                  <a:pt x="150622" y="84957"/>
                </a:lnTo>
                <a:lnTo>
                  <a:pt x="113095" y="109200"/>
                </a:lnTo>
                <a:lnTo>
                  <a:pt x="80228" y="135974"/>
                </a:lnTo>
                <a:lnTo>
                  <a:pt x="52428" y="165113"/>
                </a:lnTo>
                <a:lnTo>
                  <a:pt x="30099" y="196452"/>
                </a:lnTo>
                <a:lnTo>
                  <a:pt x="3479" y="265068"/>
                </a:lnTo>
                <a:lnTo>
                  <a:pt x="0" y="302014"/>
                </a:lnTo>
                <a:lnTo>
                  <a:pt x="3479" y="338880"/>
                </a:lnTo>
                <a:lnTo>
                  <a:pt x="30099" y="407365"/>
                </a:lnTo>
                <a:lnTo>
                  <a:pt x="52428" y="438652"/>
                </a:lnTo>
                <a:lnTo>
                  <a:pt x="80228" y="467748"/>
                </a:lnTo>
                <a:lnTo>
                  <a:pt x="113095" y="494485"/>
                </a:lnTo>
                <a:lnTo>
                  <a:pt x="150622" y="518699"/>
                </a:lnTo>
                <a:lnTo>
                  <a:pt x="192404" y="540222"/>
                </a:lnTo>
                <a:lnTo>
                  <a:pt x="238035" y="558890"/>
                </a:lnTo>
                <a:lnTo>
                  <a:pt x="287110" y="574536"/>
                </a:lnTo>
                <a:lnTo>
                  <a:pt x="339222" y="586994"/>
                </a:lnTo>
                <a:lnTo>
                  <a:pt x="393966" y="596099"/>
                </a:lnTo>
                <a:lnTo>
                  <a:pt x="450937" y="601683"/>
                </a:lnTo>
                <a:lnTo>
                  <a:pt x="509728" y="603581"/>
                </a:lnTo>
                <a:lnTo>
                  <a:pt x="568978" y="601926"/>
                </a:lnTo>
                <a:lnTo>
                  <a:pt x="626089" y="597050"/>
                </a:lnTo>
                <a:lnTo>
                  <a:pt x="680773" y="589089"/>
                </a:lnTo>
                <a:lnTo>
                  <a:pt x="732742" y="578177"/>
                </a:lnTo>
                <a:lnTo>
                  <a:pt x="781706" y="564450"/>
                </a:lnTo>
                <a:lnTo>
                  <a:pt x="827377" y="548042"/>
                </a:lnTo>
                <a:lnTo>
                  <a:pt x="869466" y="529088"/>
                </a:lnTo>
                <a:lnTo>
                  <a:pt x="907685" y="507724"/>
                </a:lnTo>
                <a:lnTo>
                  <a:pt x="941745" y="484084"/>
                </a:lnTo>
                <a:lnTo>
                  <a:pt x="971356" y="458303"/>
                </a:lnTo>
                <a:lnTo>
                  <a:pt x="1016081" y="400860"/>
                </a:lnTo>
                <a:lnTo>
                  <a:pt x="1039550" y="336474"/>
                </a:lnTo>
                <a:lnTo>
                  <a:pt x="1042592" y="302014"/>
                </a:lnTo>
                <a:lnTo>
                  <a:pt x="1039550" y="267480"/>
                </a:lnTo>
                <a:lnTo>
                  <a:pt x="1016081" y="202969"/>
                </a:lnTo>
                <a:lnTo>
                  <a:pt x="971356" y="145432"/>
                </a:lnTo>
                <a:lnTo>
                  <a:pt x="941745" y="119615"/>
                </a:lnTo>
                <a:lnTo>
                  <a:pt x="907685" y="95945"/>
                </a:lnTo>
                <a:lnTo>
                  <a:pt x="869466" y="74556"/>
                </a:lnTo>
                <a:lnTo>
                  <a:pt x="827377" y="55582"/>
                </a:lnTo>
                <a:lnTo>
                  <a:pt x="781706" y="39159"/>
                </a:lnTo>
                <a:lnTo>
                  <a:pt x="732742" y="25420"/>
                </a:lnTo>
                <a:lnTo>
                  <a:pt x="680773" y="14500"/>
                </a:lnTo>
                <a:lnTo>
                  <a:pt x="626089" y="6534"/>
                </a:lnTo>
                <a:lnTo>
                  <a:pt x="568978" y="1656"/>
                </a:lnTo>
                <a:lnTo>
                  <a:pt x="5097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Google Shape;449;p31"/>
          <p:cNvSpPr/>
          <p:nvPr/>
        </p:nvSpPr>
        <p:spPr>
          <a:xfrm>
            <a:off x="745537" y="2528609"/>
            <a:ext cx="1042669" cy="603885"/>
          </a:xfrm>
          <a:custGeom>
            <a:rect b="b" l="l" r="r" t="t"/>
            <a:pathLst>
              <a:path extrusionOk="0" h="603885" w="1042669">
                <a:moveTo>
                  <a:pt x="509728" y="0"/>
                </a:moveTo>
                <a:lnTo>
                  <a:pt x="450937" y="1899"/>
                </a:lnTo>
                <a:lnTo>
                  <a:pt x="393966" y="7486"/>
                </a:lnTo>
                <a:lnTo>
                  <a:pt x="339222" y="16596"/>
                </a:lnTo>
                <a:lnTo>
                  <a:pt x="287110" y="29064"/>
                </a:lnTo>
                <a:lnTo>
                  <a:pt x="238035" y="44723"/>
                </a:lnTo>
                <a:lnTo>
                  <a:pt x="192404" y="63409"/>
                </a:lnTo>
                <a:lnTo>
                  <a:pt x="150622" y="84957"/>
                </a:lnTo>
                <a:lnTo>
                  <a:pt x="113095" y="109200"/>
                </a:lnTo>
                <a:lnTo>
                  <a:pt x="80228" y="135974"/>
                </a:lnTo>
                <a:lnTo>
                  <a:pt x="52428" y="165113"/>
                </a:lnTo>
                <a:lnTo>
                  <a:pt x="30099" y="196452"/>
                </a:lnTo>
                <a:lnTo>
                  <a:pt x="3479" y="265068"/>
                </a:lnTo>
                <a:lnTo>
                  <a:pt x="0" y="302014"/>
                </a:lnTo>
                <a:lnTo>
                  <a:pt x="13647" y="374053"/>
                </a:lnTo>
                <a:lnTo>
                  <a:pt x="52428" y="438652"/>
                </a:lnTo>
                <a:lnTo>
                  <a:pt x="80229" y="467748"/>
                </a:lnTo>
                <a:lnTo>
                  <a:pt x="113095" y="494485"/>
                </a:lnTo>
                <a:lnTo>
                  <a:pt x="150622" y="518699"/>
                </a:lnTo>
                <a:lnTo>
                  <a:pt x="192404" y="540222"/>
                </a:lnTo>
                <a:lnTo>
                  <a:pt x="238035" y="558890"/>
                </a:lnTo>
                <a:lnTo>
                  <a:pt x="287110" y="574536"/>
                </a:lnTo>
                <a:lnTo>
                  <a:pt x="339222" y="586994"/>
                </a:lnTo>
                <a:lnTo>
                  <a:pt x="393966" y="596099"/>
                </a:lnTo>
                <a:lnTo>
                  <a:pt x="450937" y="601683"/>
                </a:lnTo>
                <a:lnTo>
                  <a:pt x="509728" y="603581"/>
                </a:lnTo>
                <a:lnTo>
                  <a:pt x="568978" y="601926"/>
                </a:lnTo>
                <a:lnTo>
                  <a:pt x="626089" y="597050"/>
                </a:lnTo>
                <a:lnTo>
                  <a:pt x="680773" y="589089"/>
                </a:lnTo>
                <a:lnTo>
                  <a:pt x="732742" y="578177"/>
                </a:lnTo>
                <a:lnTo>
                  <a:pt x="781706" y="564450"/>
                </a:lnTo>
                <a:lnTo>
                  <a:pt x="827377" y="548042"/>
                </a:lnTo>
                <a:lnTo>
                  <a:pt x="869466" y="529088"/>
                </a:lnTo>
                <a:lnTo>
                  <a:pt x="907685" y="507724"/>
                </a:lnTo>
                <a:lnTo>
                  <a:pt x="941745" y="484084"/>
                </a:lnTo>
                <a:lnTo>
                  <a:pt x="971356" y="458303"/>
                </a:lnTo>
                <a:lnTo>
                  <a:pt x="1016081" y="400860"/>
                </a:lnTo>
                <a:lnTo>
                  <a:pt x="1030617" y="369467"/>
                </a:lnTo>
                <a:lnTo>
                  <a:pt x="1039550" y="336474"/>
                </a:lnTo>
                <a:lnTo>
                  <a:pt x="1042592" y="302014"/>
                </a:lnTo>
                <a:lnTo>
                  <a:pt x="1039550" y="267480"/>
                </a:lnTo>
                <a:lnTo>
                  <a:pt x="1016081" y="202969"/>
                </a:lnTo>
                <a:lnTo>
                  <a:pt x="971356" y="145432"/>
                </a:lnTo>
                <a:lnTo>
                  <a:pt x="941745" y="119615"/>
                </a:lnTo>
                <a:lnTo>
                  <a:pt x="907685" y="95945"/>
                </a:lnTo>
                <a:lnTo>
                  <a:pt x="869466" y="74556"/>
                </a:lnTo>
                <a:lnTo>
                  <a:pt x="827377" y="55582"/>
                </a:lnTo>
                <a:lnTo>
                  <a:pt x="781706" y="39159"/>
                </a:lnTo>
                <a:lnTo>
                  <a:pt x="732742" y="25420"/>
                </a:lnTo>
                <a:lnTo>
                  <a:pt x="680773" y="14500"/>
                </a:lnTo>
                <a:lnTo>
                  <a:pt x="626089" y="6534"/>
                </a:lnTo>
                <a:lnTo>
                  <a:pt x="568978" y="1656"/>
                </a:lnTo>
                <a:lnTo>
                  <a:pt x="509728" y="0"/>
                </a:lnTo>
              </a:path>
            </a:pathLst>
          </a:custGeom>
          <a:noFill/>
          <a:ln cap="flat" cmpd="sng" w="48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31"/>
          <p:cNvSpPr txBox="1"/>
          <p:nvPr/>
        </p:nvSpPr>
        <p:spPr>
          <a:xfrm>
            <a:off x="1033927" y="2743101"/>
            <a:ext cx="4933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Client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513772" y="3988082"/>
            <a:ext cx="1576070" cy="1132205"/>
          </a:xfrm>
          <a:custGeom>
            <a:rect b="b" l="l" r="r" t="t"/>
            <a:pathLst>
              <a:path extrusionOk="0" h="1132204" w="1576070">
                <a:moveTo>
                  <a:pt x="0" y="1131859"/>
                </a:moveTo>
                <a:lnTo>
                  <a:pt x="1575457" y="1131859"/>
                </a:lnTo>
                <a:lnTo>
                  <a:pt x="1575457" y="0"/>
                </a:lnTo>
                <a:lnTo>
                  <a:pt x="0" y="0"/>
                </a:lnTo>
                <a:lnTo>
                  <a:pt x="0" y="1131859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31"/>
          <p:cNvSpPr/>
          <p:nvPr/>
        </p:nvSpPr>
        <p:spPr>
          <a:xfrm>
            <a:off x="513772" y="3988082"/>
            <a:ext cx="1576070" cy="1132205"/>
          </a:xfrm>
          <a:custGeom>
            <a:rect b="b" l="l" r="r" t="t"/>
            <a:pathLst>
              <a:path extrusionOk="0" h="1132204" w="1576070">
                <a:moveTo>
                  <a:pt x="0" y="1131859"/>
                </a:moveTo>
                <a:lnTo>
                  <a:pt x="1575457" y="1131859"/>
                </a:lnTo>
                <a:lnTo>
                  <a:pt x="1575457" y="0"/>
                </a:lnTo>
                <a:lnTo>
                  <a:pt x="0" y="0"/>
                </a:lnTo>
                <a:lnTo>
                  <a:pt x="0" y="1131859"/>
                </a:lnTo>
                <a:close/>
              </a:path>
            </a:pathLst>
          </a:custGeom>
          <a:noFill/>
          <a:ln cap="flat" cmpd="sng" w="4852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31"/>
          <p:cNvSpPr/>
          <p:nvPr/>
        </p:nvSpPr>
        <p:spPr>
          <a:xfrm>
            <a:off x="768650" y="4239123"/>
            <a:ext cx="1042669" cy="604520"/>
          </a:xfrm>
          <a:custGeom>
            <a:rect b="b" l="l" r="r" t="t"/>
            <a:pathLst>
              <a:path extrusionOk="0" h="604520" w="1042669">
                <a:moveTo>
                  <a:pt x="509728" y="0"/>
                </a:moveTo>
                <a:lnTo>
                  <a:pt x="450937" y="1898"/>
                </a:lnTo>
                <a:lnTo>
                  <a:pt x="393966" y="7484"/>
                </a:lnTo>
                <a:lnTo>
                  <a:pt x="339222" y="16592"/>
                </a:lnTo>
                <a:lnTo>
                  <a:pt x="287110" y="29057"/>
                </a:lnTo>
                <a:lnTo>
                  <a:pt x="238035" y="44715"/>
                </a:lnTo>
                <a:lnTo>
                  <a:pt x="192404" y="63401"/>
                </a:lnTo>
                <a:lnTo>
                  <a:pt x="150622" y="84951"/>
                </a:lnTo>
                <a:lnTo>
                  <a:pt x="113095" y="109198"/>
                </a:lnTo>
                <a:lnTo>
                  <a:pt x="80228" y="135978"/>
                </a:lnTo>
                <a:lnTo>
                  <a:pt x="52428" y="165128"/>
                </a:lnTo>
                <a:lnTo>
                  <a:pt x="30099" y="196481"/>
                </a:lnTo>
                <a:lnTo>
                  <a:pt x="3479" y="265139"/>
                </a:lnTo>
                <a:lnTo>
                  <a:pt x="0" y="302114"/>
                </a:lnTo>
                <a:lnTo>
                  <a:pt x="3479" y="339089"/>
                </a:lnTo>
                <a:lnTo>
                  <a:pt x="30099" y="407747"/>
                </a:lnTo>
                <a:lnTo>
                  <a:pt x="52428" y="439100"/>
                </a:lnTo>
                <a:lnTo>
                  <a:pt x="80228" y="468249"/>
                </a:lnTo>
                <a:lnTo>
                  <a:pt x="113095" y="495030"/>
                </a:lnTo>
                <a:lnTo>
                  <a:pt x="150622" y="519277"/>
                </a:lnTo>
                <a:lnTo>
                  <a:pt x="192404" y="540826"/>
                </a:lnTo>
                <a:lnTo>
                  <a:pt x="238035" y="559512"/>
                </a:lnTo>
                <a:lnTo>
                  <a:pt x="287110" y="575170"/>
                </a:lnTo>
                <a:lnTo>
                  <a:pt x="339222" y="587636"/>
                </a:lnTo>
                <a:lnTo>
                  <a:pt x="393966" y="596744"/>
                </a:lnTo>
                <a:lnTo>
                  <a:pt x="450937" y="602330"/>
                </a:lnTo>
                <a:lnTo>
                  <a:pt x="509728" y="604228"/>
                </a:lnTo>
                <a:lnTo>
                  <a:pt x="568978" y="602573"/>
                </a:lnTo>
                <a:lnTo>
                  <a:pt x="626089" y="597696"/>
                </a:lnTo>
                <a:lnTo>
                  <a:pt x="680773" y="589731"/>
                </a:lnTo>
                <a:lnTo>
                  <a:pt x="732742" y="578814"/>
                </a:lnTo>
                <a:lnTo>
                  <a:pt x="781706" y="565076"/>
                </a:lnTo>
                <a:lnTo>
                  <a:pt x="827377" y="548653"/>
                </a:lnTo>
                <a:lnTo>
                  <a:pt x="869466" y="529679"/>
                </a:lnTo>
                <a:lnTo>
                  <a:pt x="907685" y="508287"/>
                </a:lnTo>
                <a:lnTo>
                  <a:pt x="941745" y="484612"/>
                </a:lnTo>
                <a:lnTo>
                  <a:pt x="971356" y="458788"/>
                </a:lnTo>
                <a:lnTo>
                  <a:pt x="1016081" y="401226"/>
                </a:lnTo>
                <a:lnTo>
                  <a:pt x="1039550" y="336675"/>
                </a:lnTo>
                <a:lnTo>
                  <a:pt x="1042592" y="302114"/>
                </a:lnTo>
                <a:lnTo>
                  <a:pt x="1039550" y="267552"/>
                </a:lnTo>
                <a:lnTo>
                  <a:pt x="1016081" y="203001"/>
                </a:lnTo>
                <a:lnTo>
                  <a:pt x="971356" y="145440"/>
                </a:lnTo>
                <a:lnTo>
                  <a:pt x="941745" y="119615"/>
                </a:lnTo>
                <a:lnTo>
                  <a:pt x="907685" y="95940"/>
                </a:lnTo>
                <a:lnTo>
                  <a:pt x="869466" y="74548"/>
                </a:lnTo>
                <a:lnTo>
                  <a:pt x="827377" y="55574"/>
                </a:lnTo>
                <a:lnTo>
                  <a:pt x="781706" y="39151"/>
                </a:lnTo>
                <a:lnTo>
                  <a:pt x="732742" y="25414"/>
                </a:lnTo>
                <a:lnTo>
                  <a:pt x="680773" y="14496"/>
                </a:lnTo>
                <a:lnTo>
                  <a:pt x="626089" y="6532"/>
                </a:lnTo>
                <a:lnTo>
                  <a:pt x="568978" y="1655"/>
                </a:lnTo>
                <a:lnTo>
                  <a:pt x="5097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Google Shape;454;p31"/>
          <p:cNvSpPr/>
          <p:nvPr/>
        </p:nvSpPr>
        <p:spPr>
          <a:xfrm>
            <a:off x="768650" y="4239123"/>
            <a:ext cx="1042669" cy="604520"/>
          </a:xfrm>
          <a:custGeom>
            <a:rect b="b" l="l" r="r" t="t"/>
            <a:pathLst>
              <a:path extrusionOk="0" h="604520" w="1042669">
                <a:moveTo>
                  <a:pt x="0" y="302114"/>
                </a:moveTo>
                <a:lnTo>
                  <a:pt x="13647" y="374355"/>
                </a:lnTo>
                <a:lnTo>
                  <a:pt x="52428" y="439100"/>
                </a:lnTo>
                <a:lnTo>
                  <a:pt x="80229" y="468249"/>
                </a:lnTo>
                <a:lnTo>
                  <a:pt x="113095" y="495030"/>
                </a:lnTo>
                <a:lnTo>
                  <a:pt x="150622" y="519277"/>
                </a:lnTo>
                <a:lnTo>
                  <a:pt x="192404" y="540826"/>
                </a:lnTo>
                <a:lnTo>
                  <a:pt x="238035" y="559512"/>
                </a:lnTo>
                <a:lnTo>
                  <a:pt x="287110" y="575170"/>
                </a:lnTo>
                <a:lnTo>
                  <a:pt x="339222" y="587636"/>
                </a:lnTo>
                <a:lnTo>
                  <a:pt x="393966" y="596744"/>
                </a:lnTo>
                <a:lnTo>
                  <a:pt x="450937" y="602330"/>
                </a:lnTo>
                <a:lnTo>
                  <a:pt x="509728" y="604228"/>
                </a:lnTo>
                <a:lnTo>
                  <a:pt x="568978" y="602573"/>
                </a:lnTo>
                <a:lnTo>
                  <a:pt x="626089" y="597696"/>
                </a:lnTo>
                <a:lnTo>
                  <a:pt x="680773" y="589731"/>
                </a:lnTo>
                <a:lnTo>
                  <a:pt x="732742" y="578814"/>
                </a:lnTo>
                <a:lnTo>
                  <a:pt x="781706" y="565076"/>
                </a:lnTo>
                <a:lnTo>
                  <a:pt x="827377" y="548653"/>
                </a:lnTo>
                <a:lnTo>
                  <a:pt x="869466" y="529679"/>
                </a:lnTo>
                <a:lnTo>
                  <a:pt x="907685" y="508287"/>
                </a:lnTo>
                <a:lnTo>
                  <a:pt x="941745" y="484612"/>
                </a:lnTo>
                <a:lnTo>
                  <a:pt x="971356" y="458788"/>
                </a:lnTo>
                <a:lnTo>
                  <a:pt x="996231" y="430948"/>
                </a:lnTo>
                <a:lnTo>
                  <a:pt x="1016081" y="401227"/>
                </a:lnTo>
                <a:lnTo>
                  <a:pt x="1030617" y="369758"/>
                </a:lnTo>
                <a:lnTo>
                  <a:pt x="1039550" y="336675"/>
                </a:lnTo>
                <a:lnTo>
                  <a:pt x="1042592" y="302114"/>
                </a:lnTo>
                <a:lnTo>
                  <a:pt x="1039550" y="267552"/>
                </a:lnTo>
                <a:lnTo>
                  <a:pt x="1016081" y="203001"/>
                </a:lnTo>
                <a:lnTo>
                  <a:pt x="971356" y="145440"/>
                </a:lnTo>
                <a:lnTo>
                  <a:pt x="941745" y="119615"/>
                </a:lnTo>
                <a:lnTo>
                  <a:pt x="907685" y="95940"/>
                </a:lnTo>
                <a:lnTo>
                  <a:pt x="869466" y="74548"/>
                </a:lnTo>
                <a:lnTo>
                  <a:pt x="827377" y="55574"/>
                </a:lnTo>
                <a:lnTo>
                  <a:pt x="781706" y="39151"/>
                </a:lnTo>
                <a:lnTo>
                  <a:pt x="732742" y="25414"/>
                </a:lnTo>
                <a:lnTo>
                  <a:pt x="680773" y="14496"/>
                </a:lnTo>
                <a:lnTo>
                  <a:pt x="626089" y="6532"/>
                </a:lnTo>
                <a:lnTo>
                  <a:pt x="568978" y="1655"/>
                </a:lnTo>
                <a:lnTo>
                  <a:pt x="509728" y="0"/>
                </a:lnTo>
                <a:lnTo>
                  <a:pt x="450937" y="1898"/>
                </a:lnTo>
                <a:lnTo>
                  <a:pt x="393966" y="7484"/>
                </a:lnTo>
                <a:lnTo>
                  <a:pt x="339222" y="16592"/>
                </a:lnTo>
                <a:lnTo>
                  <a:pt x="287110" y="29057"/>
                </a:lnTo>
                <a:lnTo>
                  <a:pt x="238035" y="44715"/>
                </a:lnTo>
                <a:lnTo>
                  <a:pt x="192404" y="63401"/>
                </a:lnTo>
                <a:lnTo>
                  <a:pt x="150622" y="84951"/>
                </a:lnTo>
                <a:lnTo>
                  <a:pt x="113095" y="109198"/>
                </a:lnTo>
                <a:lnTo>
                  <a:pt x="80228" y="135978"/>
                </a:lnTo>
                <a:lnTo>
                  <a:pt x="52428" y="165128"/>
                </a:lnTo>
                <a:lnTo>
                  <a:pt x="30099" y="196481"/>
                </a:lnTo>
                <a:lnTo>
                  <a:pt x="3479" y="265139"/>
                </a:lnTo>
                <a:lnTo>
                  <a:pt x="0" y="302114"/>
                </a:lnTo>
              </a:path>
            </a:pathLst>
          </a:custGeom>
          <a:noFill/>
          <a:ln cap="flat" cmpd="sng" w="48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" name="Google Shape;455;p31"/>
          <p:cNvSpPr txBox="1"/>
          <p:nvPr/>
        </p:nvSpPr>
        <p:spPr>
          <a:xfrm>
            <a:off x="1057040" y="4453640"/>
            <a:ext cx="4933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Client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1764398" y="2907006"/>
            <a:ext cx="163292" cy="1486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31"/>
          <p:cNvSpPr/>
          <p:nvPr/>
        </p:nvSpPr>
        <p:spPr>
          <a:xfrm>
            <a:off x="1880604" y="2981457"/>
            <a:ext cx="2085339" cy="679450"/>
          </a:xfrm>
          <a:custGeom>
            <a:rect b="b" l="l" r="r" t="t"/>
            <a:pathLst>
              <a:path extrusionOk="0" h="679450" w="2085339">
                <a:moveTo>
                  <a:pt x="2085301" y="678986"/>
                </a:moveTo>
                <a:lnTo>
                  <a:pt x="1760937" y="629131"/>
                </a:lnTo>
                <a:lnTo>
                  <a:pt x="973162" y="402396"/>
                </a:lnTo>
                <a:lnTo>
                  <a:pt x="371029" y="201185"/>
                </a:lnTo>
                <a:lnTo>
                  <a:pt x="0" y="0"/>
                </a:lnTo>
              </a:path>
            </a:pathLst>
          </a:custGeom>
          <a:noFill/>
          <a:ln cap="flat" cmpd="sng" w="24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" name="Google Shape;458;p31"/>
          <p:cNvSpPr/>
          <p:nvPr/>
        </p:nvSpPr>
        <p:spPr>
          <a:xfrm>
            <a:off x="3871887" y="3460771"/>
            <a:ext cx="164669" cy="1239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" name="Google Shape;459;p31"/>
          <p:cNvSpPr/>
          <p:nvPr/>
        </p:nvSpPr>
        <p:spPr>
          <a:xfrm>
            <a:off x="1834356" y="2830623"/>
            <a:ext cx="2085339" cy="679450"/>
          </a:xfrm>
          <a:custGeom>
            <a:rect b="b" l="l" r="r" t="t"/>
            <a:pathLst>
              <a:path extrusionOk="0" h="679450" w="2085339">
                <a:moveTo>
                  <a:pt x="0" y="0"/>
                </a:moveTo>
                <a:lnTo>
                  <a:pt x="324225" y="50004"/>
                </a:lnTo>
                <a:lnTo>
                  <a:pt x="1111954" y="301567"/>
                </a:lnTo>
                <a:lnTo>
                  <a:pt x="1714873" y="502777"/>
                </a:lnTo>
                <a:lnTo>
                  <a:pt x="2085278" y="679060"/>
                </a:lnTo>
              </a:path>
            </a:pathLst>
          </a:custGeom>
          <a:noFill/>
          <a:ln cap="flat" cmpd="sng" w="24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31"/>
          <p:cNvSpPr txBox="1"/>
          <p:nvPr/>
        </p:nvSpPr>
        <p:spPr>
          <a:xfrm>
            <a:off x="2586272" y="2792931"/>
            <a:ext cx="79946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invocation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"/>
          <p:cNvSpPr txBox="1"/>
          <p:nvPr/>
        </p:nvSpPr>
        <p:spPr>
          <a:xfrm>
            <a:off x="2655633" y="3472539"/>
            <a:ext cx="46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result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3919634" y="3887178"/>
            <a:ext cx="23495" cy="50800"/>
          </a:xfrm>
          <a:custGeom>
            <a:rect b="b" l="l" r="r" t="t"/>
            <a:pathLst>
              <a:path extrusionOk="0" h="50800" w="23495">
                <a:moveTo>
                  <a:pt x="23135" y="50451"/>
                </a:moveTo>
                <a:lnTo>
                  <a:pt x="0" y="0"/>
                </a:lnTo>
              </a:path>
            </a:pathLst>
          </a:custGeom>
          <a:noFill/>
          <a:ln cap="flat" cmpd="sng" w="46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" name="Google Shape;463;p31"/>
          <p:cNvSpPr/>
          <p:nvPr/>
        </p:nvSpPr>
        <p:spPr>
          <a:xfrm>
            <a:off x="3942770" y="3937630"/>
            <a:ext cx="23495" cy="50800"/>
          </a:xfrm>
          <a:custGeom>
            <a:rect b="b" l="l" r="r" t="t"/>
            <a:pathLst>
              <a:path extrusionOk="0" h="50800" w="23495">
                <a:moveTo>
                  <a:pt x="23135" y="50451"/>
                </a:moveTo>
                <a:lnTo>
                  <a:pt x="0" y="0"/>
                </a:lnTo>
              </a:path>
            </a:pathLst>
          </a:custGeom>
          <a:noFill/>
          <a:ln cap="flat" cmpd="sng" w="46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Google Shape;464;p31"/>
          <p:cNvSpPr/>
          <p:nvPr/>
        </p:nvSpPr>
        <p:spPr>
          <a:xfrm>
            <a:off x="3919634" y="3887178"/>
            <a:ext cx="92710" cy="100965"/>
          </a:xfrm>
          <a:custGeom>
            <a:rect b="b" l="l" r="r" t="t"/>
            <a:pathLst>
              <a:path extrusionOk="0" h="100964" w="92710">
                <a:moveTo>
                  <a:pt x="92311" y="0"/>
                </a:moveTo>
                <a:lnTo>
                  <a:pt x="0" y="0"/>
                </a:lnTo>
                <a:lnTo>
                  <a:pt x="46271" y="100903"/>
                </a:lnTo>
                <a:lnTo>
                  <a:pt x="923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31"/>
          <p:cNvSpPr/>
          <p:nvPr/>
        </p:nvSpPr>
        <p:spPr>
          <a:xfrm>
            <a:off x="1834356" y="3937630"/>
            <a:ext cx="2085339" cy="603885"/>
          </a:xfrm>
          <a:custGeom>
            <a:rect b="b" l="l" r="r" t="t"/>
            <a:pathLst>
              <a:path extrusionOk="0" h="603885" w="2085339">
                <a:moveTo>
                  <a:pt x="2085278" y="0"/>
                </a:moveTo>
                <a:lnTo>
                  <a:pt x="1691043" y="150758"/>
                </a:lnTo>
                <a:lnTo>
                  <a:pt x="1111954" y="327041"/>
                </a:lnTo>
                <a:lnTo>
                  <a:pt x="324225" y="528227"/>
                </a:lnTo>
                <a:lnTo>
                  <a:pt x="0" y="603606"/>
                </a:lnTo>
              </a:path>
            </a:pathLst>
          </a:custGeom>
          <a:noFill/>
          <a:ln cap="flat" cmpd="sng" w="24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p31"/>
          <p:cNvSpPr/>
          <p:nvPr/>
        </p:nvSpPr>
        <p:spPr>
          <a:xfrm>
            <a:off x="1809968" y="4340566"/>
            <a:ext cx="164963" cy="1247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31"/>
          <p:cNvSpPr/>
          <p:nvPr/>
        </p:nvSpPr>
        <p:spPr>
          <a:xfrm>
            <a:off x="1926830" y="3811799"/>
            <a:ext cx="2062480" cy="579120"/>
          </a:xfrm>
          <a:custGeom>
            <a:rect b="b" l="l" r="r" t="t"/>
            <a:pathLst>
              <a:path extrusionOk="0" h="579120" w="2062479">
                <a:moveTo>
                  <a:pt x="0" y="578704"/>
                </a:moveTo>
                <a:lnTo>
                  <a:pt x="371052" y="427323"/>
                </a:lnTo>
                <a:lnTo>
                  <a:pt x="950072" y="251662"/>
                </a:lnTo>
                <a:lnTo>
                  <a:pt x="1737847" y="50451"/>
                </a:lnTo>
                <a:lnTo>
                  <a:pt x="2062211" y="0"/>
                </a:lnTo>
              </a:path>
            </a:pathLst>
          </a:custGeom>
          <a:noFill/>
          <a:ln cap="flat" cmpd="sng" w="2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p31"/>
          <p:cNvSpPr/>
          <p:nvPr/>
        </p:nvSpPr>
        <p:spPr>
          <a:xfrm>
            <a:off x="6815546" y="2276921"/>
            <a:ext cx="1576070" cy="1132840"/>
          </a:xfrm>
          <a:custGeom>
            <a:rect b="b" l="l" r="r" t="t"/>
            <a:pathLst>
              <a:path extrusionOk="0" h="1132839" w="1576070">
                <a:moveTo>
                  <a:pt x="0" y="1132481"/>
                </a:moveTo>
                <a:lnTo>
                  <a:pt x="1575457" y="1132481"/>
                </a:lnTo>
                <a:lnTo>
                  <a:pt x="1575457" y="0"/>
                </a:lnTo>
                <a:lnTo>
                  <a:pt x="0" y="0"/>
                </a:lnTo>
                <a:lnTo>
                  <a:pt x="0" y="1132481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31"/>
          <p:cNvSpPr/>
          <p:nvPr/>
        </p:nvSpPr>
        <p:spPr>
          <a:xfrm>
            <a:off x="6815546" y="2276921"/>
            <a:ext cx="1576070" cy="1132840"/>
          </a:xfrm>
          <a:custGeom>
            <a:rect b="b" l="l" r="r" t="t"/>
            <a:pathLst>
              <a:path extrusionOk="0" h="1132839" w="1576070">
                <a:moveTo>
                  <a:pt x="0" y="1132481"/>
                </a:moveTo>
                <a:lnTo>
                  <a:pt x="1575457" y="1132481"/>
                </a:lnTo>
                <a:lnTo>
                  <a:pt x="1575457" y="0"/>
                </a:lnTo>
                <a:lnTo>
                  <a:pt x="0" y="0"/>
                </a:lnTo>
                <a:lnTo>
                  <a:pt x="0" y="1132481"/>
                </a:lnTo>
                <a:close/>
              </a:path>
            </a:pathLst>
          </a:custGeom>
          <a:noFill/>
          <a:ln cap="flat" cmpd="sng" w="4852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Google Shape;470;p31"/>
          <p:cNvSpPr/>
          <p:nvPr/>
        </p:nvSpPr>
        <p:spPr>
          <a:xfrm>
            <a:off x="7070503" y="2528609"/>
            <a:ext cx="1042669" cy="603885"/>
          </a:xfrm>
          <a:custGeom>
            <a:rect b="b" l="l" r="r" t="t"/>
            <a:pathLst>
              <a:path extrusionOk="0" h="603885" w="1042670">
                <a:moveTo>
                  <a:pt x="509681" y="0"/>
                </a:moveTo>
                <a:lnTo>
                  <a:pt x="450912" y="1899"/>
                </a:lnTo>
                <a:lnTo>
                  <a:pt x="393958" y="7486"/>
                </a:lnTo>
                <a:lnTo>
                  <a:pt x="339226" y="16596"/>
                </a:lnTo>
                <a:lnTo>
                  <a:pt x="287123" y="29064"/>
                </a:lnTo>
                <a:lnTo>
                  <a:pt x="238053" y="44723"/>
                </a:lnTo>
                <a:lnTo>
                  <a:pt x="192424" y="63409"/>
                </a:lnTo>
                <a:lnTo>
                  <a:pt x="150643" y="84956"/>
                </a:lnTo>
                <a:lnTo>
                  <a:pt x="113113" y="109200"/>
                </a:lnTo>
                <a:lnTo>
                  <a:pt x="80243" y="135974"/>
                </a:lnTo>
                <a:lnTo>
                  <a:pt x="52439" y="165113"/>
                </a:lnTo>
                <a:lnTo>
                  <a:pt x="30106" y="196452"/>
                </a:lnTo>
                <a:lnTo>
                  <a:pt x="3480" y="265068"/>
                </a:lnTo>
                <a:lnTo>
                  <a:pt x="0" y="302014"/>
                </a:lnTo>
                <a:lnTo>
                  <a:pt x="3480" y="338880"/>
                </a:lnTo>
                <a:lnTo>
                  <a:pt x="30106" y="407365"/>
                </a:lnTo>
                <a:lnTo>
                  <a:pt x="52439" y="438652"/>
                </a:lnTo>
                <a:lnTo>
                  <a:pt x="80243" y="467748"/>
                </a:lnTo>
                <a:lnTo>
                  <a:pt x="113113" y="494485"/>
                </a:lnTo>
                <a:lnTo>
                  <a:pt x="150643" y="518699"/>
                </a:lnTo>
                <a:lnTo>
                  <a:pt x="192425" y="540222"/>
                </a:lnTo>
                <a:lnTo>
                  <a:pt x="238054" y="558890"/>
                </a:lnTo>
                <a:lnTo>
                  <a:pt x="287123" y="574536"/>
                </a:lnTo>
                <a:lnTo>
                  <a:pt x="339227" y="586994"/>
                </a:lnTo>
                <a:lnTo>
                  <a:pt x="393959" y="596099"/>
                </a:lnTo>
                <a:lnTo>
                  <a:pt x="450912" y="601683"/>
                </a:lnTo>
                <a:lnTo>
                  <a:pt x="509682" y="603581"/>
                </a:lnTo>
                <a:lnTo>
                  <a:pt x="568951" y="601926"/>
                </a:lnTo>
                <a:lnTo>
                  <a:pt x="626075" y="597050"/>
                </a:lnTo>
                <a:lnTo>
                  <a:pt x="680767" y="589089"/>
                </a:lnTo>
                <a:lnTo>
                  <a:pt x="732737" y="578177"/>
                </a:lnTo>
                <a:lnTo>
                  <a:pt x="781699" y="564450"/>
                </a:lnTo>
                <a:lnTo>
                  <a:pt x="827364" y="548042"/>
                </a:lnTo>
                <a:lnTo>
                  <a:pt x="869445" y="529088"/>
                </a:lnTo>
                <a:lnTo>
                  <a:pt x="907653" y="507724"/>
                </a:lnTo>
                <a:lnTo>
                  <a:pt x="941701" y="484084"/>
                </a:lnTo>
                <a:lnTo>
                  <a:pt x="971301" y="458303"/>
                </a:lnTo>
                <a:lnTo>
                  <a:pt x="1016004" y="400860"/>
                </a:lnTo>
                <a:lnTo>
                  <a:pt x="1039460" y="336474"/>
                </a:lnTo>
                <a:lnTo>
                  <a:pt x="1042499" y="302014"/>
                </a:lnTo>
                <a:lnTo>
                  <a:pt x="1039460" y="267480"/>
                </a:lnTo>
                <a:lnTo>
                  <a:pt x="1016004" y="202969"/>
                </a:lnTo>
                <a:lnTo>
                  <a:pt x="971301" y="145432"/>
                </a:lnTo>
                <a:lnTo>
                  <a:pt x="941701" y="119615"/>
                </a:lnTo>
                <a:lnTo>
                  <a:pt x="907653" y="95945"/>
                </a:lnTo>
                <a:lnTo>
                  <a:pt x="869445" y="74556"/>
                </a:lnTo>
                <a:lnTo>
                  <a:pt x="827364" y="55582"/>
                </a:lnTo>
                <a:lnTo>
                  <a:pt x="781699" y="39159"/>
                </a:lnTo>
                <a:lnTo>
                  <a:pt x="732737" y="25420"/>
                </a:lnTo>
                <a:lnTo>
                  <a:pt x="680766" y="14500"/>
                </a:lnTo>
                <a:lnTo>
                  <a:pt x="626075" y="6534"/>
                </a:lnTo>
                <a:lnTo>
                  <a:pt x="568950" y="1656"/>
                </a:lnTo>
                <a:lnTo>
                  <a:pt x="5096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31"/>
          <p:cNvSpPr/>
          <p:nvPr/>
        </p:nvSpPr>
        <p:spPr>
          <a:xfrm>
            <a:off x="7070503" y="2528609"/>
            <a:ext cx="1042669" cy="603885"/>
          </a:xfrm>
          <a:custGeom>
            <a:rect b="b" l="l" r="r" t="t"/>
            <a:pathLst>
              <a:path extrusionOk="0" h="603885" w="1042670">
                <a:moveTo>
                  <a:pt x="0" y="302014"/>
                </a:moveTo>
                <a:lnTo>
                  <a:pt x="13651" y="374053"/>
                </a:lnTo>
                <a:lnTo>
                  <a:pt x="52439" y="438652"/>
                </a:lnTo>
                <a:lnTo>
                  <a:pt x="80243" y="467748"/>
                </a:lnTo>
                <a:lnTo>
                  <a:pt x="113113" y="494485"/>
                </a:lnTo>
                <a:lnTo>
                  <a:pt x="150643" y="518699"/>
                </a:lnTo>
                <a:lnTo>
                  <a:pt x="192425" y="540222"/>
                </a:lnTo>
                <a:lnTo>
                  <a:pt x="238054" y="558890"/>
                </a:lnTo>
                <a:lnTo>
                  <a:pt x="287123" y="574536"/>
                </a:lnTo>
                <a:lnTo>
                  <a:pt x="339227" y="586994"/>
                </a:lnTo>
                <a:lnTo>
                  <a:pt x="393959" y="596099"/>
                </a:lnTo>
                <a:lnTo>
                  <a:pt x="450912" y="601683"/>
                </a:lnTo>
                <a:lnTo>
                  <a:pt x="509682" y="603581"/>
                </a:lnTo>
                <a:lnTo>
                  <a:pt x="568951" y="601926"/>
                </a:lnTo>
                <a:lnTo>
                  <a:pt x="626075" y="597050"/>
                </a:lnTo>
                <a:lnTo>
                  <a:pt x="680767" y="589089"/>
                </a:lnTo>
                <a:lnTo>
                  <a:pt x="732737" y="578177"/>
                </a:lnTo>
                <a:lnTo>
                  <a:pt x="781699" y="564450"/>
                </a:lnTo>
                <a:lnTo>
                  <a:pt x="827364" y="548042"/>
                </a:lnTo>
                <a:lnTo>
                  <a:pt x="869445" y="529088"/>
                </a:lnTo>
                <a:lnTo>
                  <a:pt x="907653" y="507724"/>
                </a:lnTo>
                <a:lnTo>
                  <a:pt x="941701" y="484084"/>
                </a:lnTo>
                <a:lnTo>
                  <a:pt x="971301" y="458303"/>
                </a:lnTo>
                <a:lnTo>
                  <a:pt x="1016004" y="400860"/>
                </a:lnTo>
                <a:lnTo>
                  <a:pt x="1039459" y="336474"/>
                </a:lnTo>
                <a:lnTo>
                  <a:pt x="1042499" y="302014"/>
                </a:lnTo>
                <a:lnTo>
                  <a:pt x="1039459" y="267480"/>
                </a:lnTo>
                <a:lnTo>
                  <a:pt x="1016004" y="202969"/>
                </a:lnTo>
                <a:lnTo>
                  <a:pt x="971301" y="145432"/>
                </a:lnTo>
                <a:lnTo>
                  <a:pt x="941701" y="119615"/>
                </a:lnTo>
                <a:lnTo>
                  <a:pt x="907653" y="95945"/>
                </a:lnTo>
                <a:lnTo>
                  <a:pt x="869445" y="74556"/>
                </a:lnTo>
                <a:lnTo>
                  <a:pt x="827364" y="55582"/>
                </a:lnTo>
                <a:lnTo>
                  <a:pt x="781699" y="39159"/>
                </a:lnTo>
                <a:lnTo>
                  <a:pt x="732737" y="25420"/>
                </a:lnTo>
                <a:lnTo>
                  <a:pt x="680766" y="14500"/>
                </a:lnTo>
                <a:lnTo>
                  <a:pt x="626075" y="6534"/>
                </a:lnTo>
                <a:lnTo>
                  <a:pt x="568950" y="1656"/>
                </a:lnTo>
                <a:lnTo>
                  <a:pt x="509681" y="0"/>
                </a:lnTo>
                <a:lnTo>
                  <a:pt x="450912" y="1899"/>
                </a:lnTo>
                <a:lnTo>
                  <a:pt x="393958" y="7486"/>
                </a:lnTo>
                <a:lnTo>
                  <a:pt x="339226" y="16596"/>
                </a:lnTo>
                <a:lnTo>
                  <a:pt x="287123" y="29064"/>
                </a:lnTo>
                <a:lnTo>
                  <a:pt x="238053" y="44723"/>
                </a:lnTo>
                <a:lnTo>
                  <a:pt x="192424" y="63409"/>
                </a:lnTo>
                <a:lnTo>
                  <a:pt x="150643" y="84957"/>
                </a:lnTo>
                <a:lnTo>
                  <a:pt x="113113" y="109200"/>
                </a:lnTo>
                <a:lnTo>
                  <a:pt x="80243" y="135974"/>
                </a:lnTo>
                <a:lnTo>
                  <a:pt x="52439" y="165113"/>
                </a:lnTo>
                <a:lnTo>
                  <a:pt x="30106" y="196452"/>
                </a:lnTo>
                <a:lnTo>
                  <a:pt x="3480" y="265068"/>
                </a:lnTo>
                <a:lnTo>
                  <a:pt x="0" y="302014"/>
                </a:lnTo>
              </a:path>
            </a:pathLst>
          </a:custGeom>
          <a:noFill/>
          <a:ln cap="flat" cmpd="sng" w="48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31"/>
          <p:cNvSpPr txBox="1"/>
          <p:nvPr/>
        </p:nvSpPr>
        <p:spPr>
          <a:xfrm>
            <a:off x="7335895" y="2743101"/>
            <a:ext cx="5270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Server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1"/>
          <p:cNvSpPr txBox="1"/>
          <p:nvPr/>
        </p:nvSpPr>
        <p:spPr>
          <a:xfrm>
            <a:off x="5551660" y="2843383"/>
            <a:ext cx="79946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invocation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>
            <a:off x="5829753" y="3472539"/>
            <a:ext cx="46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result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1"/>
          <p:cNvSpPr/>
          <p:nvPr/>
        </p:nvSpPr>
        <p:spPr>
          <a:xfrm>
            <a:off x="7464043" y="4691981"/>
            <a:ext cx="857250" cy="579120"/>
          </a:xfrm>
          <a:custGeom>
            <a:rect b="b" l="l" r="r" t="t"/>
            <a:pathLst>
              <a:path extrusionOk="0" h="579120" w="857250">
                <a:moveTo>
                  <a:pt x="0" y="578704"/>
                </a:moveTo>
                <a:lnTo>
                  <a:pt x="857089" y="578704"/>
                </a:lnTo>
                <a:lnTo>
                  <a:pt x="857089" y="0"/>
                </a:lnTo>
                <a:lnTo>
                  <a:pt x="0" y="0"/>
                </a:lnTo>
                <a:lnTo>
                  <a:pt x="0" y="578704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" name="Google Shape;476;p31"/>
          <p:cNvSpPr/>
          <p:nvPr/>
        </p:nvSpPr>
        <p:spPr>
          <a:xfrm>
            <a:off x="7464043" y="4691981"/>
            <a:ext cx="857250" cy="579120"/>
          </a:xfrm>
          <a:custGeom>
            <a:rect b="b" l="l" r="r" t="t"/>
            <a:pathLst>
              <a:path extrusionOk="0" h="579120" w="857250">
                <a:moveTo>
                  <a:pt x="0" y="578704"/>
                </a:moveTo>
                <a:lnTo>
                  <a:pt x="857089" y="578704"/>
                </a:lnTo>
                <a:lnTo>
                  <a:pt x="857089" y="0"/>
                </a:lnTo>
                <a:lnTo>
                  <a:pt x="0" y="0"/>
                </a:lnTo>
                <a:lnTo>
                  <a:pt x="0" y="578704"/>
                </a:lnTo>
                <a:close/>
              </a:path>
            </a:pathLst>
          </a:custGeom>
          <a:noFill/>
          <a:ln cap="flat" cmpd="sng" w="48625">
            <a:solidFill>
              <a:srgbClr val="FFD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" name="Google Shape;477;p31"/>
          <p:cNvSpPr/>
          <p:nvPr/>
        </p:nvSpPr>
        <p:spPr>
          <a:xfrm>
            <a:off x="5541224" y="4767997"/>
            <a:ext cx="695325" cy="402590"/>
          </a:xfrm>
          <a:custGeom>
            <a:rect b="b" l="l" r="r" t="t"/>
            <a:pathLst>
              <a:path extrusionOk="0" h="402589" w="695325">
                <a:moveTo>
                  <a:pt x="0" y="201185"/>
                </a:moveTo>
                <a:lnTo>
                  <a:pt x="22527" y="267031"/>
                </a:lnTo>
                <a:lnTo>
                  <a:pt x="48962" y="297932"/>
                </a:lnTo>
                <a:lnTo>
                  <a:pt x="83977" y="326370"/>
                </a:lnTo>
                <a:lnTo>
                  <a:pt x="126421" y="351512"/>
                </a:lnTo>
                <a:lnTo>
                  <a:pt x="175146" y="372520"/>
                </a:lnTo>
                <a:lnTo>
                  <a:pt x="229001" y="388561"/>
                </a:lnTo>
                <a:lnTo>
                  <a:pt x="286836" y="398798"/>
                </a:lnTo>
                <a:lnTo>
                  <a:pt x="347500" y="402396"/>
                </a:lnTo>
                <a:lnTo>
                  <a:pt x="408233" y="398798"/>
                </a:lnTo>
                <a:lnTo>
                  <a:pt x="466121" y="388561"/>
                </a:lnTo>
                <a:lnTo>
                  <a:pt x="520015" y="372520"/>
                </a:lnTo>
                <a:lnTo>
                  <a:pt x="568769" y="351512"/>
                </a:lnTo>
                <a:lnTo>
                  <a:pt x="611233" y="326370"/>
                </a:lnTo>
                <a:lnTo>
                  <a:pt x="646260" y="297932"/>
                </a:lnTo>
                <a:lnTo>
                  <a:pt x="672700" y="267031"/>
                </a:lnTo>
                <a:lnTo>
                  <a:pt x="695231" y="201185"/>
                </a:lnTo>
                <a:lnTo>
                  <a:pt x="689407" y="167710"/>
                </a:lnTo>
                <a:lnTo>
                  <a:pt x="646260" y="104180"/>
                </a:lnTo>
                <a:lnTo>
                  <a:pt x="611233" y="75765"/>
                </a:lnTo>
                <a:lnTo>
                  <a:pt x="568769" y="50677"/>
                </a:lnTo>
                <a:lnTo>
                  <a:pt x="520015" y="29736"/>
                </a:lnTo>
                <a:lnTo>
                  <a:pt x="466120" y="13762"/>
                </a:lnTo>
                <a:lnTo>
                  <a:pt x="408232" y="3577"/>
                </a:lnTo>
                <a:lnTo>
                  <a:pt x="347499" y="0"/>
                </a:lnTo>
                <a:lnTo>
                  <a:pt x="286835" y="3577"/>
                </a:lnTo>
                <a:lnTo>
                  <a:pt x="229001" y="13762"/>
                </a:lnTo>
                <a:lnTo>
                  <a:pt x="175146" y="29736"/>
                </a:lnTo>
                <a:lnTo>
                  <a:pt x="126421" y="50676"/>
                </a:lnTo>
                <a:lnTo>
                  <a:pt x="83977" y="75765"/>
                </a:lnTo>
                <a:lnTo>
                  <a:pt x="48962" y="104180"/>
                </a:lnTo>
                <a:lnTo>
                  <a:pt x="22527" y="135102"/>
                </a:lnTo>
                <a:lnTo>
                  <a:pt x="5823" y="167710"/>
                </a:lnTo>
                <a:lnTo>
                  <a:pt x="0" y="201185"/>
                </a:lnTo>
              </a:path>
            </a:pathLst>
          </a:custGeom>
          <a:noFill/>
          <a:ln cap="flat" cmpd="sng" w="48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" name="Google Shape;478;p31"/>
          <p:cNvSpPr txBox="1"/>
          <p:nvPr/>
        </p:nvSpPr>
        <p:spPr>
          <a:xfrm>
            <a:off x="4776585" y="4881586"/>
            <a:ext cx="71183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Process: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1"/>
          <p:cNvSpPr txBox="1"/>
          <p:nvPr/>
        </p:nvSpPr>
        <p:spPr>
          <a:xfrm>
            <a:off x="4197495" y="4654851"/>
            <a:ext cx="34226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Key: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1"/>
          <p:cNvSpPr txBox="1"/>
          <p:nvPr/>
        </p:nvSpPr>
        <p:spPr>
          <a:xfrm>
            <a:off x="6560820" y="4881586"/>
            <a:ext cx="82740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Computer: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4058218" y="4591707"/>
            <a:ext cx="4333240" cy="780415"/>
          </a:xfrm>
          <a:custGeom>
            <a:rect b="b" l="l" r="r" t="t"/>
            <a:pathLst>
              <a:path extrusionOk="0" h="780414" w="4333240">
                <a:moveTo>
                  <a:pt x="0" y="779890"/>
                </a:moveTo>
                <a:lnTo>
                  <a:pt x="4332877" y="779890"/>
                </a:lnTo>
                <a:lnTo>
                  <a:pt x="4332877" y="0"/>
                </a:lnTo>
                <a:lnTo>
                  <a:pt x="0" y="0"/>
                </a:lnTo>
                <a:lnTo>
                  <a:pt x="0" y="779890"/>
                </a:lnTo>
                <a:close/>
              </a:path>
            </a:pathLst>
          </a:custGeom>
          <a:noFill/>
          <a:ln cap="flat" cmpd="sng" w="49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p31"/>
          <p:cNvSpPr/>
          <p:nvPr/>
        </p:nvSpPr>
        <p:spPr>
          <a:xfrm>
            <a:off x="7023902" y="3008444"/>
            <a:ext cx="116008" cy="14720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31"/>
          <p:cNvSpPr/>
          <p:nvPr/>
        </p:nvSpPr>
        <p:spPr>
          <a:xfrm>
            <a:off x="4985270" y="3081739"/>
            <a:ext cx="2085339" cy="579120"/>
          </a:xfrm>
          <a:custGeom>
            <a:rect b="b" l="l" r="r" t="t"/>
            <a:pathLst>
              <a:path extrusionOk="0" h="579120" w="2085340">
                <a:moveTo>
                  <a:pt x="2085232" y="0"/>
                </a:moveTo>
                <a:lnTo>
                  <a:pt x="1690997" y="151380"/>
                </a:lnTo>
                <a:lnTo>
                  <a:pt x="1111907" y="327663"/>
                </a:lnTo>
                <a:lnTo>
                  <a:pt x="324364" y="528849"/>
                </a:lnTo>
                <a:lnTo>
                  <a:pt x="0" y="578704"/>
                </a:lnTo>
              </a:path>
            </a:pathLst>
          </a:custGeom>
          <a:noFill/>
          <a:ln cap="flat" cmpd="sng" w="2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" name="Google Shape;484;p31"/>
          <p:cNvSpPr/>
          <p:nvPr/>
        </p:nvSpPr>
        <p:spPr>
          <a:xfrm>
            <a:off x="4961290" y="3460777"/>
            <a:ext cx="140504" cy="14826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" name="Google Shape;485;p31"/>
          <p:cNvSpPr/>
          <p:nvPr/>
        </p:nvSpPr>
        <p:spPr>
          <a:xfrm>
            <a:off x="5077814" y="2956529"/>
            <a:ext cx="2062480" cy="579120"/>
          </a:xfrm>
          <a:custGeom>
            <a:rect b="b" l="l" r="r" t="t"/>
            <a:pathLst>
              <a:path extrusionOk="0" h="579120" w="2062479">
                <a:moveTo>
                  <a:pt x="0" y="578704"/>
                </a:moveTo>
                <a:lnTo>
                  <a:pt x="371098" y="427323"/>
                </a:lnTo>
                <a:lnTo>
                  <a:pt x="950188" y="251040"/>
                </a:lnTo>
                <a:lnTo>
                  <a:pt x="1737731" y="49829"/>
                </a:lnTo>
                <a:lnTo>
                  <a:pt x="2062096" y="0"/>
                </a:lnTo>
              </a:path>
            </a:pathLst>
          </a:custGeom>
          <a:noFill/>
          <a:ln cap="flat" cmpd="sng" w="2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" name="Google Shape;486;p31"/>
          <p:cNvSpPr txBox="1"/>
          <p:nvPr/>
        </p:nvSpPr>
        <p:spPr>
          <a:xfrm>
            <a:off x="2995041" y="5672734"/>
            <a:ext cx="28809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Distribuição vertical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/>
          <p:nvPr>
            <p:ph type="title"/>
          </p:nvPr>
        </p:nvSpPr>
        <p:spPr>
          <a:xfrm>
            <a:off x="733450" y="461594"/>
            <a:ext cx="767460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Descentralizada (P2P)</a:t>
            </a:r>
            <a:endParaRPr sz="4400"/>
          </a:p>
        </p:txBody>
      </p:sp>
      <p:sp>
        <p:nvSpPr>
          <p:cNvPr id="492" name="Google Shape;492;p32"/>
          <p:cNvSpPr txBox="1"/>
          <p:nvPr/>
        </p:nvSpPr>
        <p:spPr>
          <a:xfrm>
            <a:off x="593851" y="1322806"/>
            <a:ext cx="7755255" cy="3830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284480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Processos são todos iguais: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6985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–Todos processos envolvidos em uma tarefa  desempenham funções semelhantes,  interagindo cooperativamente como pares  (peers)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–Sem distinção de cliente e servidor.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4480" lvl="0" marL="29718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Arquitetura escalável – não é centralizada.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/>
          <p:nvPr>
            <p:ph type="title"/>
          </p:nvPr>
        </p:nvSpPr>
        <p:spPr>
          <a:xfrm>
            <a:off x="1792604" y="461594"/>
            <a:ext cx="55600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Peer to Peer</a:t>
            </a:r>
            <a:endParaRPr sz="4400"/>
          </a:p>
        </p:txBody>
      </p:sp>
      <p:sp>
        <p:nvSpPr>
          <p:cNvPr id="499" name="Google Shape;499;p33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1556003" y="1491996"/>
            <a:ext cx="5953125" cy="3371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" name="Google Shape;501;p33"/>
          <p:cNvSpPr txBox="1"/>
          <p:nvPr/>
        </p:nvSpPr>
        <p:spPr>
          <a:xfrm>
            <a:off x="2995041" y="5672734"/>
            <a:ext cx="3305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Distribuição Horizontal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2757677" y="461594"/>
            <a:ext cx="363092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P2P</a:t>
            </a:r>
            <a:endParaRPr sz="4400"/>
          </a:p>
        </p:txBody>
      </p:sp>
      <p:sp>
        <p:nvSpPr>
          <p:cNvPr id="507" name="Google Shape;507;p34"/>
          <p:cNvSpPr txBox="1"/>
          <p:nvPr/>
        </p:nvSpPr>
        <p:spPr>
          <a:xfrm>
            <a:off x="535940" y="1319084"/>
            <a:ext cx="8011159" cy="460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Arquitetura P2P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Formada por um conjunto de nós, organizados em  um overlay ou rede de sobreposição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65786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Overlay: rede na qual os nós são os processos e os  enlaces representam os canais de comunicação  possíveis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02235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Em geral, comunicação não pode ser feita  diretamente mas via mensagens nos canais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6543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Topologias da rede overlay: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estruturadas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não  estruturadas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5"/>
          <p:cNvSpPr txBox="1"/>
          <p:nvPr>
            <p:ph type="title"/>
          </p:nvPr>
        </p:nvSpPr>
        <p:spPr>
          <a:xfrm>
            <a:off x="1848992" y="461594"/>
            <a:ext cx="54483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Topologias estruturadas</a:t>
            </a:r>
            <a:endParaRPr sz="4400"/>
          </a:p>
        </p:txBody>
      </p:sp>
      <p:sp>
        <p:nvSpPr>
          <p:cNvPr id="515" name="Google Shape;515;p35"/>
          <p:cNvSpPr txBox="1"/>
          <p:nvPr/>
        </p:nvSpPr>
        <p:spPr>
          <a:xfrm>
            <a:off x="535940" y="1371345"/>
            <a:ext cx="7737475" cy="4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925194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Princípio: procedimento determinístico  (pseudo-aleatório)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Para manter a topologia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Para descobrir recursos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68605" rtl="0" algn="l">
              <a:lnSpc>
                <a:spcPct val="108124"/>
              </a:lnSpc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 topologia reflete uma estrutura de dados  considerando quem tem qual recurso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093470" rtl="0" algn="l">
              <a:lnSpc>
                <a:spcPct val="107857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Estrutura mais comum é uma Hash Table  distribuída: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DHT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7857"/>
              </a:lnSpc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Outros exemplo é estruturar nós em uma árvore  distribuída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4477003" y="2638424"/>
            <a:ext cx="2787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=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5867400" y="2204973"/>
            <a:ext cx="2762250" cy="19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" name="Google Shape;523;p36"/>
          <p:cNvSpPr/>
          <p:nvPr/>
        </p:nvSpPr>
        <p:spPr>
          <a:xfrm>
            <a:off x="395287" y="1916176"/>
            <a:ext cx="3600450" cy="2474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7"/>
          <p:cNvSpPr txBox="1"/>
          <p:nvPr>
            <p:ph type="title"/>
          </p:nvPr>
        </p:nvSpPr>
        <p:spPr>
          <a:xfrm>
            <a:off x="2539745" y="461594"/>
            <a:ext cx="40646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Entendendo DHTs</a:t>
            </a:r>
            <a:endParaRPr sz="4400"/>
          </a:p>
        </p:txBody>
      </p:sp>
      <p:sp>
        <p:nvSpPr>
          <p:cNvPr id="530" name="Google Shape;530;p37"/>
          <p:cNvSpPr txBox="1"/>
          <p:nvPr/>
        </p:nvSpPr>
        <p:spPr>
          <a:xfrm>
            <a:off x="535940" y="1420113"/>
            <a:ext cx="8020050" cy="4612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11226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Recursos e nós recebem identificadores  aleatórios (128 bits ou 160 bits)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96266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 espaço de identificadores de recurso é  dividido entre os nós de acordo com os  identificadores dos nós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Implementar um esquema eficiente e  determinístico que mapeie exclusivamente a o  id de um recurso para o id do nó tendo como  base uma distância métrica.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/>
          <p:nvPr/>
        </p:nvSpPr>
        <p:spPr>
          <a:xfrm>
            <a:off x="8390890" y="6456959"/>
            <a:ext cx="20447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 txBox="1"/>
          <p:nvPr>
            <p:ph type="title"/>
          </p:nvPr>
        </p:nvSpPr>
        <p:spPr>
          <a:xfrm>
            <a:off x="2766822" y="461594"/>
            <a:ext cx="361378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Exemplo: Chord</a:t>
            </a:r>
            <a:endParaRPr sz="4400"/>
          </a:p>
        </p:txBody>
      </p:sp>
      <p:sp>
        <p:nvSpPr>
          <p:cNvPr id="537" name="Google Shape;537;p38"/>
          <p:cNvSpPr txBox="1"/>
          <p:nvPr/>
        </p:nvSpPr>
        <p:spPr>
          <a:xfrm>
            <a:off x="535940" y="1394812"/>
            <a:ext cx="7746365" cy="168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Nós são organizados em um anel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 item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é mapeado para o nó com menor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id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id ≥ k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0" y="2996945"/>
            <a:ext cx="4950841" cy="38610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" name="Google Shape;539;p38"/>
          <p:cNvSpPr/>
          <p:nvPr/>
        </p:nvSpPr>
        <p:spPr>
          <a:xfrm>
            <a:off x="4644009" y="2967482"/>
            <a:ext cx="4499990" cy="38905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/>
          <p:nvPr>
            <p:ph type="title"/>
          </p:nvPr>
        </p:nvSpPr>
        <p:spPr>
          <a:xfrm>
            <a:off x="2841498" y="461594"/>
            <a:ext cx="3462654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Exemplo Chord</a:t>
            </a:r>
            <a:endParaRPr sz="4400"/>
          </a:p>
        </p:txBody>
      </p:sp>
      <p:sp>
        <p:nvSpPr>
          <p:cNvPr id="545" name="Google Shape;545;p39"/>
          <p:cNvSpPr txBox="1"/>
          <p:nvPr/>
        </p:nvSpPr>
        <p:spPr>
          <a:xfrm>
            <a:off x="535940" y="1420113"/>
            <a:ext cx="8027034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Para consultar o item de dado (com chave k),  uma aplicação que executa em um nó  arbitrário chama a função LOOKUP (k) que, na  sequência retorna o endereço de rede de  succ(k). Em seguida, a aplicação pode contatar  o nó para obter uma cópia do item de dado.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9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535950" y="461600"/>
            <a:ext cx="7944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Exercícios: Mapas Conceituais</a:t>
            </a:r>
            <a:endParaRPr sz="4400"/>
          </a:p>
        </p:txBody>
      </p:sp>
      <p:sp>
        <p:nvSpPr>
          <p:cNvPr id="71" name="Google Shape;71;p4"/>
          <p:cNvSpPr txBox="1"/>
          <p:nvPr/>
        </p:nvSpPr>
        <p:spPr>
          <a:xfrm>
            <a:off x="535952" y="1322800"/>
            <a:ext cx="7738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1 Mapa para Arquitetura de Software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1 Mapa para Arquitetura de Sistemas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8480297" y="6393586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0"/>
          <p:cNvSpPr txBox="1"/>
          <p:nvPr>
            <p:ph type="title"/>
          </p:nvPr>
        </p:nvSpPr>
        <p:spPr>
          <a:xfrm>
            <a:off x="1333880" y="461594"/>
            <a:ext cx="647509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Topologias não-estruturadas</a:t>
            </a:r>
            <a:endParaRPr sz="4400"/>
          </a:p>
        </p:txBody>
      </p:sp>
      <p:sp>
        <p:nvSpPr>
          <p:cNvPr id="554" name="Google Shape;554;p40"/>
          <p:cNvSpPr txBox="1"/>
          <p:nvPr/>
        </p:nvSpPr>
        <p:spPr>
          <a:xfrm>
            <a:off x="535940" y="1303278"/>
            <a:ext cx="7990205" cy="4767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Baseados em algoritmos aleatórios: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882650" rtl="0" algn="l">
              <a:lnSpc>
                <a:spcPct val="108124"/>
              </a:lnSpc>
              <a:spcBef>
                <a:spcPts val="850"/>
              </a:spcBef>
              <a:spcAft>
                <a:spcPts val="0"/>
              </a:spcAft>
              <a:buSzPts val="3200"/>
              <a:buFont typeface="Arial"/>
              <a:buChar char="–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Cada nó mantém uma lista de vizinhos  (aleatórios)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424430" rtl="0" algn="l">
              <a:lnSpc>
                <a:spcPct val="108124"/>
              </a:lnSpc>
              <a:spcBef>
                <a:spcPts val="760"/>
              </a:spcBef>
              <a:spcAft>
                <a:spcPts val="0"/>
              </a:spcAft>
              <a:buSzPts val="3200"/>
              <a:buFont typeface="Arial"/>
              <a:buChar char="–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Itens de dados são colocados  aleatoriamente em nós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746125" rtl="0" algn="l">
              <a:lnSpc>
                <a:spcPct val="108124"/>
              </a:lnSpc>
              <a:spcBef>
                <a:spcPts val="760"/>
              </a:spcBef>
              <a:spcAft>
                <a:spcPts val="0"/>
              </a:spcAft>
              <a:buSzPts val="3200"/>
              <a:buFont typeface="Arial"/>
              <a:buChar char="–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Quando precisa de um recurso, esse nó  pergunta a seus vizinhos quem tem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Como encontrar os dados?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3200"/>
              <a:buFont typeface="Arial"/>
              <a:buChar char="–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Inundar a rede com </a:t>
            </a:r>
            <a:r>
              <a:rPr b="0" i="0" lang="en-US" sz="3600" u="none" cap="none" strike="noStrike">
                <a:latin typeface="Arial"/>
                <a:ea typeface="Arial"/>
                <a:cs typeface="Arial"/>
                <a:sym typeface="Arial"/>
              </a:rPr>
              <a:t>uma busca (</a:t>
            </a:r>
            <a:r>
              <a:rPr b="0" i="1" lang="en-US" sz="3600" u="none" cap="none" strike="noStrike">
                <a:latin typeface="Arial"/>
                <a:ea typeface="Arial"/>
                <a:cs typeface="Arial"/>
                <a:sym typeface="Arial"/>
              </a:rPr>
              <a:t>flooding</a:t>
            </a:r>
            <a:r>
              <a:rPr b="0" i="0" lang="en-US" sz="36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1"/>
          <p:cNvSpPr txBox="1"/>
          <p:nvPr>
            <p:ph type="title"/>
          </p:nvPr>
        </p:nvSpPr>
        <p:spPr>
          <a:xfrm>
            <a:off x="812698" y="530478"/>
            <a:ext cx="75209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Exemplo de topologias não-estruturadas</a:t>
            </a:r>
            <a:endParaRPr sz="3600"/>
          </a:p>
        </p:txBody>
      </p:sp>
      <p:sp>
        <p:nvSpPr>
          <p:cNvPr id="561" name="Google Shape;561;p41"/>
          <p:cNvSpPr txBox="1"/>
          <p:nvPr/>
        </p:nvSpPr>
        <p:spPr>
          <a:xfrm>
            <a:off x="535940" y="1548129"/>
            <a:ext cx="752411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BitTorrent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Cada nó recebe uma lista aleatória de vizinhos e se conecta a eles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Nós trocam peças do arquivo com seus vizinhos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2195702" y="3068958"/>
            <a:ext cx="4968494" cy="3693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2"/>
          <p:cNvSpPr txBox="1"/>
          <p:nvPr>
            <p:ph type="title"/>
          </p:nvPr>
        </p:nvSpPr>
        <p:spPr>
          <a:xfrm>
            <a:off x="812698" y="530478"/>
            <a:ext cx="75209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Exemplo de topologias não-estruturadas</a:t>
            </a:r>
            <a:endParaRPr sz="3600"/>
          </a:p>
        </p:txBody>
      </p:sp>
      <p:sp>
        <p:nvSpPr>
          <p:cNvPr id="569" name="Google Shape;569;p42"/>
          <p:cNvSpPr txBox="1"/>
          <p:nvPr/>
        </p:nvSpPr>
        <p:spPr>
          <a:xfrm>
            <a:off x="535940" y="1548129"/>
            <a:ext cx="6210935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Gnutella v1.0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Nós conhecem um ou poucos nós a se juntar na rede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Nós se anunciam a todos que queiram ouvir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Cada nó mantém uma lista aleatória de conhecidos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2"/>
          <p:cNvSpPr/>
          <p:nvPr/>
        </p:nvSpPr>
        <p:spPr>
          <a:xfrm>
            <a:off x="3131820" y="2996907"/>
            <a:ext cx="3438144" cy="33439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3"/>
          <p:cNvSpPr txBox="1"/>
          <p:nvPr>
            <p:ph type="title"/>
          </p:nvPr>
        </p:nvSpPr>
        <p:spPr>
          <a:xfrm>
            <a:off x="1935860" y="461594"/>
            <a:ext cx="526986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Supernós (super pares)</a:t>
            </a:r>
            <a:endParaRPr sz="4400"/>
          </a:p>
        </p:txBody>
      </p:sp>
      <p:sp>
        <p:nvSpPr>
          <p:cNvPr id="577" name="Google Shape;577;p43"/>
          <p:cNvSpPr txBox="1"/>
          <p:nvPr/>
        </p:nvSpPr>
        <p:spPr>
          <a:xfrm>
            <a:off x="535940" y="1350009"/>
            <a:ext cx="7729855" cy="4462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342900" lvl="0" marL="355600" marR="1365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 medida que a rede cresce, localizar itens de dados  em sistemas P2P não estruturados pode ser  problemático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3350"/>
              <a:buFont typeface="Arial"/>
              <a:buNone/>
            </a:pPr>
            <a:r>
              <a:t/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95925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Se é necessário localizar recursos freqüentemente na  rede, a não estruturação prejudica a </a:t>
            </a: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escalabilidade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Uma solução é criar índices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7916"/>
              </a:lnSpc>
              <a:spcBef>
                <a:spcPts val="1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Um supernó é responsável por um conjunto de nós ou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recursos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Um nó requisita um recurso a um supernó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 descoberta de recursos se restringe aos supernós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4"/>
          <p:cNvSpPr/>
          <p:nvPr/>
        </p:nvSpPr>
        <p:spPr>
          <a:xfrm>
            <a:off x="827087" y="2658872"/>
            <a:ext cx="3168650" cy="27417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" name="Google Shape;584;p44"/>
          <p:cNvSpPr/>
          <p:nvPr/>
        </p:nvSpPr>
        <p:spPr>
          <a:xfrm>
            <a:off x="3924300" y="4098671"/>
            <a:ext cx="863600" cy="503555"/>
          </a:xfrm>
          <a:custGeom>
            <a:rect b="b" l="l" r="r" t="t"/>
            <a:pathLst>
              <a:path extrusionOk="0" h="503554" w="863600">
                <a:moveTo>
                  <a:pt x="647700" y="0"/>
                </a:moveTo>
                <a:lnTo>
                  <a:pt x="647700" y="125856"/>
                </a:lnTo>
                <a:lnTo>
                  <a:pt x="0" y="125856"/>
                </a:lnTo>
                <a:lnTo>
                  <a:pt x="0" y="377443"/>
                </a:lnTo>
                <a:lnTo>
                  <a:pt x="647700" y="377443"/>
                </a:lnTo>
                <a:lnTo>
                  <a:pt x="647700" y="503300"/>
                </a:lnTo>
                <a:lnTo>
                  <a:pt x="863600" y="251586"/>
                </a:lnTo>
                <a:lnTo>
                  <a:pt x="6477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4"/>
          <p:cNvSpPr/>
          <p:nvPr/>
        </p:nvSpPr>
        <p:spPr>
          <a:xfrm>
            <a:off x="3924300" y="4098671"/>
            <a:ext cx="863600" cy="503555"/>
          </a:xfrm>
          <a:custGeom>
            <a:rect b="b" l="l" r="r" t="t"/>
            <a:pathLst>
              <a:path extrusionOk="0" h="503554" w="863600">
                <a:moveTo>
                  <a:pt x="0" y="125856"/>
                </a:moveTo>
                <a:lnTo>
                  <a:pt x="647700" y="125856"/>
                </a:lnTo>
                <a:lnTo>
                  <a:pt x="647700" y="0"/>
                </a:lnTo>
                <a:lnTo>
                  <a:pt x="863600" y="251586"/>
                </a:lnTo>
                <a:lnTo>
                  <a:pt x="647700" y="503300"/>
                </a:lnTo>
                <a:lnTo>
                  <a:pt x="647700" y="377443"/>
                </a:lnTo>
                <a:lnTo>
                  <a:pt x="0" y="377443"/>
                </a:lnTo>
                <a:lnTo>
                  <a:pt x="0" y="125856"/>
                </a:lnTo>
                <a:close/>
              </a:path>
            </a:pathLst>
          </a:cu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44"/>
          <p:cNvSpPr/>
          <p:nvPr/>
        </p:nvSpPr>
        <p:spPr>
          <a:xfrm>
            <a:off x="5003800" y="2585808"/>
            <a:ext cx="3648075" cy="32099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" name="Google Shape;587;p44"/>
          <p:cNvSpPr txBox="1"/>
          <p:nvPr>
            <p:ph type="title"/>
          </p:nvPr>
        </p:nvSpPr>
        <p:spPr>
          <a:xfrm>
            <a:off x="1935860" y="769746"/>
            <a:ext cx="52705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Supernós (super pares)</a:t>
            </a:r>
            <a:endParaRPr sz="4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5"/>
          <p:cNvSpPr txBox="1"/>
          <p:nvPr/>
        </p:nvSpPr>
        <p:spPr>
          <a:xfrm>
            <a:off x="535940" y="5742533"/>
            <a:ext cx="502793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Supernós do Skype em 2007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5"/>
          <p:cNvSpPr/>
          <p:nvPr/>
        </p:nvSpPr>
        <p:spPr>
          <a:xfrm>
            <a:off x="35703" y="692150"/>
            <a:ext cx="9072626" cy="4537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6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6"/>
          <p:cNvSpPr txBox="1"/>
          <p:nvPr>
            <p:ph type="title"/>
          </p:nvPr>
        </p:nvSpPr>
        <p:spPr>
          <a:xfrm>
            <a:off x="905662" y="461594"/>
            <a:ext cx="73329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Centralizado vs. Descentralizado</a:t>
            </a:r>
            <a:endParaRPr sz="4400"/>
          </a:p>
        </p:txBody>
      </p:sp>
      <p:sp>
        <p:nvSpPr>
          <p:cNvPr id="601" name="Google Shape;601;p46"/>
          <p:cNvSpPr txBox="1"/>
          <p:nvPr/>
        </p:nvSpPr>
        <p:spPr>
          <a:xfrm>
            <a:off x="4579365" y="1823822"/>
            <a:ext cx="325183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Descentralização: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Escalabilidade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Robustez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Complexidade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6"/>
          <p:cNvSpPr txBox="1"/>
          <p:nvPr/>
        </p:nvSpPr>
        <p:spPr>
          <a:xfrm>
            <a:off x="584098" y="1875485"/>
            <a:ext cx="2844800" cy="293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55904" lvl="0" marL="268605" marR="0" rtl="0" algn="l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Clr>
                <a:srgbClr val="9BBA58"/>
              </a:buClr>
              <a:buSzPts val="3200"/>
              <a:buFont typeface="Georgia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Centralização: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47015" lvl="0" marL="560705" marR="5080" rtl="0" algn="l">
              <a:lnSpc>
                <a:spcPct val="107857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504D"/>
                </a:solidFill>
                <a:latin typeface="Georgia"/>
                <a:ea typeface="Georgia"/>
                <a:cs typeface="Georgia"/>
                <a:sym typeface="Georgia"/>
              </a:rPr>
              <a:t>▫ </a:t>
            </a:r>
            <a:r>
              <a:rPr lang="en-US" sz="2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Simplicidade de  implementação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47015" lvl="0" marL="560705" marR="5080" rtl="0" algn="l">
              <a:lnSpc>
                <a:spcPct val="1082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504D"/>
                </a:solidFill>
                <a:latin typeface="Georgia"/>
                <a:ea typeface="Georgia"/>
                <a:cs typeface="Georgia"/>
                <a:sym typeface="Georgia"/>
              </a:rPr>
              <a:t>▫ </a:t>
            </a:r>
            <a:r>
              <a:rPr lang="en-US" sz="2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Simplicidade de  gerência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47015" lvl="0" marL="560705" marR="624205" rtl="0" algn="l">
              <a:lnSpc>
                <a:spcPct val="107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504D"/>
                </a:solidFill>
                <a:latin typeface="Georgia"/>
                <a:ea typeface="Georgia"/>
                <a:cs typeface="Georgia"/>
                <a:sym typeface="Georgia"/>
              </a:rPr>
              <a:t>▫ </a:t>
            </a:r>
            <a:r>
              <a:rPr lang="en-US" sz="2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Gargalo em  potencial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 txBox="1"/>
          <p:nvPr>
            <p:ph type="title"/>
          </p:nvPr>
        </p:nvSpPr>
        <p:spPr>
          <a:xfrm>
            <a:off x="1701164" y="461594"/>
            <a:ext cx="573849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Escolhendo arquitetura...</a:t>
            </a:r>
            <a:endParaRPr sz="4400"/>
          </a:p>
        </p:txBody>
      </p:sp>
      <p:sp>
        <p:nvSpPr>
          <p:cNvPr id="608" name="Google Shape;608;p47"/>
          <p:cNvSpPr txBox="1"/>
          <p:nvPr/>
        </p:nvSpPr>
        <p:spPr>
          <a:xfrm>
            <a:off x="535940" y="1375917"/>
            <a:ext cx="7974330" cy="4824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42900" lvl="0" marL="355600" marR="490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Alguns </a:t>
            </a:r>
            <a:r>
              <a:rPr i="1" lang="en-US" sz="30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tradeoffs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devem ser considerados para  selecionar a arquitetura mais apropriada,  incluindo: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O crescimento potencial do número de usuários,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Custo 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8076"/>
              </a:lnSpc>
              <a:spcBef>
                <a:spcPts val="66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Homogeneidade do ambiente computacional futuro e  do momento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Cliente-servidor é um modelo-base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Objetos distribuídos são uma evolução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23265" rtl="0" algn="l">
              <a:lnSpc>
                <a:spcPct val="108000"/>
              </a:lnSpc>
              <a:spcBef>
                <a:spcPts val="74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Há várias interpretações de P2P: “semi-P2P”,  “P2P puro”, ...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8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8"/>
          <p:cNvSpPr txBox="1"/>
          <p:nvPr>
            <p:ph type="title"/>
          </p:nvPr>
        </p:nvSpPr>
        <p:spPr>
          <a:xfrm>
            <a:off x="1178458" y="530478"/>
            <a:ext cx="67843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Arquitetura de Comunicação Híbrida</a:t>
            </a:r>
            <a:endParaRPr sz="3600"/>
          </a:p>
        </p:txBody>
      </p:sp>
      <p:sp>
        <p:nvSpPr>
          <p:cNvPr id="615" name="Google Shape;615;p48"/>
          <p:cNvSpPr txBox="1"/>
          <p:nvPr/>
        </p:nvSpPr>
        <p:spPr>
          <a:xfrm>
            <a:off x="402437" y="1637695"/>
            <a:ext cx="7672070" cy="1275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Diretório centralizado, função distribuída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Napster, MSN, Skype, etc.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Diretório é simples e razoavelmente escalável se centralizado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8"/>
          <p:cNvSpPr/>
          <p:nvPr/>
        </p:nvSpPr>
        <p:spPr>
          <a:xfrm>
            <a:off x="2339720" y="3140938"/>
            <a:ext cx="4308475" cy="32313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"/>
          <p:cNvSpPr txBox="1"/>
          <p:nvPr>
            <p:ph type="title"/>
          </p:nvPr>
        </p:nvSpPr>
        <p:spPr>
          <a:xfrm>
            <a:off x="806602" y="496646"/>
            <a:ext cx="7529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Arquitetura de Comunicação Híbrida</a:t>
            </a:r>
            <a:endParaRPr/>
          </a:p>
        </p:txBody>
      </p:sp>
      <p:sp>
        <p:nvSpPr>
          <p:cNvPr id="622" name="Google Shape;622;p49"/>
          <p:cNvSpPr txBox="1"/>
          <p:nvPr/>
        </p:nvSpPr>
        <p:spPr>
          <a:xfrm>
            <a:off x="535940" y="1420113"/>
            <a:ext cx="7646034" cy="207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Sistemas distribuídos nas quais soluções C/S  são combinadas com arquiteturas  descentralizadas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Sistemas de servidor de borda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9"/>
          <p:cNvSpPr txBox="1"/>
          <p:nvPr/>
        </p:nvSpPr>
        <p:spPr>
          <a:xfrm>
            <a:off x="2939160" y="6477914"/>
            <a:ext cx="319976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9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9"/>
          <p:cNvSpPr/>
          <p:nvPr/>
        </p:nvSpPr>
        <p:spPr>
          <a:xfrm>
            <a:off x="1278889" y="3644976"/>
            <a:ext cx="6605524" cy="30243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535799" y="461600"/>
            <a:ext cx="7978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Arquiteturas de SD</a:t>
            </a:r>
            <a:endParaRPr sz="4400"/>
          </a:p>
        </p:txBody>
      </p:sp>
      <p:sp>
        <p:nvSpPr>
          <p:cNvPr id="79" name="Google Shape;79;p5"/>
          <p:cNvSpPr txBox="1"/>
          <p:nvPr/>
        </p:nvSpPr>
        <p:spPr>
          <a:xfrm>
            <a:off x="535940" y="1319084"/>
            <a:ext cx="7978140" cy="454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Arquiteturas de software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890269" marR="90551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Define a organização lógica de sistemas  distribuídos em componentes de software.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890269" marR="7797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O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estilo arquitetônico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é definido a partir de  componentes: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1" marL="135699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Do modo como esses componentes estão conectados  uns aos outros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1" marL="135699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Dos dados trocados entre eles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1" marL="1356995" marR="12763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Da maneira que são configurados em conjuntos para  formar um sistema.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8730488" y="38480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 txBox="1"/>
          <p:nvPr>
            <p:ph type="title"/>
          </p:nvPr>
        </p:nvSpPr>
        <p:spPr>
          <a:xfrm>
            <a:off x="3518153" y="461594"/>
            <a:ext cx="210756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BitTorent</a:t>
            </a:r>
            <a:endParaRPr sz="4400"/>
          </a:p>
        </p:txBody>
      </p:sp>
      <p:sp>
        <p:nvSpPr>
          <p:cNvPr id="631" name="Google Shape;631;p50"/>
          <p:cNvSpPr txBox="1"/>
          <p:nvPr/>
        </p:nvSpPr>
        <p:spPr>
          <a:xfrm>
            <a:off x="535940" y="1420113"/>
            <a:ext cx="576072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P2P de transferência de arquivos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0"/>
          <p:cNvSpPr/>
          <p:nvPr/>
        </p:nvSpPr>
        <p:spPr>
          <a:xfrm>
            <a:off x="38219" y="2397404"/>
            <a:ext cx="9077115" cy="3033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"/>
          <p:cNvSpPr txBox="1"/>
          <p:nvPr>
            <p:ph type="title"/>
          </p:nvPr>
        </p:nvSpPr>
        <p:spPr>
          <a:xfrm>
            <a:off x="3466338" y="461594"/>
            <a:ext cx="22142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Problema</a:t>
            </a:r>
            <a:endParaRPr sz="4400"/>
          </a:p>
        </p:txBody>
      </p:sp>
      <p:sp>
        <p:nvSpPr>
          <p:cNvPr id="640" name="Google Shape;640;p51"/>
          <p:cNvSpPr txBox="1"/>
          <p:nvPr/>
        </p:nvSpPr>
        <p:spPr>
          <a:xfrm>
            <a:off x="535940" y="1204036"/>
            <a:ext cx="7891145" cy="2953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 Café Paris deseja automatizar e otimizar a  venda e pagamentos de produtos no balcão e  também criar uma solução de auto-serviços,  de forma que os próprios consumidores  possam pegar e pagar pelos produtos sem a  necessidade de interagir com os funcionários.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1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1"/>
          <p:cNvSpPr/>
          <p:nvPr/>
        </p:nvSpPr>
        <p:spPr>
          <a:xfrm>
            <a:off x="563880" y="4337303"/>
            <a:ext cx="8016240" cy="19110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4" name="Google Shape;644;p51"/>
          <p:cNvSpPr/>
          <p:nvPr/>
        </p:nvSpPr>
        <p:spPr>
          <a:xfrm>
            <a:off x="512063" y="4280915"/>
            <a:ext cx="8196072" cy="18989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p51"/>
          <p:cNvSpPr/>
          <p:nvPr/>
        </p:nvSpPr>
        <p:spPr>
          <a:xfrm>
            <a:off x="611555" y="4365142"/>
            <a:ext cx="7920863" cy="18158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6" name="Google Shape;646;p51"/>
          <p:cNvSpPr txBox="1"/>
          <p:nvPr/>
        </p:nvSpPr>
        <p:spPr>
          <a:xfrm>
            <a:off x="611555" y="4365142"/>
            <a:ext cx="7920990" cy="18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634" lvl="0" marL="156845" marR="1543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Projete um sistema distribuído para resolver o  problema acima. Indique a arquitetura de software e  de sistema e os detalhes dos componentes do  sistema e suas funcionalidades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2"/>
          <p:cNvSpPr txBox="1"/>
          <p:nvPr>
            <p:ph type="title"/>
          </p:nvPr>
        </p:nvSpPr>
        <p:spPr>
          <a:xfrm>
            <a:off x="2391536" y="461594"/>
            <a:ext cx="43605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Processo para o SO</a:t>
            </a:r>
            <a:endParaRPr sz="4400"/>
          </a:p>
        </p:txBody>
      </p:sp>
      <p:sp>
        <p:nvSpPr>
          <p:cNvPr id="652" name="Google Shape;652;p52"/>
          <p:cNvSpPr txBox="1"/>
          <p:nvPr/>
        </p:nvSpPr>
        <p:spPr>
          <a:xfrm>
            <a:off x="535940" y="1206246"/>
            <a:ext cx="8197215" cy="4718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Definição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(SO): programa em execução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904239" rtl="0" algn="l">
              <a:lnSpc>
                <a:spcPct val="80000"/>
              </a:lnSpc>
              <a:spcBef>
                <a:spcPts val="64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Para cada processo existe um </a:t>
            </a: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espaço de memória  reservado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53365" rtl="0" algn="l">
              <a:lnSpc>
                <a:spcPct val="95925"/>
              </a:lnSpc>
              <a:spcBef>
                <a:spcPts val="63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Um processo não pode interferir no funcionamento de  outro processo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0640" rtl="0" algn="l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Escalonamento de processos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é uma atividade crucial de  sistemas operacionais modernos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Estados: Pronto (ready), Em execução (running) e Em espera  (waiting)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34060" rtl="0" algn="l">
              <a:lnSpc>
                <a:spcPct val="80000"/>
              </a:lnSpc>
              <a:spcBef>
                <a:spcPts val="63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A concorrência entre processos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é tratada de forma  transparente para o usuário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91465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chaveamento de contexto: CPU, alocação de segmento de  memória, zerar segmento, etc.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2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2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3"/>
          <p:cNvSpPr txBox="1"/>
          <p:nvPr>
            <p:ph type="title"/>
          </p:nvPr>
        </p:nvSpPr>
        <p:spPr>
          <a:xfrm>
            <a:off x="2650617" y="461594"/>
            <a:ext cx="384111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Processos em SD</a:t>
            </a:r>
            <a:endParaRPr sz="4400"/>
          </a:p>
        </p:txBody>
      </p:sp>
      <p:sp>
        <p:nvSpPr>
          <p:cNvPr id="660" name="Google Shape;660;p53"/>
          <p:cNvSpPr txBox="1"/>
          <p:nvPr/>
        </p:nvSpPr>
        <p:spPr>
          <a:xfrm>
            <a:off x="535940" y="1319084"/>
            <a:ext cx="7912734" cy="3761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Sistemas cliente-servidor: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multithreading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Processo pode ser composto por diversas 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threads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9269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Virtualização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aplicação (e todo o seu  ambiente) execute concorrentemente com  outras aplicações (alta independência)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11315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Movimentar processos entre máquinas  distribuídas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: migração de código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3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3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4"/>
          <p:cNvSpPr txBox="1"/>
          <p:nvPr>
            <p:ph type="title"/>
          </p:nvPr>
        </p:nvSpPr>
        <p:spPr>
          <a:xfrm>
            <a:off x="3761994" y="461594"/>
            <a:ext cx="16211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Thread</a:t>
            </a:r>
            <a:endParaRPr sz="4400"/>
          </a:p>
        </p:txBody>
      </p:sp>
      <p:sp>
        <p:nvSpPr>
          <p:cNvPr id="668" name="Google Shape;668;p54"/>
          <p:cNvSpPr txBox="1"/>
          <p:nvPr/>
        </p:nvSpPr>
        <p:spPr>
          <a:xfrm>
            <a:off x="535940" y="1232153"/>
            <a:ext cx="7933055" cy="357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Cada thread possui um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pedaço independente de  código e não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interfere no funcionamento de  outras threads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96850" rtl="0" algn="l">
              <a:lnSpc>
                <a:spcPct val="108000"/>
              </a:lnSpc>
              <a:spcBef>
                <a:spcPts val="72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Dados de um processo podem ser  compartilhados facilmente por todas as threads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332230" rtl="0" algn="l">
              <a:lnSpc>
                <a:spcPct val="108000"/>
              </a:lnSpc>
              <a:spcBef>
                <a:spcPts val="72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Concorrência não é transparente para o  desenvolvedor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– Contexto da thread: ready, running, waiting, blocked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4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4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4"/>
          <p:cNvSpPr/>
          <p:nvPr/>
        </p:nvSpPr>
        <p:spPr>
          <a:xfrm>
            <a:off x="420623" y="4917947"/>
            <a:ext cx="8663940" cy="1386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" name="Google Shape;672;p54"/>
          <p:cNvSpPr/>
          <p:nvPr/>
        </p:nvSpPr>
        <p:spPr>
          <a:xfrm>
            <a:off x="397763" y="4869179"/>
            <a:ext cx="8746236" cy="13731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3" name="Google Shape;673;p54"/>
          <p:cNvSpPr/>
          <p:nvPr/>
        </p:nvSpPr>
        <p:spPr>
          <a:xfrm>
            <a:off x="467537" y="4944706"/>
            <a:ext cx="8568944" cy="12926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4" name="Google Shape;674;p54"/>
          <p:cNvSpPr txBox="1"/>
          <p:nvPr/>
        </p:nvSpPr>
        <p:spPr>
          <a:xfrm>
            <a:off x="467537" y="4944706"/>
            <a:ext cx="8569325" cy="12928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170815" marR="1612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Proteger dados contra acesso inadequado por threads dentro  de um único processo fica inteiramente a cargo dos  desenvolvedores da aplicação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5"/>
          <p:cNvSpPr txBox="1"/>
          <p:nvPr>
            <p:ph type="title"/>
          </p:nvPr>
        </p:nvSpPr>
        <p:spPr>
          <a:xfrm>
            <a:off x="1138834" y="461594"/>
            <a:ext cx="686435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Exemplo: servidor de arquivos</a:t>
            </a:r>
            <a:endParaRPr sz="4400"/>
          </a:p>
        </p:txBody>
      </p:sp>
      <p:sp>
        <p:nvSpPr>
          <p:cNvPr id="680" name="Google Shape;680;p55"/>
          <p:cNvSpPr txBox="1"/>
          <p:nvPr/>
        </p:nvSpPr>
        <p:spPr>
          <a:xfrm>
            <a:off x="330200" y="1357629"/>
            <a:ext cx="8321040" cy="2176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Operações de I/O são chamadas de sistema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bloqueantes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Comportamento padrão do servidor de arquivos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Aguardar por pedido relacionado com uma operação com arquivos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Processa o pedido e envia a resposta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9799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Servidor possui uma thread para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esperar pedidos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de clientes.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Dispara uma thread para atender cada cliente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5"/>
          <p:cNvSpPr txBox="1"/>
          <p:nvPr/>
        </p:nvSpPr>
        <p:spPr>
          <a:xfrm>
            <a:off x="2939160" y="6477914"/>
            <a:ext cx="319976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5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5"/>
          <p:cNvSpPr/>
          <p:nvPr/>
        </p:nvSpPr>
        <p:spPr>
          <a:xfrm>
            <a:off x="2339720" y="3933050"/>
            <a:ext cx="5155946" cy="2758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6"/>
          <p:cNvSpPr txBox="1"/>
          <p:nvPr>
            <p:ph type="title"/>
          </p:nvPr>
        </p:nvSpPr>
        <p:spPr>
          <a:xfrm>
            <a:off x="2013585" y="461594"/>
            <a:ext cx="51181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Distribuição de tarefas</a:t>
            </a:r>
            <a:endParaRPr sz="4400"/>
          </a:p>
        </p:txBody>
      </p:sp>
      <p:sp>
        <p:nvSpPr>
          <p:cNvPr id="689" name="Google Shape;689;p56"/>
          <p:cNvSpPr txBox="1"/>
          <p:nvPr/>
        </p:nvSpPr>
        <p:spPr>
          <a:xfrm>
            <a:off x="535940" y="1319216"/>
            <a:ext cx="7048500" cy="4888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Aplicação multithread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09854" rtl="0" algn="l">
              <a:lnSpc>
                <a:spcPct val="107857"/>
              </a:lnSpc>
              <a:spcBef>
                <a:spcPts val="73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Thread principal aguarda por conexões dos  clientes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8214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Nova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thread é disparada para atender cada  cliente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Aplicação distribuída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Processo coordenador (</a:t>
            </a:r>
            <a:r>
              <a:rPr b="1" i="1" lang="en-US" sz="2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master)</a:t>
            </a:r>
            <a:endParaRPr b="0" i="0" sz="2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55700" marR="116839" rtl="0" algn="l">
              <a:lnSpc>
                <a:spcPct val="107916"/>
              </a:lnSpc>
              <a:spcBef>
                <a:spcPts val="6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Responsável por distribuir tarefas, coordenar e  compilar as respostas dos trabalhadores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Processos trabalhadores (</a:t>
            </a:r>
            <a:r>
              <a:rPr b="1" i="1" lang="en-US" sz="2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workers)</a:t>
            </a:r>
            <a:endParaRPr b="0" i="0" sz="2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Responsáveis por processar tarefas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6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6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7"/>
          <p:cNvSpPr txBox="1"/>
          <p:nvPr>
            <p:ph type="title"/>
          </p:nvPr>
        </p:nvSpPr>
        <p:spPr>
          <a:xfrm>
            <a:off x="1176934" y="461594"/>
            <a:ext cx="67868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Comunicação entre Processos</a:t>
            </a:r>
            <a:endParaRPr sz="4400"/>
          </a:p>
        </p:txBody>
      </p:sp>
      <p:sp>
        <p:nvSpPr>
          <p:cNvPr id="697" name="Google Shape;697;p57"/>
          <p:cNvSpPr txBox="1"/>
          <p:nvPr/>
        </p:nvSpPr>
        <p:spPr>
          <a:xfrm>
            <a:off x="535940" y="1420113"/>
            <a:ext cx="444563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Camadas de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Middleware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7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7"/>
          <p:cNvSpPr/>
          <p:nvPr/>
        </p:nvSpPr>
        <p:spPr>
          <a:xfrm>
            <a:off x="1788644" y="3259833"/>
            <a:ext cx="260985" cy="942340"/>
          </a:xfrm>
          <a:custGeom>
            <a:rect b="b" l="l" r="r" t="t"/>
            <a:pathLst>
              <a:path extrusionOk="0" h="942339" w="260985">
                <a:moveTo>
                  <a:pt x="0" y="942223"/>
                </a:moveTo>
                <a:lnTo>
                  <a:pt x="260444" y="942223"/>
                </a:lnTo>
                <a:lnTo>
                  <a:pt x="260444" y="0"/>
                </a:lnTo>
                <a:lnTo>
                  <a:pt x="0" y="0"/>
                </a:lnTo>
                <a:lnTo>
                  <a:pt x="0" y="942223"/>
                </a:lnTo>
                <a:close/>
              </a:path>
            </a:pathLst>
          </a:custGeom>
          <a:noFill/>
          <a:ln cap="flat" cmpd="sng" w="43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1" name="Google Shape;701;p57"/>
          <p:cNvSpPr/>
          <p:nvPr/>
        </p:nvSpPr>
        <p:spPr>
          <a:xfrm>
            <a:off x="6673048" y="2838376"/>
            <a:ext cx="260985" cy="1363980"/>
          </a:xfrm>
          <a:custGeom>
            <a:rect b="b" l="l" r="r" t="t"/>
            <a:pathLst>
              <a:path extrusionOk="0" h="1363979" w="260984">
                <a:moveTo>
                  <a:pt x="0" y="1363681"/>
                </a:moveTo>
                <a:lnTo>
                  <a:pt x="260444" y="1363681"/>
                </a:lnTo>
                <a:lnTo>
                  <a:pt x="260444" y="0"/>
                </a:lnTo>
                <a:lnTo>
                  <a:pt x="0" y="0"/>
                </a:lnTo>
                <a:lnTo>
                  <a:pt x="0" y="1363681"/>
                </a:lnTo>
                <a:close/>
              </a:path>
            </a:pathLst>
          </a:custGeom>
          <a:noFill/>
          <a:ln cap="flat" cmpd="sng" w="43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2" name="Google Shape;702;p57"/>
          <p:cNvSpPr/>
          <p:nvPr/>
        </p:nvSpPr>
        <p:spPr>
          <a:xfrm>
            <a:off x="1853603" y="2296755"/>
            <a:ext cx="5015230" cy="541655"/>
          </a:xfrm>
          <a:custGeom>
            <a:rect b="b" l="l" r="r" t="t"/>
            <a:pathLst>
              <a:path extrusionOk="0" h="541655" w="5015230">
                <a:moveTo>
                  <a:pt x="0" y="541600"/>
                </a:moveTo>
                <a:lnTo>
                  <a:pt x="5014908" y="541600"/>
                </a:lnTo>
                <a:lnTo>
                  <a:pt x="5014908" y="0"/>
                </a:lnTo>
                <a:lnTo>
                  <a:pt x="0" y="0"/>
                </a:lnTo>
                <a:lnTo>
                  <a:pt x="0" y="541600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3" name="Google Shape;703;p57"/>
          <p:cNvSpPr/>
          <p:nvPr/>
        </p:nvSpPr>
        <p:spPr>
          <a:xfrm>
            <a:off x="1853603" y="3239472"/>
            <a:ext cx="5015230" cy="20955"/>
          </a:xfrm>
          <a:custGeom>
            <a:rect b="b" l="l" r="r" t="t"/>
            <a:pathLst>
              <a:path extrusionOk="0" h="20954" w="5015230">
                <a:moveTo>
                  <a:pt x="0" y="20361"/>
                </a:moveTo>
                <a:lnTo>
                  <a:pt x="5014908" y="20361"/>
                </a:lnTo>
                <a:lnTo>
                  <a:pt x="5014908" y="0"/>
                </a:lnTo>
                <a:lnTo>
                  <a:pt x="0" y="0"/>
                </a:lnTo>
                <a:lnTo>
                  <a:pt x="0" y="20361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4" name="Google Shape;704;p57"/>
          <p:cNvSpPr/>
          <p:nvPr/>
        </p:nvSpPr>
        <p:spPr>
          <a:xfrm>
            <a:off x="1853603" y="4202057"/>
            <a:ext cx="5015230" cy="421640"/>
          </a:xfrm>
          <a:custGeom>
            <a:rect b="b" l="l" r="r" t="t"/>
            <a:pathLst>
              <a:path extrusionOk="0" h="421639" w="5015230">
                <a:moveTo>
                  <a:pt x="0" y="421459"/>
                </a:moveTo>
                <a:lnTo>
                  <a:pt x="5014908" y="421459"/>
                </a:lnTo>
                <a:lnTo>
                  <a:pt x="5014908" y="0"/>
                </a:lnTo>
                <a:lnTo>
                  <a:pt x="0" y="0"/>
                </a:lnTo>
                <a:lnTo>
                  <a:pt x="0" y="421459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57"/>
          <p:cNvSpPr/>
          <p:nvPr/>
        </p:nvSpPr>
        <p:spPr>
          <a:xfrm>
            <a:off x="1831950" y="2276929"/>
            <a:ext cx="5036820" cy="2346960"/>
          </a:xfrm>
          <a:custGeom>
            <a:rect b="b" l="l" r="r" t="t"/>
            <a:pathLst>
              <a:path extrusionOk="0" h="2346960" w="5036820">
                <a:moveTo>
                  <a:pt x="0" y="2346587"/>
                </a:moveTo>
                <a:lnTo>
                  <a:pt x="5036583" y="2346587"/>
                </a:lnTo>
                <a:lnTo>
                  <a:pt x="5036583" y="0"/>
                </a:lnTo>
                <a:lnTo>
                  <a:pt x="0" y="0"/>
                </a:lnTo>
                <a:lnTo>
                  <a:pt x="0" y="2346587"/>
                </a:lnTo>
                <a:close/>
              </a:path>
            </a:pathLst>
          </a:custGeom>
          <a:noFill/>
          <a:ln cap="flat" cmpd="sng" w="81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6" name="Google Shape;706;p57"/>
          <p:cNvSpPr/>
          <p:nvPr/>
        </p:nvSpPr>
        <p:spPr>
          <a:xfrm>
            <a:off x="1853603" y="3259833"/>
            <a:ext cx="5015230" cy="942340"/>
          </a:xfrm>
          <a:custGeom>
            <a:rect b="b" l="l" r="r" t="t"/>
            <a:pathLst>
              <a:path extrusionOk="0" h="942339" w="5015230">
                <a:moveTo>
                  <a:pt x="0" y="942223"/>
                </a:moveTo>
                <a:lnTo>
                  <a:pt x="5014908" y="942223"/>
                </a:lnTo>
                <a:lnTo>
                  <a:pt x="5014908" y="0"/>
                </a:lnTo>
                <a:lnTo>
                  <a:pt x="0" y="0"/>
                </a:lnTo>
                <a:lnTo>
                  <a:pt x="0" y="942223"/>
                </a:lnTo>
                <a:close/>
              </a:path>
            </a:pathLst>
          </a:custGeom>
          <a:solidFill>
            <a:srgbClr val="D9AA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7" name="Google Shape;707;p57"/>
          <p:cNvSpPr/>
          <p:nvPr/>
        </p:nvSpPr>
        <p:spPr>
          <a:xfrm>
            <a:off x="1831950" y="3239492"/>
            <a:ext cx="5036820" cy="962660"/>
          </a:xfrm>
          <a:custGeom>
            <a:rect b="b" l="l" r="r" t="t"/>
            <a:pathLst>
              <a:path extrusionOk="0" h="962660" w="5036820">
                <a:moveTo>
                  <a:pt x="0" y="962564"/>
                </a:moveTo>
                <a:lnTo>
                  <a:pt x="5036583" y="962564"/>
                </a:lnTo>
                <a:lnTo>
                  <a:pt x="5036583" y="0"/>
                </a:lnTo>
                <a:lnTo>
                  <a:pt x="0" y="0"/>
                </a:lnTo>
                <a:lnTo>
                  <a:pt x="0" y="962564"/>
                </a:lnTo>
                <a:close/>
              </a:path>
            </a:pathLst>
          </a:custGeom>
          <a:noFill/>
          <a:ln cap="flat" cmpd="sng" w="8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Google Shape;708;p57"/>
          <p:cNvSpPr txBox="1"/>
          <p:nvPr/>
        </p:nvSpPr>
        <p:spPr>
          <a:xfrm>
            <a:off x="7137845" y="3427715"/>
            <a:ext cx="885190" cy="39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217804" lvl="0" marL="229870" marR="508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Middleware  layers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1853603" y="3448076"/>
            <a:ext cx="4798060" cy="578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530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request-reply protocol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marshalling and external data representation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7"/>
          <p:cNvSpPr txBox="1"/>
          <p:nvPr/>
        </p:nvSpPr>
        <p:spPr>
          <a:xfrm>
            <a:off x="1853603" y="4270155"/>
            <a:ext cx="501523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971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UDP and TCP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7"/>
          <p:cNvSpPr txBox="1"/>
          <p:nvPr/>
        </p:nvSpPr>
        <p:spPr>
          <a:xfrm>
            <a:off x="1124576" y="3527994"/>
            <a:ext cx="563245" cy="39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108585" lvl="0" marL="12700" marR="508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This  chapter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1853603" y="2838356"/>
            <a:ext cx="5015230" cy="401320"/>
          </a:xfrm>
          <a:custGeom>
            <a:rect b="b" l="l" r="r" t="t"/>
            <a:pathLst>
              <a:path extrusionOk="0" h="401319" w="5015230">
                <a:moveTo>
                  <a:pt x="0" y="401116"/>
                </a:moveTo>
                <a:lnTo>
                  <a:pt x="5014908" y="401116"/>
                </a:lnTo>
                <a:lnTo>
                  <a:pt x="5014908" y="0"/>
                </a:lnTo>
                <a:lnTo>
                  <a:pt x="0" y="0"/>
                </a:lnTo>
                <a:lnTo>
                  <a:pt x="0" y="401116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3" name="Google Shape;713;p57"/>
          <p:cNvSpPr/>
          <p:nvPr/>
        </p:nvSpPr>
        <p:spPr>
          <a:xfrm>
            <a:off x="1831950" y="2818510"/>
            <a:ext cx="5036820" cy="421005"/>
          </a:xfrm>
          <a:custGeom>
            <a:rect b="b" l="l" r="r" t="t"/>
            <a:pathLst>
              <a:path extrusionOk="0" h="421005" w="5036820">
                <a:moveTo>
                  <a:pt x="0" y="420962"/>
                </a:moveTo>
                <a:lnTo>
                  <a:pt x="5036583" y="420962"/>
                </a:lnTo>
                <a:lnTo>
                  <a:pt x="5036583" y="0"/>
                </a:lnTo>
                <a:lnTo>
                  <a:pt x="0" y="0"/>
                </a:lnTo>
                <a:lnTo>
                  <a:pt x="0" y="420962"/>
                </a:lnTo>
                <a:close/>
              </a:path>
            </a:pathLst>
          </a:custGeom>
          <a:noFill/>
          <a:ln cap="flat" cmpd="sng" w="80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4" name="Google Shape;714;p57"/>
          <p:cNvSpPr txBox="1"/>
          <p:nvPr/>
        </p:nvSpPr>
        <p:spPr>
          <a:xfrm>
            <a:off x="3534619" y="2445226"/>
            <a:ext cx="1617980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Applications, services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8425" marR="0" rtl="0" algn="ctr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RMI and RPC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7"/>
          <p:cNvSpPr txBox="1"/>
          <p:nvPr/>
        </p:nvSpPr>
        <p:spPr>
          <a:xfrm>
            <a:off x="942847" y="5132578"/>
            <a:ext cx="6814184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Comunicação entre processos é a essência de SD, pois  processos são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executados em diferentes máquinas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8"/>
          <p:cNvSpPr txBox="1"/>
          <p:nvPr>
            <p:ph type="title"/>
          </p:nvPr>
        </p:nvSpPr>
        <p:spPr>
          <a:xfrm>
            <a:off x="3199638" y="461594"/>
            <a:ext cx="27463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latin typeface="Arial"/>
                <a:ea typeface="Arial"/>
                <a:cs typeface="Arial"/>
                <a:sym typeface="Arial"/>
              </a:rPr>
              <a:t>Middleware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8"/>
          <p:cNvSpPr txBox="1"/>
          <p:nvPr/>
        </p:nvSpPr>
        <p:spPr>
          <a:xfrm>
            <a:off x="114401" y="1277873"/>
            <a:ext cx="4760595" cy="445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Aplicação que provê um 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conjunto de protocolos de  comunicação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atuando como  mediador entre processos  clientes e servidores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3556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Protocolos de alto nível  independentes de aplicações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6797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Provê suporte para  transações, sincronização,  protocolos de autenticação.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8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8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5107559" y="2348864"/>
            <a:ext cx="3928998" cy="27089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9"/>
          <p:cNvSpPr txBox="1"/>
          <p:nvPr>
            <p:ph type="title"/>
          </p:nvPr>
        </p:nvSpPr>
        <p:spPr>
          <a:xfrm>
            <a:off x="805078" y="496646"/>
            <a:ext cx="75304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Middleware – Tipos de comunicação</a:t>
            </a:r>
            <a:endParaRPr/>
          </a:p>
        </p:txBody>
      </p:sp>
      <p:sp>
        <p:nvSpPr>
          <p:cNvPr id="730" name="Google Shape;730;p59"/>
          <p:cNvSpPr txBox="1"/>
          <p:nvPr/>
        </p:nvSpPr>
        <p:spPr>
          <a:xfrm>
            <a:off x="330200" y="1357629"/>
            <a:ext cx="8267065" cy="4791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Persistência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7954"/>
              </a:lnSpc>
              <a:spcBef>
                <a:spcPts val="1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Persistente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– mensagem fica armazenada no middleware o tempo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que for necessário até ser entregue para o receptor – ex: e-mail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01930" rtl="0" algn="l">
              <a:lnSpc>
                <a:spcPct val="8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Transitória –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mensagem fica armazenada no middleware apenas  enquanto emissor e receptor estiverem ativos – ex: tcp/udp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Sincronismo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Síncrono –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emissor fica bloqueado esperando resposta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878205" rtl="0" algn="l">
              <a:lnSpc>
                <a:spcPct val="8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Assíncrono –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não fica bloqueado e recebe uma notificação  quando a resposta estiver disponível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Fluxo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63754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Discreto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– partes trocam mensagens, sendo cada mensagem  tratada como uma unidade completa de informação – ex:  navegação web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71120" rtl="0" algn="l">
              <a:lnSpc>
                <a:spcPct val="95909"/>
              </a:lnSpc>
              <a:spcBef>
                <a:spcPts val="509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Fluxo contínuo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– são trocadas diversas mensagens consecutivas e  estão relacionadas entre si – ex: rádio pela Internet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9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9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535950" y="461600"/>
            <a:ext cx="8072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Estilo Arquitetônico</a:t>
            </a:r>
            <a:endParaRPr sz="4400"/>
          </a:p>
        </p:txBody>
      </p:sp>
      <p:sp>
        <p:nvSpPr>
          <p:cNvPr id="86" name="Google Shape;86;p6"/>
          <p:cNvSpPr txBox="1"/>
          <p:nvPr/>
        </p:nvSpPr>
        <p:spPr>
          <a:xfrm>
            <a:off x="535940" y="1371345"/>
            <a:ext cx="8004809" cy="483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61341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omponente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é uma unidade modular com  interfaces bem definidas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27940" rtl="0" algn="l">
              <a:lnSpc>
                <a:spcPct val="107916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– Por ser muito substituível, é importante respeitarmos suas  interfaces.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92100" lvl="0" marL="355600" marR="206375" rtl="0" algn="l">
              <a:lnSpc>
                <a:spcPct val="108125"/>
              </a:lnSpc>
              <a:spcBef>
                <a:spcPts val="7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Conector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é um mediador de comunicação ou  cooperação entre componentes.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03200" lvl="1" marL="890268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Define o formato da integração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3200" lvl="1" marL="890268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Facilita a realização da comunicação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3200" lvl="1" marL="890268" marR="5080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Pode ser formado pelas facilidades para  chamadas de procedimento (remotas), passagem  de mensagem ou fluxos de dados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8480297" y="6393586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0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0"/>
          <p:cNvSpPr txBox="1"/>
          <p:nvPr>
            <p:ph type="title"/>
          </p:nvPr>
        </p:nvSpPr>
        <p:spPr>
          <a:xfrm>
            <a:off x="1176934" y="461594"/>
            <a:ext cx="67862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Comunicação entre Processos</a:t>
            </a:r>
            <a:endParaRPr sz="4400"/>
          </a:p>
        </p:txBody>
      </p:sp>
      <p:sp>
        <p:nvSpPr>
          <p:cNvPr id="739" name="Google Shape;739;p60"/>
          <p:cNvSpPr txBox="1"/>
          <p:nvPr/>
        </p:nvSpPr>
        <p:spPr>
          <a:xfrm>
            <a:off x="535940" y="1319084"/>
            <a:ext cx="794385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Como ocorre a comunicação entre processos?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Troca de mensagens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4650"/>
              <a:buFont typeface="Arial"/>
              <a:buNone/>
            </a:pPr>
            <a:r>
              <a:t/>
            </a:r>
            <a:endParaRPr b="0" i="0" sz="46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 que é uma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mensagem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35305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É um objeto da comunicação preparado numa  forma possível de transmissão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1"/>
          <p:cNvSpPr txBox="1"/>
          <p:nvPr>
            <p:ph type="title"/>
          </p:nvPr>
        </p:nvSpPr>
        <p:spPr>
          <a:xfrm>
            <a:off x="1176934" y="461594"/>
            <a:ext cx="67868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Comunicação entre Processos</a:t>
            </a:r>
            <a:endParaRPr sz="4400"/>
          </a:p>
        </p:txBody>
      </p:sp>
      <p:sp>
        <p:nvSpPr>
          <p:cNvPr id="745" name="Google Shape;745;p61"/>
          <p:cNvSpPr txBox="1"/>
          <p:nvPr/>
        </p:nvSpPr>
        <p:spPr>
          <a:xfrm>
            <a:off x="535940" y="1314622"/>
            <a:ext cx="8049259" cy="296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Comunicação Síncrona e Assíncrona: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fila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é associada com cada 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mensagem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. O processo que  envia a mensagem nada mais faz do que inserir a  mensagem numa fila remota. O processo que recebe retira  a mensagem da fila local.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6426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Na forma 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síncrona de comunicação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o transmissor e  receptor sincronizam a passagem de cada mensagem.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1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1"/>
          <p:cNvSpPr txBox="1"/>
          <p:nvPr/>
        </p:nvSpPr>
        <p:spPr>
          <a:xfrm>
            <a:off x="8600693" y="20193"/>
            <a:ext cx="2571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2"/>
          <p:cNvSpPr txBox="1"/>
          <p:nvPr>
            <p:ph type="title"/>
          </p:nvPr>
        </p:nvSpPr>
        <p:spPr>
          <a:xfrm>
            <a:off x="1176934" y="461594"/>
            <a:ext cx="67868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Comunicação entre Processos</a:t>
            </a:r>
            <a:endParaRPr sz="4400"/>
          </a:p>
        </p:txBody>
      </p:sp>
      <p:sp>
        <p:nvSpPr>
          <p:cNvPr id="753" name="Google Shape;753;p62"/>
          <p:cNvSpPr txBox="1"/>
          <p:nvPr/>
        </p:nvSpPr>
        <p:spPr>
          <a:xfrm>
            <a:off x="535940" y="1314622"/>
            <a:ext cx="8034020" cy="296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Comunicação Síncrona e Assíncrona: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5244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forma assíncrona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de comunicação a operação de envio  é 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não bloqueante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. Desta forma, a transmissão de dados  pode ocorrer em paralelo com o processo transmissor.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As operações usando o 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modo bloqueante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possuem  implementação mais simples, mas o modo não bloqueante  oferece melhores desempenhos na operação.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2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2"/>
          <p:cNvSpPr txBox="1"/>
          <p:nvPr/>
        </p:nvSpPr>
        <p:spPr>
          <a:xfrm>
            <a:off x="8600693" y="20193"/>
            <a:ext cx="2571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3"/>
          <p:cNvSpPr txBox="1"/>
          <p:nvPr>
            <p:ph type="title"/>
          </p:nvPr>
        </p:nvSpPr>
        <p:spPr>
          <a:xfrm>
            <a:off x="1175410" y="461594"/>
            <a:ext cx="6795134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Comunicação entre processos</a:t>
            </a:r>
            <a:endParaRPr sz="4400"/>
          </a:p>
        </p:txBody>
      </p:sp>
      <p:sp>
        <p:nvSpPr>
          <p:cNvPr id="761" name="Google Shape;761;p63"/>
          <p:cNvSpPr txBox="1"/>
          <p:nvPr/>
        </p:nvSpPr>
        <p:spPr>
          <a:xfrm>
            <a:off x="535940" y="1357629"/>
            <a:ext cx="8188325" cy="445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146304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Sockets permite a comunicação entre processos,  executados em diferentes máquinas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407669" rtl="0" algn="l">
              <a:lnSpc>
                <a:spcPct val="80000"/>
              </a:lnSpc>
              <a:spcBef>
                <a:spcPts val="56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API em C criada em 1983 no 4.2 BSD UNIX, é padrão em todos  S.O.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162050" rtl="0" algn="l">
              <a:lnSpc>
                <a:spcPct val="96000"/>
              </a:lnSpc>
              <a:spcBef>
                <a:spcPts val="56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Sockets IP são identicados: protocolo de transporte,  endereço IP 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porta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TCP – Orientado a conexão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UDP – Orientado a datagramas (sem conexão)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890" rtl="0" algn="l">
              <a:lnSpc>
                <a:spcPct val="96000"/>
              </a:lnSpc>
              <a:spcBef>
                <a:spcPts val="57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Passagem de mensagens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(mais simples): API de Sockets UDP  (datagramas)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Fluxo (</a:t>
            </a:r>
            <a:r>
              <a:rPr b="1" i="1" lang="en-US" sz="2500">
                <a:latin typeface="Trebuchet MS"/>
                <a:ea typeface="Trebuchet MS"/>
                <a:cs typeface="Trebuchet MS"/>
                <a:sym typeface="Trebuchet MS"/>
              </a:rPr>
              <a:t>stream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) bidirecional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entre pares de processos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 informação transmitida consiste de um fluxo contínuo de dados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3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3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4"/>
          <p:cNvSpPr txBox="1"/>
          <p:nvPr>
            <p:ph type="title"/>
          </p:nvPr>
        </p:nvSpPr>
        <p:spPr>
          <a:xfrm>
            <a:off x="3259073" y="461594"/>
            <a:ext cx="26250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API Socktes</a:t>
            </a:r>
            <a:endParaRPr sz="4400"/>
          </a:p>
        </p:txBody>
      </p:sp>
      <p:sp>
        <p:nvSpPr>
          <p:cNvPr id="769" name="Google Shape;769;p64"/>
          <p:cNvSpPr txBox="1"/>
          <p:nvPr/>
        </p:nvSpPr>
        <p:spPr>
          <a:xfrm>
            <a:off x="535940" y="1319084"/>
            <a:ext cx="7474584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Application Program Interface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Elemento de ligação entre uma aplicação e um  sistema operacional de mais baixo nível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4"/>
          <p:cNvSpPr/>
          <p:nvPr/>
        </p:nvSpPr>
        <p:spPr>
          <a:xfrm>
            <a:off x="1470025" y="3317747"/>
            <a:ext cx="6172200" cy="26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5"/>
          <p:cNvSpPr txBox="1"/>
          <p:nvPr>
            <p:ph type="title"/>
          </p:nvPr>
        </p:nvSpPr>
        <p:spPr>
          <a:xfrm>
            <a:off x="1730120" y="461594"/>
            <a:ext cx="568261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Principais funções da API</a:t>
            </a:r>
            <a:endParaRPr sz="4400"/>
          </a:p>
        </p:txBody>
      </p:sp>
      <p:sp>
        <p:nvSpPr>
          <p:cNvPr id="776" name="Google Shape;776;p65"/>
          <p:cNvSpPr/>
          <p:nvPr/>
        </p:nvSpPr>
        <p:spPr>
          <a:xfrm>
            <a:off x="679450" y="1268412"/>
            <a:ext cx="7924800" cy="5489575"/>
          </a:xfrm>
          <a:custGeom>
            <a:rect b="b" l="l" r="r" t="t"/>
            <a:pathLst>
              <a:path extrusionOk="0" h="5489575" w="7924800">
                <a:moveTo>
                  <a:pt x="0" y="5489575"/>
                </a:moveTo>
                <a:lnTo>
                  <a:pt x="7924800" y="5489575"/>
                </a:lnTo>
                <a:lnTo>
                  <a:pt x="7924800" y="0"/>
                </a:lnTo>
                <a:lnTo>
                  <a:pt x="0" y="0"/>
                </a:lnTo>
                <a:lnTo>
                  <a:pt x="0" y="5489575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777" name="Google Shape;777;p65"/>
          <p:cNvGraphicFramePr/>
          <p:nvPr/>
        </p:nvGraphicFramePr>
        <p:xfrm>
          <a:off x="679450" y="1268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{621405B7-7F68-4426-8D7A-BA61FA74D8AC}</a:tableStyleId>
              </a:tblPr>
              <a:tblGrid>
                <a:gridCol w="1521450"/>
                <a:gridCol w="6395075"/>
              </a:tblGrid>
              <a:tr h="44005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socket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 um novo descritor para comunicação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44005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Iniciar conexão com servidor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43560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Escreve dados em uma conexão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44005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Lê dados de uma conexão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44005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close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Fecha a conexão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43560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bind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Atribui um endereço IP e uma porta a um socket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72835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listen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3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313690" rtl="0" algn="l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Coloca o socket em modo passivo, para “escutar”  portas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73215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3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390525" rtl="0" algn="l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Bloqueia o servidor até chegada de requisição de  conexão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728350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recvfrom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744220" rtl="0" algn="l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Recebe um datagrama e guarda o endereço do  emissor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439425">
                <a:tc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sendto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3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Envia um datagrama especificando o endereço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6"/>
          <p:cNvSpPr txBox="1"/>
          <p:nvPr>
            <p:ph type="title"/>
          </p:nvPr>
        </p:nvSpPr>
        <p:spPr>
          <a:xfrm>
            <a:off x="2393060" y="461594"/>
            <a:ext cx="436308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latin typeface="Arial"/>
                <a:ea typeface="Arial"/>
                <a:cs typeface="Arial"/>
                <a:sym typeface="Arial"/>
              </a:rPr>
              <a:t>Sockets </a:t>
            </a:r>
            <a:r>
              <a:rPr lang="en-US" sz="4400"/>
              <a:t>na Internet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6"/>
          <p:cNvSpPr txBox="1"/>
          <p:nvPr/>
        </p:nvSpPr>
        <p:spPr>
          <a:xfrm>
            <a:off x="535940" y="1319084"/>
            <a:ext cx="7348220" cy="316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Comunicação ponto a ponto: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701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Orientado a conexão: TCP (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Transport Control  Protocol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Sem conexão: UDP (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User Datagram protocol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Comunicação multiponto: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Sem conexão: UDP sobre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Multicast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IP.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7"/>
          <p:cNvSpPr txBox="1"/>
          <p:nvPr>
            <p:ph type="title"/>
          </p:nvPr>
        </p:nvSpPr>
        <p:spPr>
          <a:xfrm>
            <a:off x="2376297" y="461594"/>
            <a:ext cx="43903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latin typeface="Arial"/>
                <a:ea typeface="Arial"/>
                <a:cs typeface="Arial"/>
                <a:sym typeface="Arial"/>
              </a:rPr>
              <a:t>Sockets </a:t>
            </a:r>
            <a:r>
              <a:rPr lang="en-US" sz="4400"/>
              <a:t>TCP vs UDP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7"/>
          <p:cNvSpPr txBox="1"/>
          <p:nvPr/>
        </p:nvSpPr>
        <p:spPr>
          <a:xfrm>
            <a:off x="535940" y="1320593"/>
            <a:ext cx="8023859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TCP - Orientado a conexão: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680720" rtl="0" algn="l">
              <a:lnSpc>
                <a:spcPct val="110000"/>
              </a:lnSpc>
              <a:spcBef>
                <a:spcPts val="57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 conexão deve ser estabelecida antes da transmissão dos  dados;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A conexão deve ser encerrada após a transmissão dos dados;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Em termos de qualidade de serviço da comunicação: </a:t>
            </a: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confiável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respeita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ordem FIFO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UDP - Sem conexão: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O endereço destino é especificado em cada datagrama.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42875" rtl="0" algn="l">
              <a:lnSpc>
                <a:spcPct val="11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Em termos de qualidade de serviço: não garante confiabilidade  e nem ordenação;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Menos </a:t>
            </a:r>
            <a:r>
              <a:rPr b="0" i="1" lang="en-US" sz="2200" u="none" cap="none" strike="noStrike">
                <a:latin typeface="Arial"/>
                <a:ea typeface="Arial"/>
                <a:cs typeface="Arial"/>
                <a:sym typeface="Arial"/>
              </a:rPr>
              <a:t>overhead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na comunicação.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8"/>
          <p:cNvSpPr txBox="1"/>
          <p:nvPr>
            <p:ph type="title"/>
          </p:nvPr>
        </p:nvSpPr>
        <p:spPr>
          <a:xfrm>
            <a:off x="597814" y="461594"/>
            <a:ext cx="794893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Cliente e Servidor com Sockets TCP</a:t>
            </a:r>
            <a:endParaRPr sz="4400"/>
          </a:p>
        </p:txBody>
      </p:sp>
      <p:sp>
        <p:nvSpPr>
          <p:cNvPr id="795" name="Google Shape;795;p68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8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8"/>
          <p:cNvSpPr/>
          <p:nvPr/>
        </p:nvSpPr>
        <p:spPr>
          <a:xfrm>
            <a:off x="1422272" y="1455762"/>
            <a:ext cx="6534150" cy="4781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9"/>
          <p:cNvSpPr/>
          <p:nvPr/>
        </p:nvSpPr>
        <p:spPr>
          <a:xfrm>
            <a:off x="2793619" y="5518150"/>
            <a:ext cx="3505835" cy="268605"/>
          </a:xfrm>
          <a:custGeom>
            <a:rect b="b" l="l" r="r" t="t"/>
            <a:pathLst>
              <a:path extrusionOk="0" h="268604" w="3505835">
                <a:moveTo>
                  <a:pt x="3432048" y="191973"/>
                </a:moveTo>
                <a:lnTo>
                  <a:pt x="3429984" y="223650"/>
                </a:lnTo>
                <a:lnTo>
                  <a:pt x="3442589" y="224472"/>
                </a:lnTo>
                <a:lnTo>
                  <a:pt x="3441827" y="237147"/>
                </a:lnTo>
                <a:lnTo>
                  <a:pt x="3429105" y="237147"/>
                </a:lnTo>
                <a:lnTo>
                  <a:pt x="3427095" y="268008"/>
                </a:lnTo>
                <a:lnTo>
                  <a:pt x="3500364" y="237147"/>
                </a:lnTo>
                <a:lnTo>
                  <a:pt x="3441827" y="237147"/>
                </a:lnTo>
                <a:lnTo>
                  <a:pt x="3429159" y="236321"/>
                </a:lnTo>
                <a:lnTo>
                  <a:pt x="3502325" y="236321"/>
                </a:lnTo>
                <a:lnTo>
                  <a:pt x="3505581" y="234950"/>
                </a:lnTo>
                <a:lnTo>
                  <a:pt x="3432048" y="191973"/>
                </a:lnTo>
                <a:close/>
              </a:path>
              <a:path extrusionOk="0" h="268604" w="3505835">
                <a:moveTo>
                  <a:pt x="3429984" y="223650"/>
                </a:moveTo>
                <a:lnTo>
                  <a:pt x="3429159" y="236321"/>
                </a:lnTo>
                <a:lnTo>
                  <a:pt x="3441827" y="237147"/>
                </a:lnTo>
                <a:lnTo>
                  <a:pt x="3442589" y="224472"/>
                </a:lnTo>
                <a:lnTo>
                  <a:pt x="3429984" y="223650"/>
                </a:lnTo>
                <a:close/>
              </a:path>
              <a:path extrusionOk="0" h="268604" w="3505835">
                <a:moveTo>
                  <a:pt x="762" y="0"/>
                </a:moveTo>
                <a:lnTo>
                  <a:pt x="0" y="12700"/>
                </a:lnTo>
                <a:lnTo>
                  <a:pt x="3429159" y="236321"/>
                </a:lnTo>
                <a:lnTo>
                  <a:pt x="3429984" y="223650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3" name="Google Shape;803;p69"/>
          <p:cNvSpPr/>
          <p:nvPr/>
        </p:nvSpPr>
        <p:spPr>
          <a:xfrm>
            <a:off x="2921000" y="4603750"/>
            <a:ext cx="3505835" cy="342900"/>
          </a:xfrm>
          <a:custGeom>
            <a:rect b="b" l="l" r="r" t="t"/>
            <a:pathLst>
              <a:path extrusionOk="0" h="342900" w="3505835">
                <a:moveTo>
                  <a:pt x="72643" y="266573"/>
                </a:moveTo>
                <a:lnTo>
                  <a:pt x="0" y="311150"/>
                </a:lnTo>
                <a:lnTo>
                  <a:pt x="79248" y="342519"/>
                </a:lnTo>
                <a:lnTo>
                  <a:pt x="76586" y="311912"/>
                </a:lnTo>
                <a:lnTo>
                  <a:pt x="63754" y="311912"/>
                </a:lnTo>
                <a:lnTo>
                  <a:pt x="62737" y="299338"/>
                </a:lnTo>
                <a:lnTo>
                  <a:pt x="75397" y="298238"/>
                </a:lnTo>
                <a:lnTo>
                  <a:pt x="72643" y="266573"/>
                </a:lnTo>
                <a:close/>
              </a:path>
              <a:path extrusionOk="0" h="342900" w="3505835">
                <a:moveTo>
                  <a:pt x="75397" y="298238"/>
                </a:moveTo>
                <a:lnTo>
                  <a:pt x="62737" y="299338"/>
                </a:lnTo>
                <a:lnTo>
                  <a:pt x="63754" y="311912"/>
                </a:lnTo>
                <a:lnTo>
                  <a:pt x="76490" y="310804"/>
                </a:lnTo>
                <a:lnTo>
                  <a:pt x="75397" y="298238"/>
                </a:lnTo>
                <a:close/>
              </a:path>
              <a:path extrusionOk="0" h="342900" w="3505835">
                <a:moveTo>
                  <a:pt x="76490" y="310804"/>
                </a:moveTo>
                <a:lnTo>
                  <a:pt x="63754" y="311912"/>
                </a:lnTo>
                <a:lnTo>
                  <a:pt x="76586" y="311912"/>
                </a:lnTo>
                <a:lnTo>
                  <a:pt x="76490" y="310804"/>
                </a:lnTo>
                <a:close/>
              </a:path>
              <a:path extrusionOk="0" h="342900" w="3505835">
                <a:moveTo>
                  <a:pt x="3504691" y="0"/>
                </a:moveTo>
                <a:lnTo>
                  <a:pt x="75397" y="298238"/>
                </a:lnTo>
                <a:lnTo>
                  <a:pt x="76490" y="310804"/>
                </a:lnTo>
                <a:lnTo>
                  <a:pt x="3505708" y="12700"/>
                </a:lnTo>
                <a:lnTo>
                  <a:pt x="3504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4" name="Google Shape;804;p69"/>
          <p:cNvSpPr txBox="1"/>
          <p:nvPr>
            <p:ph type="title"/>
          </p:nvPr>
        </p:nvSpPr>
        <p:spPr>
          <a:xfrm>
            <a:off x="1473835" y="179273"/>
            <a:ext cx="6297295" cy="71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</a:rPr>
              <a:t>Serviço com Conexão (TCP)</a:t>
            </a:r>
            <a:endParaRPr sz="4500"/>
          </a:p>
        </p:txBody>
      </p:sp>
      <p:sp>
        <p:nvSpPr>
          <p:cNvPr id="805" name="Google Shape;805;p69"/>
          <p:cNvSpPr txBox="1"/>
          <p:nvPr/>
        </p:nvSpPr>
        <p:spPr>
          <a:xfrm>
            <a:off x="1468500" y="596265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close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9"/>
          <p:cNvSpPr/>
          <p:nvPr/>
        </p:nvSpPr>
        <p:spPr>
          <a:xfrm>
            <a:off x="2133600" y="19431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7" name="Google Shape;807;p69"/>
          <p:cNvSpPr/>
          <p:nvPr/>
        </p:nvSpPr>
        <p:spPr>
          <a:xfrm>
            <a:off x="2133600" y="25527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8" name="Google Shape;808;p69"/>
          <p:cNvSpPr/>
          <p:nvPr/>
        </p:nvSpPr>
        <p:spPr>
          <a:xfrm>
            <a:off x="2133600" y="31623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9" name="Google Shape;809;p69"/>
          <p:cNvSpPr/>
          <p:nvPr/>
        </p:nvSpPr>
        <p:spPr>
          <a:xfrm>
            <a:off x="2141473" y="3771900"/>
            <a:ext cx="76200" cy="22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0" name="Google Shape;810;p69"/>
          <p:cNvSpPr txBox="1"/>
          <p:nvPr/>
        </p:nvSpPr>
        <p:spPr>
          <a:xfrm>
            <a:off x="1409700" y="285750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listen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9"/>
          <p:cNvSpPr txBox="1"/>
          <p:nvPr/>
        </p:nvSpPr>
        <p:spPr>
          <a:xfrm>
            <a:off x="1409700" y="224790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bind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9"/>
          <p:cNvSpPr txBox="1"/>
          <p:nvPr/>
        </p:nvSpPr>
        <p:spPr>
          <a:xfrm>
            <a:off x="1409700" y="163830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socket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9"/>
          <p:cNvSpPr txBox="1"/>
          <p:nvPr/>
        </p:nvSpPr>
        <p:spPr>
          <a:xfrm>
            <a:off x="1417700" y="346710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accept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9"/>
          <p:cNvSpPr/>
          <p:nvPr/>
        </p:nvSpPr>
        <p:spPr>
          <a:xfrm>
            <a:off x="2192273" y="504825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5" name="Google Shape;815;p69"/>
          <p:cNvSpPr txBox="1"/>
          <p:nvPr/>
        </p:nvSpPr>
        <p:spPr>
          <a:xfrm>
            <a:off x="1468500" y="474345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read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9"/>
          <p:cNvSpPr/>
          <p:nvPr/>
        </p:nvSpPr>
        <p:spPr>
          <a:xfrm>
            <a:off x="2192273" y="565785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7" name="Google Shape;817;p69"/>
          <p:cNvSpPr/>
          <p:nvPr/>
        </p:nvSpPr>
        <p:spPr>
          <a:xfrm>
            <a:off x="1468500" y="5353050"/>
            <a:ext cx="1440180" cy="323850"/>
          </a:xfrm>
          <a:custGeom>
            <a:rect b="b" l="l" r="r" t="t"/>
            <a:pathLst>
              <a:path extrusionOk="0" h="323850" w="1440180">
                <a:moveTo>
                  <a:pt x="0" y="323850"/>
                </a:moveTo>
                <a:lnTo>
                  <a:pt x="1439799" y="323850"/>
                </a:lnTo>
                <a:lnTo>
                  <a:pt x="1439799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E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8" name="Google Shape;818;p69"/>
          <p:cNvSpPr txBox="1"/>
          <p:nvPr/>
        </p:nvSpPr>
        <p:spPr>
          <a:xfrm>
            <a:off x="1468500" y="5353050"/>
            <a:ext cx="1440180" cy="323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write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9"/>
          <p:cNvSpPr txBox="1"/>
          <p:nvPr/>
        </p:nvSpPr>
        <p:spPr>
          <a:xfrm>
            <a:off x="1336294" y="1237234"/>
            <a:ext cx="8013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Servidor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9"/>
          <p:cNvSpPr/>
          <p:nvPr/>
        </p:nvSpPr>
        <p:spPr>
          <a:xfrm>
            <a:off x="7048500" y="35306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1" name="Google Shape;821;p69"/>
          <p:cNvSpPr txBox="1"/>
          <p:nvPr/>
        </p:nvSpPr>
        <p:spPr>
          <a:xfrm>
            <a:off x="6324600" y="32258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socket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9"/>
          <p:cNvSpPr txBox="1"/>
          <p:nvPr/>
        </p:nvSpPr>
        <p:spPr>
          <a:xfrm>
            <a:off x="6251828" y="2825241"/>
            <a:ext cx="6711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Cliente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9"/>
          <p:cNvSpPr/>
          <p:nvPr/>
        </p:nvSpPr>
        <p:spPr>
          <a:xfrm>
            <a:off x="7048500" y="41402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4" name="Google Shape;824;p69"/>
          <p:cNvSpPr txBox="1"/>
          <p:nvPr/>
        </p:nvSpPr>
        <p:spPr>
          <a:xfrm>
            <a:off x="6324600" y="38354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connect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9"/>
          <p:cNvSpPr/>
          <p:nvPr/>
        </p:nvSpPr>
        <p:spPr>
          <a:xfrm>
            <a:off x="2146300" y="4305300"/>
            <a:ext cx="76200" cy="431800"/>
          </a:xfrm>
          <a:custGeom>
            <a:rect b="b" l="l" r="r" t="t"/>
            <a:pathLst>
              <a:path extrusionOk="0" h="431800" w="76200">
                <a:moveTo>
                  <a:pt x="31750" y="355600"/>
                </a:moveTo>
                <a:lnTo>
                  <a:pt x="0" y="355600"/>
                </a:lnTo>
                <a:lnTo>
                  <a:pt x="38100" y="431800"/>
                </a:lnTo>
                <a:lnTo>
                  <a:pt x="69850" y="368300"/>
                </a:lnTo>
                <a:lnTo>
                  <a:pt x="31750" y="368300"/>
                </a:lnTo>
                <a:lnTo>
                  <a:pt x="31750" y="355600"/>
                </a:lnTo>
                <a:close/>
              </a:path>
              <a:path extrusionOk="0" h="431800" w="76200">
                <a:moveTo>
                  <a:pt x="44450" y="0"/>
                </a:moveTo>
                <a:lnTo>
                  <a:pt x="31750" y="0"/>
                </a:lnTo>
                <a:lnTo>
                  <a:pt x="31750" y="368300"/>
                </a:lnTo>
                <a:lnTo>
                  <a:pt x="44450" y="368300"/>
                </a:lnTo>
                <a:lnTo>
                  <a:pt x="44450" y="0"/>
                </a:lnTo>
                <a:close/>
              </a:path>
              <a:path extrusionOk="0" h="431800" w="76200">
                <a:moveTo>
                  <a:pt x="76200" y="355600"/>
                </a:moveTo>
                <a:lnTo>
                  <a:pt x="44450" y="355600"/>
                </a:lnTo>
                <a:lnTo>
                  <a:pt x="44450" y="368300"/>
                </a:lnTo>
                <a:lnTo>
                  <a:pt x="69850" y="3683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69"/>
          <p:cNvSpPr/>
          <p:nvPr/>
        </p:nvSpPr>
        <p:spPr>
          <a:xfrm>
            <a:off x="1714500" y="4000500"/>
            <a:ext cx="914400" cy="304800"/>
          </a:xfrm>
          <a:custGeom>
            <a:rect b="b" l="l" r="r" t="t"/>
            <a:pathLst>
              <a:path extrusionOk="0" h="304800" w="914400">
                <a:moveTo>
                  <a:pt x="457200" y="0"/>
                </a:moveTo>
                <a:lnTo>
                  <a:pt x="389644" y="1651"/>
                </a:lnTo>
                <a:lnTo>
                  <a:pt x="325165" y="6449"/>
                </a:lnTo>
                <a:lnTo>
                  <a:pt x="264468" y="14159"/>
                </a:lnTo>
                <a:lnTo>
                  <a:pt x="208262" y="24544"/>
                </a:lnTo>
                <a:lnTo>
                  <a:pt x="157254" y="37370"/>
                </a:lnTo>
                <a:lnTo>
                  <a:pt x="112153" y="52401"/>
                </a:lnTo>
                <a:lnTo>
                  <a:pt x="73664" y="69402"/>
                </a:lnTo>
                <a:lnTo>
                  <a:pt x="19359" y="108372"/>
                </a:lnTo>
                <a:lnTo>
                  <a:pt x="0" y="152400"/>
                </a:lnTo>
                <a:lnTo>
                  <a:pt x="4957" y="174927"/>
                </a:lnTo>
                <a:lnTo>
                  <a:pt x="42497" y="216662"/>
                </a:lnTo>
                <a:lnTo>
                  <a:pt x="112153" y="252398"/>
                </a:lnTo>
                <a:lnTo>
                  <a:pt x="157254" y="267429"/>
                </a:lnTo>
                <a:lnTo>
                  <a:pt x="208262" y="280255"/>
                </a:lnTo>
                <a:lnTo>
                  <a:pt x="264468" y="290640"/>
                </a:lnTo>
                <a:lnTo>
                  <a:pt x="325165" y="298350"/>
                </a:lnTo>
                <a:lnTo>
                  <a:pt x="389644" y="303148"/>
                </a:lnTo>
                <a:lnTo>
                  <a:pt x="457200" y="304800"/>
                </a:lnTo>
                <a:lnTo>
                  <a:pt x="524755" y="303148"/>
                </a:lnTo>
                <a:lnTo>
                  <a:pt x="589234" y="298350"/>
                </a:lnTo>
                <a:lnTo>
                  <a:pt x="649931" y="290640"/>
                </a:lnTo>
                <a:lnTo>
                  <a:pt x="706137" y="280255"/>
                </a:lnTo>
                <a:lnTo>
                  <a:pt x="757145" y="267429"/>
                </a:lnTo>
                <a:lnTo>
                  <a:pt x="802246" y="252398"/>
                </a:lnTo>
                <a:lnTo>
                  <a:pt x="840735" y="235397"/>
                </a:lnTo>
                <a:lnTo>
                  <a:pt x="895040" y="196427"/>
                </a:lnTo>
                <a:lnTo>
                  <a:pt x="914400" y="152400"/>
                </a:lnTo>
                <a:lnTo>
                  <a:pt x="909442" y="129872"/>
                </a:lnTo>
                <a:lnTo>
                  <a:pt x="871902" y="88137"/>
                </a:lnTo>
                <a:lnTo>
                  <a:pt x="802246" y="52401"/>
                </a:lnTo>
                <a:lnTo>
                  <a:pt x="757145" y="37370"/>
                </a:lnTo>
                <a:lnTo>
                  <a:pt x="706137" y="24544"/>
                </a:lnTo>
                <a:lnTo>
                  <a:pt x="649931" y="14159"/>
                </a:lnTo>
                <a:lnTo>
                  <a:pt x="589234" y="6449"/>
                </a:lnTo>
                <a:lnTo>
                  <a:pt x="524755" y="1651"/>
                </a:lnTo>
                <a:lnTo>
                  <a:pt x="457200" y="0"/>
                </a:lnTo>
                <a:close/>
              </a:path>
            </a:pathLst>
          </a:custGeom>
          <a:solidFill>
            <a:srgbClr val="FFE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7" name="Google Shape;827;p69"/>
          <p:cNvSpPr/>
          <p:nvPr/>
        </p:nvSpPr>
        <p:spPr>
          <a:xfrm>
            <a:off x="1714500" y="4000500"/>
            <a:ext cx="914400" cy="304800"/>
          </a:xfrm>
          <a:custGeom>
            <a:rect b="b" l="l" r="r" t="t"/>
            <a:pathLst>
              <a:path extrusionOk="0" h="304800" w="914400">
                <a:moveTo>
                  <a:pt x="0" y="152400"/>
                </a:moveTo>
                <a:lnTo>
                  <a:pt x="19359" y="108372"/>
                </a:lnTo>
                <a:lnTo>
                  <a:pt x="73664" y="69402"/>
                </a:lnTo>
                <a:lnTo>
                  <a:pt x="112153" y="52401"/>
                </a:lnTo>
                <a:lnTo>
                  <a:pt x="157254" y="37370"/>
                </a:lnTo>
                <a:lnTo>
                  <a:pt x="208262" y="24544"/>
                </a:lnTo>
                <a:lnTo>
                  <a:pt x="264468" y="14159"/>
                </a:lnTo>
                <a:lnTo>
                  <a:pt x="325165" y="6449"/>
                </a:lnTo>
                <a:lnTo>
                  <a:pt x="389644" y="1651"/>
                </a:lnTo>
                <a:lnTo>
                  <a:pt x="457200" y="0"/>
                </a:lnTo>
                <a:lnTo>
                  <a:pt x="524755" y="1651"/>
                </a:lnTo>
                <a:lnTo>
                  <a:pt x="589234" y="6449"/>
                </a:lnTo>
                <a:lnTo>
                  <a:pt x="649931" y="14159"/>
                </a:lnTo>
                <a:lnTo>
                  <a:pt x="706137" y="24544"/>
                </a:lnTo>
                <a:lnTo>
                  <a:pt x="757145" y="37370"/>
                </a:lnTo>
                <a:lnTo>
                  <a:pt x="802246" y="52401"/>
                </a:lnTo>
                <a:lnTo>
                  <a:pt x="840735" y="69402"/>
                </a:lnTo>
                <a:lnTo>
                  <a:pt x="895040" y="108372"/>
                </a:lnTo>
                <a:lnTo>
                  <a:pt x="914400" y="152400"/>
                </a:lnTo>
                <a:lnTo>
                  <a:pt x="909442" y="174927"/>
                </a:lnTo>
                <a:lnTo>
                  <a:pt x="895040" y="196427"/>
                </a:lnTo>
                <a:lnTo>
                  <a:pt x="840735" y="235397"/>
                </a:lnTo>
                <a:lnTo>
                  <a:pt x="802246" y="252398"/>
                </a:lnTo>
                <a:lnTo>
                  <a:pt x="757145" y="267429"/>
                </a:lnTo>
                <a:lnTo>
                  <a:pt x="706137" y="280255"/>
                </a:lnTo>
                <a:lnTo>
                  <a:pt x="649931" y="290640"/>
                </a:lnTo>
                <a:lnTo>
                  <a:pt x="589234" y="298350"/>
                </a:lnTo>
                <a:lnTo>
                  <a:pt x="524755" y="303148"/>
                </a:lnTo>
                <a:lnTo>
                  <a:pt x="457200" y="304800"/>
                </a:lnTo>
                <a:lnTo>
                  <a:pt x="389644" y="303148"/>
                </a:lnTo>
                <a:lnTo>
                  <a:pt x="325165" y="298350"/>
                </a:lnTo>
                <a:lnTo>
                  <a:pt x="264468" y="290640"/>
                </a:lnTo>
                <a:lnTo>
                  <a:pt x="208262" y="280255"/>
                </a:lnTo>
                <a:lnTo>
                  <a:pt x="157254" y="267429"/>
                </a:lnTo>
                <a:lnTo>
                  <a:pt x="112153" y="252398"/>
                </a:lnTo>
                <a:lnTo>
                  <a:pt x="73664" y="235397"/>
                </a:lnTo>
                <a:lnTo>
                  <a:pt x="19359" y="196427"/>
                </a:lnTo>
                <a:lnTo>
                  <a:pt x="0" y="1524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8" name="Google Shape;828;p69"/>
          <p:cNvSpPr txBox="1"/>
          <p:nvPr/>
        </p:nvSpPr>
        <p:spPr>
          <a:xfrm>
            <a:off x="1927351" y="4040504"/>
            <a:ext cx="6927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bloqueado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9"/>
          <p:cNvSpPr/>
          <p:nvPr/>
        </p:nvSpPr>
        <p:spPr>
          <a:xfrm>
            <a:off x="2209800" y="3971163"/>
            <a:ext cx="4089400" cy="516255"/>
          </a:xfrm>
          <a:custGeom>
            <a:rect b="b" l="l" r="r" t="t"/>
            <a:pathLst>
              <a:path extrusionOk="0" h="516254" w="4089400">
                <a:moveTo>
                  <a:pt x="71500" y="440181"/>
                </a:moveTo>
                <a:lnTo>
                  <a:pt x="0" y="486537"/>
                </a:lnTo>
                <a:lnTo>
                  <a:pt x="80010" y="515874"/>
                </a:lnTo>
                <a:lnTo>
                  <a:pt x="76626" y="485775"/>
                </a:lnTo>
                <a:lnTo>
                  <a:pt x="63754" y="485775"/>
                </a:lnTo>
                <a:lnTo>
                  <a:pt x="62356" y="473201"/>
                </a:lnTo>
                <a:lnTo>
                  <a:pt x="75053" y="471782"/>
                </a:lnTo>
                <a:lnTo>
                  <a:pt x="71500" y="440181"/>
                </a:lnTo>
                <a:close/>
              </a:path>
              <a:path extrusionOk="0" h="516254" w="4089400">
                <a:moveTo>
                  <a:pt x="75053" y="471782"/>
                </a:moveTo>
                <a:lnTo>
                  <a:pt x="62356" y="473201"/>
                </a:lnTo>
                <a:lnTo>
                  <a:pt x="63754" y="485775"/>
                </a:lnTo>
                <a:lnTo>
                  <a:pt x="76466" y="484353"/>
                </a:lnTo>
                <a:lnTo>
                  <a:pt x="75053" y="471782"/>
                </a:lnTo>
                <a:close/>
              </a:path>
              <a:path extrusionOk="0" h="516254" w="4089400">
                <a:moveTo>
                  <a:pt x="76466" y="484353"/>
                </a:moveTo>
                <a:lnTo>
                  <a:pt x="63754" y="485775"/>
                </a:lnTo>
                <a:lnTo>
                  <a:pt x="76626" y="485775"/>
                </a:lnTo>
                <a:lnTo>
                  <a:pt x="76466" y="484353"/>
                </a:lnTo>
                <a:close/>
              </a:path>
              <a:path extrusionOk="0" h="516254" w="4089400">
                <a:moveTo>
                  <a:pt x="4012933" y="31520"/>
                </a:moveTo>
                <a:lnTo>
                  <a:pt x="75053" y="471782"/>
                </a:lnTo>
                <a:lnTo>
                  <a:pt x="76466" y="484353"/>
                </a:lnTo>
                <a:lnTo>
                  <a:pt x="4014346" y="44091"/>
                </a:lnTo>
                <a:lnTo>
                  <a:pt x="4012933" y="31520"/>
                </a:lnTo>
                <a:close/>
              </a:path>
              <a:path extrusionOk="0" h="516254" w="4089400">
                <a:moveTo>
                  <a:pt x="4088224" y="30099"/>
                </a:moveTo>
                <a:lnTo>
                  <a:pt x="4025646" y="30099"/>
                </a:lnTo>
                <a:lnTo>
                  <a:pt x="4027042" y="42672"/>
                </a:lnTo>
                <a:lnTo>
                  <a:pt x="4014346" y="44091"/>
                </a:lnTo>
                <a:lnTo>
                  <a:pt x="4017899" y="75692"/>
                </a:lnTo>
                <a:lnTo>
                  <a:pt x="4088224" y="30099"/>
                </a:lnTo>
                <a:close/>
              </a:path>
              <a:path extrusionOk="0" h="516254" w="4089400">
                <a:moveTo>
                  <a:pt x="4025646" y="30099"/>
                </a:moveTo>
                <a:lnTo>
                  <a:pt x="4012933" y="31520"/>
                </a:lnTo>
                <a:lnTo>
                  <a:pt x="4014346" y="44091"/>
                </a:lnTo>
                <a:lnTo>
                  <a:pt x="4027042" y="42672"/>
                </a:lnTo>
                <a:lnTo>
                  <a:pt x="4025646" y="30099"/>
                </a:lnTo>
                <a:close/>
              </a:path>
              <a:path extrusionOk="0" h="516254" w="4089400">
                <a:moveTo>
                  <a:pt x="4009390" y="0"/>
                </a:moveTo>
                <a:lnTo>
                  <a:pt x="4012933" y="31520"/>
                </a:lnTo>
                <a:lnTo>
                  <a:pt x="4025646" y="30099"/>
                </a:lnTo>
                <a:lnTo>
                  <a:pt x="4088224" y="30099"/>
                </a:lnTo>
                <a:lnTo>
                  <a:pt x="4089400" y="29337"/>
                </a:lnTo>
                <a:lnTo>
                  <a:pt x="40093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0" name="Google Shape;830;p69"/>
          <p:cNvSpPr/>
          <p:nvPr/>
        </p:nvSpPr>
        <p:spPr>
          <a:xfrm>
            <a:off x="2966592" y="3980941"/>
            <a:ext cx="2037460" cy="3079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1" name="Google Shape;831;p69"/>
          <p:cNvSpPr/>
          <p:nvPr/>
        </p:nvSpPr>
        <p:spPr>
          <a:xfrm>
            <a:off x="7061200" y="4762500"/>
            <a:ext cx="76200" cy="762000"/>
          </a:xfrm>
          <a:custGeom>
            <a:rect b="b" l="l" r="r" t="t"/>
            <a:pathLst>
              <a:path extrusionOk="0" h="762000" w="76200">
                <a:moveTo>
                  <a:pt x="3175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1750" y="698500"/>
                </a:lnTo>
                <a:lnTo>
                  <a:pt x="31750" y="685800"/>
                </a:lnTo>
                <a:close/>
              </a:path>
              <a:path extrusionOk="0" h="762000" w="76200">
                <a:moveTo>
                  <a:pt x="44450" y="0"/>
                </a:moveTo>
                <a:lnTo>
                  <a:pt x="31750" y="0"/>
                </a:lnTo>
                <a:lnTo>
                  <a:pt x="31750" y="698500"/>
                </a:lnTo>
                <a:lnTo>
                  <a:pt x="44450" y="698500"/>
                </a:lnTo>
                <a:lnTo>
                  <a:pt x="44450" y="0"/>
                </a:lnTo>
                <a:close/>
              </a:path>
              <a:path extrusionOk="0" h="762000" w="76200">
                <a:moveTo>
                  <a:pt x="76200" y="685800"/>
                </a:moveTo>
                <a:lnTo>
                  <a:pt x="44450" y="685800"/>
                </a:lnTo>
                <a:lnTo>
                  <a:pt x="44450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2" name="Google Shape;832;p69"/>
          <p:cNvSpPr txBox="1"/>
          <p:nvPr/>
        </p:nvSpPr>
        <p:spPr>
          <a:xfrm>
            <a:off x="6324600" y="44577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write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/>
          <p:nvPr/>
        </p:nvSpPr>
        <p:spPr>
          <a:xfrm>
            <a:off x="7048500" y="58674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4" name="Google Shape;834;p69"/>
          <p:cNvSpPr txBox="1"/>
          <p:nvPr/>
        </p:nvSpPr>
        <p:spPr>
          <a:xfrm>
            <a:off x="6324600" y="55626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read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9"/>
          <p:cNvSpPr txBox="1"/>
          <p:nvPr/>
        </p:nvSpPr>
        <p:spPr>
          <a:xfrm>
            <a:off x="6319901" y="61722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close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9"/>
          <p:cNvSpPr/>
          <p:nvPr/>
        </p:nvSpPr>
        <p:spPr>
          <a:xfrm>
            <a:off x="3118992" y="4596257"/>
            <a:ext cx="1076102" cy="226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7" name="Google Shape;837;p69"/>
          <p:cNvSpPr/>
          <p:nvPr/>
        </p:nvSpPr>
        <p:spPr>
          <a:xfrm>
            <a:off x="3191636" y="5367782"/>
            <a:ext cx="1136279" cy="1982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8" name="Google Shape;838;p69"/>
          <p:cNvSpPr/>
          <p:nvPr/>
        </p:nvSpPr>
        <p:spPr>
          <a:xfrm>
            <a:off x="7772400" y="5715000"/>
            <a:ext cx="685800" cy="0"/>
          </a:xfrm>
          <a:custGeom>
            <a:rect b="b" l="l" r="r" t="t"/>
            <a:pathLst>
              <a:path extrusionOk="0" h="120000"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9" name="Google Shape;839;p69"/>
          <p:cNvSpPr/>
          <p:nvPr/>
        </p:nvSpPr>
        <p:spPr>
          <a:xfrm>
            <a:off x="8445500" y="4584700"/>
            <a:ext cx="0" cy="1143000"/>
          </a:xfrm>
          <a:custGeom>
            <a:rect b="b" l="l" r="r" t="t"/>
            <a:pathLst>
              <a:path extrusionOk="0" h="1143000" w="120000">
                <a:moveTo>
                  <a:pt x="0" y="114300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0" name="Google Shape;840;p69"/>
          <p:cNvSpPr/>
          <p:nvPr/>
        </p:nvSpPr>
        <p:spPr>
          <a:xfrm>
            <a:off x="7772400" y="4546600"/>
            <a:ext cx="685800" cy="76200"/>
          </a:xfrm>
          <a:custGeom>
            <a:rect b="b" l="l" r="r" t="t"/>
            <a:pathLst>
              <a:path extrusionOk="0" h="76200" w="6858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extrusionOk="0" h="76200" w="6858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extrusionOk="0" h="76200" w="6858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1" name="Google Shape;841;p69"/>
          <p:cNvSpPr/>
          <p:nvPr/>
        </p:nvSpPr>
        <p:spPr>
          <a:xfrm>
            <a:off x="1143000" y="5524500"/>
            <a:ext cx="342900" cy="0"/>
          </a:xfrm>
          <a:custGeom>
            <a:rect b="b" l="l" r="r" t="t"/>
            <a:pathLst>
              <a:path extrusionOk="0" h="120000"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2" name="Google Shape;842;p69"/>
          <p:cNvSpPr/>
          <p:nvPr/>
        </p:nvSpPr>
        <p:spPr>
          <a:xfrm>
            <a:off x="1143000" y="49149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60960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3" name="Google Shape;843;p69"/>
          <p:cNvSpPr/>
          <p:nvPr/>
        </p:nvSpPr>
        <p:spPr>
          <a:xfrm>
            <a:off x="1143000" y="4876800"/>
            <a:ext cx="304800" cy="76200"/>
          </a:xfrm>
          <a:custGeom>
            <a:rect b="b" l="l" r="r" t="t"/>
            <a:pathLst>
              <a:path extrusionOk="0" h="76200" w="3048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extrusionOk="0" h="76200" w="3048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extrusionOk="0" h="76200" w="3048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4" name="Google Shape;844;p69"/>
          <p:cNvSpPr/>
          <p:nvPr/>
        </p:nvSpPr>
        <p:spPr>
          <a:xfrm>
            <a:off x="647700" y="6134100"/>
            <a:ext cx="838200" cy="0"/>
          </a:xfrm>
          <a:custGeom>
            <a:rect b="b" l="l" r="r" t="t"/>
            <a:pathLst>
              <a:path extrusionOk="0" h="120000"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5" name="Google Shape;845;p69"/>
          <p:cNvSpPr/>
          <p:nvPr/>
        </p:nvSpPr>
        <p:spPr>
          <a:xfrm>
            <a:off x="647700" y="3619500"/>
            <a:ext cx="0" cy="2514600"/>
          </a:xfrm>
          <a:custGeom>
            <a:rect b="b" l="l" r="r" t="t"/>
            <a:pathLst>
              <a:path extrusionOk="0" h="2514600" w="120000">
                <a:moveTo>
                  <a:pt x="0" y="251460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6" name="Google Shape;846;p69"/>
          <p:cNvSpPr/>
          <p:nvPr/>
        </p:nvSpPr>
        <p:spPr>
          <a:xfrm>
            <a:off x="647700" y="3581400"/>
            <a:ext cx="762000" cy="76200"/>
          </a:xfrm>
          <a:custGeom>
            <a:rect b="b" l="l" r="r" t="t"/>
            <a:pathLst>
              <a:path extrusionOk="0" h="76200" w="7620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extrusionOk="0" h="76200" w="762000">
                <a:moveTo>
                  <a:pt x="685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extrusionOk="0" h="76200" w="7620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535800" y="461600"/>
            <a:ext cx="7729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Estilos Arquitetônicos</a:t>
            </a:r>
            <a:endParaRPr sz="4400"/>
          </a:p>
        </p:txBody>
      </p:sp>
      <p:sp>
        <p:nvSpPr>
          <p:cNvPr id="94" name="Google Shape;94;p7"/>
          <p:cNvSpPr txBox="1"/>
          <p:nvPr/>
        </p:nvSpPr>
        <p:spPr>
          <a:xfrm>
            <a:off x="535940" y="1319084"/>
            <a:ext cx="7729220" cy="266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Modelo de Arquitetura quanto a interligação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Arquitetura em Camadas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Arquitetura Baseada em Objetos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Arquitetura Baseada em Eventos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Arquitetura Baseada em Dados Compartilhados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8480297" y="6393586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0"/>
          <p:cNvSpPr txBox="1"/>
          <p:nvPr>
            <p:ph type="title"/>
          </p:nvPr>
        </p:nvSpPr>
        <p:spPr>
          <a:xfrm>
            <a:off x="1887092" y="461594"/>
            <a:ext cx="537019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Servidores Concorrente</a:t>
            </a:r>
            <a:endParaRPr sz="4400"/>
          </a:p>
        </p:txBody>
      </p:sp>
      <p:sp>
        <p:nvSpPr>
          <p:cNvPr id="852" name="Google Shape;852;p70"/>
          <p:cNvSpPr txBox="1"/>
          <p:nvPr/>
        </p:nvSpPr>
        <p:spPr>
          <a:xfrm>
            <a:off x="535940" y="1375917"/>
            <a:ext cx="7847965" cy="478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42900" lvl="0" marL="3556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Muitas vezes é necessário para um servidor lidar  com </a:t>
            </a:r>
            <a:r>
              <a:rPr b="1"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vários clientes de uma única vez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. Para  conseguir isto é preciso, de alguma maneira,  voltar a aceitar conexões, sem esperar que um  cliente seja completamente servido.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23215" rtl="0" algn="l">
              <a:lnSpc>
                <a:spcPct val="108000"/>
              </a:lnSpc>
              <a:spcBef>
                <a:spcPts val="76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Isto normalmente é feito através da criação de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novas threads ou novos processos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06679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Um servidor, após o retorno da função accept(),  se divide em dois, e enquanto uma linha de  execução se dedica a atender o cliente, outra  volta a esperar por novos pedidos de conexão.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1"/>
          <p:cNvSpPr txBox="1"/>
          <p:nvPr>
            <p:ph type="title"/>
          </p:nvPr>
        </p:nvSpPr>
        <p:spPr>
          <a:xfrm>
            <a:off x="4063746" y="461594"/>
            <a:ext cx="101854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UDP</a:t>
            </a:r>
            <a:endParaRPr sz="4400"/>
          </a:p>
        </p:txBody>
      </p:sp>
      <p:sp>
        <p:nvSpPr>
          <p:cNvPr id="858" name="Google Shape;858;p71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71"/>
          <p:cNvSpPr/>
          <p:nvPr/>
        </p:nvSpPr>
        <p:spPr>
          <a:xfrm>
            <a:off x="755573" y="1700809"/>
            <a:ext cx="7686675" cy="4276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2"/>
          <p:cNvSpPr/>
          <p:nvPr/>
        </p:nvSpPr>
        <p:spPr>
          <a:xfrm>
            <a:off x="2793619" y="5435600"/>
            <a:ext cx="3505835" cy="268605"/>
          </a:xfrm>
          <a:custGeom>
            <a:rect b="b" l="l" r="r" t="t"/>
            <a:pathLst>
              <a:path extrusionOk="0" h="268604" w="3505835">
                <a:moveTo>
                  <a:pt x="3432048" y="191973"/>
                </a:moveTo>
                <a:lnTo>
                  <a:pt x="3429983" y="223663"/>
                </a:lnTo>
                <a:lnTo>
                  <a:pt x="3442589" y="224485"/>
                </a:lnTo>
                <a:lnTo>
                  <a:pt x="3441827" y="237147"/>
                </a:lnTo>
                <a:lnTo>
                  <a:pt x="3429105" y="237147"/>
                </a:lnTo>
                <a:lnTo>
                  <a:pt x="3427095" y="268008"/>
                </a:lnTo>
                <a:lnTo>
                  <a:pt x="3500364" y="237147"/>
                </a:lnTo>
                <a:lnTo>
                  <a:pt x="3441827" y="237147"/>
                </a:lnTo>
                <a:lnTo>
                  <a:pt x="3429159" y="236321"/>
                </a:lnTo>
                <a:lnTo>
                  <a:pt x="3502325" y="236321"/>
                </a:lnTo>
                <a:lnTo>
                  <a:pt x="3505581" y="234950"/>
                </a:lnTo>
                <a:lnTo>
                  <a:pt x="3432048" y="191973"/>
                </a:lnTo>
                <a:close/>
              </a:path>
              <a:path extrusionOk="0" h="268604" w="3505835">
                <a:moveTo>
                  <a:pt x="3429983" y="223663"/>
                </a:moveTo>
                <a:lnTo>
                  <a:pt x="3429159" y="236321"/>
                </a:lnTo>
                <a:lnTo>
                  <a:pt x="3441827" y="237147"/>
                </a:lnTo>
                <a:lnTo>
                  <a:pt x="3442589" y="224485"/>
                </a:lnTo>
                <a:lnTo>
                  <a:pt x="3429983" y="223663"/>
                </a:lnTo>
                <a:close/>
              </a:path>
              <a:path extrusionOk="0" h="268604" w="3505835">
                <a:moveTo>
                  <a:pt x="762" y="0"/>
                </a:moveTo>
                <a:lnTo>
                  <a:pt x="0" y="12700"/>
                </a:lnTo>
                <a:lnTo>
                  <a:pt x="3429159" y="236321"/>
                </a:lnTo>
                <a:lnTo>
                  <a:pt x="3429983" y="223663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6" name="Google Shape;866;p72"/>
          <p:cNvSpPr/>
          <p:nvPr/>
        </p:nvSpPr>
        <p:spPr>
          <a:xfrm>
            <a:off x="2209800" y="4406900"/>
            <a:ext cx="4217035" cy="381000"/>
          </a:xfrm>
          <a:custGeom>
            <a:rect b="b" l="l" r="r" t="t"/>
            <a:pathLst>
              <a:path extrusionOk="0" h="381000" w="4217035">
                <a:moveTo>
                  <a:pt x="72898" y="305054"/>
                </a:moveTo>
                <a:lnTo>
                  <a:pt x="0" y="349250"/>
                </a:lnTo>
                <a:lnTo>
                  <a:pt x="78993" y="381000"/>
                </a:lnTo>
                <a:lnTo>
                  <a:pt x="76537" y="350393"/>
                </a:lnTo>
                <a:lnTo>
                  <a:pt x="63754" y="350393"/>
                </a:lnTo>
                <a:lnTo>
                  <a:pt x="62737" y="337819"/>
                </a:lnTo>
                <a:lnTo>
                  <a:pt x="75445" y="336786"/>
                </a:lnTo>
                <a:lnTo>
                  <a:pt x="72898" y="305054"/>
                </a:lnTo>
                <a:close/>
              </a:path>
              <a:path extrusionOk="0" h="381000" w="4217035">
                <a:moveTo>
                  <a:pt x="75445" y="336786"/>
                </a:moveTo>
                <a:lnTo>
                  <a:pt x="62737" y="337819"/>
                </a:lnTo>
                <a:lnTo>
                  <a:pt x="63754" y="350393"/>
                </a:lnTo>
                <a:lnTo>
                  <a:pt x="76454" y="349360"/>
                </a:lnTo>
                <a:lnTo>
                  <a:pt x="75445" y="336786"/>
                </a:lnTo>
                <a:close/>
              </a:path>
              <a:path extrusionOk="0" h="381000" w="4217035">
                <a:moveTo>
                  <a:pt x="76454" y="349360"/>
                </a:moveTo>
                <a:lnTo>
                  <a:pt x="63754" y="350393"/>
                </a:lnTo>
                <a:lnTo>
                  <a:pt x="76537" y="350393"/>
                </a:lnTo>
                <a:lnTo>
                  <a:pt x="76454" y="349360"/>
                </a:lnTo>
                <a:close/>
              </a:path>
              <a:path extrusionOk="0" h="381000" w="4217035">
                <a:moveTo>
                  <a:pt x="4215892" y="0"/>
                </a:moveTo>
                <a:lnTo>
                  <a:pt x="75445" y="336786"/>
                </a:lnTo>
                <a:lnTo>
                  <a:pt x="76454" y="349360"/>
                </a:lnTo>
                <a:lnTo>
                  <a:pt x="4216908" y="12700"/>
                </a:lnTo>
                <a:lnTo>
                  <a:pt x="42158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7" name="Google Shape;867;p72"/>
          <p:cNvSpPr txBox="1"/>
          <p:nvPr>
            <p:ph type="title"/>
          </p:nvPr>
        </p:nvSpPr>
        <p:spPr>
          <a:xfrm>
            <a:off x="1486280" y="367995"/>
            <a:ext cx="6406515" cy="71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</a:rPr>
              <a:t>Serviço sem Conexão (UDP)</a:t>
            </a:r>
            <a:endParaRPr sz="4500"/>
          </a:p>
        </p:txBody>
      </p:sp>
      <p:sp>
        <p:nvSpPr>
          <p:cNvPr id="868" name="Google Shape;868;p72"/>
          <p:cNvSpPr/>
          <p:nvPr/>
        </p:nvSpPr>
        <p:spPr>
          <a:xfrm>
            <a:off x="1468500" y="5289550"/>
            <a:ext cx="1440180" cy="323850"/>
          </a:xfrm>
          <a:custGeom>
            <a:rect b="b" l="l" r="r" t="t"/>
            <a:pathLst>
              <a:path extrusionOk="0" h="323850" w="1440180">
                <a:moveTo>
                  <a:pt x="0" y="323850"/>
                </a:moveTo>
                <a:lnTo>
                  <a:pt x="1439799" y="323850"/>
                </a:lnTo>
                <a:lnTo>
                  <a:pt x="1439799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E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72"/>
          <p:cNvSpPr txBox="1"/>
          <p:nvPr/>
        </p:nvSpPr>
        <p:spPr>
          <a:xfrm>
            <a:off x="1468500" y="5289550"/>
            <a:ext cx="1440180" cy="323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sendto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72"/>
          <p:cNvSpPr/>
          <p:nvPr/>
        </p:nvSpPr>
        <p:spPr>
          <a:xfrm>
            <a:off x="2133600" y="23241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1" name="Google Shape;871;p72"/>
          <p:cNvSpPr/>
          <p:nvPr/>
        </p:nvSpPr>
        <p:spPr>
          <a:xfrm>
            <a:off x="2133600" y="296545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2" name="Google Shape;872;p72"/>
          <p:cNvSpPr/>
          <p:nvPr/>
        </p:nvSpPr>
        <p:spPr>
          <a:xfrm>
            <a:off x="2141473" y="3575050"/>
            <a:ext cx="76200" cy="22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3" name="Google Shape;873;p72"/>
          <p:cNvSpPr txBox="1"/>
          <p:nvPr/>
        </p:nvSpPr>
        <p:spPr>
          <a:xfrm>
            <a:off x="1409700" y="262890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bind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2"/>
          <p:cNvSpPr txBox="1"/>
          <p:nvPr/>
        </p:nvSpPr>
        <p:spPr>
          <a:xfrm>
            <a:off x="1409700" y="201930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socket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72"/>
          <p:cNvSpPr txBox="1"/>
          <p:nvPr/>
        </p:nvSpPr>
        <p:spPr>
          <a:xfrm>
            <a:off x="1417700" y="327025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recvfrom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2"/>
          <p:cNvSpPr txBox="1"/>
          <p:nvPr/>
        </p:nvSpPr>
        <p:spPr>
          <a:xfrm>
            <a:off x="1336294" y="1618234"/>
            <a:ext cx="8013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Servidor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72"/>
          <p:cNvSpPr txBox="1"/>
          <p:nvPr/>
        </p:nvSpPr>
        <p:spPr>
          <a:xfrm>
            <a:off x="6324600" y="36068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socket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2"/>
          <p:cNvSpPr txBox="1"/>
          <p:nvPr/>
        </p:nvSpPr>
        <p:spPr>
          <a:xfrm>
            <a:off x="6251828" y="3206241"/>
            <a:ext cx="6711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Cliente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2"/>
          <p:cNvSpPr/>
          <p:nvPr/>
        </p:nvSpPr>
        <p:spPr>
          <a:xfrm>
            <a:off x="7048500" y="394335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0" name="Google Shape;880;p72"/>
          <p:cNvSpPr/>
          <p:nvPr/>
        </p:nvSpPr>
        <p:spPr>
          <a:xfrm>
            <a:off x="2146300" y="4108450"/>
            <a:ext cx="76200" cy="1181100"/>
          </a:xfrm>
          <a:custGeom>
            <a:rect b="b" l="l" r="r" t="t"/>
            <a:pathLst>
              <a:path extrusionOk="0" h="1181100" w="76200">
                <a:moveTo>
                  <a:pt x="31750" y="1104900"/>
                </a:moveTo>
                <a:lnTo>
                  <a:pt x="0" y="1104900"/>
                </a:lnTo>
                <a:lnTo>
                  <a:pt x="38100" y="1181100"/>
                </a:lnTo>
                <a:lnTo>
                  <a:pt x="69850" y="1117600"/>
                </a:lnTo>
                <a:lnTo>
                  <a:pt x="31750" y="1117600"/>
                </a:lnTo>
                <a:lnTo>
                  <a:pt x="31750" y="1104900"/>
                </a:lnTo>
                <a:close/>
              </a:path>
              <a:path extrusionOk="0" h="1181100" w="76200">
                <a:moveTo>
                  <a:pt x="44450" y="0"/>
                </a:moveTo>
                <a:lnTo>
                  <a:pt x="31750" y="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0"/>
                </a:lnTo>
                <a:close/>
              </a:path>
              <a:path extrusionOk="0" h="1181100" w="76200">
                <a:moveTo>
                  <a:pt x="76200" y="1104900"/>
                </a:moveTo>
                <a:lnTo>
                  <a:pt x="44450" y="1104900"/>
                </a:lnTo>
                <a:lnTo>
                  <a:pt x="44450" y="1117600"/>
                </a:lnTo>
                <a:lnTo>
                  <a:pt x="69850" y="1117600"/>
                </a:lnTo>
                <a:lnTo>
                  <a:pt x="76200" y="11049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1" name="Google Shape;881;p72"/>
          <p:cNvSpPr/>
          <p:nvPr/>
        </p:nvSpPr>
        <p:spPr>
          <a:xfrm>
            <a:off x="1714500" y="3803650"/>
            <a:ext cx="914400" cy="304800"/>
          </a:xfrm>
          <a:custGeom>
            <a:rect b="b" l="l" r="r" t="t"/>
            <a:pathLst>
              <a:path extrusionOk="0" h="304800" w="914400">
                <a:moveTo>
                  <a:pt x="457200" y="0"/>
                </a:moveTo>
                <a:lnTo>
                  <a:pt x="389644" y="1651"/>
                </a:lnTo>
                <a:lnTo>
                  <a:pt x="325165" y="6449"/>
                </a:lnTo>
                <a:lnTo>
                  <a:pt x="264468" y="14159"/>
                </a:lnTo>
                <a:lnTo>
                  <a:pt x="208262" y="24544"/>
                </a:lnTo>
                <a:lnTo>
                  <a:pt x="157254" y="37370"/>
                </a:lnTo>
                <a:lnTo>
                  <a:pt x="112153" y="52401"/>
                </a:lnTo>
                <a:lnTo>
                  <a:pt x="73664" y="69402"/>
                </a:lnTo>
                <a:lnTo>
                  <a:pt x="19359" y="108372"/>
                </a:lnTo>
                <a:lnTo>
                  <a:pt x="0" y="152400"/>
                </a:lnTo>
                <a:lnTo>
                  <a:pt x="4957" y="174927"/>
                </a:lnTo>
                <a:lnTo>
                  <a:pt x="42497" y="216662"/>
                </a:lnTo>
                <a:lnTo>
                  <a:pt x="112153" y="252398"/>
                </a:lnTo>
                <a:lnTo>
                  <a:pt x="157254" y="267429"/>
                </a:lnTo>
                <a:lnTo>
                  <a:pt x="208262" y="280255"/>
                </a:lnTo>
                <a:lnTo>
                  <a:pt x="264468" y="290640"/>
                </a:lnTo>
                <a:lnTo>
                  <a:pt x="325165" y="298350"/>
                </a:lnTo>
                <a:lnTo>
                  <a:pt x="389644" y="303148"/>
                </a:lnTo>
                <a:lnTo>
                  <a:pt x="457200" y="304800"/>
                </a:lnTo>
                <a:lnTo>
                  <a:pt x="524755" y="303148"/>
                </a:lnTo>
                <a:lnTo>
                  <a:pt x="589234" y="298350"/>
                </a:lnTo>
                <a:lnTo>
                  <a:pt x="649931" y="290640"/>
                </a:lnTo>
                <a:lnTo>
                  <a:pt x="706137" y="280255"/>
                </a:lnTo>
                <a:lnTo>
                  <a:pt x="757145" y="267429"/>
                </a:lnTo>
                <a:lnTo>
                  <a:pt x="802246" y="252398"/>
                </a:lnTo>
                <a:lnTo>
                  <a:pt x="840735" y="235397"/>
                </a:lnTo>
                <a:lnTo>
                  <a:pt x="895040" y="196427"/>
                </a:lnTo>
                <a:lnTo>
                  <a:pt x="914400" y="152400"/>
                </a:lnTo>
                <a:lnTo>
                  <a:pt x="909442" y="129872"/>
                </a:lnTo>
                <a:lnTo>
                  <a:pt x="871902" y="88137"/>
                </a:lnTo>
                <a:lnTo>
                  <a:pt x="802246" y="52401"/>
                </a:lnTo>
                <a:lnTo>
                  <a:pt x="757145" y="37370"/>
                </a:lnTo>
                <a:lnTo>
                  <a:pt x="706137" y="24544"/>
                </a:lnTo>
                <a:lnTo>
                  <a:pt x="649931" y="14159"/>
                </a:lnTo>
                <a:lnTo>
                  <a:pt x="589234" y="6449"/>
                </a:lnTo>
                <a:lnTo>
                  <a:pt x="524755" y="1651"/>
                </a:lnTo>
                <a:lnTo>
                  <a:pt x="457200" y="0"/>
                </a:lnTo>
                <a:close/>
              </a:path>
            </a:pathLst>
          </a:custGeom>
          <a:solidFill>
            <a:srgbClr val="FFE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2" name="Google Shape;882;p72"/>
          <p:cNvSpPr/>
          <p:nvPr/>
        </p:nvSpPr>
        <p:spPr>
          <a:xfrm>
            <a:off x="1714500" y="3803650"/>
            <a:ext cx="914400" cy="304800"/>
          </a:xfrm>
          <a:custGeom>
            <a:rect b="b" l="l" r="r" t="t"/>
            <a:pathLst>
              <a:path extrusionOk="0" h="304800" w="914400">
                <a:moveTo>
                  <a:pt x="0" y="152400"/>
                </a:moveTo>
                <a:lnTo>
                  <a:pt x="19359" y="108372"/>
                </a:lnTo>
                <a:lnTo>
                  <a:pt x="73664" y="69402"/>
                </a:lnTo>
                <a:lnTo>
                  <a:pt x="112153" y="52401"/>
                </a:lnTo>
                <a:lnTo>
                  <a:pt x="157254" y="37370"/>
                </a:lnTo>
                <a:lnTo>
                  <a:pt x="208262" y="24544"/>
                </a:lnTo>
                <a:lnTo>
                  <a:pt x="264468" y="14159"/>
                </a:lnTo>
                <a:lnTo>
                  <a:pt x="325165" y="6449"/>
                </a:lnTo>
                <a:lnTo>
                  <a:pt x="389644" y="1651"/>
                </a:lnTo>
                <a:lnTo>
                  <a:pt x="457200" y="0"/>
                </a:lnTo>
                <a:lnTo>
                  <a:pt x="524755" y="1651"/>
                </a:lnTo>
                <a:lnTo>
                  <a:pt x="589234" y="6449"/>
                </a:lnTo>
                <a:lnTo>
                  <a:pt x="649931" y="14159"/>
                </a:lnTo>
                <a:lnTo>
                  <a:pt x="706137" y="24544"/>
                </a:lnTo>
                <a:lnTo>
                  <a:pt x="757145" y="37370"/>
                </a:lnTo>
                <a:lnTo>
                  <a:pt x="802246" y="52401"/>
                </a:lnTo>
                <a:lnTo>
                  <a:pt x="840735" y="69402"/>
                </a:lnTo>
                <a:lnTo>
                  <a:pt x="895040" y="108372"/>
                </a:lnTo>
                <a:lnTo>
                  <a:pt x="914400" y="152400"/>
                </a:lnTo>
                <a:lnTo>
                  <a:pt x="909442" y="174927"/>
                </a:lnTo>
                <a:lnTo>
                  <a:pt x="895040" y="196427"/>
                </a:lnTo>
                <a:lnTo>
                  <a:pt x="840735" y="235397"/>
                </a:lnTo>
                <a:lnTo>
                  <a:pt x="802246" y="252398"/>
                </a:lnTo>
                <a:lnTo>
                  <a:pt x="757145" y="267429"/>
                </a:lnTo>
                <a:lnTo>
                  <a:pt x="706137" y="280255"/>
                </a:lnTo>
                <a:lnTo>
                  <a:pt x="649931" y="290640"/>
                </a:lnTo>
                <a:lnTo>
                  <a:pt x="589234" y="298350"/>
                </a:lnTo>
                <a:lnTo>
                  <a:pt x="524755" y="303148"/>
                </a:lnTo>
                <a:lnTo>
                  <a:pt x="457200" y="304800"/>
                </a:lnTo>
                <a:lnTo>
                  <a:pt x="389644" y="303148"/>
                </a:lnTo>
                <a:lnTo>
                  <a:pt x="325165" y="298350"/>
                </a:lnTo>
                <a:lnTo>
                  <a:pt x="264468" y="290640"/>
                </a:lnTo>
                <a:lnTo>
                  <a:pt x="208262" y="280255"/>
                </a:lnTo>
                <a:lnTo>
                  <a:pt x="157254" y="267429"/>
                </a:lnTo>
                <a:lnTo>
                  <a:pt x="112153" y="252398"/>
                </a:lnTo>
                <a:lnTo>
                  <a:pt x="73664" y="235397"/>
                </a:lnTo>
                <a:lnTo>
                  <a:pt x="19359" y="196427"/>
                </a:lnTo>
                <a:lnTo>
                  <a:pt x="0" y="1524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3" name="Google Shape;883;p72"/>
          <p:cNvSpPr txBox="1"/>
          <p:nvPr/>
        </p:nvSpPr>
        <p:spPr>
          <a:xfrm>
            <a:off x="1927351" y="3843654"/>
            <a:ext cx="6927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bloqueado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2"/>
          <p:cNvSpPr/>
          <p:nvPr/>
        </p:nvSpPr>
        <p:spPr>
          <a:xfrm>
            <a:off x="7061200" y="4540250"/>
            <a:ext cx="76200" cy="952500"/>
          </a:xfrm>
          <a:custGeom>
            <a:rect b="b" l="l" r="r" t="t"/>
            <a:pathLst>
              <a:path extrusionOk="0" h="952500" w="76200">
                <a:moveTo>
                  <a:pt x="31750" y="876300"/>
                </a:moveTo>
                <a:lnTo>
                  <a:pt x="0" y="876300"/>
                </a:lnTo>
                <a:lnTo>
                  <a:pt x="38100" y="952500"/>
                </a:lnTo>
                <a:lnTo>
                  <a:pt x="69850" y="889000"/>
                </a:lnTo>
                <a:lnTo>
                  <a:pt x="31750" y="889000"/>
                </a:lnTo>
                <a:lnTo>
                  <a:pt x="31750" y="876300"/>
                </a:lnTo>
                <a:close/>
              </a:path>
              <a:path extrusionOk="0" h="952500" w="76200">
                <a:moveTo>
                  <a:pt x="44450" y="0"/>
                </a:moveTo>
                <a:lnTo>
                  <a:pt x="31750" y="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0"/>
                </a:lnTo>
                <a:close/>
              </a:path>
              <a:path extrusionOk="0" h="952500" w="76200">
                <a:moveTo>
                  <a:pt x="76200" y="876300"/>
                </a:moveTo>
                <a:lnTo>
                  <a:pt x="44450" y="876300"/>
                </a:lnTo>
                <a:lnTo>
                  <a:pt x="44450" y="889000"/>
                </a:lnTo>
                <a:lnTo>
                  <a:pt x="69850" y="889000"/>
                </a:lnTo>
                <a:lnTo>
                  <a:pt x="76200" y="8763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72"/>
          <p:cNvSpPr txBox="1"/>
          <p:nvPr/>
        </p:nvSpPr>
        <p:spPr>
          <a:xfrm>
            <a:off x="6324600" y="426085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sendto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72"/>
          <p:cNvSpPr txBox="1"/>
          <p:nvPr/>
        </p:nvSpPr>
        <p:spPr>
          <a:xfrm>
            <a:off x="6324600" y="54991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recvfrom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2"/>
          <p:cNvSpPr/>
          <p:nvPr/>
        </p:nvSpPr>
        <p:spPr>
          <a:xfrm>
            <a:off x="3118992" y="4399407"/>
            <a:ext cx="1076102" cy="2260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8" name="Google Shape;888;p72"/>
          <p:cNvSpPr/>
          <p:nvPr/>
        </p:nvSpPr>
        <p:spPr>
          <a:xfrm>
            <a:off x="3191636" y="5272532"/>
            <a:ext cx="1136279" cy="1982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9" name="Google Shape;889;p72"/>
          <p:cNvSpPr/>
          <p:nvPr/>
        </p:nvSpPr>
        <p:spPr>
          <a:xfrm>
            <a:off x="7772400" y="5656300"/>
            <a:ext cx="685800" cy="0"/>
          </a:xfrm>
          <a:custGeom>
            <a:rect b="b" l="l" r="r" t="t"/>
            <a:pathLst>
              <a:path extrusionOk="0" h="120000"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0" name="Google Shape;890;p72"/>
          <p:cNvSpPr/>
          <p:nvPr/>
        </p:nvSpPr>
        <p:spPr>
          <a:xfrm>
            <a:off x="8445500" y="4387850"/>
            <a:ext cx="0" cy="1282700"/>
          </a:xfrm>
          <a:custGeom>
            <a:rect b="b" l="l" r="r" t="t"/>
            <a:pathLst>
              <a:path extrusionOk="0" h="1282700" w="120000">
                <a:moveTo>
                  <a:pt x="0" y="128270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1" name="Google Shape;891;p72"/>
          <p:cNvSpPr/>
          <p:nvPr/>
        </p:nvSpPr>
        <p:spPr>
          <a:xfrm>
            <a:off x="7772400" y="4349750"/>
            <a:ext cx="685800" cy="76200"/>
          </a:xfrm>
          <a:custGeom>
            <a:rect b="b" l="l" r="r" t="t"/>
            <a:pathLst>
              <a:path extrusionOk="0" h="76200" w="6858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extrusionOk="0" h="76200" w="6858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extrusionOk="0" h="76200" w="6858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72"/>
          <p:cNvSpPr/>
          <p:nvPr/>
        </p:nvSpPr>
        <p:spPr>
          <a:xfrm>
            <a:off x="647700" y="5518150"/>
            <a:ext cx="838200" cy="0"/>
          </a:xfrm>
          <a:custGeom>
            <a:rect b="b" l="l" r="r" t="t"/>
            <a:pathLst>
              <a:path extrusionOk="0" h="120000"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3" name="Google Shape;893;p72"/>
          <p:cNvSpPr/>
          <p:nvPr/>
        </p:nvSpPr>
        <p:spPr>
          <a:xfrm>
            <a:off x="647700" y="3422650"/>
            <a:ext cx="0" cy="2095500"/>
          </a:xfrm>
          <a:custGeom>
            <a:rect b="b" l="l" r="r" t="t"/>
            <a:pathLst>
              <a:path extrusionOk="0" h="2095500" w="120000">
                <a:moveTo>
                  <a:pt x="0" y="209550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4" name="Google Shape;894;p72"/>
          <p:cNvSpPr/>
          <p:nvPr/>
        </p:nvSpPr>
        <p:spPr>
          <a:xfrm>
            <a:off x="647700" y="3384550"/>
            <a:ext cx="762000" cy="76200"/>
          </a:xfrm>
          <a:custGeom>
            <a:rect b="b" l="l" r="r" t="t"/>
            <a:pathLst>
              <a:path extrusionOk="0" h="76200" w="7620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extrusionOk="0" h="76200" w="762000">
                <a:moveTo>
                  <a:pt x="685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extrusionOk="0" h="76200" w="7620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5" name="Google Shape;895;p72"/>
          <p:cNvSpPr txBox="1"/>
          <p:nvPr/>
        </p:nvSpPr>
        <p:spPr>
          <a:xfrm>
            <a:off x="1468500" y="5937250"/>
            <a:ext cx="1440180" cy="323850"/>
          </a:xfrm>
          <a:prstGeom prst="rect">
            <a:avLst/>
          </a:prstGeom>
          <a:solidFill>
            <a:srgbClr val="FFEDDD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close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2"/>
          <p:cNvSpPr/>
          <p:nvPr/>
        </p:nvSpPr>
        <p:spPr>
          <a:xfrm>
            <a:off x="2192273" y="563245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7" name="Google Shape;897;p72"/>
          <p:cNvSpPr/>
          <p:nvPr/>
        </p:nvSpPr>
        <p:spPr>
          <a:xfrm>
            <a:off x="7048500" y="5842000"/>
            <a:ext cx="76200" cy="304800"/>
          </a:xfrm>
          <a:custGeom>
            <a:rect b="b" l="l" r="r" t="t"/>
            <a:pathLst>
              <a:path extrusionOk="0" h="304800" w="762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extrusionOk="0" h="304800" w="762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extrusionOk="0" h="304800" w="762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8" name="Google Shape;898;p72"/>
          <p:cNvSpPr txBox="1"/>
          <p:nvPr/>
        </p:nvSpPr>
        <p:spPr>
          <a:xfrm>
            <a:off x="6319901" y="6146800"/>
            <a:ext cx="1440180" cy="323850"/>
          </a:xfrm>
          <a:prstGeom prst="rect">
            <a:avLst/>
          </a:prstGeom>
          <a:solidFill>
            <a:srgbClr val="A7FFDB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close ()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3"/>
          <p:cNvSpPr txBox="1"/>
          <p:nvPr>
            <p:ph type="title"/>
          </p:nvPr>
        </p:nvSpPr>
        <p:spPr>
          <a:xfrm>
            <a:off x="1176934" y="461594"/>
            <a:ext cx="67868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Comunicação entre Processos</a:t>
            </a:r>
            <a:endParaRPr sz="4400"/>
          </a:p>
        </p:txBody>
      </p:sp>
      <p:sp>
        <p:nvSpPr>
          <p:cNvPr id="904" name="Google Shape;904;p73"/>
          <p:cNvSpPr txBox="1"/>
          <p:nvPr/>
        </p:nvSpPr>
        <p:spPr>
          <a:xfrm>
            <a:off x="535940" y="1420113"/>
            <a:ext cx="444563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Camadas de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Middleware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3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73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73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73"/>
          <p:cNvSpPr/>
          <p:nvPr/>
        </p:nvSpPr>
        <p:spPr>
          <a:xfrm>
            <a:off x="1788644" y="3259833"/>
            <a:ext cx="260985" cy="942340"/>
          </a:xfrm>
          <a:custGeom>
            <a:rect b="b" l="l" r="r" t="t"/>
            <a:pathLst>
              <a:path extrusionOk="0" h="942339" w="260985">
                <a:moveTo>
                  <a:pt x="0" y="942223"/>
                </a:moveTo>
                <a:lnTo>
                  <a:pt x="260444" y="942223"/>
                </a:lnTo>
                <a:lnTo>
                  <a:pt x="260444" y="0"/>
                </a:lnTo>
                <a:lnTo>
                  <a:pt x="0" y="0"/>
                </a:lnTo>
                <a:lnTo>
                  <a:pt x="0" y="942223"/>
                </a:lnTo>
                <a:close/>
              </a:path>
            </a:pathLst>
          </a:custGeom>
          <a:noFill/>
          <a:ln cap="flat" cmpd="sng" w="43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8" name="Google Shape;908;p73"/>
          <p:cNvSpPr/>
          <p:nvPr/>
        </p:nvSpPr>
        <p:spPr>
          <a:xfrm>
            <a:off x="6673048" y="2838376"/>
            <a:ext cx="260985" cy="1363980"/>
          </a:xfrm>
          <a:custGeom>
            <a:rect b="b" l="l" r="r" t="t"/>
            <a:pathLst>
              <a:path extrusionOk="0" h="1363979" w="260984">
                <a:moveTo>
                  <a:pt x="0" y="1363681"/>
                </a:moveTo>
                <a:lnTo>
                  <a:pt x="260444" y="1363681"/>
                </a:lnTo>
                <a:lnTo>
                  <a:pt x="260444" y="0"/>
                </a:lnTo>
                <a:lnTo>
                  <a:pt x="0" y="0"/>
                </a:lnTo>
                <a:lnTo>
                  <a:pt x="0" y="1363681"/>
                </a:lnTo>
                <a:close/>
              </a:path>
            </a:pathLst>
          </a:custGeom>
          <a:noFill/>
          <a:ln cap="flat" cmpd="sng" w="43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9" name="Google Shape;909;p73"/>
          <p:cNvSpPr/>
          <p:nvPr/>
        </p:nvSpPr>
        <p:spPr>
          <a:xfrm>
            <a:off x="1853603" y="2296755"/>
            <a:ext cx="5015230" cy="541655"/>
          </a:xfrm>
          <a:custGeom>
            <a:rect b="b" l="l" r="r" t="t"/>
            <a:pathLst>
              <a:path extrusionOk="0" h="541655" w="5015230">
                <a:moveTo>
                  <a:pt x="0" y="541600"/>
                </a:moveTo>
                <a:lnTo>
                  <a:pt x="5014908" y="541600"/>
                </a:lnTo>
                <a:lnTo>
                  <a:pt x="5014908" y="0"/>
                </a:lnTo>
                <a:lnTo>
                  <a:pt x="0" y="0"/>
                </a:lnTo>
                <a:lnTo>
                  <a:pt x="0" y="541600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0" name="Google Shape;910;p73"/>
          <p:cNvSpPr/>
          <p:nvPr/>
        </p:nvSpPr>
        <p:spPr>
          <a:xfrm>
            <a:off x="1853603" y="3239472"/>
            <a:ext cx="5015230" cy="20955"/>
          </a:xfrm>
          <a:custGeom>
            <a:rect b="b" l="l" r="r" t="t"/>
            <a:pathLst>
              <a:path extrusionOk="0" h="20954" w="5015230">
                <a:moveTo>
                  <a:pt x="0" y="20361"/>
                </a:moveTo>
                <a:lnTo>
                  <a:pt x="5014908" y="20361"/>
                </a:lnTo>
                <a:lnTo>
                  <a:pt x="5014908" y="0"/>
                </a:lnTo>
                <a:lnTo>
                  <a:pt x="0" y="0"/>
                </a:lnTo>
                <a:lnTo>
                  <a:pt x="0" y="20361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1" name="Google Shape;911;p73"/>
          <p:cNvSpPr/>
          <p:nvPr/>
        </p:nvSpPr>
        <p:spPr>
          <a:xfrm>
            <a:off x="1853603" y="4202057"/>
            <a:ext cx="5015230" cy="421640"/>
          </a:xfrm>
          <a:custGeom>
            <a:rect b="b" l="l" r="r" t="t"/>
            <a:pathLst>
              <a:path extrusionOk="0" h="421639" w="5015230">
                <a:moveTo>
                  <a:pt x="0" y="421459"/>
                </a:moveTo>
                <a:lnTo>
                  <a:pt x="5014908" y="421459"/>
                </a:lnTo>
                <a:lnTo>
                  <a:pt x="5014908" y="0"/>
                </a:lnTo>
                <a:lnTo>
                  <a:pt x="0" y="0"/>
                </a:lnTo>
                <a:lnTo>
                  <a:pt x="0" y="421459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2" name="Google Shape;912;p73"/>
          <p:cNvSpPr/>
          <p:nvPr/>
        </p:nvSpPr>
        <p:spPr>
          <a:xfrm>
            <a:off x="1831950" y="2276929"/>
            <a:ext cx="5036820" cy="2346960"/>
          </a:xfrm>
          <a:custGeom>
            <a:rect b="b" l="l" r="r" t="t"/>
            <a:pathLst>
              <a:path extrusionOk="0" h="2346960" w="5036820">
                <a:moveTo>
                  <a:pt x="0" y="2346587"/>
                </a:moveTo>
                <a:lnTo>
                  <a:pt x="5036583" y="2346587"/>
                </a:lnTo>
                <a:lnTo>
                  <a:pt x="5036583" y="0"/>
                </a:lnTo>
                <a:lnTo>
                  <a:pt x="0" y="0"/>
                </a:lnTo>
                <a:lnTo>
                  <a:pt x="0" y="2346587"/>
                </a:lnTo>
                <a:close/>
              </a:path>
            </a:pathLst>
          </a:custGeom>
          <a:noFill/>
          <a:ln cap="flat" cmpd="sng" w="81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3" name="Google Shape;913;p73"/>
          <p:cNvSpPr/>
          <p:nvPr/>
        </p:nvSpPr>
        <p:spPr>
          <a:xfrm>
            <a:off x="1853603" y="3259833"/>
            <a:ext cx="5015230" cy="942340"/>
          </a:xfrm>
          <a:custGeom>
            <a:rect b="b" l="l" r="r" t="t"/>
            <a:pathLst>
              <a:path extrusionOk="0" h="942339" w="5015230">
                <a:moveTo>
                  <a:pt x="0" y="942223"/>
                </a:moveTo>
                <a:lnTo>
                  <a:pt x="5014908" y="942223"/>
                </a:lnTo>
                <a:lnTo>
                  <a:pt x="5014908" y="0"/>
                </a:lnTo>
                <a:lnTo>
                  <a:pt x="0" y="0"/>
                </a:lnTo>
                <a:lnTo>
                  <a:pt x="0" y="942223"/>
                </a:lnTo>
                <a:close/>
              </a:path>
            </a:pathLst>
          </a:custGeom>
          <a:solidFill>
            <a:srgbClr val="D9AA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4" name="Google Shape;914;p73"/>
          <p:cNvSpPr/>
          <p:nvPr/>
        </p:nvSpPr>
        <p:spPr>
          <a:xfrm>
            <a:off x="1831950" y="3239492"/>
            <a:ext cx="5036820" cy="962660"/>
          </a:xfrm>
          <a:custGeom>
            <a:rect b="b" l="l" r="r" t="t"/>
            <a:pathLst>
              <a:path extrusionOk="0" h="962660" w="5036820">
                <a:moveTo>
                  <a:pt x="0" y="962564"/>
                </a:moveTo>
                <a:lnTo>
                  <a:pt x="5036583" y="962564"/>
                </a:lnTo>
                <a:lnTo>
                  <a:pt x="5036583" y="0"/>
                </a:lnTo>
                <a:lnTo>
                  <a:pt x="0" y="0"/>
                </a:lnTo>
                <a:lnTo>
                  <a:pt x="0" y="962564"/>
                </a:lnTo>
                <a:close/>
              </a:path>
            </a:pathLst>
          </a:custGeom>
          <a:noFill/>
          <a:ln cap="flat" cmpd="sng" w="8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5" name="Google Shape;915;p73"/>
          <p:cNvSpPr txBox="1"/>
          <p:nvPr/>
        </p:nvSpPr>
        <p:spPr>
          <a:xfrm>
            <a:off x="7137845" y="3427715"/>
            <a:ext cx="885190" cy="39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217804" lvl="0" marL="229870" marR="508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Middleware  layers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73"/>
          <p:cNvSpPr txBox="1"/>
          <p:nvPr/>
        </p:nvSpPr>
        <p:spPr>
          <a:xfrm>
            <a:off x="1853603" y="3448076"/>
            <a:ext cx="479806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671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request-reply protocol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3"/>
          <p:cNvSpPr txBox="1"/>
          <p:nvPr/>
        </p:nvSpPr>
        <p:spPr>
          <a:xfrm>
            <a:off x="2483739" y="3789045"/>
            <a:ext cx="3672840" cy="288290"/>
          </a:xfrm>
          <a:prstGeom prst="rect">
            <a:avLst/>
          </a:prstGeom>
          <a:solidFill>
            <a:srgbClr val="D9AA7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194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marshalling and external data representation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3"/>
          <p:cNvSpPr txBox="1"/>
          <p:nvPr/>
        </p:nvSpPr>
        <p:spPr>
          <a:xfrm>
            <a:off x="1853603" y="4270155"/>
            <a:ext cx="501523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971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UDP and TCP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3"/>
          <p:cNvSpPr txBox="1"/>
          <p:nvPr/>
        </p:nvSpPr>
        <p:spPr>
          <a:xfrm>
            <a:off x="1124576" y="3527994"/>
            <a:ext cx="563245" cy="39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108585" lvl="0" marL="12700" marR="508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This  chapter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3"/>
          <p:cNvSpPr/>
          <p:nvPr/>
        </p:nvSpPr>
        <p:spPr>
          <a:xfrm>
            <a:off x="1853603" y="2838356"/>
            <a:ext cx="5015230" cy="401320"/>
          </a:xfrm>
          <a:custGeom>
            <a:rect b="b" l="l" r="r" t="t"/>
            <a:pathLst>
              <a:path extrusionOk="0" h="401319" w="5015230">
                <a:moveTo>
                  <a:pt x="0" y="401116"/>
                </a:moveTo>
                <a:lnTo>
                  <a:pt x="5014908" y="401116"/>
                </a:lnTo>
                <a:lnTo>
                  <a:pt x="5014908" y="0"/>
                </a:lnTo>
                <a:lnTo>
                  <a:pt x="0" y="0"/>
                </a:lnTo>
                <a:lnTo>
                  <a:pt x="0" y="401116"/>
                </a:lnTo>
                <a:close/>
              </a:path>
            </a:pathLst>
          </a:custGeom>
          <a:solidFill>
            <a:srgbClr val="FFD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1" name="Google Shape;921;p73"/>
          <p:cNvSpPr/>
          <p:nvPr/>
        </p:nvSpPr>
        <p:spPr>
          <a:xfrm>
            <a:off x="1831950" y="2818510"/>
            <a:ext cx="5036820" cy="421005"/>
          </a:xfrm>
          <a:custGeom>
            <a:rect b="b" l="l" r="r" t="t"/>
            <a:pathLst>
              <a:path extrusionOk="0" h="421005" w="5036820">
                <a:moveTo>
                  <a:pt x="0" y="420962"/>
                </a:moveTo>
                <a:lnTo>
                  <a:pt x="5036583" y="420962"/>
                </a:lnTo>
                <a:lnTo>
                  <a:pt x="5036583" y="0"/>
                </a:lnTo>
                <a:lnTo>
                  <a:pt x="0" y="0"/>
                </a:lnTo>
                <a:lnTo>
                  <a:pt x="0" y="420962"/>
                </a:lnTo>
                <a:close/>
              </a:path>
            </a:pathLst>
          </a:custGeom>
          <a:noFill/>
          <a:ln cap="flat" cmpd="sng" w="80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2" name="Google Shape;922;p73"/>
          <p:cNvSpPr txBox="1"/>
          <p:nvPr/>
        </p:nvSpPr>
        <p:spPr>
          <a:xfrm>
            <a:off x="3534619" y="2445226"/>
            <a:ext cx="1617980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Applications, services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8425" marR="0" rtl="0" algn="ctr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RMI and RPC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3"/>
          <p:cNvSpPr txBox="1"/>
          <p:nvPr/>
        </p:nvSpPr>
        <p:spPr>
          <a:xfrm>
            <a:off x="942847" y="5132578"/>
            <a:ext cx="6814184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Comunicação entre processos é a essência de SD, pois  processos são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executados em diferentes máquinas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4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74"/>
          <p:cNvSpPr txBox="1"/>
          <p:nvPr>
            <p:ph type="title"/>
          </p:nvPr>
        </p:nvSpPr>
        <p:spPr>
          <a:xfrm>
            <a:off x="1338452" y="564007"/>
            <a:ext cx="646811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Representação e Organização de dados</a:t>
            </a:r>
            <a:endParaRPr sz="3200"/>
          </a:p>
        </p:txBody>
      </p:sp>
      <p:sp>
        <p:nvSpPr>
          <p:cNvPr id="930" name="Google Shape;930;p74"/>
          <p:cNvSpPr txBox="1"/>
          <p:nvPr/>
        </p:nvSpPr>
        <p:spPr>
          <a:xfrm>
            <a:off x="535940" y="1420113"/>
            <a:ext cx="7978140" cy="4479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61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Todas as informações armazenadas em um  programa possuem as seguintes  características: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São guardadas em algum tipo de estrutura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São  formadas por uma sequência de bytes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São transformadas em bytes antes da transmissão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61975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São remontadas ao formato original depois da  recepção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Possuem diferentes tipos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5"/>
          <p:cNvSpPr txBox="1"/>
          <p:nvPr>
            <p:ph type="title"/>
          </p:nvPr>
        </p:nvSpPr>
        <p:spPr>
          <a:xfrm>
            <a:off x="862990" y="461594"/>
            <a:ext cx="741934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Transmissão de Dados pela Rede</a:t>
            </a:r>
            <a:endParaRPr sz="4400"/>
          </a:p>
        </p:txBody>
      </p:sp>
      <p:sp>
        <p:nvSpPr>
          <p:cNvPr id="936" name="Google Shape;936;p75"/>
          <p:cNvSpPr txBox="1"/>
          <p:nvPr/>
        </p:nvSpPr>
        <p:spPr>
          <a:xfrm>
            <a:off x="535940" y="1420113"/>
            <a:ext cx="8046084" cy="46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154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Requer um acordo prévio entre cliente e  servidor para que ambos possam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representar  os dados corretamente em seus ambientes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Mensagens são transmitidas como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fluxos de bytes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Máquinas distintas podem ter diferença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Na ordenação de bytes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Na quantidade de bytes para representar inteiros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Na representação de valores reais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Na codicação de caracteres (i.e. ASCII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vs UNICODE)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5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5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6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332479" lvl="0" marL="33445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Heterogeneidade de representação de  dados</a:t>
            </a:r>
            <a:endParaRPr/>
          </a:p>
        </p:txBody>
      </p:sp>
      <p:sp>
        <p:nvSpPr>
          <p:cNvPr id="944" name="Google Shape;944;p76"/>
          <p:cNvSpPr txBox="1"/>
          <p:nvPr>
            <p:ph idx="1" type="body"/>
          </p:nvPr>
        </p:nvSpPr>
        <p:spPr>
          <a:xfrm>
            <a:off x="535940" y="1357629"/>
            <a:ext cx="8020684" cy="457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42900" lvl="0" marL="355600" marR="226059" rtl="0" algn="l">
              <a:lnSpc>
                <a:spcPct val="8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/>
              <a:t>Os processos cliente e servidor podem ser executados em  diferentes arquiteturas de máquinas (i.e. Intel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versus  PowerPC)</a:t>
            </a:r>
            <a:endParaRPr/>
          </a:p>
          <a:p>
            <a:pPr indent="-342900" lvl="0" marL="355600" marR="168275" rtl="0" algn="l">
              <a:lnSpc>
                <a:spcPct val="96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/>
              <a:t>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extremidade </a:t>
            </a:r>
            <a:r>
              <a:rPr lang="en-US"/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endianness) se refere à ordem usada para  </a:t>
            </a:r>
            <a:r>
              <a:rPr lang="en-US"/>
              <a:t>representar valores numéricos na memória ou quando  transmitido pela rede</a:t>
            </a:r>
            <a:endParaRPr/>
          </a:p>
          <a:p>
            <a:pPr indent="-286385" lvl="1" marL="756285" marR="855980" rtl="0" algn="l">
              <a:lnSpc>
                <a:spcPct val="80000"/>
              </a:lnSpc>
              <a:spcBef>
                <a:spcPts val="56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big-endian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– bytes em ordem decrescente do seu peso  numérico – byte mais signicativo é armazenado primeiro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little-endian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– bytes em ordem crescente do seu peso numérico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rtl="0" algn="l">
              <a:lnSpc>
                <a:spcPct val="107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–byte menos signicativo é armazenado primeiro</a:t>
            </a:r>
            <a:endParaRPr sz="2200"/>
          </a:p>
          <a:p>
            <a:pPr indent="-342900" lvl="0" marL="355600" marR="81280" rtl="0" algn="l">
              <a:lnSpc>
                <a:spcPct val="96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/>
              <a:t>Fazendo uma analogia com a escrita de um número 123 no  papel</a:t>
            </a:r>
            <a:endParaRPr/>
          </a:p>
          <a:p>
            <a:pPr indent="-286385" lvl="1" marL="756285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123 (big-endian)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321 (little-endian)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6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6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6"/>
          <p:cNvSpPr/>
          <p:nvPr/>
        </p:nvSpPr>
        <p:spPr>
          <a:xfrm>
            <a:off x="6444234" y="5085207"/>
            <a:ext cx="1152969" cy="1628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7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332479" lvl="0" marL="33445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Heterogeneidade de representação de  dados</a:t>
            </a:r>
            <a:endParaRPr/>
          </a:p>
        </p:txBody>
      </p:sp>
      <p:sp>
        <p:nvSpPr>
          <p:cNvPr id="953" name="Google Shape;953;p77"/>
          <p:cNvSpPr txBox="1"/>
          <p:nvPr/>
        </p:nvSpPr>
        <p:spPr>
          <a:xfrm>
            <a:off x="535940" y="1420113"/>
            <a:ext cx="802894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1786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Arquitetura x86-64 usa little-endian  (convenção da Intel)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1752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Poucas arquiteturas (PowerPC antigo, Xilinx  MicroBlaze, etc) usam o big-endian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Foi convencionado pela IETF para ser usado  pelos protocolos da Internet (Cabeçalho IP usa  big-endian)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0195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bi-endian podem operar com ambas (ARM,  MIPS, IA-64)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77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77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8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985009" lvl="0" marL="202755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Quantidade de bytes para representar  um número inteiro</a:t>
            </a:r>
            <a:endParaRPr/>
          </a:p>
        </p:txBody>
      </p:sp>
      <p:sp>
        <p:nvSpPr>
          <p:cNvPr id="961" name="Google Shape;961;p78"/>
          <p:cNvSpPr txBox="1"/>
          <p:nvPr/>
        </p:nvSpPr>
        <p:spPr>
          <a:xfrm>
            <a:off x="535940" y="1371345"/>
            <a:ext cx="7860030" cy="192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508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Em Java o tipo primitivo </a:t>
            </a: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long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sempre ocupa 8  bytes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05130" rtl="0" algn="l">
              <a:lnSpc>
                <a:spcPct val="108124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Na linguagem C depende da arquitetura de  máquina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78"/>
          <p:cNvSpPr txBox="1"/>
          <p:nvPr/>
        </p:nvSpPr>
        <p:spPr>
          <a:xfrm>
            <a:off x="2939160" y="6477914"/>
            <a:ext cx="319976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78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78"/>
          <p:cNvSpPr/>
          <p:nvPr/>
        </p:nvSpPr>
        <p:spPr>
          <a:xfrm>
            <a:off x="755573" y="3501009"/>
            <a:ext cx="7562850" cy="3152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9"/>
          <p:cNvSpPr txBox="1"/>
          <p:nvPr>
            <p:ph type="title"/>
          </p:nvPr>
        </p:nvSpPr>
        <p:spPr>
          <a:xfrm>
            <a:off x="1641729" y="461594"/>
            <a:ext cx="586105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Codificação de Caracteres</a:t>
            </a:r>
            <a:endParaRPr sz="4400"/>
          </a:p>
        </p:txBody>
      </p:sp>
      <p:sp>
        <p:nvSpPr>
          <p:cNvPr id="970" name="Google Shape;970;p79"/>
          <p:cNvSpPr txBox="1"/>
          <p:nvPr/>
        </p:nvSpPr>
        <p:spPr>
          <a:xfrm>
            <a:off x="535940" y="1329816"/>
            <a:ext cx="7863205" cy="4559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01 byte para representar um caracter em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ASCII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04 bytes para representar um caracter em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UTF-8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62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RFC 3629 define o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UTF-8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como elemento padrão  dos protocolos da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Internet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4673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Python 3 tem o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Unicode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como o padrão para  texto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JVM usa o padrão do sistema operacional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234315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– Existe uma proposta de padrão para tornar o UTF-8  como a codicação padrão para toda API do JDK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79"/>
          <p:cNvSpPr txBox="1"/>
          <p:nvPr/>
        </p:nvSpPr>
        <p:spPr>
          <a:xfrm>
            <a:off x="2926460" y="6427114"/>
            <a:ext cx="3225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1 - Caracterização de Sistemas Distribuídos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79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532275" y="461600"/>
            <a:ext cx="7940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em Camadas</a:t>
            </a:r>
            <a:endParaRPr sz="4400"/>
          </a:p>
        </p:txBody>
      </p:sp>
      <p:sp>
        <p:nvSpPr>
          <p:cNvPr id="102" name="Google Shape;102;p8"/>
          <p:cNvSpPr txBox="1"/>
          <p:nvPr/>
        </p:nvSpPr>
        <p:spPr>
          <a:xfrm>
            <a:off x="532282" y="1852422"/>
            <a:ext cx="7940675" cy="330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4480" lvl="0" marL="297180" marR="661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 ideia básica é dividir os componentes da  aplicação em várias camadas lógicas.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698500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Um componente na camada N irá realizar um  pedido para a camada N-1, mas normalmente não  o contrário.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698500" marR="708025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Cada camada é voltada para tratar de alguma  finalidade específica.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8730488" y="38480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0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19100" lvl="0" marL="838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Representação externa de dados e  empacotamento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marshalling</a:t>
            </a:r>
            <a:r>
              <a:rPr lang="en-US"/>
              <a:t>)</a:t>
            </a:r>
            <a:endParaRPr/>
          </a:p>
        </p:txBody>
      </p:sp>
      <p:sp>
        <p:nvSpPr>
          <p:cNvPr id="978" name="Google Shape;978;p80"/>
          <p:cNvSpPr txBox="1"/>
          <p:nvPr/>
        </p:nvSpPr>
        <p:spPr>
          <a:xfrm>
            <a:off x="535940" y="1599691"/>
            <a:ext cx="8025130" cy="4288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42900" lvl="0" marL="355600" marR="113029" rtl="0" algn="l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As estruturas de dados (informações armazenadas nos  programas) devem ser simplificadas.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7916"/>
              </a:lnSpc>
              <a:spcBef>
                <a:spcPts val="58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Problemas: ordenação de inteiros, representação de ponto  flutuantes e representação de caracteres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7785" rtl="0" algn="l">
              <a:lnSpc>
                <a:spcPct val="107916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Solução (permitir que dois computadores troquem valores  de dados binários)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Valores convertidos para um </a:t>
            </a: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formato externo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71755" rtl="0" algn="l">
              <a:lnSpc>
                <a:spcPct val="108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Valores são transmitidos no </a:t>
            </a: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formato do remetente 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com indicação  do formato usado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3958"/>
              </a:lnSpc>
              <a:spcBef>
                <a:spcPts val="229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Empacotamento:	pegar um conj de itens de dados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montá-los em um forma conveniente para transmissão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Representação externa de dados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0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81"/>
          <p:cNvSpPr txBox="1"/>
          <p:nvPr>
            <p:ph type="title"/>
          </p:nvPr>
        </p:nvSpPr>
        <p:spPr>
          <a:xfrm>
            <a:off x="605129" y="191846"/>
            <a:ext cx="79375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19100" lvl="0" marL="838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Representação externa de dados e  empacotamento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marshalling</a:t>
            </a:r>
            <a:r>
              <a:rPr lang="en-US"/>
              <a:t>)</a:t>
            </a:r>
            <a:endParaRPr/>
          </a:p>
        </p:txBody>
      </p:sp>
      <p:sp>
        <p:nvSpPr>
          <p:cNvPr id="985" name="Google Shape;985;p81"/>
          <p:cNvSpPr txBox="1"/>
          <p:nvPr/>
        </p:nvSpPr>
        <p:spPr>
          <a:xfrm>
            <a:off x="535940" y="1564386"/>
            <a:ext cx="8066405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Três estratégias para representação externa de  dado (empacotamento)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81"/>
          <p:cNvSpPr txBox="1"/>
          <p:nvPr/>
        </p:nvSpPr>
        <p:spPr>
          <a:xfrm>
            <a:off x="993444" y="2542438"/>
            <a:ext cx="6558280" cy="149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Representação de dados comum do CORBA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Serialização de objetos da linguagem Java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1" marL="69786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Coloca todas as informações de tipo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1"/>
          <p:cNvSpPr txBox="1"/>
          <p:nvPr/>
        </p:nvSpPr>
        <p:spPr>
          <a:xfrm>
            <a:off x="993444" y="4091685"/>
            <a:ext cx="7574915" cy="211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6385" lvl="0" marL="299085" marR="2006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XML define um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formato textual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para representar  dados estruturados (documentos web e serviços  web)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1" marL="697865" marR="50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Espaços de nomes: conjunto de nomes (tipos) definidos  externamente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81"/>
          <p:cNvSpPr txBox="1"/>
          <p:nvPr/>
        </p:nvSpPr>
        <p:spPr>
          <a:xfrm>
            <a:off x="8378190" y="6393586"/>
            <a:ext cx="2298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81"/>
          <p:cNvSpPr/>
          <p:nvPr/>
        </p:nvSpPr>
        <p:spPr>
          <a:xfrm>
            <a:off x="683564" y="2708910"/>
            <a:ext cx="144145" cy="864235"/>
          </a:xfrm>
          <a:custGeom>
            <a:rect b="b" l="l" r="r" t="t"/>
            <a:pathLst>
              <a:path extrusionOk="0" h="864235" w="144144">
                <a:moveTo>
                  <a:pt x="144018" y="864107"/>
                </a:moveTo>
                <a:lnTo>
                  <a:pt x="115991" y="863169"/>
                </a:lnTo>
                <a:lnTo>
                  <a:pt x="93102" y="860599"/>
                </a:lnTo>
                <a:lnTo>
                  <a:pt x="77668" y="856767"/>
                </a:lnTo>
                <a:lnTo>
                  <a:pt x="72009" y="852042"/>
                </a:lnTo>
                <a:lnTo>
                  <a:pt x="72009" y="444118"/>
                </a:lnTo>
                <a:lnTo>
                  <a:pt x="66351" y="439394"/>
                </a:lnTo>
                <a:lnTo>
                  <a:pt x="50920" y="435562"/>
                </a:lnTo>
                <a:lnTo>
                  <a:pt x="28032" y="432992"/>
                </a:lnTo>
                <a:lnTo>
                  <a:pt x="0" y="432053"/>
                </a:lnTo>
                <a:lnTo>
                  <a:pt x="28032" y="431117"/>
                </a:lnTo>
                <a:lnTo>
                  <a:pt x="50920" y="428561"/>
                </a:lnTo>
                <a:lnTo>
                  <a:pt x="66351" y="424767"/>
                </a:lnTo>
                <a:lnTo>
                  <a:pt x="72009" y="420115"/>
                </a:lnTo>
                <a:lnTo>
                  <a:pt x="72009" y="12064"/>
                </a:lnTo>
                <a:lnTo>
                  <a:pt x="77668" y="7340"/>
                </a:lnTo>
                <a:lnTo>
                  <a:pt x="93102" y="3508"/>
                </a:lnTo>
                <a:lnTo>
                  <a:pt x="115991" y="938"/>
                </a:lnTo>
                <a:lnTo>
                  <a:pt x="144018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0" name="Google Shape;990;p81"/>
          <p:cNvSpPr txBox="1"/>
          <p:nvPr/>
        </p:nvSpPr>
        <p:spPr>
          <a:xfrm rot="-5400000">
            <a:off x="-118365" y="3021753"/>
            <a:ext cx="112522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middleware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81"/>
          <p:cNvSpPr/>
          <p:nvPr/>
        </p:nvSpPr>
        <p:spPr>
          <a:xfrm>
            <a:off x="7524368" y="2636901"/>
            <a:ext cx="216535" cy="936625"/>
          </a:xfrm>
          <a:custGeom>
            <a:rect b="b" l="l" r="r" t="t"/>
            <a:pathLst>
              <a:path extrusionOk="0" h="936625" w="216534">
                <a:moveTo>
                  <a:pt x="0" y="0"/>
                </a:moveTo>
                <a:lnTo>
                  <a:pt x="41995" y="1424"/>
                </a:lnTo>
                <a:lnTo>
                  <a:pt x="76311" y="5302"/>
                </a:lnTo>
                <a:lnTo>
                  <a:pt x="99458" y="11037"/>
                </a:lnTo>
                <a:lnTo>
                  <a:pt x="107950" y="18034"/>
                </a:lnTo>
                <a:lnTo>
                  <a:pt x="107950" y="450088"/>
                </a:lnTo>
                <a:lnTo>
                  <a:pt x="116443" y="457084"/>
                </a:lnTo>
                <a:lnTo>
                  <a:pt x="139604" y="462819"/>
                </a:lnTo>
                <a:lnTo>
                  <a:pt x="173958" y="466697"/>
                </a:lnTo>
                <a:lnTo>
                  <a:pt x="216026" y="468122"/>
                </a:lnTo>
                <a:lnTo>
                  <a:pt x="173958" y="469526"/>
                </a:lnTo>
                <a:lnTo>
                  <a:pt x="139604" y="473360"/>
                </a:lnTo>
                <a:lnTo>
                  <a:pt x="116443" y="479051"/>
                </a:lnTo>
                <a:lnTo>
                  <a:pt x="107950" y="486028"/>
                </a:lnTo>
                <a:lnTo>
                  <a:pt x="107950" y="918083"/>
                </a:lnTo>
                <a:lnTo>
                  <a:pt x="99458" y="925133"/>
                </a:lnTo>
                <a:lnTo>
                  <a:pt x="76311" y="930862"/>
                </a:lnTo>
                <a:lnTo>
                  <a:pt x="41995" y="934710"/>
                </a:lnTo>
                <a:lnTo>
                  <a:pt x="0" y="936116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2" name="Google Shape;992;p81"/>
          <p:cNvSpPr txBox="1"/>
          <p:nvPr/>
        </p:nvSpPr>
        <p:spPr>
          <a:xfrm>
            <a:off x="7964551" y="2799334"/>
            <a:ext cx="6680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Forma  binária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2"/>
          <p:cNvSpPr/>
          <p:nvPr/>
        </p:nvSpPr>
        <p:spPr>
          <a:xfrm>
            <a:off x="685800" y="2130425"/>
            <a:ext cx="7772400" cy="1470025"/>
          </a:xfrm>
          <a:custGeom>
            <a:rect b="b" l="l" r="r" t="t"/>
            <a:pathLst>
              <a:path extrusionOk="0" h="1470025" w="7772400">
                <a:moveTo>
                  <a:pt x="0" y="1470025"/>
                </a:moveTo>
                <a:lnTo>
                  <a:pt x="7772400" y="1470025"/>
                </a:lnTo>
                <a:lnTo>
                  <a:pt x="7772400" y="0"/>
                </a:lnTo>
                <a:lnTo>
                  <a:pt x="0" y="0"/>
                </a:lnTo>
                <a:lnTo>
                  <a:pt x="0" y="1470025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8" name="Google Shape;998;p82"/>
          <p:cNvSpPr txBox="1"/>
          <p:nvPr>
            <p:ph type="title"/>
          </p:nvPr>
        </p:nvSpPr>
        <p:spPr>
          <a:xfrm>
            <a:off x="2742438" y="2146173"/>
            <a:ext cx="3659504" cy="13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931544" lvl="0" marL="9436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Sockets em Java  Redes 1</a:t>
            </a:r>
            <a:endParaRPr sz="4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3"/>
          <p:cNvSpPr txBox="1"/>
          <p:nvPr>
            <p:ph type="title"/>
          </p:nvPr>
        </p:nvSpPr>
        <p:spPr>
          <a:xfrm>
            <a:off x="1829180" y="461594"/>
            <a:ext cx="548576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Usando </a:t>
            </a: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Sockets </a:t>
            </a:r>
            <a:r>
              <a:rPr lang="en-US" sz="4400">
                <a:solidFill>
                  <a:srgbClr val="000000"/>
                </a:solidFill>
              </a:rPr>
              <a:t>em Java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83"/>
          <p:cNvSpPr txBox="1"/>
          <p:nvPr/>
        </p:nvSpPr>
        <p:spPr>
          <a:xfrm>
            <a:off x="383540" y="1400530"/>
            <a:ext cx="7596505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Pacote 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java.net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;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Principais classes: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TCP: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UDP: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DatagramPacket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DatagramSocket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Multicast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DatagramPacket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MulticastSocket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1755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Este pacote também contém classes que  fornecem suporte a manipulação de URLs e  acesso a serviços HTTP, entre outras coisas.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4"/>
          <p:cNvSpPr txBox="1"/>
          <p:nvPr>
            <p:ph type="title"/>
          </p:nvPr>
        </p:nvSpPr>
        <p:spPr>
          <a:xfrm>
            <a:off x="3233166" y="461594"/>
            <a:ext cx="26771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Sockets </a:t>
            </a:r>
            <a:r>
              <a:rPr lang="en-US" sz="4400">
                <a:solidFill>
                  <a:srgbClr val="000000"/>
                </a:solidFill>
              </a:rPr>
              <a:t>TCP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84"/>
          <p:cNvSpPr txBox="1"/>
          <p:nvPr/>
        </p:nvSpPr>
        <p:spPr>
          <a:xfrm>
            <a:off x="383540" y="1430337"/>
            <a:ext cx="8217534" cy="507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Clientes e servidores são diferentes.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1590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Servidor usa a classe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ServerSocket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para “escutar”  uma porta de rede da máquina a espera de  requisições de conexão.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ServerSocket ssock = new ServerSocket(12345,5);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6385" lvl="1" marL="756285" marR="50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Clientes utilizam a classe </a:t>
            </a:r>
            <a:r>
              <a:rPr b="0" i="0" lang="en-US" sz="2200" u="none" cap="none" strike="noStrike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para requisitar  conexão a um servidor específico e então transmitir  dados.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 sock = new Socket(“213.13.45.2”,12345);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43053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 seguir explicaremos detalhadamente como  construir servidores e clientes em Java.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5"/>
          <p:cNvSpPr txBox="1"/>
          <p:nvPr>
            <p:ph type="title"/>
          </p:nvPr>
        </p:nvSpPr>
        <p:spPr>
          <a:xfrm>
            <a:off x="3120389" y="461594"/>
            <a:ext cx="29038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TCP</a:t>
            </a:r>
            <a:endParaRPr sz="4400"/>
          </a:p>
        </p:txBody>
      </p:sp>
      <p:sp>
        <p:nvSpPr>
          <p:cNvPr id="1016" name="Google Shape;1016;p85"/>
          <p:cNvSpPr txBox="1"/>
          <p:nvPr/>
        </p:nvSpPr>
        <p:spPr>
          <a:xfrm>
            <a:off x="535940" y="1613661"/>
            <a:ext cx="7990840" cy="403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Inicialmente, um servidor deve criar um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que associe  o processo a uma porta do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;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ServerSocket sSocket = new ServerSocket(porta,backlog);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porta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: número da porta que o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deve esperar requisições;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backlog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: tamanho máximo da fila de pedidos de conexão que 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sistema pode manter para este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68326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backlog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permite que requisições sejam enfileiradas (em  estado de espera) enquanto o servidor está ocupado  executando outras tarefas.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508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Se uma requisição de conexão chegar ao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quando esta fila  estiver cheia, a conexão é negada.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6"/>
          <p:cNvSpPr txBox="1"/>
          <p:nvPr>
            <p:ph type="title"/>
          </p:nvPr>
        </p:nvSpPr>
        <p:spPr>
          <a:xfrm>
            <a:off x="3120389" y="461594"/>
            <a:ext cx="29038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TCP</a:t>
            </a:r>
            <a:endParaRPr sz="4400"/>
          </a:p>
        </p:txBody>
      </p:sp>
      <p:sp>
        <p:nvSpPr>
          <p:cNvPr id="1022" name="Google Shape;1022;p86"/>
          <p:cNvSpPr txBox="1"/>
          <p:nvPr/>
        </p:nvSpPr>
        <p:spPr>
          <a:xfrm>
            <a:off x="383540" y="1500505"/>
            <a:ext cx="8404860" cy="48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8067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sockets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servidores tradicionalmente (especialmente em C) requerem dois passos  após sua criação: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i="1" lang="en-US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bind</a:t>
            </a: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esta operação associa o </a:t>
            </a: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 um endereço local (IP local e porta).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i="1" lang="en-US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listen</a:t>
            </a: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esta operação permite que o </a:t>
            </a: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receba requisições de conexão.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just">
              <a:lnSpc>
                <a:spcPct val="150000"/>
              </a:lnSpc>
              <a:spcBef>
                <a:spcPts val="43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Ambas estas operações são executadas automaticamente no construtor do </a:t>
            </a: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socket 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servidor. Mesmo assim, um </a:t>
            </a: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criado através do construtor anônimo, pode ser  associado a uma porta através do método </a:t>
            </a: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bind(address)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Tendo este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sido criado, o servidor espera um pedido de conexão.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 socket = sSocket.accept();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65405" rtl="0" algn="l">
              <a:lnSpc>
                <a:spcPct val="1501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 método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accept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fica bloqueado até que um cliente requeira uma requisição para  este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(endereço: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 porta).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7"/>
          <p:cNvSpPr txBox="1"/>
          <p:nvPr>
            <p:ph type="title"/>
          </p:nvPr>
        </p:nvSpPr>
        <p:spPr>
          <a:xfrm>
            <a:off x="3120389" y="461594"/>
            <a:ext cx="29038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TCP</a:t>
            </a:r>
            <a:endParaRPr sz="4400"/>
          </a:p>
        </p:txBody>
      </p:sp>
      <p:sp>
        <p:nvSpPr>
          <p:cNvPr id="1028" name="Google Shape;1028;p87"/>
          <p:cNvSpPr txBox="1"/>
          <p:nvPr/>
        </p:nvSpPr>
        <p:spPr>
          <a:xfrm>
            <a:off x="364642" y="1536268"/>
            <a:ext cx="838390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4799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Quando do recebimento da conexão, o servidor pode interagir  com o cliente através da leitura e escrita de dados no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Stream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 Leitura: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115506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InputStream in = socket.getInputStream();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55065" marR="0" rtl="0" algn="l">
              <a:lnSpc>
                <a:spcPct val="112222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Este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stream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tem vários métodos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 pode ser encapsulado por outros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155065" marR="0" rtl="0" algn="l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streams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de entrada ou leitores (ver pacote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java.io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Stream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 Escrita: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1155065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OutputStream out = socket.getOutputStream();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55065" marR="0" rtl="0" algn="l">
              <a:lnSpc>
                <a:spcPct val="111888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Este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stream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tem vários métodos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 pode ser encapsulado por outros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155065" marR="0" rtl="0" algn="l">
              <a:lnSpc>
                <a:spcPct val="111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streams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de saída ou escritores (ver pacote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java.io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217170" rtl="0" algn="l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Note que 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através do qual o servidor “conversa” com  o cliente é 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retornado pelo método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8"/>
          <p:cNvSpPr txBox="1"/>
          <p:nvPr>
            <p:ph type="title"/>
          </p:nvPr>
        </p:nvSpPr>
        <p:spPr>
          <a:xfrm>
            <a:off x="3120389" y="461594"/>
            <a:ext cx="29038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TCP</a:t>
            </a:r>
            <a:endParaRPr sz="4400"/>
          </a:p>
        </p:txBody>
      </p:sp>
      <p:sp>
        <p:nvSpPr>
          <p:cNvPr id="1034" name="Google Shape;1034;p88"/>
          <p:cNvSpPr txBox="1"/>
          <p:nvPr/>
        </p:nvSpPr>
        <p:spPr>
          <a:xfrm>
            <a:off x="535940" y="1506660"/>
            <a:ext cx="7884159" cy="425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Encerramento da conexão.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Com um cliente em específico: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socket.close();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6385" lvl="1" marL="756285" marR="5080" rtl="0" algn="l">
              <a:lnSpc>
                <a:spcPct val="104642"/>
              </a:lnSpc>
              <a:spcBef>
                <a:spcPts val="65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servidor (terminando a associação com  a porta do servidor):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sSocket.close();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Outras observações: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Classe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InetAddress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: representa um endereço IP;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Para saber com quem esta conectado: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socket.getInetAddress()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socket.getPort()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9"/>
          <p:cNvSpPr txBox="1"/>
          <p:nvPr>
            <p:ph type="title"/>
          </p:nvPr>
        </p:nvSpPr>
        <p:spPr>
          <a:xfrm>
            <a:off x="3120389" y="461594"/>
            <a:ext cx="29038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TCP</a:t>
            </a:r>
            <a:endParaRPr sz="4400"/>
          </a:p>
        </p:txBody>
      </p:sp>
      <p:sp>
        <p:nvSpPr>
          <p:cNvPr id="1040" name="Google Shape;1040;p89"/>
          <p:cNvSpPr/>
          <p:nvPr/>
        </p:nvSpPr>
        <p:spPr>
          <a:xfrm>
            <a:off x="747712" y="1644586"/>
            <a:ext cx="7672705" cy="4916805"/>
          </a:xfrm>
          <a:custGeom>
            <a:rect b="b" l="l" r="r" t="t"/>
            <a:pathLst>
              <a:path extrusionOk="0" h="4916805" w="7672705">
                <a:moveTo>
                  <a:pt x="0" y="4916551"/>
                </a:moveTo>
                <a:lnTo>
                  <a:pt x="7672324" y="4916551"/>
                </a:lnTo>
                <a:lnTo>
                  <a:pt x="7672324" y="0"/>
                </a:lnTo>
                <a:lnTo>
                  <a:pt x="0" y="0"/>
                </a:lnTo>
                <a:lnTo>
                  <a:pt x="0" y="491655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1" name="Google Shape;1041;p89"/>
          <p:cNvSpPr txBox="1"/>
          <p:nvPr/>
        </p:nvSpPr>
        <p:spPr>
          <a:xfrm>
            <a:off x="818184" y="1650873"/>
            <a:ext cx="7346315" cy="4659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ServerSocket serverSocket = new ServerSocket(port,backlog);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 socket = serverSocket.accept();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1407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//obtém o stream de entrada e o encapsula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DataInputStream dataInput =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 DataInputStream(socket.getInputStream());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//obtém o stream de saída e o encapsula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915035" lvl="0" marL="1841500" marR="2872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DataOutputStream dataOutput =  new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DataOutputStream(socket.getOutputStream());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59054" lvl="0" marL="867410" marR="1286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//executa alguma coisa... no caso, um eco.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String data = dataInput.readUTF();  dataOutput.writeUTF(data);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445960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//fecha o socket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socket.close();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}while(notExit());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serverSocket.close();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1730120" y="461594"/>
            <a:ext cx="56813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Arquitetura em Camadas</a:t>
            </a:r>
            <a:endParaRPr sz="4400"/>
          </a:p>
        </p:txBody>
      </p:sp>
      <p:sp>
        <p:nvSpPr>
          <p:cNvPr id="109" name="Google Shape;109;p9"/>
          <p:cNvSpPr txBox="1"/>
          <p:nvPr/>
        </p:nvSpPr>
        <p:spPr>
          <a:xfrm>
            <a:off x="859637" y="1855469"/>
            <a:ext cx="25679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Funcionamento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859637" y="4330341"/>
            <a:ext cx="4368165" cy="149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365760" lvl="0" marL="3784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Redes de computadores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385" lvl="1" marL="56388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Aplicação WEB utilizando AJAX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5694252" y="2153116"/>
            <a:ext cx="3156401" cy="261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9"/>
          <p:cNvSpPr txBox="1"/>
          <p:nvPr/>
        </p:nvSpPr>
        <p:spPr>
          <a:xfrm>
            <a:off x="8730488" y="38480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0"/>
          <p:cNvSpPr txBox="1"/>
          <p:nvPr>
            <p:ph type="title"/>
          </p:nvPr>
        </p:nvSpPr>
        <p:spPr>
          <a:xfrm>
            <a:off x="3280409" y="461594"/>
            <a:ext cx="25825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Cliente TCP</a:t>
            </a:r>
            <a:endParaRPr sz="4400"/>
          </a:p>
        </p:txBody>
      </p:sp>
      <p:sp>
        <p:nvSpPr>
          <p:cNvPr id="1047" name="Google Shape;1047;p90"/>
          <p:cNvSpPr txBox="1"/>
          <p:nvPr/>
        </p:nvSpPr>
        <p:spPr>
          <a:xfrm>
            <a:off x="750519" y="1693544"/>
            <a:ext cx="7574915" cy="4168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617220" rtl="0" algn="l">
              <a:lnSpc>
                <a:spcPct val="871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Inicialmente, o cliente deve criar um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 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especificando o endereço e a porta do serviço a ser  acessado: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 socket = new Socket(host,porta);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5080" rtl="0" algn="l">
              <a:lnSpc>
                <a:spcPct val="10409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Parâmetros: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é endereço ou nome do servidor 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porta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é  o número da porta em que o servidor espera respostas.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69850" rtl="0" algn="l">
              <a:lnSpc>
                <a:spcPct val="87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Esta chamada representa a requisição de uma conexão com  o servidor. Se o construtor for executado sem problemas, a  conexão está estabelecida.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23825" rtl="0" algn="l">
              <a:lnSpc>
                <a:spcPct val="104799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 partir daí, da mesma forma que no servidor, o cliente  pode obter os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streams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de entrada e saída.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é fechado da mesma forma que no servidor.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91"/>
          <p:cNvSpPr txBox="1"/>
          <p:nvPr>
            <p:ph type="title"/>
          </p:nvPr>
        </p:nvSpPr>
        <p:spPr>
          <a:xfrm>
            <a:off x="3280409" y="461594"/>
            <a:ext cx="25825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Cliente TCP</a:t>
            </a:r>
            <a:endParaRPr sz="4400"/>
          </a:p>
        </p:txBody>
      </p:sp>
      <p:sp>
        <p:nvSpPr>
          <p:cNvPr id="1053" name="Google Shape;1053;p91"/>
          <p:cNvSpPr/>
          <p:nvPr/>
        </p:nvSpPr>
        <p:spPr>
          <a:xfrm>
            <a:off x="747712" y="1644586"/>
            <a:ext cx="7672705" cy="4608830"/>
          </a:xfrm>
          <a:custGeom>
            <a:rect b="b" l="l" r="r" t="t"/>
            <a:pathLst>
              <a:path extrusionOk="0" h="4608830" w="7672705">
                <a:moveTo>
                  <a:pt x="0" y="4608576"/>
                </a:moveTo>
                <a:lnTo>
                  <a:pt x="7672324" y="4608576"/>
                </a:lnTo>
                <a:lnTo>
                  <a:pt x="7672324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4" name="Google Shape;1054;p91"/>
          <p:cNvSpPr txBox="1"/>
          <p:nvPr/>
        </p:nvSpPr>
        <p:spPr>
          <a:xfrm>
            <a:off x="818184" y="1650873"/>
            <a:ext cx="6675120" cy="441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InetAddress address = InetAddress.getbyName(name);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 serverSocket = new Socket(address,port);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894839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//obtém o stream de saída e o encapsula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DataOutputStream dataOutput =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 DataOutputStream(socket.getOutputStream());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//obtém o stream de entrada e o encapsula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DataInputStream dataInput =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 DataInputStream(socket.getInputStream());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//executa alguma coisa... no caso, envia uma mensagem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 espera resposta.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dataOutput.writeUTF(request);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String response = dataInput.readUTF();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470281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//fecha o socket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socket.close();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2"/>
          <p:cNvSpPr txBox="1"/>
          <p:nvPr>
            <p:ph type="title"/>
          </p:nvPr>
        </p:nvSpPr>
        <p:spPr>
          <a:xfrm>
            <a:off x="3158489" y="461594"/>
            <a:ext cx="28282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Resumo TCP</a:t>
            </a:r>
            <a:endParaRPr sz="4400"/>
          </a:p>
        </p:txBody>
      </p:sp>
      <p:sp>
        <p:nvSpPr>
          <p:cNvPr id="1060" name="Google Shape;1060;p92"/>
          <p:cNvSpPr/>
          <p:nvPr/>
        </p:nvSpPr>
        <p:spPr>
          <a:xfrm>
            <a:off x="2795523" y="1728723"/>
            <a:ext cx="76200" cy="4493260"/>
          </a:xfrm>
          <a:custGeom>
            <a:rect b="b" l="l" r="r" t="t"/>
            <a:pathLst>
              <a:path extrusionOk="0" h="4493260" w="76200">
                <a:moveTo>
                  <a:pt x="31750" y="4416488"/>
                </a:moveTo>
                <a:lnTo>
                  <a:pt x="0" y="4416488"/>
                </a:lnTo>
                <a:lnTo>
                  <a:pt x="38100" y="4492688"/>
                </a:lnTo>
                <a:lnTo>
                  <a:pt x="69843" y="4429201"/>
                </a:lnTo>
                <a:lnTo>
                  <a:pt x="31750" y="4429201"/>
                </a:lnTo>
                <a:lnTo>
                  <a:pt x="31750" y="4416488"/>
                </a:lnTo>
                <a:close/>
              </a:path>
              <a:path extrusionOk="0" h="4493260" w="76200">
                <a:moveTo>
                  <a:pt x="44450" y="0"/>
                </a:moveTo>
                <a:lnTo>
                  <a:pt x="31750" y="0"/>
                </a:lnTo>
                <a:lnTo>
                  <a:pt x="31750" y="4429201"/>
                </a:lnTo>
                <a:lnTo>
                  <a:pt x="44450" y="4429201"/>
                </a:lnTo>
                <a:lnTo>
                  <a:pt x="44450" y="0"/>
                </a:lnTo>
                <a:close/>
              </a:path>
              <a:path extrusionOk="0" h="4493260" w="76200">
                <a:moveTo>
                  <a:pt x="76200" y="4416488"/>
                </a:moveTo>
                <a:lnTo>
                  <a:pt x="44450" y="4416488"/>
                </a:lnTo>
                <a:lnTo>
                  <a:pt x="44450" y="4429201"/>
                </a:lnTo>
                <a:lnTo>
                  <a:pt x="69843" y="4429201"/>
                </a:lnTo>
                <a:lnTo>
                  <a:pt x="76200" y="44164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1" name="Google Shape;1061;p92"/>
          <p:cNvSpPr/>
          <p:nvPr/>
        </p:nvSpPr>
        <p:spPr>
          <a:xfrm>
            <a:off x="7702550" y="1728723"/>
            <a:ext cx="76200" cy="4493260"/>
          </a:xfrm>
          <a:custGeom>
            <a:rect b="b" l="l" r="r" t="t"/>
            <a:pathLst>
              <a:path extrusionOk="0" h="4493260" w="76200">
                <a:moveTo>
                  <a:pt x="31750" y="4416488"/>
                </a:moveTo>
                <a:lnTo>
                  <a:pt x="0" y="4416488"/>
                </a:lnTo>
                <a:lnTo>
                  <a:pt x="38100" y="4492688"/>
                </a:lnTo>
                <a:lnTo>
                  <a:pt x="69843" y="4429201"/>
                </a:lnTo>
                <a:lnTo>
                  <a:pt x="31750" y="4429201"/>
                </a:lnTo>
                <a:lnTo>
                  <a:pt x="31750" y="4416488"/>
                </a:lnTo>
                <a:close/>
              </a:path>
              <a:path extrusionOk="0" h="4493260" w="76200">
                <a:moveTo>
                  <a:pt x="44450" y="0"/>
                </a:moveTo>
                <a:lnTo>
                  <a:pt x="31750" y="0"/>
                </a:lnTo>
                <a:lnTo>
                  <a:pt x="31750" y="4429201"/>
                </a:lnTo>
                <a:lnTo>
                  <a:pt x="44450" y="4429201"/>
                </a:lnTo>
                <a:lnTo>
                  <a:pt x="44450" y="0"/>
                </a:lnTo>
                <a:close/>
              </a:path>
              <a:path extrusionOk="0" h="4493260" w="76200">
                <a:moveTo>
                  <a:pt x="76200" y="4416488"/>
                </a:moveTo>
                <a:lnTo>
                  <a:pt x="44450" y="4416488"/>
                </a:lnTo>
                <a:lnTo>
                  <a:pt x="44450" y="4429201"/>
                </a:lnTo>
                <a:lnTo>
                  <a:pt x="69843" y="4429201"/>
                </a:lnTo>
                <a:lnTo>
                  <a:pt x="76200" y="44164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2" name="Google Shape;1062;p92"/>
          <p:cNvSpPr txBox="1"/>
          <p:nvPr/>
        </p:nvSpPr>
        <p:spPr>
          <a:xfrm>
            <a:off x="2485135" y="1422019"/>
            <a:ext cx="6711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Cliente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92"/>
          <p:cNvSpPr txBox="1"/>
          <p:nvPr/>
        </p:nvSpPr>
        <p:spPr>
          <a:xfrm>
            <a:off x="4802251" y="1439417"/>
            <a:ext cx="3336925" cy="1045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Servidor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new ServerSocket(port,backlog</a:t>
            </a:r>
            <a:r>
              <a:rPr lang="en-US" sz="1300" u="sng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130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accept()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4" name="Google Shape;1064;p92"/>
          <p:cNvSpPr txBox="1"/>
          <p:nvPr/>
        </p:nvSpPr>
        <p:spPr>
          <a:xfrm>
            <a:off x="493268" y="2226691"/>
            <a:ext cx="238887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new Socket(address,port)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Google Shape;1065;p92"/>
          <p:cNvSpPr/>
          <p:nvPr/>
        </p:nvSpPr>
        <p:spPr>
          <a:xfrm>
            <a:off x="2827527" y="2412745"/>
            <a:ext cx="4908550" cy="385445"/>
          </a:xfrm>
          <a:custGeom>
            <a:rect b="b" l="l" r="r" t="t"/>
            <a:pathLst>
              <a:path extrusionOk="0" h="385444" w="4908550">
                <a:moveTo>
                  <a:pt x="889" y="0"/>
                </a:moveTo>
                <a:lnTo>
                  <a:pt x="0" y="12700"/>
                </a:lnTo>
                <a:lnTo>
                  <a:pt x="50673" y="16255"/>
                </a:lnTo>
                <a:lnTo>
                  <a:pt x="51562" y="3555"/>
                </a:lnTo>
                <a:lnTo>
                  <a:pt x="889" y="0"/>
                </a:lnTo>
                <a:close/>
              </a:path>
              <a:path extrusionOk="0" h="385444" w="4908550">
                <a:moveTo>
                  <a:pt x="89535" y="6223"/>
                </a:moveTo>
                <a:lnTo>
                  <a:pt x="88646" y="18923"/>
                </a:lnTo>
                <a:lnTo>
                  <a:pt x="139319" y="22478"/>
                </a:lnTo>
                <a:lnTo>
                  <a:pt x="140208" y="9778"/>
                </a:lnTo>
                <a:lnTo>
                  <a:pt x="89535" y="6223"/>
                </a:lnTo>
                <a:close/>
              </a:path>
              <a:path extrusionOk="0" h="385444" w="4908550">
                <a:moveTo>
                  <a:pt x="178181" y="12445"/>
                </a:moveTo>
                <a:lnTo>
                  <a:pt x="177292" y="25145"/>
                </a:lnTo>
                <a:lnTo>
                  <a:pt x="227965" y="28701"/>
                </a:lnTo>
                <a:lnTo>
                  <a:pt x="228854" y="16128"/>
                </a:lnTo>
                <a:lnTo>
                  <a:pt x="178181" y="12445"/>
                </a:lnTo>
                <a:close/>
              </a:path>
              <a:path extrusionOk="0" h="385444" w="4908550">
                <a:moveTo>
                  <a:pt x="266827" y="18795"/>
                </a:moveTo>
                <a:lnTo>
                  <a:pt x="265938" y="31368"/>
                </a:lnTo>
                <a:lnTo>
                  <a:pt x="316611" y="35051"/>
                </a:lnTo>
                <a:lnTo>
                  <a:pt x="317500" y="22351"/>
                </a:lnTo>
                <a:lnTo>
                  <a:pt x="266827" y="18795"/>
                </a:lnTo>
                <a:close/>
              </a:path>
              <a:path extrusionOk="0" h="385444" w="4908550">
                <a:moveTo>
                  <a:pt x="355600" y="25018"/>
                </a:moveTo>
                <a:lnTo>
                  <a:pt x="354711" y="37718"/>
                </a:lnTo>
                <a:lnTo>
                  <a:pt x="405384" y="41275"/>
                </a:lnTo>
                <a:lnTo>
                  <a:pt x="406273" y="28575"/>
                </a:lnTo>
                <a:lnTo>
                  <a:pt x="355600" y="25018"/>
                </a:lnTo>
                <a:close/>
              </a:path>
              <a:path extrusionOk="0" h="385444" w="4908550">
                <a:moveTo>
                  <a:pt x="444246" y="31241"/>
                </a:moveTo>
                <a:lnTo>
                  <a:pt x="443357" y="43941"/>
                </a:lnTo>
                <a:lnTo>
                  <a:pt x="494030" y="47498"/>
                </a:lnTo>
                <a:lnTo>
                  <a:pt x="494919" y="34798"/>
                </a:lnTo>
                <a:lnTo>
                  <a:pt x="444246" y="31241"/>
                </a:lnTo>
                <a:close/>
              </a:path>
              <a:path extrusionOk="0" h="385444" w="4908550">
                <a:moveTo>
                  <a:pt x="532892" y="37464"/>
                </a:moveTo>
                <a:lnTo>
                  <a:pt x="532002" y="50164"/>
                </a:lnTo>
                <a:lnTo>
                  <a:pt x="582676" y="53720"/>
                </a:lnTo>
                <a:lnTo>
                  <a:pt x="583564" y="41148"/>
                </a:lnTo>
                <a:lnTo>
                  <a:pt x="532892" y="37464"/>
                </a:lnTo>
                <a:close/>
              </a:path>
              <a:path extrusionOk="0" h="385444" w="4908550">
                <a:moveTo>
                  <a:pt x="621538" y="43814"/>
                </a:moveTo>
                <a:lnTo>
                  <a:pt x="620649" y="56387"/>
                </a:lnTo>
                <a:lnTo>
                  <a:pt x="671322" y="60070"/>
                </a:lnTo>
                <a:lnTo>
                  <a:pt x="672338" y="47370"/>
                </a:lnTo>
                <a:lnTo>
                  <a:pt x="621538" y="43814"/>
                </a:lnTo>
                <a:close/>
              </a:path>
              <a:path extrusionOk="0" h="385444" w="4908550">
                <a:moveTo>
                  <a:pt x="710311" y="50037"/>
                </a:moveTo>
                <a:lnTo>
                  <a:pt x="709422" y="62737"/>
                </a:lnTo>
                <a:lnTo>
                  <a:pt x="760095" y="66293"/>
                </a:lnTo>
                <a:lnTo>
                  <a:pt x="760984" y="53593"/>
                </a:lnTo>
                <a:lnTo>
                  <a:pt x="710311" y="50037"/>
                </a:lnTo>
                <a:close/>
              </a:path>
              <a:path extrusionOk="0" h="385444" w="4908550">
                <a:moveTo>
                  <a:pt x="798957" y="56261"/>
                </a:moveTo>
                <a:lnTo>
                  <a:pt x="798068" y="68961"/>
                </a:lnTo>
                <a:lnTo>
                  <a:pt x="848741" y="72516"/>
                </a:lnTo>
                <a:lnTo>
                  <a:pt x="849630" y="59816"/>
                </a:lnTo>
                <a:lnTo>
                  <a:pt x="798957" y="56261"/>
                </a:lnTo>
                <a:close/>
              </a:path>
              <a:path extrusionOk="0" h="385444" w="4908550">
                <a:moveTo>
                  <a:pt x="887602" y="62483"/>
                </a:moveTo>
                <a:lnTo>
                  <a:pt x="886713" y="75183"/>
                </a:lnTo>
                <a:lnTo>
                  <a:pt x="937387" y="78739"/>
                </a:lnTo>
                <a:lnTo>
                  <a:pt x="938276" y="66166"/>
                </a:lnTo>
                <a:lnTo>
                  <a:pt x="887602" y="62483"/>
                </a:lnTo>
                <a:close/>
              </a:path>
              <a:path extrusionOk="0" h="385444" w="4908550">
                <a:moveTo>
                  <a:pt x="976376" y="68833"/>
                </a:moveTo>
                <a:lnTo>
                  <a:pt x="975487" y="81406"/>
                </a:lnTo>
                <a:lnTo>
                  <a:pt x="1026160" y="85089"/>
                </a:lnTo>
                <a:lnTo>
                  <a:pt x="1027049" y="72389"/>
                </a:lnTo>
                <a:lnTo>
                  <a:pt x="976376" y="68833"/>
                </a:lnTo>
                <a:close/>
              </a:path>
              <a:path extrusionOk="0" h="385444" w="4908550">
                <a:moveTo>
                  <a:pt x="1065022" y="75056"/>
                </a:moveTo>
                <a:lnTo>
                  <a:pt x="1064133" y="87756"/>
                </a:lnTo>
                <a:lnTo>
                  <a:pt x="1114806" y="91312"/>
                </a:lnTo>
                <a:lnTo>
                  <a:pt x="1115695" y="78612"/>
                </a:lnTo>
                <a:lnTo>
                  <a:pt x="1065022" y="75056"/>
                </a:lnTo>
                <a:close/>
              </a:path>
              <a:path extrusionOk="0" h="385444" w="4908550">
                <a:moveTo>
                  <a:pt x="1153668" y="81279"/>
                </a:moveTo>
                <a:lnTo>
                  <a:pt x="1152779" y="93979"/>
                </a:lnTo>
                <a:lnTo>
                  <a:pt x="1203452" y="97536"/>
                </a:lnTo>
                <a:lnTo>
                  <a:pt x="1204341" y="84836"/>
                </a:lnTo>
                <a:lnTo>
                  <a:pt x="1153668" y="81279"/>
                </a:lnTo>
                <a:close/>
              </a:path>
              <a:path extrusionOk="0" h="385444" w="4908550">
                <a:moveTo>
                  <a:pt x="1242314" y="87502"/>
                </a:moveTo>
                <a:lnTo>
                  <a:pt x="1241425" y="100202"/>
                </a:lnTo>
                <a:lnTo>
                  <a:pt x="1292098" y="103758"/>
                </a:lnTo>
                <a:lnTo>
                  <a:pt x="1292987" y="91186"/>
                </a:lnTo>
                <a:lnTo>
                  <a:pt x="1242314" y="87502"/>
                </a:lnTo>
                <a:close/>
              </a:path>
              <a:path extrusionOk="0" h="385444" w="4908550">
                <a:moveTo>
                  <a:pt x="1331087" y="93852"/>
                </a:moveTo>
                <a:lnTo>
                  <a:pt x="1330198" y="106425"/>
                </a:lnTo>
                <a:lnTo>
                  <a:pt x="1380871" y="110108"/>
                </a:lnTo>
                <a:lnTo>
                  <a:pt x="1381760" y="97408"/>
                </a:lnTo>
                <a:lnTo>
                  <a:pt x="1331087" y="93852"/>
                </a:lnTo>
                <a:close/>
              </a:path>
              <a:path extrusionOk="0" h="385444" w="4908550">
                <a:moveTo>
                  <a:pt x="1419733" y="100075"/>
                </a:moveTo>
                <a:lnTo>
                  <a:pt x="1418844" y="112775"/>
                </a:lnTo>
                <a:lnTo>
                  <a:pt x="1469517" y="116331"/>
                </a:lnTo>
                <a:lnTo>
                  <a:pt x="1470406" y="103631"/>
                </a:lnTo>
                <a:lnTo>
                  <a:pt x="1419733" y="100075"/>
                </a:lnTo>
                <a:close/>
              </a:path>
              <a:path extrusionOk="0" h="385444" w="4908550">
                <a:moveTo>
                  <a:pt x="1508379" y="106299"/>
                </a:moveTo>
                <a:lnTo>
                  <a:pt x="1507489" y="118999"/>
                </a:lnTo>
                <a:lnTo>
                  <a:pt x="1558163" y="122554"/>
                </a:lnTo>
                <a:lnTo>
                  <a:pt x="1559052" y="109854"/>
                </a:lnTo>
                <a:lnTo>
                  <a:pt x="1508379" y="106299"/>
                </a:lnTo>
                <a:close/>
              </a:path>
              <a:path extrusionOk="0" h="385444" w="4908550">
                <a:moveTo>
                  <a:pt x="1597025" y="112521"/>
                </a:moveTo>
                <a:lnTo>
                  <a:pt x="1596136" y="125221"/>
                </a:lnTo>
                <a:lnTo>
                  <a:pt x="1646809" y="128777"/>
                </a:lnTo>
                <a:lnTo>
                  <a:pt x="1647698" y="116204"/>
                </a:lnTo>
                <a:lnTo>
                  <a:pt x="1597025" y="112521"/>
                </a:lnTo>
                <a:close/>
              </a:path>
              <a:path extrusionOk="0" h="385444" w="4908550">
                <a:moveTo>
                  <a:pt x="1685798" y="118871"/>
                </a:moveTo>
                <a:lnTo>
                  <a:pt x="1684909" y="131444"/>
                </a:lnTo>
                <a:lnTo>
                  <a:pt x="1735582" y="135127"/>
                </a:lnTo>
                <a:lnTo>
                  <a:pt x="1736471" y="122427"/>
                </a:lnTo>
                <a:lnTo>
                  <a:pt x="1685798" y="118871"/>
                </a:lnTo>
                <a:close/>
              </a:path>
              <a:path extrusionOk="0" h="385444" w="4908550">
                <a:moveTo>
                  <a:pt x="1774444" y="125094"/>
                </a:moveTo>
                <a:lnTo>
                  <a:pt x="1773555" y="137794"/>
                </a:lnTo>
                <a:lnTo>
                  <a:pt x="1824227" y="141350"/>
                </a:lnTo>
                <a:lnTo>
                  <a:pt x="1825117" y="128650"/>
                </a:lnTo>
                <a:lnTo>
                  <a:pt x="1774444" y="125094"/>
                </a:lnTo>
                <a:close/>
              </a:path>
              <a:path extrusionOk="0" h="385444" w="4908550">
                <a:moveTo>
                  <a:pt x="1863089" y="131317"/>
                </a:moveTo>
                <a:lnTo>
                  <a:pt x="1862201" y="144017"/>
                </a:lnTo>
                <a:lnTo>
                  <a:pt x="1912874" y="147574"/>
                </a:lnTo>
                <a:lnTo>
                  <a:pt x="1913763" y="134874"/>
                </a:lnTo>
                <a:lnTo>
                  <a:pt x="1863089" y="131317"/>
                </a:lnTo>
                <a:close/>
              </a:path>
              <a:path extrusionOk="0" h="385444" w="4908550">
                <a:moveTo>
                  <a:pt x="1951736" y="137540"/>
                </a:moveTo>
                <a:lnTo>
                  <a:pt x="1950847" y="150240"/>
                </a:lnTo>
                <a:lnTo>
                  <a:pt x="2001520" y="153796"/>
                </a:lnTo>
                <a:lnTo>
                  <a:pt x="2002409" y="141224"/>
                </a:lnTo>
                <a:lnTo>
                  <a:pt x="1951736" y="137540"/>
                </a:lnTo>
                <a:close/>
              </a:path>
              <a:path extrusionOk="0" h="385444" w="4908550">
                <a:moveTo>
                  <a:pt x="2040509" y="143890"/>
                </a:moveTo>
                <a:lnTo>
                  <a:pt x="2039620" y="156463"/>
                </a:lnTo>
                <a:lnTo>
                  <a:pt x="2090293" y="160146"/>
                </a:lnTo>
                <a:lnTo>
                  <a:pt x="2091182" y="147446"/>
                </a:lnTo>
                <a:lnTo>
                  <a:pt x="2040509" y="143890"/>
                </a:lnTo>
                <a:close/>
              </a:path>
              <a:path extrusionOk="0" h="385444" w="4908550">
                <a:moveTo>
                  <a:pt x="2129155" y="150113"/>
                </a:moveTo>
                <a:lnTo>
                  <a:pt x="2128266" y="162813"/>
                </a:lnTo>
                <a:lnTo>
                  <a:pt x="2178939" y="166369"/>
                </a:lnTo>
                <a:lnTo>
                  <a:pt x="2179828" y="153669"/>
                </a:lnTo>
                <a:lnTo>
                  <a:pt x="2129155" y="150113"/>
                </a:lnTo>
                <a:close/>
              </a:path>
              <a:path extrusionOk="0" h="385444" w="4908550">
                <a:moveTo>
                  <a:pt x="2217801" y="156337"/>
                </a:moveTo>
                <a:lnTo>
                  <a:pt x="2216912" y="169037"/>
                </a:lnTo>
                <a:lnTo>
                  <a:pt x="2267585" y="172592"/>
                </a:lnTo>
                <a:lnTo>
                  <a:pt x="2268474" y="159892"/>
                </a:lnTo>
                <a:lnTo>
                  <a:pt x="2217801" y="156337"/>
                </a:lnTo>
                <a:close/>
              </a:path>
              <a:path extrusionOk="0" h="385444" w="4908550">
                <a:moveTo>
                  <a:pt x="2306574" y="162559"/>
                </a:moveTo>
                <a:lnTo>
                  <a:pt x="2305558" y="175259"/>
                </a:lnTo>
                <a:lnTo>
                  <a:pt x="2356231" y="178815"/>
                </a:lnTo>
                <a:lnTo>
                  <a:pt x="2357247" y="166115"/>
                </a:lnTo>
                <a:lnTo>
                  <a:pt x="2306574" y="162559"/>
                </a:lnTo>
                <a:close/>
              </a:path>
              <a:path extrusionOk="0" h="385444" w="4908550">
                <a:moveTo>
                  <a:pt x="2395220" y="168909"/>
                </a:moveTo>
                <a:lnTo>
                  <a:pt x="2394331" y="181482"/>
                </a:lnTo>
                <a:lnTo>
                  <a:pt x="2445004" y="185038"/>
                </a:lnTo>
                <a:lnTo>
                  <a:pt x="2445893" y="172465"/>
                </a:lnTo>
                <a:lnTo>
                  <a:pt x="2395220" y="168909"/>
                </a:lnTo>
                <a:close/>
              </a:path>
              <a:path extrusionOk="0" h="385444" w="4908550">
                <a:moveTo>
                  <a:pt x="2483866" y="175132"/>
                </a:moveTo>
                <a:lnTo>
                  <a:pt x="2482977" y="187832"/>
                </a:lnTo>
                <a:lnTo>
                  <a:pt x="2533650" y="191388"/>
                </a:lnTo>
                <a:lnTo>
                  <a:pt x="2534539" y="178688"/>
                </a:lnTo>
                <a:lnTo>
                  <a:pt x="2483866" y="175132"/>
                </a:lnTo>
                <a:close/>
              </a:path>
              <a:path extrusionOk="0" h="385444" w="4908550">
                <a:moveTo>
                  <a:pt x="2572512" y="181355"/>
                </a:moveTo>
                <a:lnTo>
                  <a:pt x="2571623" y="194055"/>
                </a:lnTo>
                <a:lnTo>
                  <a:pt x="2622296" y="197612"/>
                </a:lnTo>
                <a:lnTo>
                  <a:pt x="2623185" y="184912"/>
                </a:lnTo>
                <a:lnTo>
                  <a:pt x="2572512" y="181355"/>
                </a:lnTo>
                <a:close/>
              </a:path>
              <a:path extrusionOk="0" h="385444" w="4908550">
                <a:moveTo>
                  <a:pt x="2661285" y="187578"/>
                </a:moveTo>
                <a:lnTo>
                  <a:pt x="2660396" y="200278"/>
                </a:lnTo>
                <a:lnTo>
                  <a:pt x="2711069" y="203834"/>
                </a:lnTo>
                <a:lnTo>
                  <a:pt x="2711958" y="191134"/>
                </a:lnTo>
                <a:lnTo>
                  <a:pt x="2661285" y="187578"/>
                </a:lnTo>
                <a:close/>
              </a:path>
              <a:path extrusionOk="0" h="385444" w="4908550">
                <a:moveTo>
                  <a:pt x="2749931" y="193928"/>
                </a:moveTo>
                <a:lnTo>
                  <a:pt x="2749042" y="206501"/>
                </a:lnTo>
                <a:lnTo>
                  <a:pt x="2799715" y="210057"/>
                </a:lnTo>
                <a:lnTo>
                  <a:pt x="2800604" y="197484"/>
                </a:lnTo>
                <a:lnTo>
                  <a:pt x="2749931" y="193928"/>
                </a:lnTo>
                <a:close/>
              </a:path>
              <a:path extrusionOk="0" h="385444" w="4908550">
                <a:moveTo>
                  <a:pt x="2838577" y="200151"/>
                </a:moveTo>
                <a:lnTo>
                  <a:pt x="2837688" y="212851"/>
                </a:lnTo>
                <a:lnTo>
                  <a:pt x="2888361" y="216407"/>
                </a:lnTo>
                <a:lnTo>
                  <a:pt x="2889250" y="203707"/>
                </a:lnTo>
                <a:lnTo>
                  <a:pt x="2838577" y="200151"/>
                </a:lnTo>
                <a:close/>
              </a:path>
              <a:path extrusionOk="0" h="385444" w="4908550">
                <a:moveTo>
                  <a:pt x="2927223" y="206375"/>
                </a:moveTo>
                <a:lnTo>
                  <a:pt x="2926334" y="219075"/>
                </a:lnTo>
                <a:lnTo>
                  <a:pt x="2977007" y="222630"/>
                </a:lnTo>
                <a:lnTo>
                  <a:pt x="2977896" y="209930"/>
                </a:lnTo>
                <a:lnTo>
                  <a:pt x="2927223" y="206375"/>
                </a:lnTo>
                <a:close/>
              </a:path>
              <a:path extrusionOk="0" h="385444" w="4908550">
                <a:moveTo>
                  <a:pt x="3015996" y="212598"/>
                </a:moveTo>
                <a:lnTo>
                  <a:pt x="3015107" y="225298"/>
                </a:lnTo>
                <a:lnTo>
                  <a:pt x="3065780" y="228853"/>
                </a:lnTo>
                <a:lnTo>
                  <a:pt x="3066669" y="216153"/>
                </a:lnTo>
                <a:lnTo>
                  <a:pt x="3015996" y="212598"/>
                </a:lnTo>
                <a:close/>
              </a:path>
              <a:path extrusionOk="0" h="385444" w="4908550">
                <a:moveTo>
                  <a:pt x="3104642" y="218948"/>
                </a:moveTo>
                <a:lnTo>
                  <a:pt x="3103753" y="231520"/>
                </a:lnTo>
                <a:lnTo>
                  <a:pt x="3154426" y="235076"/>
                </a:lnTo>
                <a:lnTo>
                  <a:pt x="3155315" y="222503"/>
                </a:lnTo>
                <a:lnTo>
                  <a:pt x="3104642" y="218948"/>
                </a:lnTo>
                <a:close/>
              </a:path>
              <a:path extrusionOk="0" h="385444" w="4908550">
                <a:moveTo>
                  <a:pt x="3193288" y="225170"/>
                </a:moveTo>
                <a:lnTo>
                  <a:pt x="3192399" y="237870"/>
                </a:lnTo>
                <a:lnTo>
                  <a:pt x="3243072" y="241426"/>
                </a:lnTo>
                <a:lnTo>
                  <a:pt x="3243961" y="228726"/>
                </a:lnTo>
                <a:lnTo>
                  <a:pt x="3193288" y="225170"/>
                </a:lnTo>
                <a:close/>
              </a:path>
              <a:path extrusionOk="0" h="385444" w="4908550">
                <a:moveTo>
                  <a:pt x="3281934" y="231393"/>
                </a:moveTo>
                <a:lnTo>
                  <a:pt x="3281045" y="244093"/>
                </a:lnTo>
                <a:lnTo>
                  <a:pt x="3331718" y="247650"/>
                </a:lnTo>
                <a:lnTo>
                  <a:pt x="3332607" y="234950"/>
                </a:lnTo>
                <a:lnTo>
                  <a:pt x="3281934" y="231393"/>
                </a:lnTo>
                <a:close/>
              </a:path>
              <a:path extrusionOk="0" h="385444" w="4908550">
                <a:moveTo>
                  <a:pt x="3370707" y="237616"/>
                </a:moveTo>
                <a:lnTo>
                  <a:pt x="3369818" y="250316"/>
                </a:lnTo>
                <a:lnTo>
                  <a:pt x="3420491" y="253873"/>
                </a:lnTo>
                <a:lnTo>
                  <a:pt x="3421380" y="241173"/>
                </a:lnTo>
                <a:lnTo>
                  <a:pt x="3370707" y="237616"/>
                </a:lnTo>
                <a:close/>
              </a:path>
              <a:path extrusionOk="0" h="385444" w="4908550">
                <a:moveTo>
                  <a:pt x="3459353" y="243966"/>
                </a:moveTo>
                <a:lnTo>
                  <a:pt x="3458464" y="256539"/>
                </a:lnTo>
                <a:lnTo>
                  <a:pt x="3509137" y="260095"/>
                </a:lnTo>
                <a:lnTo>
                  <a:pt x="3510026" y="247523"/>
                </a:lnTo>
                <a:lnTo>
                  <a:pt x="3459353" y="243966"/>
                </a:lnTo>
                <a:close/>
              </a:path>
              <a:path extrusionOk="0" h="385444" w="4908550">
                <a:moveTo>
                  <a:pt x="3547999" y="250189"/>
                </a:moveTo>
                <a:lnTo>
                  <a:pt x="3547110" y="262889"/>
                </a:lnTo>
                <a:lnTo>
                  <a:pt x="3597783" y="266445"/>
                </a:lnTo>
                <a:lnTo>
                  <a:pt x="3598672" y="253745"/>
                </a:lnTo>
                <a:lnTo>
                  <a:pt x="3547999" y="250189"/>
                </a:lnTo>
                <a:close/>
              </a:path>
              <a:path extrusionOk="0" h="385444" w="4908550">
                <a:moveTo>
                  <a:pt x="3636645" y="256412"/>
                </a:moveTo>
                <a:lnTo>
                  <a:pt x="3635756" y="269113"/>
                </a:lnTo>
                <a:lnTo>
                  <a:pt x="3686429" y="272668"/>
                </a:lnTo>
                <a:lnTo>
                  <a:pt x="3687318" y="259968"/>
                </a:lnTo>
                <a:lnTo>
                  <a:pt x="3636645" y="256412"/>
                </a:lnTo>
                <a:close/>
              </a:path>
              <a:path extrusionOk="0" h="385444" w="4908550">
                <a:moveTo>
                  <a:pt x="3725418" y="262636"/>
                </a:moveTo>
                <a:lnTo>
                  <a:pt x="3724529" y="275336"/>
                </a:lnTo>
                <a:lnTo>
                  <a:pt x="3775202" y="278891"/>
                </a:lnTo>
                <a:lnTo>
                  <a:pt x="3776091" y="266191"/>
                </a:lnTo>
                <a:lnTo>
                  <a:pt x="3725418" y="262636"/>
                </a:lnTo>
                <a:close/>
              </a:path>
              <a:path extrusionOk="0" h="385444" w="4908550">
                <a:moveTo>
                  <a:pt x="3814064" y="268986"/>
                </a:moveTo>
                <a:lnTo>
                  <a:pt x="3813175" y="281558"/>
                </a:lnTo>
                <a:lnTo>
                  <a:pt x="3863848" y="285114"/>
                </a:lnTo>
                <a:lnTo>
                  <a:pt x="3864737" y="272541"/>
                </a:lnTo>
                <a:lnTo>
                  <a:pt x="3814064" y="268986"/>
                </a:lnTo>
                <a:close/>
              </a:path>
              <a:path extrusionOk="0" h="385444" w="4908550">
                <a:moveTo>
                  <a:pt x="3902710" y="275208"/>
                </a:moveTo>
                <a:lnTo>
                  <a:pt x="3901821" y="287908"/>
                </a:lnTo>
                <a:lnTo>
                  <a:pt x="3952494" y="291464"/>
                </a:lnTo>
                <a:lnTo>
                  <a:pt x="3953382" y="278764"/>
                </a:lnTo>
                <a:lnTo>
                  <a:pt x="3902710" y="275208"/>
                </a:lnTo>
                <a:close/>
              </a:path>
              <a:path extrusionOk="0" h="385444" w="4908550">
                <a:moveTo>
                  <a:pt x="3991482" y="281431"/>
                </a:moveTo>
                <a:lnTo>
                  <a:pt x="3990467" y="294131"/>
                </a:lnTo>
                <a:lnTo>
                  <a:pt x="4041267" y="297688"/>
                </a:lnTo>
                <a:lnTo>
                  <a:pt x="4042155" y="284988"/>
                </a:lnTo>
                <a:lnTo>
                  <a:pt x="3991482" y="281431"/>
                </a:lnTo>
                <a:close/>
              </a:path>
              <a:path extrusionOk="0" h="385444" w="4908550">
                <a:moveTo>
                  <a:pt x="4080129" y="287654"/>
                </a:moveTo>
                <a:lnTo>
                  <a:pt x="4079240" y="300354"/>
                </a:lnTo>
                <a:lnTo>
                  <a:pt x="4129913" y="303911"/>
                </a:lnTo>
                <a:lnTo>
                  <a:pt x="4130802" y="291211"/>
                </a:lnTo>
                <a:lnTo>
                  <a:pt x="4080129" y="287654"/>
                </a:lnTo>
                <a:close/>
              </a:path>
              <a:path extrusionOk="0" h="385444" w="4908550">
                <a:moveTo>
                  <a:pt x="4168775" y="294004"/>
                </a:moveTo>
                <a:lnTo>
                  <a:pt x="4167886" y="306577"/>
                </a:lnTo>
                <a:lnTo>
                  <a:pt x="4218558" y="310133"/>
                </a:lnTo>
                <a:lnTo>
                  <a:pt x="4219448" y="297561"/>
                </a:lnTo>
                <a:lnTo>
                  <a:pt x="4168775" y="294004"/>
                </a:lnTo>
                <a:close/>
              </a:path>
              <a:path extrusionOk="0" h="385444" w="4908550">
                <a:moveTo>
                  <a:pt x="4257421" y="300227"/>
                </a:moveTo>
                <a:lnTo>
                  <a:pt x="4256532" y="312927"/>
                </a:lnTo>
                <a:lnTo>
                  <a:pt x="4307205" y="316483"/>
                </a:lnTo>
                <a:lnTo>
                  <a:pt x="4308094" y="303783"/>
                </a:lnTo>
                <a:lnTo>
                  <a:pt x="4257421" y="300227"/>
                </a:lnTo>
                <a:close/>
              </a:path>
              <a:path extrusionOk="0" h="385444" w="4908550">
                <a:moveTo>
                  <a:pt x="4346194" y="306450"/>
                </a:moveTo>
                <a:lnTo>
                  <a:pt x="4345305" y="319150"/>
                </a:lnTo>
                <a:lnTo>
                  <a:pt x="4395978" y="322706"/>
                </a:lnTo>
                <a:lnTo>
                  <a:pt x="4396867" y="310006"/>
                </a:lnTo>
                <a:lnTo>
                  <a:pt x="4346194" y="306450"/>
                </a:lnTo>
                <a:close/>
              </a:path>
              <a:path extrusionOk="0" h="385444" w="4908550">
                <a:moveTo>
                  <a:pt x="4434840" y="312674"/>
                </a:moveTo>
                <a:lnTo>
                  <a:pt x="4433951" y="325374"/>
                </a:lnTo>
                <a:lnTo>
                  <a:pt x="4484624" y="328929"/>
                </a:lnTo>
                <a:lnTo>
                  <a:pt x="4485513" y="316229"/>
                </a:lnTo>
                <a:lnTo>
                  <a:pt x="4434840" y="312674"/>
                </a:lnTo>
                <a:close/>
              </a:path>
              <a:path extrusionOk="0" h="385444" w="4908550">
                <a:moveTo>
                  <a:pt x="4523486" y="319024"/>
                </a:moveTo>
                <a:lnTo>
                  <a:pt x="4522597" y="331596"/>
                </a:lnTo>
                <a:lnTo>
                  <a:pt x="4573270" y="335152"/>
                </a:lnTo>
                <a:lnTo>
                  <a:pt x="4574158" y="322579"/>
                </a:lnTo>
                <a:lnTo>
                  <a:pt x="4523486" y="319024"/>
                </a:lnTo>
                <a:close/>
              </a:path>
              <a:path extrusionOk="0" h="385444" w="4908550">
                <a:moveTo>
                  <a:pt x="4612132" y="325246"/>
                </a:moveTo>
                <a:lnTo>
                  <a:pt x="4611243" y="337946"/>
                </a:lnTo>
                <a:lnTo>
                  <a:pt x="4661916" y="341502"/>
                </a:lnTo>
                <a:lnTo>
                  <a:pt x="4662805" y="328802"/>
                </a:lnTo>
                <a:lnTo>
                  <a:pt x="4612132" y="325246"/>
                </a:lnTo>
                <a:close/>
              </a:path>
              <a:path extrusionOk="0" h="385444" w="4908550">
                <a:moveTo>
                  <a:pt x="4700905" y="331469"/>
                </a:moveTo>
                <a:lnTo>
                  <a:pt x="4700016" y="344169"/>
                </a:lnTo>
                <a:lnTo>
                  <a:pt x="4750689" y="347725"/>
                </a:lnTo>
                <a:lnTo>
                  <a:pt x="4751578" y="335025"/>
                </a:lnTo>
                <a:lnTo>
                  <a:pt x="4700905" y="331469"/>
                </a:lnTo>
                <a:close/>
              </a:path>
              <a:path extrusionOk="0" h="385444" w="4908550">
                <a:moveTo>
                  <a:pt x="4834890" y="309117"/>
                </a:moveTo>
                <a:lnTo>
                  <a:pt x="4832670" y="340718"/>
                </a:lnTo>
                <a:lnTo>
                  <a:pt x="4840224" y="341249"/>
                </a:lnTo>
                <a:lnTo>
                  <a:pt x="4839335" y="353949"/>
                </a:lnTo>
                <a:lnTo>
                  <a:pt x="4831741" y="353949"/>
                </a:lnTo>
                <a:lnTo>
                  <a:pt x="4829556" y="385063"/>
                </a:lnTo>
                <a:lnTo>
                  <a:pt x="4904498" y="353949"/>
                </a:lnTo>
                <a:lnTo>
                  <a:pt x="4839335" y="353949"/>
                </a:lnTo>
                <a:lnTo>
                  <a:pt x="4831778" y="353418"/>
                </a:lnTo>
                <a:lnTo>
                  <a:pt x="4905775" y="353418"/>
                </a:lnTo>
                <a:lnTo>
                  <a:pt x="4908169" y="352425"/>
                </a:lnTo>
                <a:lnTo>
                  <a:pt x="4834890" y="309117"/>
                </a:lnTo>
                <a:close/>
              </a:path>
              <a:path extrusionOk="0" h="385444" w="4908550">
                <a:moveTo>
                  <a:pt x="4832670" y="340718"/>
                </a:moveTo>
                <a:lnTo>
                  <a:pt x="4831778" y="353418"/>
                </a:lnTo>
                <a:lnTo>
                  <a:pt x="4839335" y="353949"/>
                </a:lnTo>
                <a:lnTo>
                  <a:pt x="4840224" y="341249"/>
                </a:lnTo>
                <a:lnTo>
                  <a:pt x="4832670" y="340718"/>
                </a:lnTo>
                <a:close/>
              </a:path>
              <a:path extrusionOk="0" h="385444" w="4908550">
                <a:moveTo>
                  <a:pt x="4789551" y="337692"/>
                </a:moveTo>
                <a:lnTo>
                  <a:pt x="4788662" y="350392"/>
                </a:lnTo>
                <a:lnTo>
                  <a:pt x="4831778" y="353418"/>
                </a:lnTo>
                <a:lnTo>
                  <a:pt x="4832670" y="340718"/>
                </a:lnTo>
                <a:lnTo>
                  <a:pt x="4789551" y="3376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6" name="Google Shape;1066;p92"/>
          <p:cNvSpPr/>
          <p:nvPr/>
        </p:nvSpPr>
        <p:spPr>
          <a:xfrm>
            <a:off x="7597520" y="2488298"/>
            <a:ext cx="276860" cy="401320"/>
          </a:xfrm>
          <a:custGeom>
            <a:rect b="b" l="l" r="r" t="t"/>
            <a:pathLst>
              <a:path extrusionOk="0" h="401319" w="276859">
                <a:moveTo>
                  <a:pt x="0" y="400951"/>
                </a:moveTo>
                <a:lnTo>
                  <a:pt x="276491" y="400951"/>
                </a:lnTo>
                <a:lnTo>
                  <a:pt x="276491" y="0"/>
                </a:lnTo>
                <a:lnTo>
                  <a:pt x="0" y="0"/>
                </a:lnTo>
                <a:lnTo>
                  <a:pt x="0" y="400951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7" name="Google Shape;1067;p92"/>
          <p:cNvSpPr/>
          <p:nvPr/>
        </p:nvSpPr>
        <p:spPr>
          <a:xfrm>
            <a:off x="7597520" y="2488298"/>
            <a:ext cx="276860" cy="401320"/>
          </a:xfrm>
          <a:custGeom>
            <a:rect b="b" l="l" r="r" t="t"/>
            <a:pathLst>
              <a:path extrusionOk="0" h="401319" w="276859">
                <a:moveTo>
                  <a:pt x="0" y="400951"/>
                </a:moveTo>
                <a:lnTo>
                  <a:pt x="276491" y="400951"/>
                </a:lnTo>
                <a:lnTo>
                  <a:pt x="276491" y="0"/>
                </a:lnTo>
                <a:lnTo>
                  <a:pt x="0" y="0"/>
                </a:lnTo>
                <a:lnTo>
                  <a:pt x="0" y="40095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8" name="Google Shape;1068;p92"/>
          <p:cNvSpPr/>
          <p:nvPr/>
        </p:nvSpPr>
        <p:spPr>
          <a:xfrm>
            <a:off x="2695575" y="2489174"/>
            <a:ext cx="276860" cy="400050"/>
          </a:xfrm>
          <a:custGeom>
            <a:rect b="b" l="l" r="r" t="t"/>
            <a:pathLst>
              <a:path extrusionOk="0" h="400050" w="276860">
                <a:moveTo>
                  <a:pt x="0" y="399948"/>
                </a:moveTo>
                <a:lnTo>
                  <a:pt x="276440" y="399948"/>
                </a:lnTo>
                <a:lnTo>
                  <a:pt x="276440" y="0"/>
                </a:lnTo>
                <a:lnTo>
                  <a:pt x="0" y="0"/>
                </a:lnTo>
                <a:lnTo>
                  <a:pt x="0" y="399948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9" name="Google Shape;1069;p92"/>
          <p:cNvSpPr/>
          <p:nvPr/>
        </p:nvSpPr>
        <p:spPr>
          <a:xfrm>
            <a:off x="2695575" y="2489174"/>
            <a:ext cx="276860" cy="400050"/>
          </a:xfrm>
          <a:custGeom>
            <a:rect b="b" l="l" r="r" t="t"/>
            <a:pathLst>
              <a:path extrusionOk="0" h="400050" w="276860">
                <a:moveTo>
                  <a:pt x="0" y="399948"/>
                </a:moveTo>
                <a:lnTo>
                  <a:pt x="276440" y="399948"/>
                </a:lnTo>
                <a:lnTo>
                  <a:pt x="276440" y="0"/>
                </a:lnTo>
                <a:lnTo>
                  <a:pt x="0" y="0"/>
                </a:lnTo>
                <a:lnTo>
                  <a:pt x="0" y="39994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0" name="Google Shape;1070;p92"/>
          <p:cNvSpPr/>
          <p:nvPr/>
        </p:nvSpPr>
        <p:spPr>
          <a:xfrm>
            <a:off x="2833751" y="2828163"/>
            <a:ext cx="4907280" cy="248285"/>
          </a:xfrm>
          <a:custGeom>
            <a:rect b="b" l="l" r="r" t="t"/>
            <a:pathLst>
              <a:path extrusionOk="0" h="248285" w="4907280">
                <a:moveTo>
                  <a:pt x="4906645" y="0"/>
                </a:moveTo>
                <a:lnTo>
                  <a:pt x="4855845" y="2159"/>
                </a:lnTo>
                <a:lnTo>
                  <a:pt x="4856353" y="14859"/>
                </a:lnTo>
                <a:lnTo>
                  <a:pt x="4907153" y="12700"/>
                </a:lnTo>
                <a:lnTo>
                  <a:pt x="4906645" y="0"/>
                </a:lnTo>
                <a:close/>
              </a:path>
              <a:path extrusionOk="0" h="248285" w="4907280">
                <a:moveTo>
                  <a:pt x="4817745" y="3683"/>
                </a:moveTo>
                <a:lnTo>
                  <a:pt x="4767072" y="5841"/>
                </a:lnTo>
                <a:lnTo>
                  <a:pt x="4767580" y="18541"/>
                </a:lnTo>
                <a:lnTo>
                  <a:pt x="4818380" y="16383"/>
                </a:lnTo>
                <a:lnTo>
                  <a:pt x="4817745" y="3683"/>
                </a:lnTo>
                <a:close/>
              </a:path>
              <a:path extrusionOk="0" h="248285" w="4907280">
                <a:moveTo>
                  <a:pt x="4728972" y="7492"/>
                </a:moveTo>
                <a:lnTo>
                  <a:pt x="4678172" y="9651"/>
                </a:lnTo>
                <a:lnTo>
                  <a:pt x="4678807" y="22351"/>
                </a:lnTo>
                <a:lnTo>
                  <a:pt x="4729480" y="20192"/>
                </a:lnTo>
                <a:lnTo>
                  <a:pt x="4728972" y="7492"/>
                </a:lnTo>
                <a:close/>
              </a:path>
              <a:path extrusionOk="0" h="248285" w="4907280">
                <a:moveTo>
                  <a:pt x="4640199" y="11175"/>
                </a:moveTo>
                <a:lnTo>
                  <a:pt x="4589399" y="13335"/>
                </a:lnTo>
                <a:lnTo>
                  <a:pt x="4589907" y="26035"/>
                </a:lnTo>
                <a:lnTo>
                  <a:pt x="4640707" y="23875"/>
                </a:lnTo>
                <a:lnTo>
                  <a:pt x="4640199" y="11175"/>
                </a:lnTo>
                <a:close/>
              </a:path>
              <a:path extrusionOk="0" h="248285" w="4907280">
                <a:moveTo>
                  <a:pt x="4551299" y="14986"/>
                </a:moveTo>
                <a:lnTo>
                  <a:pt x="4500626" y="17145"/>
                </a:lnTo>
                <a:lnTo>
                  <a:pt x="4501133" y="29845"/>
                </a:lnTo>
                <a:lnTo>
                  <a:pt x="4551933" y="27686"/>
                </a:lnTo>
                <a:lnTo>
                  <a:pt x="4551299" y="14986"/>
                </a:lnTo>
                <a:close/>
              </a:path>
              <a:path extrusionOk="0" h="248285" w="4907280">
                <a:moveTo>
                  <a:pt x="4462526" y="18669"/>
                </a:moveTo>
                <a:lnTo>
                  <a:pt x="4411726" y="20827"/>
                </a:lnTo>
                <a:lnTo>
                  <a:pt x="4412360" y="33527"/>
                </a:lnTo>
                <a:lnTo>
                  <a:pt x="4463033" y="31369"/>
                </a:lnTo>
                <a:lnTo>
                  <a:pt x="4462526" y="18669"/>
                </a:lnTo>
                <a:close/>
              </a:path>
              <a:path extrusionOk="0" h="248285" w="4907280">
                <a:moveTo>
                  <a:pt x="4373753" y="22478"/>
                </a:moveTo>
                <a:lnTo>
                  <a:pt x="4322953" y="24637"/>
                </a:lnTo>
                <a:lnTo>
                  <a:pt x="4323460" y="37337"/>
                </a:lnTo>
                <a:lnTo>
                  <a:pt x="4374260" y="35178"/>
                </a:lnTo>
                <a:lnTo>
                  <a:pt x="4373753" y="22478"/>
                </a:lnTo>
                <a:close/>
              </a:path>
              <a:path extrusionOk="0" h="248285" w="4907280">
                <a:moveTo>
                  <a:pt x="4284853" y="26162"/>
                </a:moveTo>
                <a:lnTo>
                  <a:pt x="4234180" y="28321"/>
                </a:lnTo>
                <a:lnTo>
                  <a:pt x="4234688" y="41021"/>
                </a:lnTo>
                <a:lnTo>
                  <a:pt x="4285360" y="38862"/>
                </a:lnTo>
                <a:lnTo>
                  <a:pt x="4284853" y="26162"/>
                </a:lnTo>
                <a:close/>
              </a:path>
              <a:path extrusionOk="0" h="248285" w="4907280">
                <a:moveTo>
                  <a:pt x="4196080" y="29972"/>
                </a:moveTo>
                <a:lnTo>
                  <a:pt x="4145279" y="32131"/>
                </a:lnTo>
                <a:lnTo>
                  <a:pt x="4145788" y="44831"/>
                </a:lnTo>
                <a:lnTo>
                  <a:pt x="4196588" y="42672"/>
                </a:lnTo>
                <a:lnTo>
                  <a:pt x="4196080" y="29972"/>
                </a:lnTo>
                <a:close/>
              </a:path>
              <a:path extrusionOk="0" h="248285" w="4907280">
                <a:moveTo>
                  <a:pt x="4107179" y="33782"/>
                </a:moveTo>
                <a:lnTo>
                  <a:pt x="4056506" y="35813"/>
                </a:lnTo>
                <a:lnTo>
                  <a:pt x="4057015" y="48513"/>
                </a:lnTo>
                <a:lnTo>
                  <a:pt x="4107815" y="46354"/>
                </a:lnTo>
                <a:lnTo>
                  <a:pt x="4107179" y="33782"/>
                </a:lnTo>
                <a:close/>
              </a:path>
              <a:path extrusionOk="0" h="248285" w="4907280">
                <a:moveTo>
                  <a:pt x="4018406" y="37464"/>
                </a:moveTo>
                <a:lnTo>
                  <a:pt x="3967606" y="39624"/>
                </a:lnTo>
                <a:lnTo>
                  <a:pt x="3968242" y="52324"/>
                </a:lnTo>
                <a:lnTo>
                  <a:pt x="4018915" y="50164"/>
                </a:lnTo>
                <a:lnTo>
                  <a:pt x="4018406" y="37464"/>
                </a:lnTo>
                <a:close/>
              </a:path>
              <a:path extrusionOk="0" h="248285" w="4907280">
                <a:moveTo>
                  <a:pt x="3929633" y="41275"/>
                </a:moveTo>
                <a:lnTo>
                  <a:pt x="3878833" y="43307"/>
                </a:lnTo>
                <a:lnTo>
                  <a:pt x="3879342" y="56007"/>
                </a:lnTo>
                <a:lnTo>
                  <a:pt x="3930142" y="53848"/>
                </a:lnTo>
                <a:lnTo>
                  <a:pt x="3929633" y="41275"/>
                </a:lnTo>
                <a:close/>
              </a:path>
              <a:path extrusionOk="0" h="248285" w="4907280">
                <a:moveTo>
                  <a:pt x="3840733" y="44958"/>
                </a:moveTo>
                <a:lnTo>
                  <a:pt x="3790060" y="47116"/>
                </a:lnTo>
                <a:lnTo>
                  <a:pt x="3790569" y="59816"/>
                </a:lnTo>
                <a:lnTo>
                  <a:pt x="3841242" y="57658"/>
                </a:lnTo>
                <a:lnTo>
                  <a:pt x="3840733" y="44958"/>
                </a:lnTo>
                <a:close/>
              </a:path>
              <a:path extrusionOk="0" h="248285" w="4907280">
                <a:moveTo>
                  <a:pt x="3751960" y="48767"/>
                </a:moveTo>
                <a:lnTo>
                  <a:pt x="3701160" y="50800"/>
                </a:lnTo>
                <a:lnTo>
                  <a:pt x="3701669" y="63500"/>
                </a:lnTo>
                <a:lnTo>
                  <a:pt x="3752469" y="61467"/>
                </a:lnTo>
                <a:lnTo>
                  <a:pt x="3751960" y="48767"/>
                </a:lnTo>
                <a:close/>
              </a:path>
              <a:path extrusionOk="0" h="248285" w="4907280">
                <a:moveTo>
                  <a:pt x="3663188" y="52450"/>
                </a:moveTo>
                <a:lnTo>
                  <a:pt x="3612388" y="54610"/>
                </a:lnTo>
                <a:lnTo>
                  <a:pt x="3612896" y="67310"/>
                </a:lnTo>
                <a:lnTo>
                  <a:pt x="3663696" y="65150"/>
                </a:lnTo>
                <a:lnTo>
                  <a:pt x="3663188" y="52450"/>
                </a:lnTo>
                <a:close/>
              </a:path>
              <a:path extrusionOk="0" h="248285" w="4907280">
                <a:moveTo>
                  <a:pt x="3574288" y="56261"/>
                </a:moveTo>
                <a:lnTo>
                  <a:pt x="3523488" y="58420"/>
                </a:lnTo>
                <a:lnTo>
                  <a:pt x="3524123" y="70992"/>
                </a:lnTo>
                <a:lnTo>
                  <a:pt x="3574796" y="68961"/>
                </a:lnTo>
                <a:lnTo>
                  <a:pt x="3574288" y="56261"/>
                </a:lnTo>
                <a:close/>
              </a:path>
              <a:path extrusionOk="0" h="248285" w="4907280">
                <a:moveTo>
                  <a:pt x="3485515" y="59944"/>
                </a:moveTo>
                <a:lnTo>
                  <a:pt x="3434715" y="62102"/>
                </a:lnTo>
                <a:lnTo>
                  <a:pt x="3435223" y="74802"/>
                </a:lnTo>
                <a:lnTo>
                  <a:pt x="3486023" y="72644"/>
                </a:lnTo>
                <a:lnTo>
                  <a:pt x="3485515" y="59944"/>
                </a:lnTo>
                <a:close/>
              </a:path>
              <a:path extrusionOk="0" h="248285" w="4907280">
                <a:moveTo>
                  <a:pt x="3396615" y="63753"/>
                </a:moveTo>
                <a:lnTo>
                  <a:pt x="3345941" y="65912"/>
                </a:lnTo>
                <a:lnTo>
                  <a:pt x="3346450" y="78486"/>
                </a:lnTo>
                <a:lnTo>
                  <a:pt x="3397250" y="76453"/>
                </a:lnTo>
                <a:lnTo>
                  <a:pt x="3396615" y="63753"/>
                </a:lnTo>
                <a:close/>
              </a:path>
              <a:path extrusionOk="0" h="248285" w="4907280">
                <a:moveTo>
                  <a:pt x="3307841" y="67437"/>
                </a:moveTo>
                <a:lnTo>
                  <a:pt x="3257041" y="69596"/>
                </a:lnTo>
                <a:lnTo>
                  <a:pt x="3257677" y="82296"/>
                </a:lnTo>
                <a:lnTo>
                  <a:pt x="3308350" y="80137"/>
                </a:lnTo>
                <a:lnTo>
                  <a:pt x="3307841" y="67437"/>
                </a:lnTo>
                <a:close/>
              </a:path>
              <a:path extrusionOk="0" h="248285" w="4907280">
                <a:moveTo>
                  <a:pt x="3219069" y="71247"/>
                </a:moveTo>
                <a:lnTo>
                  <a:pt x="3168269" y="73406"/>
                </a:lnTo>
                <a:lnTo>
                  <a:pt x="3168777" y="86106"/>
                </a:lnTo>
                <a:lnTo>
                  <a:pt x="3219577" y="83947"/>
                </a:lnTo>
                <a:lnTo>
                  <a:pt x="3219069" y="71247"/>
                </a:lnTo>
                <a:close/>
              </a:path>
              <a:path extrusionOk="0" h="248285" w="4907280">
                <a:moveTo>
                  <a:pt x="3130169" y="74929"/>
                </a:moveTo>
                <a:lnTo>
                  <a:pt x="3079496" y="77088"/>
                </a:lnTo>
                <a:lnTo>
                  <a:pt x="3080004" y="89788"/>
                </a:lnTo>
                <a:lnTo>
                  <a:pt x="3130677" y="87629"/>
                </a:lnTo>
                <a:lnTo>
                  <a:pt x="3130169" y="74929"/>
                </a:lnTo>
                <a:close/>
              </a:path>
              <a:path extrusionOk="0" h="248285" w="4907280">
                <a:moveTo>
                  <a:pt x="3041396" y="78739"/>
                </a:moveTo>
                <a:lnTo>
                  <a:pt x="2990596" y="80899"/>
                </a:lnTo>
                <a:lnTo>
                  <a:pt x="2991104" y="93599"/>
                </a:lnTo>
                <a:lnTo>
                  <a:pt x="3041904" y="91439"/>
                </a:lnTo>
                <a:lnTo>
                  <a:pt x="3041396" y="78739"/>
                </a:lnTo>
                <a:close/>
              </a:path>
              <a:path extrusionOk="0" h="248285" w="4907280">
                <a:moveTo>
                  <a:pt x="2952496" y="82423"/>
                </a:moveTo>
                <a:lnTo>
                  <a:pt x="2901823" y="84582"/>
                </a:lnTo>
                <a:lnTo>
                  <a:pt x="2902331" y="97282"/>
                </a:lnTo>
                <a:lnTo>
                  <a:pt x="2953131" y="95123"/>
                </a:lnTo>
                <a:lnTo>
                  <a:pt x="2952496" y="82423"/>
                </a:lnTo>
                <a:close/>
              </a:path>
              <a:path extrusionOk="0" h="248285" w="4907280">
                <a:moveTo>
                  <a:pt x="2863723" y="86233"/>
                </a:moveTo>
                <a:lnTo>
                  <a:pt x="2812923" y="88391"/>
                </a:lnTo>
                <a:lnTo>
                  <a:pt x="2813558" y="101091"/>
                </a:lnTo>
                <a:lnTo>
                  <a:pt x="2864231" y="98933"/>
                </a:lnTo>
                <a:lnTo>
                  <a:pt x="2863723" y="86233"/>
                </a:lnTo>
                <a:close/>
              </a:path>
              <a:path extrusionOk="0" h="248285" w="4907280">
                <a:moveTo>
                  <a:pt x="2774950" y="89915"/>
                </a:moveTo>
                <a:lnTo>
                  <a:pt x="2724150" y="92075"/>
                </a:lnTo>
                <a:lnTo>
                  <a:pt x="2724658" y="104775"/>
                </a:lnTo>
                <a:lnTo>
                  <a:pt x="2775458" y="102615"/>
                </a:lnTo>
                <a:lnTo>
                  <a:pt x="2774950" y="89915"/>
                </a:lnTo>
                <a:close/>
              </a:path>
              <a:path extrusionOk="0" h="248285" w="4907280">
                <a:moveTo>
                  <a:pt x="2686050" y="93725"/>
                </a:moveTo>
                <a:lnTo>
                  <a:pt x="2635377" y="95885"/>
                </a:lnTo>
                <a:lnTo>
                  <a:pt x="2635885" y="108585"/>
                </a:lnTo>
                <a:lnTo>
                  <a:pt x="2686685" y="106425"/>
                </a:lnTo>
                <a:lnTo>
                  <a:pt x="2686050" y="93725"/>
                </a:lnTo>
                <a:close/>
              </a:path>
              <a:path extrusionOk="0" h="248285" w="4907280">
                <a:moveTo>
                  <a:pt x="2597277" y="97409"/>
                </a:moveTo>
                <a:lnTo>
                  <a:pt x="2546477" y="99567"/>
                </a:lnTo>
                <a:lnTo>
                  <a:pt x="2547112" y="112267"/>
                </a:lnTo>
                <a:lnTo>
                  <a:pt x="2597785" y="110109"/>
                </a:lnTo>
                <a:lnTo>
                  <a:pt x="2597277" y="97409"/>
                </a:lnTo>
                <a:close/>
              </a:path>
              <a:path extrusionOk="0" h="248285" w="4907280">
                <a:moveTo>
                  <a:pt x="2508504" y="101219"/>
                </a:moveTo>
                <a:lnTo>
                  <a:pt x="2457704" y="103377"/>
                </a:lnTo>
                <a:lnTo>
                  <a:pt x="2458212" y="116077"/>
                </a:lnTo>
                <a:lnTo>
                  <a:pt x="2509012" y="113919"/>
                </a:lnTo>
                <a:lnTo>
                  <a:pt x="2508504" y="101219"/>
                </a:lnTo>
                <a:close/>
              </a:path>
              <a:path extrusionOk="0" h="248285" w="4907280">
                <a:moveTo>
                  <a:pt x="2419604" y="105028"/>
                </a:moveTo>
                <a:lnTo>
                  <a:pt x="2368931" y="107061"/>
                </a:lnTo>
                <a:lnTo>
                  <a:pt x="2369439" y="119761"/>
                </a:lnTo>
                <a:lnTo>
                  <a:pt x="2420112" y="117601"/>
                </a:lnTo>
                <a:lnTo>
                  <a:pt x="2419604" y="105028"/>
                </a:lnTo>
                <a:close/>
              </a:path>
              <a:path extrusionOk="0" h="248285" w="4907280">
                <a:moveTo>
                  <a:pt x="2330831" y="108712"/>
                </a:moveTo>
                <a:lnTo>
                  <a:pt x="2280031" y="110871"/>
                </a:lnTo>
                <a:lnTo>
                  <a:pt x="2280539" y="123571"/>
                </a:lnTo>
                <a:lnTo>
                  <a:pt x="2331339" y="121412"/>
                </a:lnTo>
                <a:lnTo>
                  <a:pt x="2330831" y="108712"/>
                </a:lnTo>
                <a:close/>
              </a:path>
              <a:path extrusionOk="0" h="248285" w="4907280">
                <a:moveTo>
                  <a:pt x="2241931" y="112522"/>
                </a:moveTo>
                <a:lnTo>
                  <a:pt x="2191258" y="114553"/>
                </a:lnTo>
                <a:lnTo>
                  <a:pt x="2191766" y="127253"/>
                </a:lnTo>
                <a:lnTo>
                  <a:pt x="2242566" y="125095"/>
                </a:lnTo>
                <a:lnTo>
                  <a:pt x="2241931" y="112522"/>
                </a:lnTo>
                <a:close/>
              </a:path>
              <a:path extrusionOk="0" h="248285" w="4907280">
                <a:moveTo>
                  <a:pt x="2153158" y="116204"/>
                </a:moveTo>
                <a:lnTo>
                  <a:pt x="2102358" y="118363"/>
                </a:lnTo>
                <a:lnTo>
                  <a:pt x="2102993" y="131063"/>
                </a:lnTo>
                <a:lnTo>
                  <a:pt x="2153666" y="128904"/>
                </a:lnTo>
                <a:lnTo>
                  <a:pt x="2153158" y="116204"/>
                </a:lnTo>
                <a:close/>
              </a:path>
              <a:path extrusionOk="0" h="248285" w="4907280">
                <a:moveTo>
                  <a:pt x="2064385" y="120014"/>
                </a:moveTo>
                <a:lnTo>
                  <a:pt x="2013585" y="122174"/>
                </a:lnTo>
                <a:lnTo>
                  <a:pt x="2014093" y="134747"/>
                </a:lnTo>
                <a:lnTo>
                  <a:pt x="2064893" y="132714"/>
                </a:lnTo>
                <a:lnTo>
                  <a:pt x="2064385" y="120014"/>
                </a:lnTo>
                <a:close/>
              </a:path>
              <a:path extrusionOk="0" h="248285" w="4907280">
                <a:moveTo>
                  <a:pt x="1975485" y="123698"/>
                </a:moveTo>
                <a:lnTo>
                  <a:pt x="1924812" y="125857"/>
                </a:lnTo>
                <a:lnTo>
                  <a:pt x="1925320" y="138557"/>
                </a:lnTo>
                <a:lnTo>
                  <a:pt x="1976120" y="136398"/>
                </a:lnTo>
                <a:lnTo>
                  <a:pt x="1975485" y="123698"/>
                </a:lnTo>
                <a:close/>
              </a:path>
              <a:path extrusionOk="0" h="248285" w="4907280">
                <a:moveTo>
                  <a:pt x="1886712" y="127508"/>
                </a:moveTo>
                <a:lnTo>
                  <a:pt x="1835912" y="129666"/>
                </a:lnTo>
                <a:lnTo>
                  <a:pt x="1836547" y="142239"/>
                </a:lnTo>
                <a:lnTo>
                  <a:pt x="1887220" y="140208"/>
                </a:lnTo>
                <a:lnTo>
                  <a:pt x="1886712" y="127508"/>
                </a:lnTo>
                <a:close/>
              </a:path>
              <a:path extrusionOk="0" h="248285" w="4907280">
                <a:moveTo>
                  <a:pt x="1797939" y="131190"/>
                </a:moveTo>
                <a:lnTo>
                  <a:pt x="1747139" y="133350"/>
                </a:lnTo>
                <a:lnTo>
                  <a:pt x="1747647" y="146050"/>
                </a:lnTo>
                <a:lnTo>
                  <a:pt x="1798447" y="143890"/>
                </a:lnTo>
                <a:lnTo>
                  <a:pt x="1797939" y="131190"/>
                </a:lnTo>
                <a:close/>
              </a:path>
              <a:path extrusionOk="0" h="248285" w="4907280">
                <a:moveTo>
                  <a:pt x="1709039" y="135000"/>
                </a:moveTo>
                <a:lnTo>
                  <a:pt x="1658365" y="137160"/>
                </a:lnTo>
                <a:lnTo>
                  <a:pt x="1658874" y="149860"/>
                </a:lnTo>
                <a:lnTo>
                  <a:pt x="1709547" y="147700"/>
                </a:lnTo>
                <a:lnTo>
                  <a:pt x="1709039" y="135000"/>
                </a:lnTo>
                <a:close/>
              </a:path>
              <a:path extrusionOk="0" h="248285" w="4907280">
                <a:moveTo>
                  <a:pt x="1620265" y="138684"/>
                </a:moveTo>
                <a:lnTo>
                  <a:pt x="1569465" y="140842"/>
                </a:lnTo>
                <a:lnTo>
                  <a:pt x="1569974" y="153542"/>
                </a:lnTo>
                <a:lnTo>
                  <a:pt x="1620774" y="151384"/>
                </a:lnTo>
                <a:lnTo>
                  <a:pt x="1620265" y="138684"/>
                </a:lnTo>
                <a:close/>
              </a:path>
              <a:path extrusionOk="0" h="248285" w="4907280">
                <a:moveTo>
                  <a:pt x="1531365" y="142494"/>
                </a:moveTo>
                <a:lnTo>
                  <a:pt x="1480693" y="144652"/>
                </a:lnTo>
                <a:lnTo>
                  <a:pt x="1481201" y="157352"/>
                </a:lnTo>
                <a:lnTo>
                  <a:pt x="1532001" y="155194"/>
                </a:lnTo>
                <a:lnTo>
                  <a:pt x="1531365" y="142494"/>
                </a:lnTo>
                <a:close/>
              </a:path>
              <a:path extrusionOk="0" h="248285" w="4907280">
                <a:moveTo>
                  <a:pt x="1442593" y="146176"/>
                </a:moveTo>
                <a:lnTo>
                  <a:pt x="1391793" y="148336"/>
                </a:lnTo>
                <a:lnTo>
                  <a:pt x="1392427" y="161036"/>
                </a:lnTo>
                <a:lnTo>
                  <a:pt x="1443101" y="158876"/>
                </a:lnTo>
                <a:lnTo>
                  <a:pt x="1442593" y="146176"/>
                </a:lnTo>
                <a:close/>
              </a:path>
              <a:path extrusionOk="0" h="248285" w="4907280">
                <a:moveTo>
                  <a:pt x="1353820" y="149987"/>
                </a:moveTo>
                <a:lnTo>
                  <a:pt x="1303020" y="152146"/>
                </a:lnTo>
                <a:lnTo>
                  <a:pt x="1303527" y="164846"/>
                </a:lnTo>
                <a:lnTo>
                  <a:pt x="1354327" y="162687"/>
                </a:lnTo>
                <a:lnTo>
                  <a:pt x="1353820" y="149987"/>
                </a:lnTo>
                <a:close/>
              </a:path>
              <a:path extrusionOk="0" h="248285" w="4907280">
                <a:moveTo>
                  <a:pt x="1264920" y="153670"/>
                </a:moveTo>
                <a:lnTo>
                  <a:pt x="1214247" y="155828"/>
                </a:lnTo>
                <a:lnTo>
                  <a:pt x="1214754" y="168528"/>
                </a:lnTo>
                <a:lnTo>
                  <a:pt x="1265554" y="166370"/>
                </a:lnTo>
                <a:lnTo>
                  <a:pt x="1264920" y="153670"/>
                </a:lnTo>
                <a:close/>
              </a:path>
              <a:path extrusionOk="0" h="248285" w="4907280">
                <a:moveTo>
                  <a:pt x="1176147" y="157479"/>
                </a:moveTo>
                <a:lnTo>
                  <a:pt x="1125347" y="159638"/>
                </a:lnTo>
                <a:lnTo>
                  <a:pt x="1125982" y="172338"/>
                </a:lnTo>
                <a:lnTo>
                  <a:pt x="1176654" y="170179"/>
                </a:lnTo>
                <a:lnTo>
                  <a:pt x="1176147" y="157479"/>
                </a:lnTo>
                <a:close/>
              </a:path>
              <a:path extrusionOk="0" h="248285" w="4907280">
                <a:moveTo>
                  <a:pt x="1087374" y="161162"/>
                </a:moveTo>
                <a:lnTo>
                  <a:pt x="1036574" y="163322"/>
                </a:lnTo>
                <a:lnTo>
                  <a:pt x="1037082" y="176022"/>
                </a:lnTo>
                <a:lnTo>
                  <a:pt x="1087882" y="173862"/>
                </a:lnTo>
                <a:lnTo>
                  <a:pt x="1087374" y="161162"/>
                </a:lnTo>
                <a:close/>
              </a:path>
              <a:path extrusionOk="0" h="248285" w="4907280">
                <a:moveTo>
                  <a:pt x="998474" y="164973"/>
                </a:moveTo>
                <a:lnTo>
                  <a:pt x="947801" y="167132"/>
                </a:lnTo>
                <a:lnTo>
                  <a:pt x="948309" y="179832"/>
                </a:lnTo>
                <a:lnTo>
                  <a:pt x="998982" y="177673"/>
                </a:lnTo>
                <a:lnTo>
                  <a:pt x="998474" y="164973"/>
                </a:lnTo>
                <a:close/>
              </a:path>
              <a:path extrusionOk="0" h="248285" w="4907280">
                <a:moveTo>
                  <a:pt x="909701" y="168783"/>
                </a:moveTo>
                <a:lnTo>
                  <a:pt x="858901" y="170814"/>
                </a:lnTo>
                <a:lnTo>
                  <a:pt x="859409" y="183514"/>
                </a:lnTo>
                <a:lnTo>
                  <a:pt x="910209" y="181356"/>
                </a:lnTo>
                <a:lnTo>
                  <a:pt x="909701" y="168783"/>
                </a:lnTo>
                <a:close/>
              </a:path>
              <a:path extrusionOk="0" h="248285" w="4907280">
                <a:moveTo>
                  <a:pt x="820801" y="172465"/>
                </a:moveTo>
                <a:lnTo>
                  <a:pt x="770127" y="174625"/>
                </a:lnTo>
                <a:lnTo>
                  <a:pt x="770636" y="187325"/>
                </a:lnTo>
                <a:lnTo>
                  <a:pt x="821436" y="185165"/>
                </a:lnTo>
                <a:lnTo>
                  <a:pt x="820801" y="172465"/>
                </a:lnTo>
                <a:close/>
              </a:path>
              <a:path extrusionOk="0" h="248285" w="4907280">
                <a:moveTo>
                  <a:pt x="732027" y="176275"/>
                </a:moveTo>
                <a:lnTo>
                  <a:pt x="681227" y="178308"/>
                </a:lnTo>
                <a:lnTo>
                  <a:pt x="681863" y="191008"/>
                </a:lnTo>
                <a:lnTo>
                  <a:pt x="732536" y="188849"/>
                </a:lnTo>
                <a:lnTo>
                  <a:pt x="732027" y="176275"/>
                </a:lnTo>
                <a:close/>
              </a:path>
              <a:path extrusionOk="0" h="248285" w="4907280">
                <a:moveTo>
                  <a:pt x="643254" y="179959"/>
                </a:moveTo>
                <a:lnTo>
                  <a:pt x="592454" y="182117"/>
                </a:lnTo>
                <a:lnTo>
                  <a:pt x="592963" y="194817"/>
                </a:lnTo>
                <a:lnTo>
                  <a:pt x="643763" y="192659"/>
                </a:lnTo>
                <a:lnTo>
                  <a:pt x="643254" y="179959"/>
                </a:lnTo>
                <a:close/>
              </a:path>
              <a:path extrusionOk="0" h="248285" w="4907280">
                <a:moveTo>
                  <a:pt x="554354" y="183769"/>
                </a:moveTo>
                <a:lnTo>
                  <a:pt x="503682" y="185927"/>
                </a:lnTo>
                <a:lnTo>
                  <a:pt x="504189" y="198500"/>
                </a:lnTo>
                <a:lnTo>
                  <a:pt x="554989" y="196469"/>
                </a:lnTo>
                <a:lnTo>
                  <a:pt x="554354" y="183769"/>
                </a:lnTo>
                <a:close/>
              </a:path>
              <a:path extrusionOk="0" h="248285" w="4907280">
                <a:moveTo>
                  <a:pt x="465582" y="187451"/>
                </a:moveTo>
                <a:lnTo>
                  <a:pt x="414781" y="189611"/>
                </a:lnTo>
                <a:lnTo>
                  <a:pt x="415417" y="202311"/>
                </a:lnTo>
                <a:lnTo>
                  <a:pt x="466089" y="200151"/>
                </a:lnTo>
                <a:lnTo>
                  <a:pt x="465582" y="187451"/>
                </a:lnTo>
                <a:close/>
              </a:path>
              <a:path extrusionOk="0" h="248285" w="4907280">
                <a:moveTo>
                  <a:pt x="376809" y="191262"/>
                </a:moveTo>
                <a:lnTo>
                  <a:pt x="326009" y="193421"/>
                </a:lnTo>
                <a:lnTo>
                  <a:pt x="326517" y="205994"/>
                </a:lnTo>
                <a:lnTo>
                  <a:pt x="377317" y="203962"/>
                </a:lnTo>
                <a:lnTo>
                  <a:pt x="376809" y="191262"/>
                </a:lnTo>
                <a:close/>
              </a:path>
              <a:path extrusionOk="0" h="248285" w="4907280">
                <a:moveTo>
                  <a:pt x="287909" y="194945"/>
                </a:moveTo>
                <a:lnTo>
                  <a:pt x="237236" y="197103"/>
                </a:lnTo>
                <a:lnTo>
                  <a:pt x="237744" y="209803"/>
                </a:lnTo>
                <a:lnTo>
                  <a:pt x="288417" y="207645"/>
                </a:lnTo>
                <a:lnTo>
                  <a:pt x="287909" y="194945"/>
                </a:lnTo>
                <a:close/>
              </a:path>
              <a:path extrusionOk="0" h="248285" w="4907280">
                <a:moveTo>
                  <a:pt x="199136" y="198754"/>
                </a:moveTo>
                <a:lnTo>
                  <a:pt x="148336" y="200913"/>
                </a:lnTo>
                <a:lnTo>
                  <a:pt x="148844" y="213613"/>
                </a:lnTo>
                <a:lnTo>
                  <a:pt x="199644" y="211454"/>
                </a:lnTo>
                <a:lnTo>
                  <a:pt x="199136" y="198754"/>
                </a:lnTo>
                <a:close/>
              </a:path>
              <a:path extrusionOk="0" h="248285" w="4907280">
                <a:moveTo>
                  <a:pt x="74549" y="172212"/>
                </a:moveTo>
                <a:lnTo>
                  <a:pt x="0" y="213487"/>
                </a:lnTo>
                <a:lnTo>
                  <a:pt x="77724" y="248285"/>
                </a:lnTo>
                <a:lnTo>
                  <a:pt x="76425" y="217170"/>
                </a:lnTo>
                <a:lnTo>
                  <a:pt x="63754" y="217170"/>
                </a:lnTo>
                <a:lnTo>
                  <a:pt x="63246" y="204470"/>
                </a:lnTo>
                <a:lnTo>
                  <a:pt x="75872" y="203925"/>
                </a:lnTo>
                <a:lnTo>
                  <a:pt x="74549" y="172212"/>
                </a:lnTo>
                <a:close/>
              </a:path>
              <a:path extrusionOk="0" h="248285" w="4907280">
                <a:moveTo>
                  <a:pt x="75872" y="203925"/>
                </a:moveTo>
                <a:lnTo>
                  <a:pt x="63246" y="204470"/>
                </a:lnTo>
                <a:lnTo>
                  <a:pt x="63754" y="217170"/>
                </a:lnTo>
                <a:lnTo>
                  <a:pt x="76402" y="216624"/>
                </a:lnTo>
                <a:lnTo>
                  <a:pt x="75872" y="203925"/>
                </a:lnTo>
                <a:close/>
              </a:path>
              <a:path extrusionOk="0" h="248285" w="4907280">
                <a:moveTo>
                  <a:pt x="76402" y="216624"/>
                </a:moveTo>
                <a:lnTo>
                  <a:pt x="63754" y="217170"/>
                </a:lnTo>
                <a:lnTo>
                  <a:pt x="76425" y="217170"/>
                </a:lnTo>
                <a:lnTo>
                  <a:pt x="76402" y="216624"/>
                </a:lnTo>
                <a:close/>
              </a:path>
              <a:path extrusionOk="0" h="248285" w="4907280">
                <a:moveTo>
                  <a:pt x="110362" y="202437"/>
                </a:moveTo>
                <a:lnTo>
                  <a:pt x="75872" y="203925"/>
                </a:lnTo>
                <a:lnTo>
                  <a:pt x="76402" y="216624"/>
                </a:lnTo>
                <a:lnTo>
                  <a:pt x="110871" y="215137"/>
                </a:lnTo>
                <a:lnTo>
                  <a:pt x="110362" y="202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1" name="Google Shape;1071;p92"/>
          <p:cNvSpPr txBox="1"/>
          <p:nvPr/>
        </p:nvSpPr>
        <p:spPr>
          <a:xfrm>
            <a:off x="5868670" y="3122802"/>
            <a:ext cx="189674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request = readUTF()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2" name="Google Shape;1072;p92"/>
          <p:cNvSpPr/>
          <p:nvPr/>
        </p:nvSpPr>
        <p:spPr>
          <a:xfrm>
            <a:off x="2832861" y="3380866"/>
            <a:ext cx="4909185" cy="588645"/>
          </a:xfrm>
          <a:custGeom>
            <a:rect b="b" l="l" r="r" t="t"/>
            <a:pathLst>
              <a:path extrusionOk="0" h="588645" w="4909184">
                <a:moveTo>
                  <a:pt x="4837811" y="512953"/>
                </a:moveTo>
                <a:lnTo>
                  <a:pt x="4834220" y="544425"/>
                </a:lnTo>
                <a:lnTo>
                  <a:pt x="4846828" y="545846"/>
                </a:lnTo>
                <a:lnTo>
                  <a:pt x="4845431" y="558546"/>
                </a:lnTo>
                <a:lnTo>
                  <a:pt x="4832609" y="558546"/>
                </a:lnTo>
                <a:lnTo>
                  <a:pt x="4829174" y="588645"/>
                </a:lnTo>
                <a:lnTo>
                  <a:pt x="4909185" y="559308"/>
                </a:lnTo>
                <a:lnTo>
                  <a:pt x="4908011" y="558546"/>
                </a:lnTo>
                <a:lnTo>
                  <a:pt x="4845431" y="558546"/>
                </a:lnTo>
                <a:lnTo>
                  <a:pt x="4832771" y="557119"/>
                </a:lnTo>
                <a:lnTo>
                  <a:pt x="4905815" y="557119"/>
                </a:lnTo>
                <a:lnTo>
                  <a:pt x="4837811" y="512953"/>
                </a:lnTo>
                <a:close/>
              </a:path>
              <a:path extrusionOk="0" h="588645" w="4909184">
                <a:moveTo>
                  <a:pt x="4834220" y="544425"/>
                </a:moveTo>
                <a:lnTo>
                  <a:pt x="4832771" y="557119"/>
                </a:lnTo>
                <a:lnTo>
                  <a:pt x="4845431" y="558546"/>
                </a:lnTo>
                <a:lnTo>
                  <a:pt x="4846828" y="545846"/>
                </a:lnTo>
                <a:lnTo>
                  <a:pt x="4834220" y="544425"/>
                </a:lnTo>
                <a:close/>
              </a:path>
              <a:path extrusionOk="0" h="588645" w="4909184">
                <a:moveTo>
                  <a:pt x="1524" y="0"/>
                </a:moveTo>
                <a:lnTo>
                  <a:pt x="0" y="12573"/>
                </a:lnTo>
                <a:lnTo>
                  <a:pt x="4832771" y="557119"/>
                </a:lnTo>
                <a:lnTo>
                  <a:pt x="4834220" y="544425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3" name="Google Shape;1073;p92"/>
          <p:cNvSpPr/>
          <p:nvPr/>
        </p:nvSpPr>
        <p:spPr>
          <a:xfrm>
            <a:off x="7603870" y="3374199"/>
            <a:ext cx="276860" cy="400685"/>
          </a:xfrm>
          <a:custGeom>
            <a:rect b="b" l="l" r="r" t="t"/>
            <a:pathLst>
              <a:path extrusionOk="0" h="400685" w="276859">
                <a:moveTo>
                  <a:pt x="0" y="400367"/>
                </a:moveTo>
                <a:lnTo>
                  <a:pt x="276529" y="400367"/>
                </a:lnTo>
                <a:lnTo>
                  <a:pt x="276529" y="0"/>
                </a:lnTo>
                <a:lnTo>
                  <a:pt x="0" y="0"/>
                </a:lnTo>
                <a:lnTo>
                  <a:pt x="0" y="400367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4" name="Google Shape;1074;p92"/>
          <p:cNvSpPr/>
          <p:nvPr/>
        </p:nvSpPr>
        <p:spPr>
          <a:xfrm>
            <a:off x="7603870" y="3374199"/>
            <a:ext cx="276860" cy="400685"/>
          </a:xfrm>
          <a:custGeom>
            <a:rect b="b" l="l" r="r" t="t"/>
            <a:pathLst>
              <a:path extrusionOk="0" h="400685" w="276859">
                <a:moveTo>
                  <a:pt x="0" y="400367"/>
                </a:moveTo>
                <a:lnTo>
                  <a:pt x="276529" y="400367"/>
                </a:lnTo>
                <a:lnTo>
                  <a:pt x="276529" y="0"/>
                </a:lnTo>
                <a:lnTo>
                  <a:pt x="0" y="0"/>
                </a:lnTo>
                <a:lnTo>
                  <a:pt x="0" y="40036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5" name="Google Shape;1075;p92"/>
          <p:cNvSpPr txBox="1"/>
          <p:nvPr/>
        </p:nvSpPr>
        <p:spPr>
          <a:xfrm>
            <a:off x="877316" y="3090443"/>
            <a:ext cx="1996439" cy="6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96545" lvl="0" marL="12700" marR="5080" rtl="0" algn="l">
              <a:lnSpc>
                <a:spcPct val="15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writeUTF(request)  response = readUTF()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p92"/>
          <p:cNvSpPr txBox="1"/>
          <p:nvPr/>
        </p:nvSpPr>
        <p:spPr>
          <a:xfrm>
            <a:off x="5980938" y="3968241"/>
            <a:ext cx="179895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writeUTF(response)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92"/>
          <p:cNvSpPr/>
          <p:nvPr/>
        </p:nvSpPr>
        <p:spPr>
          <a:xfrm>
            <a:off x="2833877" y="4279391"/>
            <a:ext cx="4908550" cy="316865"/>
          </a:xfrm>
          <a:custGeom>
            <a:rect b="b" l="l" r="r" t="t"/>
            <a:pathLst>
              <a:path extrusionOk="0" h="316864" w="4908550">
                <a:moveTo>
                  <a:pt x="73914" y="240791"/>
                </a:moveTo>
                <a:lnTo>
                  <a:pt x="0" y="283082"/>
                </a:lnTo>
                <a:lnTo>
                  <a:pt x="78232" y="316864"/>
                </a:lnTo>
                <a:lnTo>
                  <a:pt x="76473" y="285876"/>
                </a:lnTo>
                <a:lnTo>
                  <a:pt x="63754" y="285876"/>
                </a:lnTo>
                <a:lnTo>
                  <a:pt x="62992" y="273176"/>
                </a:lnTo>
                <a:lnTo>
                  <a:pt x="75711" y="272459"/>
                </a:lnTo>
                <a:lnTo>
                  <a:pt x="73914" y="240791"/>
                </a:lnTo>
                <a:close/>
              </a:path>
              <a:path extrusionOk="0" h="316864" w="4908550">
                <a:moveTo>
                  <a:pt x="75711" y="272459"/>
                </a:moveTo>
                <a:lnTo>
                  <a:pt x="62992" y="273176"/>
                </a:lnTo>
                <a:lnTo>
                  <a:pt x="63754" y="285876"/>
                </a:lnTo>
                <a:lnTo>
                  <a:pt x="76432" y="285162"/>
                </a:lnTo>
                <a:lnTo>
                  <a:pt x="75711" y="272459"/>
                </a:lnTo>
                <a:close/>
              </a:path>
              <a:path extrusionOk="0" h="316864" w="4908550">
                <a:moveTo>
                  <a:pt x="76432" y="285162"/>
                </a:moveTo>
                <a:lnTo>
                  <a:pt x="63754" y="285876"/>
                </a:lnTo>
                <a:lnTo>
                  <a:pt x="76473" y="285876"/>
                </a:lnTo>
                <a:lnTo>
                  <a:pt x="76432" y="285162"/>
                </a:lnTo>
                <a:close/>
              </a:path>
              <a:path extrusionOk="0" h="316864" w="4908550">
                <a:moveTo>
                  <a:pt x="4907407" y="0"/>
                </a:moveTo>
                <a:lnTo>
                  <a:pt x="75711" y="272459"/>
                </a:lnTo>
                <a:lnTo>
                  <a:pt x="76432" y="285162"/>
                </a:lnTo>
                <a:lnTo>
                  <a:pt x="4908169" y="12699"/>
                </a:lnTo>
                <a:lnTo>
                  <a:pt x="490740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8" name="Google Shape;1078;p92"/>
          <p:cNvSpPr/>
          <p:nvPr/>
        </p:nvSpPr>
        <p:spPr>
          <a:xfrm>
            <a:off x="2695575" y="3732250"/>
            <a:ext cx="276860" cy="401320"/>
          </a:xfrm>
          <a:custGeom>
            <a:rect b="b" l="l" r="r" t="t"/>
            <a:pathLst>
              <a:path extrusionOk="0" h="401320" w="276860">
                <a:moveTo>
                  <a:pt x="0" y="400710"/>
                </a:moveTo>
                <a:lnTo>
                  <a:pt x="276491" y="400710"/>
                </a:lnTo>
                <a:lnTo>
                  <a:pt x="276491" y="0"/>
                </a:lnTo>
                <a:lnTo>
                  <a:pt x="0" y="0"/>
                </a:lnTo>
                <a:lnTo>
                  <a:pt x="0" y="40071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9" name="Google Shape;1079;p92"/>
          <p:cNvSpPr/>
          <p:nvPr/>
        </p:nvSpPr>
        <p:spPr>
          <a:xfrm>
            <a:off x="2695575" y="3732250"/>
            <a:ext cx="276860" cy="401320"/>
          </a:xfrm>
          <a:custGeom>
            <a:rect b="b" l="l" r="r" t="t"/>
            <a:pathLst>
              <a:path extrusionOk="0" h="401320" w="276860">
                <a:moveTo>
                  <a:pt x="0" y="400710"/>
                </a:moveTo>
                <a:lnTo>
                  <a:pt x="276491" y="400710"/>
                </a:lnTo>
                <a:lnTo>
                  <a:pt x="276491" y="0"/>
                </a:lnTo>
                <a:lnTo>
                  <a:pt x="0" y="0"/>
                </a:lnTo>
                <a:lnTo>
                  <a:pt x="0" y="40071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0" name="Google Shape;1080;p92"/>
          <p:cNvSpPr txBox="1"/>
          <p:nvPr/>
        </p:nvSpPr>
        <p:spPr>
          <a:xfrm>
            <a:off x="2131314" y="5402960"/>
            <a:ext cx="71564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1" name="Google Shape;1081;p92"/>
          <p:cNvSpPr txBox="1"/>
          <p:nvPr/>
        </p:nvSpPr>
        <p:spPr>
          <a:xfrm>
            <a:off x="7009003" y="4716221"/>
            <a:ext cx="71564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2833623" y="4970526"/>
            <a:ext cx="4907915" cy="180340"/>
          </a:xfrm>
          <a:custGeom>
            <a:rect b="b" l="l" r="r" t="t"/>
            <a:pathLst>
              <a:path extrusionOk="0" h="180339" w="4907915">
                <a:moveTo>
                  <a:pt x="4907407" y="0"/>
                </a:moveTo>
                <a:lnTo>
                  <a:pt x="4856607" y="1397"/>
                </a:lnTo>
                <a:lnTo>
                  <a:pt x="4856987" y="14097"/>
                </a:lnTo>
                <a:lnTo>
                  <a:pt x="4907787" y="12573"/>
                </a:lnTo>
                <a:lnTo>
                  <a:pt x="4907407" y="0"/>
                </a:lnTo>
                <a:close/>
              </a:path>
              <a:path extrusionOk="0" h="180339" w="4907915">
                <a:moveTo>
                  <a:pt x="4818507" y="2412"/>
                </a:moveTo>
                <a:lnTo>
                  <a:pt x="4767833" y="3810"/>
                </a:lnTo>
                <a:lnTo>
                  <a:pt x="4768087" y="16510"/>
                </a:lnTo>
                <a:lnTo>
                  <a:pt x="4818887" y="15112"/>
                </a:lnTo>
                <a:lnTo>
                  <a:pt x="4818507" y="2412"/>
                </a:lnTo>
                <a:close/>
              </a:path>
              <a:path extrusionOk="0" h="180339" w="4907915">
                <a:moveTo>
                  <a:pt x="4729733" y="4953"/>
                </a:moveTo>
                <a:lnTo>
                  <a:pt x="4678933" y="6350"/>
                </a:lnTo>
                <a:lnTo>
                  <a:pt x="4679315" y="19050"/>
                </a:lnTo>
                <a:lnTo>
                  <a:pt x="4730115" y="17653"/>
                </a:lnTo>
                <a:lnTo>
                  <a:pt x="4729733" y="4953"/>
                </a:lnTo>
                <a:close/>
              </a:path>
              <a:path extrusionOk="0" h="180339" w="4907915">
                <a:moveTo>
                  <a:pt x="4640833" y="7493"/>
                </a:moveTo>
                <a:lnTo>
                  <a:pt x="4590033" y="8890"/>
                </a:lnTo>
                <a:lnTo>
                  <a:pt x="4590415" y="21590"/>
                </a:lnTo>
                <a:lnTo>
                  <a:pt x="4641215" y="20193"/>
                </a:lnTo>
                <a:lnTo>
                  <a:pt x="4640833" y="7493"/>
                </a:lnTo>
                <a:close/>
              </a:path>
              <a:path extrusionOk="0" h="180339" w="4907915">
                <a:moveTo>
                  <a:pt x="4551933" y="9906"/>
                </a:moveTo>
                <a:lnTo>
                  <a:pt x="4501133" y="11430"/>
                </a:lnTo>
                <a:lnTo>
                  <a:pt x="4501515" y="24003"/>
                </a:lnTo>
                <a:lnTo>
                  <a:pt x="4552315" y="22606"/>
                </a:lnTo>
                <a:lnTo>
                  <a:pt x="4551933" y="9906"/>
                </a:lnTo>
                <a:close/>
              </a:path>
              <a:path extrusionOk="0" h="180339" w="4907915">
                <a:moveTo>
                  <a:pt x="4463160" y="12446"/>
                </a:moveTo>
                <a:lnTo>
                  <a:pt x="4412360" y="13843"/>
                </a:lnTo>
                <a:lnTo>
                  <a:pt x="4412742" y="26543"/>
                </a:lnTo>
                <a:lnTo>
                  <a:pt x="4463415" y="25146"/>
                </a:lnTo>
                <a:lnTo>
                  <a:pt x="4463160" y="12446"/>
                </a:lnTo>
                <a:close/>
              </a:path>
              <a:path extrusionOk="0" h="180339" w="4907915">
                <a:moveTo>
                  <a:pt x="4374260" y="14986"/>
                </a:moveTo>
                <a:lnTo>
                  <a:pt x="4323460" y="16382"/>
                </a:lnTo>
                <a:lnTo>
                  <a:pt x="4323842" y="29082"/>
                </a:lnTo>
                <a:lnTo>
                  <a:pt x="4374642" y="27686"/>
                </a:lnTo>
                <a:lnTo>
                  <a:pt x="4374260" y="14986"/>
                </a:lnTo>
                <a:close/>
              </a:path>
              <a:path extrusionOk="0" h="180339" w="4907915">
                <a:moveTo>
                  <a:pt x="4285360" y="17399"/>
                </a:moveTo>
                <a:lnTo>
                  <a:pt x="4234560" y="18923"/>
                </a:lnTo>
                <a:lnTo>
                  <a:pt x="4234942" y="31623"/>
                </a:lnTo>
                <a:lnTo>
                  <a:pt x="4285742" y="30099"/>
                </a:lnTo>
                <a:lnTo>
                  <a:pt x="4285360" y="17399"/>
                </a:lnTo>
                <a:close/>
              </a:path>
              <a:path extrusionOk="0" h="180339" w="4907915">
                <a:moveTo>
                  <a:pt x="4196460" y="19938"/>
                </a:moveTo>
                <a:lnTo>
                  <a:pt x="4145787" y="21336"/>
                </a:lnTo>
                <a:lnTo>
                  <a:pt x="4146042" y="34036"/>
                </a:lnTo>
                <a:lnTo>
                  <a:pt x="4196842" y="32638"/>
                </a:lnTo>
                <a:lnTo>
                  <a:pt x="4196460" y="19938"/>
                </a:lnTo>
                <a:close/>
              </a:path>
              <a:path extrusionOk="0" h="180339" w="4907915">
                <a:moveTo>
                  <a:pt x="4107687" y="22479"/>
                </a:moveTo>
                <a:lnTo>
                  <a:pt x="4056887" y="23875"/>
                </a:lnTo>
                <a:lnTo>
                  <a:pt x="4057269" y="36575"/>
                </a:lnTo>
                <a:lnTo>
                  <a:pt x="4107942" y="35179"/>
                </a:lnTo>
                <a:lnTo>
                  <a:pt x="4107687" y="22479"/>
                </a:lnTo>
                <a:close/>
              </a:path>
              <a:path extrusionOk="0" h="180339" w="4907915">
                <a:moveTo>
                  <a:pt x="4018787" y="24892"/>
                </a:moveTo>
                <a:lnTo>
                  <a:pt x="3967987" y="26416"/>
                </a:lnTo>
                <a:lnTo>
                  <a:pt x="3968369" y="39116"/>
                </a:lnTo>
                <a:lnTo>
                  <a:pt x="4019169" y="37592"/>
                </a:lnTo>
                <a:lnTo>
                  <a:pt x="4018787" y="24892"/>
                </a:lnTo>
                <a:close/>
              </a:path>
              <a:path extrusionOk="0" h="180339" w="4907915">
                <a:moveTo>
                  <a:pt x="3929887" y="27431"/>
                </a:moveTo>
                <a:lnTo>
                  <a:pt x="3879087" y="28829"/>
                </a:lnTo>
                <a:lnTo>
                  <a:pt x="3879469" y="41529"/>
                </a:lnTo>
                <a:lnTo>
                  <a:pt x="3930269" y="40131"/>
                </a:lnTo>
                <a:lnTo>
                  <a:pt x="3929887" y="27431"/>
                </a:lnTo>
                <a:close/>
              </a:path>
              <a:path extrusionOk="0" h="180339" w="4907915">
                <a:moveTo>
                  <a:pt x="3840987" y="29972"/>
                </a:moveTo>
                <a:lnTo>
                  <a:pt x="3790315" y="31368"/>
                </a:lnTo>
                <a:lnTo>
                  <a:pt x="3790569" y="44068"/>
                </a:lnTo>
                <a:lnTo>
                  <a:pt x="3841369" y="42672"/>
                </a:lnTo>
                <a:lnTo>
                  <a:pt x="3840987" y="29972"/>
                </a:lnTo>
                <a:close/>
              </a:path>
              <a:path extrusionOk="0" h="180339" w="4907915">
                <a:moveTo>
                  <a:pt x="3752215" y="32385"/>
                </a:moveTo>
                <a:lnTo>
                  <a:pt x="3701415" y="33909"/>
                </a:lnTo>
                <a:lnTo>
                  <a:pt x="3701796" y="46609"/>
                </a:lnTo>
                <a:lnTo>
                  <a:pt x="3752596" y="45085"/>
                </a:lnTo>
                <a:lnTo>
                  <a:pt x="3752215" y="32385"/>
                </a:lnTo>
                <a:close/>
              </a:path>
              <a:path extrusionOk="0" h="180339" w="4907915">
                <a:moveTo>
                  <a:pt x="3663315" y="34925"/>
                </a:moveTo>
                <a:lnTo>
                  <a:pt x="3612515" y="36322"/>
                </a:lnTo>
                <a:lnTo>
                  <a:pt x="3612896" y="49022"/>
                </a:lnTo>
                <a:lnTo>
                  <a:pt x="3663696" y="47625"/>
                </a:lnTo>
                <a:lnTo>
                  <a:pt x="3663315" y="34925"/>
                </a:lnTo>
                <a:close/>
              </a:path>
              <a:path extrusionOk="0" h="180339" w="4907915">
                <a:moveTo>
                  <a:pt x="3574415" y="37465"/>
                </a:moveTo>
                <a:lnTo>
                  <a:pt x="3523615" y="38862"/>
                </a:lnTo>
                <a:lnTo>
                  <a:pt x="3523996" y="51562"/>
                </a:lnTo>
                <a:lnTo>
                  <a:pt x="3574796" y="50165"/>
                </a:lnTo>
                <a:lnTo>
                  <a:pt x="3574415" y="37465"/>
                </a:lnTo>
                <a:close/>
              </a:path>
              <a:path extrusionOk="0" h="180339" w="4907915">
                <a:moveTo>
                  <a:pt x="3485641" y="40005"/>
                </a:moveTo>
                <a:lnTo>
                  <a:pt x="3434841" y="41401"/>
                </a:lnTo>
                <a:lnTo>
                  <a:pt x="3435223" y="54101"/>
                </a:lnTo>
                <a:lnTo>
                  <a:pt x="3485896" y="52578"/>
                </a:lnTo>
                <a:lnTo>
                  <a:pt x="3485641" y="40005"/>
                </a:lnTo>
                <a:close/>
              </a:path>
              <a:path extrusionOk="0" h="180339" w="4907915">
                <a:moveTo>
                  <a:pt x="3396741" y="42418"/>
                </a:moveTo>
                <a:lnTo>
                  <a:pt x="3345941" y="43815"/>
                </a:lnTo>
                <a:lnTo>
                  <a:pt x="3346323" y="56515"/>
                </a:lnTo>
                <a:lnTo>
                  <a:pt x="3397123" y="55118"/>
                </a:lnTo>
                <a:lnTo>
                  <a:pt x="3396741" y="42418"/>
                </a:lnTo>
                <a:close/>
              </a:path>
              <a:path extrusionOk="0" h="180339" w="4907915">
                <a:moveTo>
                  <a:pt x="3307841" y="44957"/>
                </a:moveTo>
                <a:lnTo>
                  <a:pt x="3257041" y="46355"/>
                </a:lnTo>
                <a:lnTo>
                  <a:pt x="3257423" y="59055"/>
                </a:lnTo>
                <a:lnTo>
                  <a:pt x="3308223" y="57657"/>
                </a:lnTo>
                <a:lnTo>
                  <a:pt x="3307841" y="44957"/>
                </a:lnTo>
                <a:close/>
              </a:path>
              <a:path extrusionOk="0" h="180339" w="4907915">
                <a:moveTo>
                  <a:pt x="3218941" y="47498"/>
                </a:moveTo>
                <a:lnTo>
                  <a:pt x="3168268" y="48894"/>
                </a:lnTo>
                <a:lnTo>
                  <a:pt x="3168523" y="61594"/>
                </a:lnTo>
                <a:lnTo>
                  <a:pt x="3219323" y="60198"/>
                </a:lnTo>
                <a:lnTo>
                  <a:pt x="3218941" y="47498"/>
                </a:lnTo>
                <a:close/>
              </a:path>
              <a:path extrusionOk="0" h="180339" w="4907915">
                <a:moveTo>
                  <a:pt x="3130168" y="49911"/>
                </a:moveTo>
                <a:lnTo>
                  <a:pt x="3079368" y="51435"/>
                </a:lnTo>
                <a:lnTo>
                  <a:pt x="3079750" y="64007"/>
                </a:lnTo>
                <a:lnTo>
                  <a:pt x="3130423" y="62611"/>
                </a:lnTo>
                <a:lnTo>
                  <a:pt x="3130168" y="49911"/>
                </a:lnTo>
                <a:close/>
              </a:path>
              <a:path extrusionOk="0" h="180339" w="4907915">
                <a:moveTo>
                  <a:pt x="3041268" y="52450"/>
                </a:moveTo>
                <a:lnTo>
                  <a:pt x="2990468" y="53848"/>
                </a:lnTo>
                <a:lnTo>
                  <a:pt x="2990850" y="66548"/>
                </a:lnTo>
                <a:lnTo>
                  <a:pt x="3041650" y="65150"/>
                </a:lnTo>
                <a:lnTo>
                  <a:pt x="3041268" y="52450"/>
                </a:lnTo>
                <a:close/>
              </a:path>
              <a:path extrusionOk="0" h="180339" w="4907915">
                <a:moveTo>
                  <a:pt x="2952368" y="54991"/>
                </a:moveTo>
                <a:lnTo>
                  <a:pt x="2901568" y="56387"/>
                </a:lnTo>
                <a:lnTo>
                  <a:pt x="2901950" y="69087"/>
                </a:lnTo>
                <a:lnTo>
                  <a:pt x="2952750" y="67691"/>
                </a:lnTo>
                <a:lnTo>
                  <a:pt x="2952368" y="54991"/>
                </a:lnTo>
                <a:close/>
              </a:path>
              <a:path extrusionOk="0" h="180339" w="4907915">
                <a:moveTo>
                  <a:pt x="2863468" y="57404"/>
                </a:moveTo>
                <a:lnTo>
                  <a:pt x="2812796" y="58928"/>
                </a:lnTo>
                <a:lnTo>
                  <a:pt x="2813050" y="71628"/>
                </a:lnTo>
                <a:lnTo>
                  <a:pt x="2863850" y="70104"/>
                </a:lnTo>
                <a:lnTo>
                  <a:pt x="2863468" y="57404"/>
                </a:lnTo>
                <a:close/>
              </a:path>
              <a:path extrusionOk="0" h="180339" w="4907915">
                <a:moveTo>
                  <a:pt x="2774696" y="59943"/>
                </a:moveTo>
                <a:lnTo>
                  <a:pt x="2723896" y="61341"/>
                </a:lnTo>
                <a:lnTo>
                  <a:pt x="2724277" y="74041"/>
                </a:lnTo>
                <a:lnTo>
                  <a:pt x="2775077" y="72643"/>
                </a:lnTo>
                <a:lnTo>
                  <a:pt x="2774696" y="59943"/>
                </a:lnTo>
                <a:close/>
              </a:path>
              <a:path extrusionOk="0" h="180339" w="4907915">
                <a:moveTo>
                  <a:pt x="2685796" y="62484"/>
                </a:moveTo>
                <a:lnTo>
                  <a:pt x="2634996" y="63881"/>
                </a:lnTo>
                <a:lnTo>
                  <a:pt x="2635377" y="76581"/>
                </a:lnTo>
                <a:lnTo>
                  <a:pt x="2686177" y="75184"/>
                </a:lnTo>
                <a:lnTo>
                  <a:pt x="2685796" y="62484"/>
                </a:lnTo>
                <a:close/>
              </a:path>
              <a:path extrusionOk="0" h="180339" w="4907915">
                <a:moveTo>
                  <a:pt x="2596896" y="64897"/>
                </a:moveTo>
                <a:lnTo>
                  <a:pt x="2546096" y="66421"/>
                </a:lnTo>
                <a:lnTo>
                  <a:pt x="2546477" y="79121"/>
                </a:lnTo>
                <a:lnTo>
                  <a:pt x="2597277" y="77597"/>
                </a:lnTo>
                <a:lnTo>
                  <a:pt x="2596896" y="64897"/>
                </a:lnTo>
                <a:close/>
              </a:path>
              <a:path extrusionOk="0" h="180339" w="4907915">
                <a:moveTo>
                  <a:pt x="2508123" y="67437"/>
                </a:moveTo>
                <a:lnTo>
                  <a:pt x="2457323" y="68834"/>
                </a:lnTo>
                <a:lnTo>
                  <a:pt x="2457704" y="81534"/>
                </a:lnTo>
                <a:lnTo>
                  <a:pt x="2508377" y="80137"/>
                </a:lnTo>
                <a:lnTo>
                  <a:pt x="2508123" y="67437"/>
                </a:lnTo>
                <a:close/>
              </a:path>
              <a:path extrusionOk="0" h="180339" w="4907915">
                <a:moveTo>
                  <a:pt x="2419223" y="69976"/>
                </a:moveTo>
                <a:lnTo>
                  <a:pt x="2368423" y="71374"/>
                </a:lnTo>
                <a:lnTo>
                  <a:pt x="2368804" y="84074"/>
                </a:lnTo>
                <a:lnTo>
                  <a:pt x="2419604" y="82676"/>
                </a:lnTo>
                <a:lnTo>
                  <a:pt x="2419223" y="69976"/>
                </a:lnTo>
                <a:close/>
              </a:path>
              <a:path extrusionOk="0" h="180339" w="4907915">
                <a:moveTo>
                  <a:pt x="2330323" y="72390"/>
                </a:moveTo>
                <a:lnTo>
                  <a:pt x="2279523" y="73913"/>
                </a:lnTo>
                <a:lnTo>
                  <a:pt x="2279904" y="86613"/>
                </a:lnTo>
                <a:lnTo>
                  <a:pt x="2330704" y="85090"/>
                </a:lnTo>
                <a:lnTo>
                  <a:pt x="2330323" y="72390"/>
                </a:lnTo>
                <a:close/>
              </a:path>
              <a:path extrusionOk="0" h="180339" w="4907915">
                <a:moveTo>
                  <a:pt x="2241423" y="74930"/>
                </a:moveTo>
                <a:lnTo>
                  <a:pt x="2190750" y="76326"/>
                </a:lnTo>
                <a:lnTo>
                  <a:pt x="2191004" y="89026"/>
                </a:lnTo>
                <a:lnTo>
                  <a:pt x="2241804" y="87630"/>
                </a:lnTo>
                <a:lnTo>
                  <a:pt x="2241423" y="74930"/>
                </a:lnTo>
                <a:close/>
              </a:path>
              <a:path extrusionOk="0" h="180339" w="4907915">
                <a:moveTo>
                  <a:pt x="2152650" y="77469"/>
                </a:moveTo>
                <a:lnTo>
                  <a:pt x="2101850" y="78867"/>
                </a:lnTo>
                <a:lnTo>
                  <a:pt x="2102230" y="91567"/>
                </a:lnTo>
                <a:lnTo>
                  <a:pt x="2153030" y="90169"/>
                </a:lnTo>
                <a:lnTo>
                  <a:pt x="2152650" y="77469"/>
                </a:lnTo>
                <a:close/>
              </a:path>
              <a:path extrusionOk="0" h="180339" w="4907915">
                <a:moveTo>
                  <a:pt x="2063750" y="80010"/>
                </a:moveTo>
                <a:lnTo>
                  <a:pt x="2012950" y="81406"/>
                </a:lnTo>
                <a:lnTo>
                  <a:pt x="2013330" y="94106"/>
                </a:lnTo>
                <a:lnTo>
                  <a:pt x="2064130" y="92710"/>
                </a:lnTo>
                <a:lnTo>
                  <a:pt x="2063750" y="80010"/>
                </a:lnTo>
                <a:close/>
              </a:path>
              <a:path extrusionOk="0" h="180339" w="4907915">
                <a:moveTo>
                  <a:pt x="1974850" y="82423"/>
                </a:moveTo>
                <a:lnTo>
                  <a:pt x="1924050" y="83947"/>
                </a:lnTo>
                <a:lnTo>
                  <a:pt x="1924430" y="96519"/>
                </a:lnTo>
                <a:lnTo>
                  <a:pt x="1975230" y="95123"/>
                </a:lnTo>
                <a:lnTo>
                  <a:pt x="1974850" y="82423"/>
                </a:lnTo>
                <a:close/>
              </a:path>
              <a:path extrusionOk="0" h="180339" w="4907915">
                <a:moveTo>
                  <a:pt x="1886077" y="84962"/>
                </a:moveTo>
                <a:lnTo>
                  <a:pt x="1835277" y="86360"/>
                </a:lnTo>
                <a:lnTo>
                  <a:pt x="1835530" y="99060"/>
                </a:lnTo>
                <a:lnTo>
                  <a:pt x="1886330" y="97662"/>
                </a:lnTo>
                <a:lnTo>
                  <a:pt x="1886077" y="84962"/>
                </a:lnTo>
                <a:close/>
              </a:path>
              <a:path extrusionOk="0" h="180339" w="4907915">
                <a:moveTo>
                  <a:pt x="1797177" y="87503"/>
                </a:moveTo>
                <a:lnTo>
                  <a:pt x="1746377" y="88900"/>
                </a:lnTo>
                <a:lnTo>
                  <a:pt x="1746758" y="101600"/>
                </a:lnTo>
                <a:lnTo>
                  <a:pt x="1797558" y="100203"/>
                </a:lnTo>
                <a:lnTo>
                  <a:pt x="1797177" y="87503"/>
                </a:lnTo>
                <a:close/>
              </a:path>
              <a:path extrusionOk="0" h="180339" w="4907915">
                <a:moveTo>
                  <a:pt x="1708277" y="89916"/>
                </a:moveTo>
                <a:lnTo>
                  <a:pt x="1657477" y="91440"/>
                </a:lnTo>
                <a:lnTo>
                  <a:pt x="1657858" y="104140"/>
                </a:lnTo>
                <a:lnTo>
                  <a:pt x="1708658" y="102616"/>
                </a:lnTo>
                <a:lnTo>
                  <a:pt x="1708277" y="89916"/>
                </a:lnTo>
                <a:close/>
              </a:path>
              <a:path extrusionOk="0" h="180339" w="4907915">
                <a:moveTo>
                  <a:pt x="1619377" y="92456"/>
                </a:moveTo>
                <a:lnTo>
                  <a:pt x="1568703" y="93853"/>
                </a:lnTo>
                <a:lnTo>
                  <a:pt x="1568958" y="106553"/>
                </a:lnTo>
                <a:lnTo>
                  <a:pt x="1619758" y="105156"/>
                </a:lnTo>
                <a:lnTo>
                  <a:pt x="1619377" y="92456"/>
                </a:lnTo>
                <a:close/>
              </a:path>
              <a:path extrusionOk="0" h="180339" w="4907915">
                <a:moveTo>
                  <a:pt x="1530603" y="94996"/>
                </a:moveTo>
                <a:lnTo>
                  <a:pt x="1479803" y="96393"/>
                </a:lnTo>
                <a:lnTo>
                  <a:pt x="1480185" y="109093"/>
                </a:lnTo>
                <a:lnTo>
                  <a:pt x="1530858" y="107696"/>
                </a:lnTo>
                <a:lnTo>
                  <a:pt x="1530603" y="94996"/>
                </a:lnTo>
                <a:close/>
              </a:path>
              <a:path extrusionOk="0" h="180339" w="4907915">
                <a:moveTo>
                  <a:pt x="1441703" y="97409"/>
                </a:moveTo>
                <a:lnTo>
                  <a:pt x="1390903" y="98932"/>
                </a:lnTo>
                <a:lnTo>
                  <a:pt x="1391285" y="111632"/>
                </a:lnTo>
                <a:lnTo>
                  <a:pt x="1442085" y="110109"/>
                </a:lnTo>
                <a:lnTo>
                  <a:pt x="1441703" y="97409"/>
                </a:lnTo>
                <a:close/>
              </a:path>
              <a:path extrusionOk="0" h="180339" w="4907915">
                <a:moveTo>
                  <a:pt x="1352803" y="99949"/>
                </a:moveTo>
                <a:lnTo>
                  <a:pt x="1302003" y="101346"/>
                </a:lnTo>
                <a:lnTo>
                  <a:pt x="1302385" y="114046"/>
                </a:lnTo>
                <a:lnTo>
                  <a:pt x="1353185" y="112649"/>
                </a:lnTo>
                <a:lnTo>
                  <a:pt x="1352803" y="99949"/>
                </a:lnTo>
                <a:close/>
              </a:path>
              <a:path extrusionOk="0" h="180339" w="4907915">
                <a:moveTo>
                  <a:pt x="1263903" y="102488"/>
                </a:moveTo>
                <a:lnTo>
                  <a:pt x="1213230" y="103886"/>
                </a:lnTo>
                <a:lnTo>
                  <a:pt x="1213485" y="116586"/>
                </a:lnTo>
                <a:lnTo>
                  <a:pt x="1264285" y="115188"/>
                </a:lnTo>
                <a:lnTo>
                  <a:pt x="1263903" y="102488"/>
                </a:lnTo>
                <a:close/>
              </a:path>
              <a:path extrusionOk="0" h="180339" w="4907915">
                <a:moveTo>
                  <a:pt x="1175130" y="104901"/>
                </a:moveTo>
                <a:lnTo>
                  <a:pt x="1124330" y="106425"/>
                </a:lnTo>
                <a:lnTo>
                  <a:pt x="1124712" y="119125"/>
                </a:lnTo>
                <a:lnTo>
                  <a:pt x="1175512" y="117601"/>
                </a:lnTo>
                <a:lnTo>
                  <a:pt x="1175130" y="104901"/>
                </a:lnTo>
                <a:close/>
              </a:path>
              <a:path extrusionOk="0" h="180339" w="4907915">
                <a:moveTo>
                  <a:pt x="1086230" y="107442"/>
                </a:moveTo>
                <a:lnTo>
                  <a:pt x="1035430" y="108838"/>
                </a:lnTo>
                <a:lnTo>
                  <a:pt x="1035812" y="121538"/>
                </a:lnTo>
                <a:lnTo>
                  <a:pt x="1086612" y="120142"/>
                </a:lnTo>
                <a:lnTo>
                  <a:pt x="1086230" y="107442"/>
                </a:lnTo>
                <a:close/>
              </a:path>
              <a:path extrusionOk="0" h="180339" w="4907915">
                <a:moveTo>
                  <a:pt x="997330" y="109981"/>
                </a:moveTo>
                <a:lnTo>
                  <a:pt x="946530" y="111379"/>
                </a:lnTo>
                <a:lnTo>
                  <a:pt x="946912" y="124079"/>
                </a:lnTo>
                <a:lnTo>
                  <a:pt x="997712" y="122681"/>
                </a:lnTo>
                <a:lnTo>
                  <a:pt x="997330" y="109981"/>
                </a:lnTo>
                <a:close/>
              </a:path>
              <a:path extrusionOk="0" h="180339" w="4907915">
                <a:moveTo>
                  <a:pt x="908558" y="112522"/>
                </a:moveTo>
                <a:lnTo>
                  <a:pt x="857758" y="113918"/>
                </a:lnTo>
                <a:lnTo>
                  <a:pt x="858138" y="126618"/>
                </a:lnTo>
                <a:lnTo>
                  <a:pt x="908812" y="125222"/>
                </a:lnTo>
                <a:lnTo>
                  <a:pt x="908558" y="112522"/>
                </a:lnTo>
                <a:close/>
              </a:path>
              <a:path extrusionOk="0" h="180339" w="4907915">
                <a:moveTo>
                  <a:pt x="819658" y="114935"/>
                </a:moveTo>
                <a:lnTo>
                  <a:pt x="768858" y="116459"/>
                </a:lnTo>
                <a:lnTo>
                  <a:pt x="769238" y="129031"/>
                </a:lnTo>
                <a:lnTo>
                  <a:pt x="820038" y="127635"/>
                </a:lnTo>
                <a:lnTo>
                  <a:pt x="819658" y="114935"/>
                </a:lnTo>
                <a:close/>
              </a:path>
              <a:path extrusionOk="0" h="180339" w="4907915">
                <a:moveTo>
                  <a:pt x="730758" y="117475"/>
                </a:moveTo>
                <a:lnTo>
                  <a:pt x="679958" y="118872"/>
                </a:lnTo>
                <a:lnTo>
                  <a:pt x="680338" y="131572"/>
                </a:lnTo>
                <a:lnTo>
                  <a:pt x="731138" y="130175"/>
                </a:lnTo>
                <a:lnTo>
                  <a:pt x="730758" y="117475"/>
                </a:lnTo>
                <a:close/>
              </a:path>
              <a:path extrusionOk="0" h="180339" w="4907915">
                <a:moveTo>
                  <a:pt x="641858" y="120015"/>
                </a:moveTo>
                <a:lnTo>
                  <a:pt x="591185" y="121412"/>
                </a:lnTo>
                <a:lnTo>
                  <a:pt x="591438" y="134112"/>
                </a:lnTo>
                <a:lnTo>
                  <a:pt x="642238" y="132715"/>
                </a:lnTo>
                <a:lnTo>
                  <a:pt x="641858" y="120015"/>
                </a:lnTo>
                <a:close/>
              </a:path>
              <a:path extrusionOk="0" h="180339" w="4907915">
                <a:moveTo>
                  <a:pt x="553085" y="122428"/>
                </a:moveTo>
                <a:lnTo>
                  <a:pt x="502285" y="123951"/>
                </a:lnTo>
                <a:lnTo>
                  <a:pt x="502665" y="136651"/>
                </a:lnTo>
                <a:lnTo>
                  <a:pt x="553465" y="135128"/>
                </a:lnTo>
                <a:lnTo>
                  <a:pt x="553085" y="122428"/>
                </a:lnTo>
                <a:close/>
              </a:path>
              <a:path extrusionOk="0" h="180339" w="4907915">
                <a:moveTo>
                  <a:pt x="464185" y="124968"/>
                </a:moveTo>
                <a:lnTo>
                  <a:pt x="413384" y="126365"/>
                </a:lnTo>
                <a:lnTo>
                  <a:pt x="413765" y="139065"/>
                </a:lnTo>
                <a:lnTo>
                  <a:pt x="464565" y="137668"/>
                </a:lnTo>
                <a:lnTo>
                  <a:pt x="464185" y="124968"/>
                </a:lnTo>
                <a:close/>
              </a:path>
              <a:path extrusionOk="0" h="180339" w="4907915">
                <a:moveTo>
                  <a:pt x="375284" y="127507"/>
                </a:moveTo>
                <a:lnTo>
                  <a:pt x="324484" y="128905"/>
                </a:lnTo>
                <a:lnTo>
                  <a:pt x="324865" y="141605"/>
                </a:lnTo>
                <a:lnTo>
                  <a:pt x="375665" y="140207"/>
                </a:lnTo>
                <a:lnTo>
                  <a:pt x="375284" y="127507"/>
                </a:lnTo>
                <a:close/>
              </a:path>
              <a:path extrusionOk="0" h="180339" w="4907915">
                <a:moveTo>
                  <a:pt x="286512" y="129921"/>
                </a:moveTo>
                <a:lnTo>
                  <a:pt x="235712" y="131444"/>
                </a:lnTo>
                <a:lnTo>
                  <a:pt x="236093" y="144144"/>
                </a:lnTo>
                <a:lnTo>
                  <a:pt x="286765" y="142621"/>
                </a:lnTo>
                <a:lnTo>
                  <a:pt x="286512" y="129921"/>
                </a:lnTo>
                <a:close/>
              </a:path>
              <a:path extrusionOk="0" h="180339" w="4907915">
                <a:moveTo>
                  <a:pt x="197612" y="132461"/>
                </a:moveTo>
                <a:lnTo>
                  <a:pt x="146812" y="133857"/>
                </a:lnTo>
                <a:lnTo>
                  <a:pt x="147193" y="146557"/>
                </a:lnTo>
                <a:lnTo>
                  <a:pt x="197993" y="145161"/>
                </a:lnTo>
                <a:lnTo>
                  <a:pt x="197612" y="132461"/>
                </a:lnTo>
                <a:close/>
              </a:path>
              <a:path extrusionOk="0" h="180339" w="4907915">
                <a:moveTo>
                  <a:pt x="75183" y="104140"/>
                </a:moveTo>
                <a:lnTo>
                  <a:pt x="0" y="144399"/>
                </a:lnTo>
                <a:lnTo>
                  <a:pt x="77343" y="180340"/>
                </a:lnTo>
                <a:lnTo>
                  <a:pt x="76454" y="148971"/>
                </a:lnTo>
                <a:lnTo>
                  <a:pt x="63753" y="148971"/>
                </a:lnTo>
                <a:lnTo>
                  <a:pt x="63373" y="136271"/>
                </a:lnTo>
                <a:lnTo>
                  <a:pt x="76084" y="135914"/>
                </a:lnTo>
                <a:lnTo>
                  <a:pt x="75183" y="104140"/>
                </a:lnTo>
                <a:close/>
              </a:path>
              <a:path extrusionOk="0" h="180339" w="4907915">
                <a:moveTo>
                  <a:pt x="76084" y="135914"/>
                </a:moveTo>
                <a:lnTo>
                  <a:pt x="63373" y="136271"/>
                </a:lnTo>
                <a:lnTo>
                  <a:pt x="63753" y="148971"/>
                </a:lnTo>
                <a:lnTo>
                  <a:pt x="76444" y="148615"/>
                </a:lnTo>
                <a:lnTo>
                  <a:pt x="76084" y="135914"/>
                </a:lnTo>
                <a:close/>
              </a:path>
              <a:path extrusionOk="0" h="180339" w="4907915">
                <a:moveTo>
                  <a:pt x="76444" y="148615"/>
                </a:moveTo>
                <a:lnTo>
                  <a:pt x="63753" y="148971"/>
                </a:lnTo>
                <a:lnTo>
                  <a:pt x="76454" y="148971"/>
                </a:lnTo>
                <a:lnTo>
                  <a:pt x="76444" y="148615"/>
                </a:lnTo>
                <a:close/>
              </a:path>
              <a:path extrusionOk="0" h="180339" w="4907915">
                <a:moveTo>
                  <a:pt x="108712" y="135000"/>
                </a:moveTo>
                <a:lnTo>
                  <a:pt x="76084" y="135914"/>
                </a:lnTo>
                <a:lnTo>
                  <a:pt x="76444" y="148615"/>
                </a:lnTo>
                <a:lnTo>
                  <a:pt x="109093" y="147700"/>
                </a:lnTo>
                <a:lnTo>
                  <a:pt x="108712" y="135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3" name="Google Shape;1083;p92"/>
          <p:cNvSpPr/>
          <p:nvPr/>
        </p:nvSpPr>
        <p:spPr>
          <a:xfrm>
            <a:off x="2833497" y="5316601"/>
            <a:ext cx="4907280" cy="180340"/>
          </a:xfrm>
          <a:custGeom>
            <a:rect b="b" l="l" r="r" t="t"/>
            <a:pathLst>
              <a:path extrusionOk="0" h="180339" w="4907280">
                <a:moveTo>
                  <a:pt x="380" y="0"/>
                </a:moveTo>
                <a:lnTo>
                  <a:pt x="0" y="12573"/>
                </a:lnTo>
                <a:lnTo>
                  <a:pt x="50800" y="14096"/>
                </a:lnTo>
                <a:lnTo>
                  <a:pt x="51180" y="1396"/>
                </a:lnTo>
                <a:lnTo>
                  <a:pt x="380" y="0"/>
                </a:lnTo>
                <a:close/>
              </a:path>
              <a:path extrusionOk="0" h="180339" w="4907280">
                <a:moveTo>
                  <a:pt x="89280" y="2412"/>
                </a:moveTo>
                <a:lnTo>
                  <a:pt x="88900" y="15112"/>
                </a:lnTo>
                <a:lnTo>
                  <a:pt x="139700" y="16510"/>
                </a:lnTo>
                <a:lnTo>
                  <a:pt x="139953" y="3810"/>
                </a:lnTo>
                <a:lnTo>
                  <a:pt x="89280" y="2412"/>
                </a:lnTo>
                <a:close/>
              </a:path>
              <a:path extrusionOk="0" h="180339" w="4907280">
                <a:moveTo>
                  <a:pt x="178053" y="4953"/>
                </a:moveTo>
                <a:lnTo>
                  <a:pt x="177800" y="17653"/>
                </a:lnTo>
                <a:lnTo>
                  <a:pt x="228472" y="19050"/>
                </a:lnTo>
                <a:lnTo>
                  <a:pt x="228853" y="6350"/>
                </a:lnTo>
                <a:lnTo>
                  <a:pt x="178053" y="4953"/>
                </a:lnTo>
                <a:close/>
              </a:path>
              <a:path extrusionOk="0" h="180339" w="4907280">
                <a:moveTo>
                  <a:pt x="266953" y="7493"/>
                </a:moveTo>
                <a:lnTo>
                  <a:pt x="266572" y="20193"/>
                </a:lnTo>
                <a:lnTo>
                  <a:pt x="317372" y="21590"/>
                </a:lnTo>
                <a:lnTo>
                  <a:pt x="317753" y="8890"/>
                </a:lnTo>
                <a:lnTo>
                  <a:pt x="266953" y="7493"/>
                </a:lnTo>
                <a:close/>
              </a:path>
              <a:path extrusionOk="0" h="180339" w="4907280">
                <a:moveTo>
                  <a:pt x="355853" y="9906"/>
                </a:moveTo>
                <a:lnTo>
                  <a:pt x="355472" y="22606"/>
                </a:lnTo>
                <a:lnTo>
                  <a:pt x="406272" y="24003"/>
                </a:lnTo>
                <a:lnTo>
                  <a:pt x="406653" y="11430"/>
                </a:lnTo>
                <a:lnTo>
                  <a:pt x="355853" y="9906"/>
                </a:lnTo>
                <a:close/>
              </a:path>
              <a:path extrusionOk="0" h="180339" w="4907280">
                <a:moveTo>
                  <a:pt x="444753" y="12446"/>
                </a:moveTo>
                <a:lnTo>
                  <a:pt x="444373" y="25146"/>
                </a:lnTo>
                <a:lnTo>
                  <a:pt x="495173" y="26543"/>
                </a:lnTo>
                <a:lnTo>
                  <a:pt x="495426" y="13843"/>
                </a:lnTo>
                <a:lnTo>
                  <a:pt x="444753" y="12446"/>
                </a:lnTo>
                <a:close/>
              </a:path>
              <a:path extrusionOk="0" h="180339" w="4907280">
                <a:moveTo>
                  <a:pt x="533526" y="14986"/>
                </a:moveTo>
                <a:lnTo>
                  <a:pt x="533145" y="27686"/>
                </a:lnTo>
                <a:lnTo>
                  <a:pt x="583945" y="29083"/>
                </a:lnTo>
                <a:lnTo>
                  <a:pt x="584326" y="16383"/>
                </a:lnTo>
                <a:lnTo>
                  <a:pt x="533526" y="14986"/>
                </a:lnTo>
                <a:close/>
              </a:path>
              <a:path extrusionOk="0" h="180339" w="4907280">
                <a:moveTo>
                  <a:pt x="622426" y="17399"/>
                </a:moveTo>
                <a:lnTo>
                  <a:pt x="622045" y="30099"/>
                </a:lnTo>
                <a:lnTo>
                  <a:pt x="672845" y="31623"/>
                </a:lnTo>
                <a:lnTo>
                  <a:pt x="673226" y="18923"/>
                </a:lnTo>
                <a:lnTo>
                  <a:pt x="622426" y="17399"/>
                </a:lnTo>
                <a:close/>
              </a:path>
              <a:path extrusionOk="0" h="180339" w="4907280">
                <a:moveTo>
                  <a:pt x="711326" y="19939"/>
                </a:moveTo>
                <a:lnTo>
                  <a:pt x="710945" y="32639"/>
                </a:lnTo>
                <a:lnTo>
                  <a:pt x="761745" y="34036"/>
                </a:lnTo>
                <a:lnTo>
                  <a:pt x="762126" y="21336"/>
                </a:lnTo>
                <a:lnTo>
                  <a:pt x="711326" y="19939"/>
                </a:lnTo>
                <a:close/>
              </a:path>
              <a:path extrusionOk="0" h="180339" w="4907280">
                <a:moveTo>
                  <a:pt x="800100" y="22479"/>
                </a:moveTo>
                <a:lnTo>
                  <a:pt x="799845" y="35179"/>
                </a:lnTo>
                <a:lnTo>
                  <a:pt x="850518" y="36576"/>
                </a:lnTo>
                <a:lnTo>
                  <a:pt x="850900" y="23876"/>
                </a:lnTo>
                <a:lnTo>
                  <a:pt x="800100" y="22479"/>
                </a:lnTo>
                <a:close/>
              </a:path>
              <a:path extrusionOk="0" h="180339" w="4907280">
                <a:moveTo>
                  <a:pt x="889000" y="24892"/>
                </a:moveTo>
                <a:lnTo>
                  <a:pt x="888618" y="37592"/>
                </a:lnTo>
                <a:lnTo>
                  <a:pt x="939418" y="39115"/>
                </a:lnTo>
                <a:lnTo>
                  <a:pt x="939800" y="26415"/>
                </a:lnTo>
                <a:lnTo>
                  <a:pt x="889000" y="24892"/>
                </a:lnTo>
                <a:close/>
              </a:path>
              <a:path extrusionOk="0" h="180339" w="4907280">
                <a:moveTo>
                  <a:pt x="977900" y="27432"/>
                </a:moveTo>
                <a:lnTo>
                  <a:pt x="977518" y="40132"/>
                </a:lnTo>
                <a:lnTo>
                  <a:pt x="1028318" y="41529"/>
                </a:lnTo>
                <a:lnTo>
                  <a:pt x="1028700" y="28829"/>
                </a:lnTo>
                <a:lnTo>
                  <a:pt x="977900" y="27432"/>
                </a:lnTo>
                <a:close/>
              </a:path>
              <a:path extrusionOk="0" h="180339" w="4907280">
                <a:moveTo>
                  <a:pt x="1066800" y="29971"/>
                </a:moveTo>
                <a:lnTo>
                  <a:pt x="1066418" y="42671"/>
                </a:lnTo>
                <a:lnTo>
                  <a:pt x="1117218" y="44068"/>
                </a:lnTo>
                <a:lnTo>
                  <a:pt x="1117473" y="31368"/>
                </a:lnTo>
                <a:lnTo>
                  <a:pt x="1066800" y="29971"/>
                </a:lnTo>
                <a:close/>
              </a:path>
              <a:path extrusionOk="0" h="180339" w="4907280">
                <a:moveTo>
                  <a:pt x="1155573" y="32385"/>
                </a:moveTo>
                <a:lnTo>
                  <a:pt x="1155191" y="45085"/>
                </a:lnTo>
                <a:lnTo>
                  <a:pt x="1205991" y="46609"/>
                </a:lnTo>
                <a:lnTo>
                  <a:pt x="1206373" y="33909"/>
                </a:lnTo>
                <a:lnTo>
                  <a:pt x="1155573" y="32385"/>
                </a:lnTo>
                <a:close/>
              </a:path>
              <a:path extrusionOk="0" h="180339" w="4907280">
                <a:moveTo>
                  <a:pt x="1244473" y="34925"/>
                </a:moveTo>
                <a:lnTo>
                  <a:pt x="1244091" y="47625"/>
                </a:lnTo>
                <a:lnTo>
                  <a:pt x="1294891" y="49021"/>
                </a:lnTo>
                <a:lnTo>
                  <a:pt x="1295273" y="36321"/>
                </a:lnTo>
                <a:lnTo>
                  <a:pt x="1244473" y="34925"/>
                </a:lnTo>
                <a:close/>
              </a:path>
              <a:path extrusionOk="0" h="180339" w="4907280">
                <a:moveTo>
                  <a:pt x="1333373" y="37465"/>
                </a:moveTo>
                <a:lnTo>
                  <a:pt x="1332991" y="50165"/>
                </a:lnTo>
                <a:lnTo>
                  <a:pt x="1383791" y="51562"/>
                </a:lnTo>
                <a:lnTo>
                  <a:pt x="1384173" y="38862"/>
                </a:lnTo>
                <a:lnTo>
                  <a:pt x="1333373" y="37465"/>
                </a:lnTo>
                <a:close/>
              </a:path>
              <a:path extrusionOk="0" h="180339" w="4907280">
                <a:moveTo>
                  <a:pt x="1422145" y="40005"/>
                </a:moveTo>
                <a:lnTo>
                  <a:pt x="1421891" y="52705"/>
                </a:lnTo>
                <a:lnTo>
                  <a:pt x="1472564" y="54102"/>
                </a:lnTo>
                <a:lnTo>
                  <a:pt x="1472945" y="41402"/>
                </a:lnTo>
                <a:lnTo>
                  <a:pt x="1422145" y="40005"/>
                </a:lnTo>
                <a:close/>
              </a:path>
              <a:path extrusionOk="0" h="180339" w="4907280">
                <a:moveTo>
                  <a:pt x="1511045" y="42418"/>
                </a:moveTo>
                <a:lnTo>
                  <a:pt x="1510664" y="55118"/>
                </a:lnTo>
                <a:lnTo>
                  <a:pt x="1561464" y="56515"/>
                </a:lnTo>
                <a:lnTo>
                  <a:pt x="1561845" y="43815"/>
                </a:lnTo>
                <a:lnTo>
                  <a:pt x="1511045" y="42418"/>
                </a:lnTo>
                <a:close/>
              </a:path>
              <a:path extrusionOk="0" h="180339" w="4907280">
                <a:moveTo>
                  <a:pt x="1599945" y="44958"/>
                </a:moveTo>
                <a:lnTo>
                  <a:pt x="1599564" y="57658"/>
                </a:lnTo>
                <a:lnTo>
                  <a:pt x="1650364" y="59055"/>
                </a:lnTo>
                <a:lnTo>
                  <a:pt x="1650745" y="46355"/>
                </a:lnTo>
                <a:lnTo>
                  <a:pt x="1599945" y="44958"/>
                </a:lnTo>
                <a:close/>
              </a:path>
              <a:path extrusionOk="0" h="180339" w="4907280">
                <a:moveTo>
                  <a:pt x="1688845" y="47498"/>
                </a:moveTo>
                <a:lnTo>
                  <a:pt x="1688464" y="60198"/>
                </a:lnTo>
                <a:lnTo>
                  <a:pt x="1739264" y="61595"/>
                </a:lnTo>
                <a:lnTo>
                  <a:pt x="1739518" y="48895"/>
                </a:lnTo>
                <a:lnTo>
                  <a:pt x="1688845" y="47498"/>
                </a:lnTo>
                <a:close/>
              </a:path>
              <a:path extrusionOk="0" h="180339" w="4907280">
                <a:moveTo>
                  <a:pt x="1777618" y="49911"/>
                </a:moveTo>
                <a:lnTo>
                  <a:pt x="1777238" y="62611"/>
                </a:lnTo>
                <a:lnTo>
                  <a:pt x="1828038" y="64135"/>
                </a:lnTo>
                <a:lnTo>
                  <a:pt x="1828418" y="51435"/>
                </a:lnTo>
                <a:lnTo>
                  <a:pt x="1777618" y="49911"/>
                </a:lnTo>
                <a:close/>
              </a:path>
              <a:path extrusionOk="0" h="180339" w="4907280">
                <a:moveTo>
                  <a:pt x="1866518" y="52451"/>
                </a:moveTo>
                <a:lnTo>
                  <a:pt x="1866138" y="65151"/>
                </a:lnTo>
                <a:lnTo>
                  <a:pt x="1916938" y="66548"/>
                </a:lnTo>
                <a:lnTo>
                  <a:pt x="1917318" y="53848"/>
                </a:lnTo>
                <a:lnTo>
                  <a:pt x="1866518" y="52451"/>
                </a:lnTo>
                <a:close/>
              </a:path>
              <a:path extrusionOk="0" h="180339" w="4907280">
                <a:moveTo>
                  <a:pt x="1955418" y="54990"/>
                </a:moveTo>
                <a:lnTo>
                  <a:pt x="1955038" y="67690"/>
                </a:lnTo>
                <a:lnTo>
                  <a:pt x="2005838" y="69087"/>
                </a:lnTo>
                <a:lnTo>
                  <a:pt x="2006218" y="56387"/>
                </a:lnTo>
                <a:lnTo>
                  <a:pt x="1955418" y="54990"/>
                </a:lnTo>
                <a:close/>
              </a:path>
              <a:path extrusionOk="0" h="180339" w="4907280">
                <a:moveTo>
                  <a:pt x="2044191" y="57404"/>
                </a:moveTo>
                <a:lnTo>
                  <a:pt x="2043938" y="70104"/>
                </a:lnTo>
                <a:lnTo>
                  <a:pt x="2094611" y="71628"/>
                </a:lnTo>
                <a:lnTo>
                  <a:pt x="2094991" y="58928"/>
                </a:lnTo>
                <a:lnTo>
                  <a:pt x="2044191" y="57404"/>
                </a:lnTo>
                <a:close/>
              </a:path>
              <a:path extrusionOk="0" h="180339" w="4907280">
                <a:moveTo>
                  <a:pt x="2133091" y="59943"/>
                </a:moveTo>
                <a:lnTo>
                  <a:pt x="2132711" y="72643"/>
                </a:lnTo>
                <a:lnTo>
                  <a:pt x="2183511" y="74040"/>
                </a:lnTo>
                <a:lnTo>
                  <a:pt x="2183891" y="61340"/>
                </a:lnTo>
                <a:lnTo>
                  <a:pt x="2133091" y="59943"/>
                </a:lnTo>
                <a:close/>
              </a:path>
              <a:path extrusionOk="0" h="180339" w="4907280">
                <a:moveTo>
                  <a:pt x="2221991" y="62484"/>
                </a:moveTo>
                <a:lnTo>
                  <a:pt x="2221611" y="75184"/>
                </a:lnTo>
                <a:lnTo>
                  <a:pt x="2272411" y="76581"/>
                </a:lnTo>
                <a:lnTo>
                  <a:pt x="2272791" y="63881"/>
                </a:lnTo>
                <a:lnTo>
                  <a:pt x="2221991" y="62484"/>
                </a:lnTo>
                <a:close/>
              </a:path>
              <a:path extrusionOk="0" h="180339" w="4907280">
                <a:moveTo>
                  <a:pt x="2310891" y="64896"/>
                </a:moveTo>
                <a:lnTo>
                  <a:pt x="2310511" y="77597"/>
                </a:lnTo>
                <a:lnTo>
                  <a:pt x="2361311" y="79121"/>
                </a:lnTo>
                <a:lnTo>
                  <a:pt x="2361565" y="66421"/>
                </a:lnTo>
                <a:lnTo>
                  <a:pt x="2310891" y="64896"/>
                </a:lnTo>
                <a:close/>
              </a:path>
              <a:path extrusionOk="0" h="180339" w="4907280">
                <a:moveTo>
                  <a:pt x="2399665" y="67437"/>
                </a:moveTo>
                <a:lnTo>
                  <a:pt x="2399411" y="80137"/>
                </a:lnTo>
                <a:lnTo>
                  <a:pt x="2450083" y="81534"/>
                </a:lnTo>
                <a:lnTo>
                  <a:pt x="2450465" y="68834"/>
                </a:lnTo>
                <a:lnTo>
                  <a:pt x="2399665" y="67437"/>
                </a:lnTo>
                <a:close/>
              </a:path>
              <a:path extrusionOk="0" h="180339" w="4907280">
                <a:moveTo>
                  <a:pt x="2488565" y="69977"/>
                </a:moveTo>
                <a:lnTo>
                  <a:pt x="2488183" y="82677"/>
                </a:lnTo>
                <a:lnTo>
                  <a:pt x="2538983" y="84074"/>
                </a:lnTo>
                <a:lnTo>
                  <a:pt x="2539365" y="71374"/>
                </a:lnTo>
                <a:lnTo>
                  <a:pt x="2488565" y="69977"/>
                </a:lnTo>
                <a:close/>
              </a:path>
              <a:path extrusionOk="0" h="180339" w="4907280">
                <a:moveTo>
                  <a:pt x="2577465" y="72517"/>
                </a:moveTo>
                <a:lnTo>
                  <a:pt x="2577083" y="85217"/>
                </a:lnTo>
                <a:lnTo>
                  <a:pt x="2627883" y="86614"/>
                </a:lnTo>
                <a:lnTo>
                  <a:pt x="2628265" y="73914"/>
                </a:lnTo>
                <a:lnTo>
                  <a:pt x="2577465" y="72517"/>
                </a:lnTo>
                <a:close/>
              </a:path>
              <a:path extrusionOk="0" h="180339" w="4907280">
                <a:moveTo>
                  <a:pt x="2666365" y="74930"/>
                </a:moveTo>
                <a:lnTo>
                  <a:pt x="2665983" y="87630"/>
                </a:lnTo>
                <a:lnTo>
                  <a:pt x="2716783" y="89027"/>
                </a:lnTo>
                <a:lnTo>
                  <a:pt x="2717038" y="76454"/>
                </a:lnTo>
                <a:lnTo>
                  <a:pt x="2666365" y="74930"/>
                </a:lnTo>
                <a:close/>
              </a:path>
              <a:path extrusionOk="0" h="180339" w="4907280">
                <a:moveTo>
                  <a:pt x="2755138" y="77470"/>
                </a:moveTo>
                <a:lnTo>
                  <a:pt x="2754756" y="90170"/>
                </a:lnTo>
                <a:lnTo>
                  <a:pt x="2805556" y="91567"/>
                </a:lnTo>
                <a:lnTo>
                  <a:pt x="2805938" y="78867"/>
                </a:lnTo>
                <a:lnTo>
                  <a:pt x="2755138" y="77470"/>
                </a:lnTo>
                <a:close/>
              </a:path>
              <a:path extrusionOk="0" h="180339" w="4907280">
                <a:moveTo>
                  <a:pt x="2844038" y="80010"/>
                </a:moveTo>
                <a:lnTo>
                  <a:pt x="2843656" y="92710"/>
                </a:lnTo>
                <a:lnTo>
                  <a:pt x="2894456" y="94107"/>
                </a:lnTo>
                <a:lnTo>
                  <a:pt x="2894838" y="81407"/>
                </a:lnTo>
                <a:lnTo>
                  <a:pt x="2844038" y="80010"/>
                </a:lnTo>
                <a:close/>
              </a:path>
              <a:path extrusionOk="0" h="180339" w="4907280">
                <a:moveTo>
                  <a:pt x="2932938" y="82423"/>
                </a:moveTo>
                <a:lnTo>
                  <a:pt x="2932556" y="95123"/>
                </a:lnTo>
                <a:lnTo>
                  <a:pt x="2983356" y="96647"/>
                </a:lnTo>
                <a:lnTo>
                  <a:pt x="2983738" y="83947"/>
                </a:lnTo>
                <a:lnTo>
                  <a:pt x="2932938" y="82423"/>
                </a:lnTo>
                <a:close/>
              </a:path>
              <a:path extrusionOk="0" h="180339" w="4907280">
                <a:moveTo>
                  <a:pt x="3021711" y="84962"/>
                </a:moveTo>
                <a:lnTo>
                  <a:pt x="3021456" y="97662"/>
                </a:lnTo>
                <a:lnTo>
                  <a:pt x="3072129" y="99060"/>
                </a:lnTo>
                <a:lnTo>
                  <a:pt x="3072511" y="86360"/>
                </a:lnTo>
                <a:lnTo>
                  <a:pt x="3021711" y="84962"/>
                </a:lnTo>
                <a:close/>
              </a:path>
              <a:path extrusionOk="0" h="180339" w="4907280">
                <a:moveTo>
                  <a:pt x="3110611" y="87503"/>
                </a:moveTo>
                <a:lnTo>
                  <a:pt x="3110229" y="100203"/>
                </a:lnTo>
                <a:lnTo>
                  <a:pt x="3161029" y="101600"/>
                </a:lnTo>
                <a:lnTo>
                  <a:pt x="3161411" y="88900"/>
                </a:lnTo>
                <a:lnTo>
                  <a:pt x="3110611" y="87503"/>
                </a:lnTo>
                <a:close/>
              </a:path>
              <a:path extrusionOk="0" h="180339" w="4907280">
                <a:moveTo>
                  <a:pt x="3199511" y="89915"/>
                </a:moveTo>
                <a:lnTo>
                  <a:pt x="3199129" y="102615"/>
                </a:lnTo>
                <a:lnTo>
                  <a:pt x="3249929" y="104140"/>
                </a:lnTo>
                <a:lnTo>
                  <a:pt x="3250311" y="91440"/>
                </a:lnTo>
                <a:lnTo>
                  <a:pt x="3199511" y="89915"/>
                </a:lnTo>
                <a:close/>
              </a:path>
              <a:path extrusionOk="0" h="180339" w="4907280">
                <a:moveTo>
                  <a:pt x="3288411" y="92456"/>
                </a:moveTo>
                <a:lnTo>
                  <a:pt x="3288029" y="105156"/>
                </a:lnTo>
                <a:lnTo>
                  <a:pt x="3338829" y="106553"/>
                </a:lnTo>
                <a:lnTo>
                  <a:pt x="3339083" y="93853"/>
                </a:lnTo>
                <a:lnTo>
                  <a:pt x="3288411" y="92456"/>
                </a:lnTo>
                <a:close/>
              </a:path>
              <a:path extrusionOk="0" h="180339" w="4907280">
                <a:moveTo>
                  <a:pt x="3377183" y="94996"/>
                </a:moveTo>
                <a:lnTo>
                  <a:pt x="3376929" y="107696"/>
                </a:lnTo>
                <a:lnTo>
                  <a:pt x="3427603" y="109093"/>
                </a:lnTo>
                <a:lnTo>
                  <a:pt x="3427983" y="96393"/>
                </a:lnTo>
                <a:lnTo>
                  <a:pt x="3377183" y="94996"/>
                </a:lnTo>
                <a:close/>
              </a:path>
              <a:path extrusionOk="0" h="180339" w="4907280">
                <a:moveTo>
                  <a:pt x="3466083" y="97536"/>
                </a:moveTo>
                <a:lnTo>
                  <a:pt x="3465703" y="110109"/>
                </a:lnTo>
                <a:lnTo>
                  <a:pt x="3516503" y="111633"/>
                </a:lnTo>
                <a:lnTo>
                  <a:pt x="3516883" y="98933"/>
                </a:lnTo>
                <a:lnTo>
                  <a:pt x="3466083" y="97536"/>
                </a:lnTo>
                <a:close/>
              </a:path>
              <a:path extrusionOk="0" h="180339" w="4907280">
                <a:moveTo>
                  <a:pt x="3554983" y="99949"/>
                </a:moveTo>
                <a:lnTo>
                  <a:pt x="3554603" y="112649"/>
                </a:lnTo>
                <a:lnTo>
                  <a:pt x="3605403" y="114046"/>
                </a:lnTo>
                <a:lnTo>
                  <a:pt x="3605783" y="101346"/>
                </a:lnTo>
                <a:lnTo>
                  <a:pt x="3554983" y="99949"/>
                </a:lnTo>
                <a:close/>
              </a:path>
              <a:path extrusionOk="0" h="180339" w="4907280">
                <a:moveTo>
                  <a:pt x="3643883" y="102489"/>
                </a:moveTo>
                <a:lnTo>
                  <a:pt x="3643503" y="115189"/>
                </a:lnTo>
                <a:lnTo>
                  <a:pt x="3694303" y="116586"/>
                </a:lnTo>
                <a:lnTo>
                  <a:pt x="3694556" y="103886"/>
                </a:lnTo>
                <a:lnTo>
                  <a:pt x="3643883" y="102489"/>
                </a:lnTo>
                <a:close/>
              </a:path>
              <a:path extrusionOk="0" h="180339" w="4907280">
                <a:moveTo>
                  <a:pt x="3732656" y="105029"/>
                </a:moveTo>
                <a:lnTo>
                  <a:pt x="3732276" y="117729"/>
                </a:lnTo>
                <a:lnTo>
                  <a:pt x="3783076" y="119126"/>
                </a:lnTo>
                <a:lnTo>
                  <a:pt x="3783456" y="106426"/>
                </a:lnTo>
                <a:lnTo>
                  <a:pt x="3732656" y="105029"/>
                </a:lnTo>
                <a:close/>
              </a:path>
              <a:path extrusionOk="0" h="180339" w="4907280">
                <a:moveTo>
                  <a:pt x="3821556" y="107442"/>
                </a:moveTo>
                <a:lnTo>
                  <a:pt x="3821176" y="120142"/>
                </a:lnTo>
                <a:lnTo>
                  <a:pt x="3871976" y="121665"/>
                </a:lnTo>
                <a:lnTo>
                  <a:pt x="3872356" y="108965"/>
                </a:lnTo>
                <a:lnTo>
                  <a:pt x="3821556" y="107442"/>
                </a:lnTo>
                <a:close/>
              </a:path>
              <a:path extrusionOk="0" h="180339" w="4907280">
                <a:moveTo>
                  <a:pt x="3910456" y="109982"/>
                </a:moveTo>
                <a:lnTo>
                  <a:pt x="3910076" y="122682"/>
                </a:lnTo>
                <a:lnTo>
                  <a:pt x="3960876" y="124079"/>
                </a:lnTo>
                <a:lnTo>
                  <a:pt x="3961256" y="111379"/>
                </a:lnTo>
                <a:lnTo>
                  <a:pt x="3910456" y="109982"/>
                </a:lnTo>
                <a:close/>
              </a:path>
              <a:path extrusionOk="0" h="180339" w="4907280">
                <a:moveTo>
                  <a:pt x="3999229" y="112522"/>
                </a:moveTo>
                <a:lnTo>
                  <a:pt x="3998976" y="125222"/>
                </a:lnTo>
                <a:lnTo>
                  <a:pt x="4049649" y="126618"/>
                </a:lnTo>
                <a:lnTo>
                  <a:pt x="4050029" y="113918"/>
                </a:lnTo>
                <a:lnTo>
                  <a:pt x="3999229" y="112522"/>
                </a:lnTo>
                <a:close/>
              </a:path>
              <a:path extrusionOk="0" h="180339" w="4907280">
                <a:moveTo>
                  <a:pt x="4088129" y="114935"/>
                </a:moveTo>
                <a:lnTo>
                  <a:pt x="4087749" y="127635"/>
                </a:lnTo>
                <a:lnTo>
                  <a:pt x="4138549" y="129159"/>
                </a:lnTo>
                <a:lnTo>
                  <a:pt x="4138929" y="116459"/>
                </a:lnTo>
                <a:lnTo>
                  <a:pt x="4088129" y="114935"/>
                </a:lnTo>
                <a:close/>
              </a:path>
              <a:path extrusionOk="0" h="180339" w="4907280">
                <a:moveTo>
                  <a:pt x="4177029" y="117475"/>
                </a:moveTo>
                <a:lnTo>
                  <a:pt x="4176649" y="130175"/>
                </a:lnTo>
                <a:lnTo>
                  <a:pt x="4227449" y="131572"/>
                </a:lnTo>
                <a:lnTo>
                  <a:pt x="4227830" y="118872"/>
                </a:lnTo>
                <a:lnTo>
                  <a:pt x="4177029" y="117475"/>
                </a:lnTo>
                <a:close/>
              </a:path>
              <a:path extrusionOk="0" h="180339" w="4907280">
                <a:moveTo>
                  <a:pt x="4265930" y="120015"/>
                </a:moveTo>
                <a:lnTo>
                  <a:pt x="4265549" y="132715"/>
                </a:lnTo>
                <a:lnTo>
                  <a:pt x="4316349" y="134112"/>
                </a:lnTo>
                <a:lnTo>
                  <a:pt x="4316603" y="121412"/>
                </a:lnTo>
                <a:lnTo>
                  <a:pt x="4265930" y="120015"/>
                </a:lnTo>
                <a:close/>
              </a:path>
              <a:path extrusionOk="0" h="180339" w="4907280">
                <a:moveTo>
                  <a:pt x="4354703" y="122428"/>
                </a:moveTo>
                <a:lnTo>
                  <a:pt x="4354322" y="135128"/>
                </a:lnTo>
                <a:lnTo>
                  <a:pt x="4405122" y="136652"/>
                </a:lnTo>
                <a:lnTo>
                  <a:pt x="4405503" y="123952"/>
                </a:lnTo>
                <a:lnTo>
                  <a:pt x="4354703" y="122428"/>
                </a:lnTo>
                <a:close/>
              </a:path>
              <a:path extrusionOk="0" h="180339" w="4907280">
                <a:moveTo>
                  <a:pt x="4443603" y="124968"/>
                </a:moveTo>
                <a:lnTo>
                  <a:pt x="4443222" y="137668"/>
                </a:lnTo>
                <a:lnTo>
                  <a:pt x="4494022" y="139065"/>
                </a:lnTo>
                <a:lnTo>
                  <a:pt x="4494403" y="126365"/>
                </a:lnTo>
                <a:lnTo>
                  <a:pt x="4443603" y="124968"/>
                </a:lnTo>
                <a:close/>
              </a:path>
              <a:path extrusionOk="0" h="180339" w="4907280">
                <a:moveTo>
                  <a:pt x="4532503" y="127508"/>
                </a:moveTo>
                <a:lnTo>
                  <a:pt x="4532122" y="140208"/>
                </a:lnTo>
                <a:lnTo>
                  <a:pt x="4582922" y="141605"/>
                </a:lnTo>
                <a:lnTo>
                  <a:pt x="4583303" y="128905"/>
                </a:lnTo>
                <a:lnTo>
                  <a:pt x="4532503" y="127508"/>
                </a:lnTo>
                <a:close/>
              </a:path>
              <a:path extrusionOk="0" h="180339" w="4907280">
                <a:moveTo>
                  <a:pt x="4621276" y="130048"/>
                </a:moveTo>
                <a:lnTo>
                  <a:pt x="4621022" y="142748"/>
                </a:lnTo>
                <a:lnTo>
                  <a:pt x="4671822" y="144145"/>
                </a:lnTo>
                <a:lnTo>
                  <a:pt x="4672076" y="131445"/>
                </a:lnTo>
                <a:lnTo>
                  <a:pt x="4621276" y="130048"/>
                </a:lnTo>
                <a:close/>
              </a:path>
              <a:path extrusionOk="0" h="180339" w="4907280">
                <a:moveTo>
                  <a:pt x="4710176" y="132461"/>
                </a:moveTo>
                <a:lnTo>
                  <a:pt x="4709795" y="145161"/>
                </a:lnTo>
                <a:lnTo>
                  <a:pt x="4760595" y="146685"/>
                </a:lnTo>
                <a:lnTo>
                  <a:pt x="4760976" y="133985"/>
                </a:lnTo>
                <a:lnTo>
                  <a:pt x="4710176" y="132461"/>
                </a:lnTo>
                <a:close/>
              </a:path>
              <a:path extrusionOk="0" h="180339" w="4907280">
                <a:moveTo>
                  <a:pt x="4832096" y="104140"/>
                </a:moveTo>
                <a:lnTo>
                  <a:pt x="4831195" y="135910"/>
                </a:lnTo>
                <a:lnTo>
                  <a:pt x="4843907" y="136271"/>
                </a:lnTo>
                <a:lnTo>
                  <a:pt x="4843526" y="148971"/>
                </a:lnTo>
                <a:lnTo>
                  <a:pt x="4830825" y="148971"/>
                </a:lnTo>
                <a:lnTo>
                  <a:pt x="4829936" y="180340"/>
                </a:lnTo>
                <a:lnTo>
                  <a:pt x="4897330" y="148971"/>
                </a:lnTo>
                <a:lnTo>
                  <a:pt x="4843526" y="148971"/>
                </a:lnTo>
                <a:lnTo>
                  <a:pt x="4830835" y="148611"/>
                </a:lnTo>
                <a:lnTo>
                  <a:pt x="4898102" y="148611"/>
                </a:lnTo>
                <a:lnTo>
                  <a:pt x="4907153" y="144399"/>
                </a:lnTo>
                <a:lnTo>
                  <a:pt x="4832096" y="104140"/>
                </a:lnTo>
                <a:close/>
              </a:path>
              <a:path extrusionOk="0" h="180339" w="4907280">
                <a:moveTo>
                  <a:pt x="4831195" y="135910"/>
                </a:moveTo>
                <a:lnTo>
                  <a:pt x="4830835" y="148611"/>
                </a:lnTo>
                <a:lnTo>
                  <a:pt x="4843526" y="148971"/>
                </a:lnTo>
                <a:lnTo>
                  <a:pt x="4843907" y="136271"/>
                </a:lnTo>
                <a:lnTo>
                  <a:pt x="4831195" y="135910"/>
                </a:lnTo>
                <a:close/>
              </a:path>
              <a:path extrusionOk="0" h="180339" w="4907280">
                <a:moveTo>
                  <a:pt x="4799076" y="135001"/>
                </a:moveTo>
                <a:lnTo>
                  <a:pt x="4798695" y="147701"/>
                </a:lnTo>
                <a:lnTo>
                  <a:pt x="4830835" y="148611"/>
                </a:lnTo>
                <a:lnTo>
                  <a:pt x="4831195" y="135910"/>
                </a:lnTo>
                <a:lnTo>
                  <a:pt x="4799076" y="1350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93"/>
          <p:cNvSpPr txBox="1"/>
          <p:nvPr>
            <p:ph type="title"/>
          </p:nvPr>
        </p:nvSpPr>
        <p:spPr>
          <a:xfrm>
            <a:off x="3163061" y="461594"/>
            <a:ext cx="282067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Sockets </a:t>
            </a:r>
            <a:r>
              <a:rPr lang="en-US" sz="4400">
                <a:solidFill>
                  <a:srgbClr val="000000"/>
                </a:solidFill>
              </a:rPr>
              <a:t>UDP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93"/>
          <p:cNvSpPr txBox="1"/>
          <p:nvPr/>
        </p:nvSpPr>
        <p:spPr>
          <a:xfrm>
            <a:off x="535940" y="1534320"/>
            <a:ext cx="7948295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 comunicação UDP é feita através de duas classes: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349885" rtl="0" algn="l">
              <a:lnSpc>
                <a:spcPct val="87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1" lang="en-US" sz="2200" u="none" cap="none" strike="noStrike">
                <a:latin typeface="Arial"/>
                <a:ea typeface="Arial"/>
                <a:cs typeface="Arial"/>
                <a:sym typeface="Arial"/>
              </a:rPr>
              <a:t>DatagramSocket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: diferentemente do TCP, a mesma classe é  utilizada na representação de </a:t>
            </a:r>
            <a:r>
              <a:rPr b="0" i="1" lang="en-US" sz="2200" u="none" cap="none" strike="noStrike">
                <a:latin typeface="Arial"/>
                <a:ea typeface="Arial"/>
                <a:cs typeface="Arial"/>
                <a:sym typeface="Arial"/>
              </a:rPr>
              <a:t>sockets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UDP tanto nos clientes  quanto nos servidores.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cliente: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DatagramSocket socket = new DatagramSocket();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servidor: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DatagramSocket socket = new DatagramSocket(porta);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6385" lvl="1" marL="756285" marR="0" rtl="0" algn="l">
              <a:lnSpc>
                <a:spcPct val="112045"/>
              </a:lnSpc>
              <a:spcBef>
                <a:spcPts val="2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1" lang="en-US" sz="2200" u="none" cap="none" strike="noStrike">
                <a:latin typeface="Arial"/>
                <a:ea typeface="Arial"/>
                <a:cs typeface="Arial"/>
                <a:sym typeface="Arial"/>
              </a:rPr>
              <a:t>DatagramPacket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: as comunicações ocorrem através da troca de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12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datagramas.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424180" rtl="0" algn="l">
              <a:lnSpc>
                <a:spcPct val="103888"/>
              </a:lnSpc>
              <a:spcBef>
                <a:spcPts val="49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Esta classe contém os dados a serem enviados/sendo recebidos bem  como o endereço de destino/origem do datagrama.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4"/>
          <p:cNvSpPr txBox="1"/>
          <p:nvPr>
            <p:ph type="title"/>
          </p:nvPr>
        </p:nvSpPr>
        <p:spPr>
          <a:xfrm>
            <a:off x="3050285" y="461594"/>
            <a:ext cx="30441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UDP</a:t>
            </a:r>
            <a:endParaRPr sz="4400"/>
          </a:p>
        </p:txBody>
      </p:sp>
      <p:sp>
        <p:nvSpPr>
          <p:cNvPr id="1095" name="Google Shape;1095;p94"/>
          <p:cNvSpPr txBox="1"/>
          <p:nvPr/>
        </p:nvSpPr>
        <p:spPr>
          <a:xfrm>
            <a:off x="293014" y="1536268"/>
            <a:ext cx="8422640" cy="3923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351790" rtl="0" algn="l">
              <a:lnSpc>
                <a:spcPct val="104799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Inicialmente o servidor deve criar um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que o associe a  uma porta da máquina.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DatagramSocket socket = new DatagramSocket(porta);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porta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: número da porta que o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deve esperar requisições;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84150" rtl="0" algn="l">
              <a:lnSpc>
                <a:spcPct val="104000"/>
              </a:lnSpc>
              <a:spcBef>
                <a:spcPts val="61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Tendo 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, o servidor pode esperar pelo recebimento de  um datagrama (chamada bloqueante).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byte[] buffer = new byte[n];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DatagramPacket dg = new DatagramPacket(buffer,n);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socket.receive(dg);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5080" rtl="0" algn="l">
              <a:lnSpc>
                <a:spcPct val="87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Os dados recebidos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devem caber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no buffer do datagrama. Desta  forma, protocolos mais complexos baseados em datagramas devem  definir cabeçalhos e mensagens de controle.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5"/>
          <p:cNvSpPr txBox="1"/>
          <p:nvPr>
            <p:ph type="title"/>
          </p:nvPr>
        </p:nvSpPr>
        <p:spPr>
          <a:xfrm>
            <a:off x="3050285" y="461594"/>
            <a:ext cx="30441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UDP</a:t>
            </a:r>
            <a:endParaRPr sz="4400"/>
          </a:p>
        </p:txBody>
      </p:sp>
      <p:sp>
        <p:nvSpPr>
          <p:cNvPr id="1101" name="Google Shape;1101;p95"/>
          <p:cNvSpPr txBox="1"/>
          <p:nvPr/>
        </p:nvSpPr>
        <p:spPr>
          <a:xfrm>
            <a:off x="364642" y="1536268"/>
            <a:ext cx="8418195" cy="395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34925" rtl="0" algn="l">
              <a:lnSpc>
                <a:spcPct val="104799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 envio de datagramas é realizado também de forma bastante  simples: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5133975" rtl="0" algn="l">
              <a:lnSpc>
                <a:spcPct val="128125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byte[] data = ...  DatagramPacket dg = new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0" rtl="0" algn="l">
              <a:lnSpc>
                <a:spcPct val="9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DatagramPacket(data,data.length,0,host,porta);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socket.send(dg);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570864" lvl="0" marL="355600" marR="5080" rtl="0" algn="l">
              <a:lnSpc>
                <a:spcPct val="104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array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de bytes a ser enviado completamente  (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data.length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é a quantidade de bytes a ser enviada com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).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241300" rtl="0" algn="l">
              <a:lnSpc>
                <a:spcPct val="104799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é endereço ou nome do servidor e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porta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é o número da  porta em que o servidor espera respostas.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Fechamento do 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socket.close();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6"/>
          <p:cNvSpPr txBox="1"/>
          <p:nvPr>
            <p:ph type="title"/>
          </p:nvPr>
        </p:nvSpPr>
        <p:spPr>
          <a:xfrm>
            <a:off x="3050285" y="461594"/>
            <a:ext cx="30441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Servidor UDP</a:t>
            </a:r>
            <a:endParaRPr sz="4400"/>
          </a:p>
        </p:txBody>
      </p:sp>
      <p:sp>
        <p:nvSpPr>
          <p:cNvPr id="1107" name="Google Shape;1107;p96"/>
          <p:cNvSpPr/>
          <p:nvPr/>
        </p:nvSpPr>
        <p:spPr>
          <a:xfrm>
            <a:off x="747712" y="1797050"/>
            <a:ext cx="7672705" cy="4054475"/>
          </a:xfrm>
          <a:custGeom>
            <a:rect b="b" l="l" r="r" t="t"/>
            <a:pathLst>
              <a:path extrusionOk="0" h="4054475" w="7672705">
                <a:moveTo>
                  <a:pt x="0" y="4054475"/>
                </a:moveTo>
                <a:lnTo>
                  <a:pt x="7672324" y="4054475"/>
                </a:lnTo>
                <a:lnTo>
                  <a:pt x="7672324" y="0"/>
                </a:lnTo>
                <a:lnTo>
                  <a:pt x="0" y="0"/>
                </a:lnTo>
                <a:lnTo>
                  <a:pt x="0" y="40544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8" name="Google Shape;1108;p96"/>
          <p:cNvSpPr txBox="1"/>
          <p:nvPr/>
        </p:nvSpPr>
        <p:spPr>
          <a:xfrm>
            <a:off x="818184" y="1803273"/>
            <a:ext cx="7407275" cy="392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DatagramSocket socket = new DatagramSocket(port);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370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//recebimento dos dados em um buffer de 1024 bytes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DatagramPacket dg1 = new DatagramPacket(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 byte[1024],1024);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socket.receive(dg1);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//recepção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9054" lvl="0" marL="8674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//envio de dados para o emissor do datagrama recebido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DatagramPacket dg2 = new DatagramPacket(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0" marR="1287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dg1.getData(),dg1.getData().length,  dg1.getAddress(),dg1.getPort());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socket.send(dg2);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//envio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}while(notExit());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socket.close();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7"/>
          <p:cNvSpPr txBox="1"/>
          <p:nvPr>
            <p:ph type="title"/>
          </p:nvPr>
        </p:nvSpPr>
        <p:spPr>
          <a:xfrm>
            <a:off x="3210305" y="461594"/>
            <a:ext cx="272478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Cliente UDP</a:t>
            </a:r>
            <a:endParaRPr sz="4400"/>
          </a:p>
        </p:txBody>
      </p:sp>
      <p:sp>
        <p:nvSpPr>
          <p:cNvPr id="1114" name="Google Shape;1114;p97"/>
          <p:cNvSpPr txBox="1"/>
          <p:nvPr/>
        </p:nvSpPr>
        <p:spPr>
          <a:xfrm>
            <a:off x="293014" y="1532679"/>
            <a:ext cx="8764905" cy="405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Inicialmente o cliente deve criar um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DatagramSocket socket = new DatagramSocket();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5080" rtl="0" algn="l">
              <a:lnSpc>
                <a:spcPct val="87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Opcional: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o cliente pode conectar o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 um servidor específico, de tal  forma que todos os seus datagramas enviados terão como destino esse  servidor.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socket.connect(host,porta);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56285" marR="0" rtl="0" algn="l">
              <a:lnSpc>
                <a:spcPct val="112272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Parâmetros: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é endereço ou nome do servidor 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porta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é o número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1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da porta em que o servidor espera respostas.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102235" rtl="0" algn="l">
              <a:lnSpc>
                <a:spcPct val="10409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Executando o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connect,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o emissor não necessita mais definir endereço  e porta destino para cada datagrama a ser enviado.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2045"/>
              </a:lnSpc>
              <a:spcBef>
                <a:spcPts val="18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 recepção e o envio de datagramas, bem como o fechamento do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12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ocorrem da mesma forma que no servidor.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8"/>
          <p:cNvSpPr txBox="1"/>
          <p:nvPr>
            <p:ph type="title"/>
          </p:nvPr>
        </p:nvSpPr>
        <p:spPr>
          <a:xfrm>
            <a:off x="3210305" y="461594"/>
            <a:ext cx="272478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Cliente UDP</a:t>
            </a:r>
            <a:endParaRPr sz="4400"/>
          </a:p>
        </p:txBody>
      </p:sp>
      <p:sp>
        <p:nvSpPr>
          <p:cNvPr id="1120" name="Google Shape;1120;p98"/>
          <p:cNvSpPr/>
          <p:nvPr/>
        </p:nvSpPr>
        <p:spPr>
          <a:xfrm>
            <a:off x="500062" y="1382712"/>
            <a:ext cx="8501380" cy="5346700"/>
          </a:xfrm>
          <a:custGeom>
            <a:rect b="b" l="l" r="r" t="t"/>
            <a:pathLst>
              <a:path extrusionOk="0" h="5346700" w="8501380">
                <a:moveTo>
                  <a:pt x="0" y="5346700"/>
                </a:moveTo>
                <a:lnTo>
                  <a:pt x="8500999" y="5346700"/>
                </a:lnTo>
                <a:lnTo>
                  <a:pt x="8500999" y="0"/>
                </a:lnTo>
                <a:lnTo>
                  <a:pt x="0" y="0"/>
                </a:lnTo>
                <a:lnTo>
                  <a:pt x="0" y="53467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1" name="Google Shape;1121;p98"/>
          <p:cNvSpPr txBox="1"/>
          <p:nvPr/>
        </p:nvSpPr>
        <p:spPr>
          <a:xfrm>
            <a:off x="570382" y="1384553"/>
            <a:ext cx="8217534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InetAddress address = InetAddress.getByName(name);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DatagramSocket socket = new DatagramSocket();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//socket.connect(address,port);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byte[] req =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4184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//envio de dados para o emissor do datagrama recebido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DatagramPacket dg1 = new DatagramPacket(req,req.length,0,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address,port);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//DatagramPacket dg1 = new DatagramPacket(req,req.length,0);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socket.send(dg1);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//envio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373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//recebimento dos dados em um buffer de 1024 bytes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DatagramPacket dg2 = new DatagramPacket(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0" marL="12700" marR="39636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 byte[1024],1024);  socket.receive(dg2);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//recepção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byte[] resp = dg2.getData();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socket.close();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9"/>
          <p:cNvSpPr txBox="1"/>
          <p:nvPr>
            <p:ph type="title"/>
          </p:nvPr>
        </p:nvSpPr>
        <p:spPr>
          <a:xfrm>
            <a:off x="2594610" y="461594"/>
            <a:ext cx="395477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Sockets Multicast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99"/>
          <p:cNvSpPr txBox="1"/>
          <p:nvPr/>
        </p:nvSpPr>
        <p:spPr>
          <a:xfrm>
            <a:off x="535940" y="1613661"/>
            <a:ext cx="8032115" cy="382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Por ser um modelo baseado em datagramas a programação  baseada em UDP/</a:t>
            </a: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Multicast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IP não difere muito da  programação UDP já vista.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7086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As duas principais diferenças, em termos de modelo de  programação, são: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283845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Uso da classe </a:t>
            </a:r>
            <a:r>
              <a:rPr b="0" i="0" lang="en-US" sz="1600" u="none" cap="none" strike="noStrike">
                <a:latin typeface="Courier New"/>
                <a:ea typeface="Courier New"/>
                <a:cs typeface="Courier New"/>
                <a:sym typeface="Courier New"/>
              </a:rPr>
              <a:t>MulticastSocket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(ao invés de </a:t>
            </a:r>
            <a:r>
              <a:rPr b="0" i="0" lang="en-US" sz="1600" u="none" cap="none" strike="noStrike">
                <a:latin typeface="Courier New"/>
                <a:ea typeface="Courier New"/>
                <a:cs typeface="Courier New"/>
                <a:sym typeface="Courier New"/>
              </a:rPr>
              <a:t>DatagramSocket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). A  classe </a:t>
            </a:r>
            <a:r>
              <a:rPr b="0" i="0" lang="en-US" sz="1600" u="none" cap="none" strike="noStrike">
                <a:latin typeface="Courier New"/>
                <a:ea typeface="Courier New"/>
                <a:cs typeface="Courier New"/>
                <a:sym typeface="Courier New"/>
              </a:rPr>
              <a:t>MulticastSocket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estende a classe </a:t>
            </a:r>
            <a:r>
              <a:rPr b="0" i="0" lang="en-US" sz="1600" u="none" cap="none" strike="noStrike">
                <a:latin typeface="Courier New"/>
                <a:ea typeface="Courier New"/>
                <a:cs typeface="Courier New"/>
                <a:sym typeface="Courier New"/>
              </a:rPr>
              <a:t>DatagramSocket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( os  métodos da segunda estão disponíveis na primeira);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36957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Servidores interessados em receber mensagens de um grupo  devem </a:t>
            </a:r>
            <a:r>
              <a:rPr b="1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entrar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nesse grupo.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2019-08-15T00:17:25Z</dcterms:created>
  <dc:creator>Wangham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2019-08-15T00:00:00Z</vt:filetime>
  </property>
</Properties>
</file>