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4A7B-1133-487B-9E74-8C4C8291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2D1CB-63BC-4BFB-A9EC-DAFF21BF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1971F-A26C-4DCA-B88E-F0455C4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B6F2E-E925-4DB1-8CF8-3F024F6D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B32DA-AB5B-4378-BA66-5BCA3477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C56D-DC15-4296-8BB7-75771D8C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9BE82E-ACA2-45CA-8B72-18F75408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2C206-CFA0-4100-9538-885A7751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CCB96-287E-4949-863C-40550857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D9F4F-C6BC-47DE-B13E-4F8F2D8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0CB59F-C933-46C8-B7E2-F55C413D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34EE88-2DBA-4556-9E09-F361102D9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F432C-6BF6-4C52-B17C-661BB18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2899-435E-4213-9D63-87920BE8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57F19-F3E5-4634-B081-06E46571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30715-88F3-4E0E-9832-CB0285D3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AA2B5-EE6A-4A2A-9B77-365BFE32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DFACA-182B-48B1-AE2A-5EC5250D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2164-87B4-4165-B18F-B9AC92A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C9EE6-D769-4DB5-B8A1-B9AF2E47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2E30-2027-4EFD-A91C-2E12507C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35E5E-F163-43F4-BB1A-8CFA3215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97CFF-0792-4E45-8A80-64FF25B7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34BABF-302D-4115-B757-0D0C1535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0B866-73C1-4D01-BC3A-22762C7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8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1E34-C35B-4491-B578-B7BDF4DB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6EA8E-843E-439F-A331-CA1C1F7C2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EB007-3A80-48FF-9868-AAE059ED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C35D1-3BA6-45AE-9AD9-E73BD90D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DF3F3-F607-43E8-94FA-7121DCC7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E82C4D-342D-4A98-9A97-CBA8DAA5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5D017-666C-47AF-B05F-8996478A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F67802-93B5-4793-A347-86B5DA2B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F695D2-AF8E-4246-89B9-73383342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E5AA6-AE83-4E7F-9DE9-D7005784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939B4A-789A-45EB-98E8-4DA3E9F0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511BE9-C3B0-49FF-8D9C-870CA1AC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7F354-BF96-4B8C-8C79-E674C1CC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45AE6-5A42-4A59-8A21-FE44D838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843B1-F6EA-4D76-B306-769B29EE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7064EE-E22B-46B4-8746-17155B2F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1A3B6-B03A-4F12-AC5F-CD68694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267E06-BBF4-42C4-B587-5ABAED4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55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3BFDF6-227C-45B2-9E1A-63DECDF7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BC846F-C1B3-4F9D-BD6C-2C60A266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9E4766-53FB-472B-BF24-F90402C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14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0CCA6-C5F3-4948-B8D5-C2322F71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19F6B-9D88-402D-9379-AAD63AF5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C8AF1-B657-4CDE-ABED-19D00F61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A5ED3B-44CA-4AA6-9984-D5C9FE9A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27AA4-7B37-4F5A-AE64-04E362DE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BC44B-B112-4EC9-8F75-4C2C427D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2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51B6-2AFB-4CBB-8ECC-5DE1A0AA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4CB4CA-5520-473C-9054-9F283F07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CC6FC-2929-4B3E-B2F2-B802D69E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E44A2B-ED75-4420-93F8-502F0B1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5DB38-7F3F-498D-BF65-70A678D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BF2591-0CD7-4377-99FD-FF14123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680F57-A932-4F56-9026-8FBDA79B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80FD0A-2479-4E19-ACB1-CFA20728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9A881-F775-491A-A87B-853127CF0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AEA8-DA4C-47E1-8DA0-230CA8EDB6D3}" type="datetimeFigureOut">
              <a:rPr lang="pt-BR" smtClean="0"/>
              <a:t>06/01/2022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457A0-1F1B-4DAC-AB84-82D35529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AD00C-DFE7-43EF-BD4B-4816B6105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83D0-40DA-496C-8A77-FA6D9382F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B1A6088-6152-4555-A801-C148C442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167" r="78500">
                        <a14:foregroundMark x1="66333" y1="10222" x2="66333" y2="10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11480" flipH="1">
            <a:off x="-149807" y="-212260"/>
            <a:ext cx="8569212" cy="62184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195AEE-EAFD-4F85-9215-85DBBD27A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88" b="89773" l="9747" r="898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6574">
            <a:off x="6712721" y="2801395"/>
            <a:ext cx="1146287" cy="10924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F7CA56-2357-4427-8AE0-CB5D0677834B}"/>
              </a:ext>
            </a:extLst>
          </p:cNvPr>
          <p:cNvSpPr txBox="1"/>
          <p:nvPr/>
        </p:nvSpPr>
        <p:spPr>
          <a:xfrm>
            <a:off x="4938703" y="3636570"/>
            <a:ext cx="432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Reparos e Reformas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3401EE-7407-4EB5-8EF5-61058787077F}"/>
              </a:ext>
            </a:extLst>
          </p:cNvPr>
          <p:cNvSpPr txBox="1"/>
          <p:nvPr/>
        </p:nvSpPr>
        <p:spPr>
          <a:xfrm>
            <a:off x="3029681" y="1067908"/>
            <a:ext cx="425618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b="1" dirty="0">
                <a:latin typeface="Britannic Bold" panose="020B0903060703020204" pitchFamily="34" charset="0"/>
              </a:rPr>
              <a:t>NEI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D5670D8-BDC9-4B24-B7A7-2E693CDA624D}"/>
              </a:ext>
            </a:extLst>
          </p:cNvPr>
          <p:cNvCxnSpPr/>
          <p:nvPr/>
        </p:nvCxnSpPr>
        <p:spPr>
          <a:xfrm>
            <a:off x="5722993" y="4222618"/>
            <a:ext cx="3720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CFF081-B20E-4D0C-A95C-DA7B195573EA}"/>
              </a:ext>
            </a:extLst>
          </p:cNvPr>
          <p:cNvCxnSpPr/>
          <p:nvPr/>
        </p:nvCxnSpPr>
        <p:spPr>
          <a:xfrm>
            <a:off x="4134799" y="4318924"/>
            <a:ext cx="3720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AB24F5-6A7E-45AC-84CB-C70B85A920FF}"/>
              </a:ext>
            </a:extLst>
          </p:cNvPr>
          <p:cNvCxnSpPr>
            <a:cxnSpLocks/>
          </p:cNvCxnSpPr>
          <p:nvPr/>
        </p:nvCxnSpPr>
        <p:spPr>
          <a:xfrm>
            <a:off x="2563174" y="1706574"/>
            <a:ext cx="29613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DD1AE0C-FAD9-4458-8179-5FDA02239E78}"/>
              </a:ext>
            </a:extLst>
          </p:cNvPr>
          <p:cNvCxnSpPr>
            <a:cxnSpLocks/>
          </p:cNvCxnSpPr>
          <p:nvPr/>
        </p:nvCxnSpPr>
        <p:spPr>
          <a:xfrm>
            <a:off x="4242330" y="1592274"/>
            <a:ext cx="29613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F88CFAA-C836-4491-8C59-C04004FDC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75951">
            <a:off x="6022580" y="419253"/>
            <a:ext cx="3339005" cy="27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Vianna</dc:creator>
  <cp:lastModifiedBy>Fabio Vianna</cp:lastModifiedBy>
  <cp:revision>1</cp:revision>
  <dcterms:created xsi:type="dcterms:W3CDTF">2022-01-07T00:26:17Z</dcterms:created>
  <dcterms:modified xsi:type="dcterms:W3CDTF">2022-01-07T00:26:39Z</dcterms:modified>
</cp:coreProperties>
</file>