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71BA5-8520-439B-B3CA-9D8B8AA9E579}" v="138" dt="2023-12-29T08:30:2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Zanini" userId="0dd9bdb7174b678d" providerId="LiveId" clId="{57B71BA5-8520-439B-B3CA-9D8B8AA9E579}"/>
    <pc:docChg chg="custSel addSld delSld modSld modMainMaster">
      <pc:chgData name="Fabio Zanini" userId="0dd9bdb7174b678d" providerId="LiveId" clId="{57B71BA5-8520-439B-B3CA-9D8B8AA9E579}" dt="2023-12-29T08:31:05.571" v="392" actId="2696"/>
      <pc:docMkLst>
        <pc:docMk/>
      </pc:docMkLst>
      <pc:sldChg chg="del">
        <pc:chgData name="Fabio Zanini" userId="0dd9bdb7174b678d" providerId="LiveId" clId="{57B71BA5-8520-439B-B3CA-9D8B8AA9E579}" dt="2023-12-29T08:25:47.927" v="226" actId="2696"/>
        <pc:sldMkLst>
          <pc:docMk/>
          <pc:sldMk cId="7592943" sldId="256"/>
        </pc:sldMkLst>
      </pc:sldChg>
      <pc:sldChg chg="del">
        <pc:chgData name="Fabio Zanini" userId="0dd9bdb7174b678d" providerId="LiveId" clId="{57B71BA5-8520-439B-B3CA-9D8B8AA9E579}" dt="2023-12-29T08:25:50.027" v="227" actId="2696"/>
        <pc:sldMkLst>
          <pc:docMk/>
          <pc:sldMk cId="876500678" sldId="257"/>
        </pc:sldMkLst>
      </pc:sldChg>
      <pc:sldChg chg="del">
        <pc:chgData name="Fabio Zanini" userId="0dd9bdb7174b678d" providerId="LiveId" clId="{57B71BA5-8520-439B-B3CA-9D8B8AA9E579}" dt="2023-12-29T08:21:53.390" v="224" actId="2696"/>
        <pc:sldMkLst>
          <pc:docMk/>
          <pc:sldMk cId="2762624752" sldId="258"/>
        </pc:sldMkLst>
      </pc:sldChg>
      <pc:sldChg chg="del">
        <pc:chgData name="Fabio Zanini" userId="0dd9bdb7174b678d" providerId="LiveId" clId="{57B71BA5-8520-439B-B3CA-9D8B8AA9E579}" dt="2023-12-29T08:22:01.879" v="225" actId="2696"/>
        <pc:sldMkLst>
          <pc:docMk/>
          <pc:sldMk cId="2385618215" sldId="259"/>
        </pc:sldMkLst>
      </pc:sldChg>
      <pc:sldChg chg="modSp add del mod setBg">
        <pc:chgData name="Fabio Zanini" userId="0dd9bdb7174b678d" providerId="LiveId" clId="{57B71BA5-8520-439B-B3CA-9D8B8AA9E579}" dt="2023-12-29T08:31:05.571" v="392" actId="2696"/>
        <pc:sldMkLst>
          <pc:docMk/>
          <pc:sldMk cId="3547004542" sldId="260"/>
        </pc:sldMkLst>
        <pc:spChg chg="mod">
          <ac:chgData name="Fabio Zanini" userId="0dd9bdb7174b678d" providerId="LiveId" clId="{57B71BA5-8520-439B-B3CA-9D8B8AA9E579}" dt="2023-12-29T08:28:34.523" v="376" actId="1076"/>
          <ac:spMkLst>
            <pc:docMk/>
            <pc:sldMk cId="3547004542" sldId="260"/>
            <ac:spMk id="3" creationId="{A1E84230-D50F-79BE-DC4B-08C791FC830C}"/>
          </ac:spMkLst>
        </pc:spChg>
        <pc:picChg chg="mod">
          <ac:chgData name="Fabio Zanini" userId="0dd9bdb7174b678d" providerId="LiveId" clId="{57B71BA5-8520-439B-B3CA-9D8B8AA9E579}" dt="2023-12-29T08:28:31.512" v="375" actId="1076"/>
          <ac:picMkLst>
            <pc:docMk/>
            <pc:sldMk cId="3547004542" sldId="260"/>
            <ac:picMk id="5" creationId="{B2CC0B81-2715-3803-6771-25D99451E322}"/>
          </ac:picMkLst>
        </pc:picChg>
        <pc:picChg chg="mod">
          <ac:chgData name="Fabio Zanini" userId="0dd9bdb7174b678d" providerId="LiveId" clId="{57B71BA5-8520-439B-B3CA-9D8B8AA9E579}" dt="2023-12-29T08:20:53.032" v="171" actId="14861"/>
          <ac:picMkLst>
            <pc:docMk/>
            <pc:sldMk cId="3547004542" sldId="260"/>
            <ac:picMk id="9" creationId="{602275EA-0956-9148-B6C0-EC0574CCC4D7}"/>
          </ac:picMkLst>
        </pc:picChg>
      </pc:sldChg>
      <pc:sldChg chg="modSp add mod setBg">
        <pc:chgData name="Fabio Zanini" userId="0dd9bdb7174b678d" providerId="LiveId" clId="{57B71BA5-8520-439B-B3CA-9D8B8AA9E579}" dt="2023-12-29T08:29:56.810" v="382"/>
        <pc:sldMkLst>
          <pc:docMk/>
          <pc:sldMk cId="2507705271" sldId="261"/>
        </pc:sldMkLst>
        <pc:picChg chg="mod">
          <ac:chgData name="Fabio Zanini" userId="0dd9bdb7174b678d" providerId="LiveId" clId="{57B71BA5-8520-439B-B3CA-9D8B8AA9E579}" dt="2023-12-29T08:21:10.883" v="201" actId="14861"/>
          <ac:picMkLst>
            <pc:docMk/>
            <pc:sldMk cId="2507705271" sldId="261"/>
            <ac:picMk id="4" creationId="{686595D0-6182-4EB6-7F42-277A7323EC6D}"/>
          </ac:picMkLst>
        </pc:picChg>
        <pc:picChg chg="mod">
          <ac:chgData name="Fabio Zanini" userId="0dd9bdb7174b678d" providerId="LiveId" clId="{57B71BA5-8520-439B-B3CA-9D8B8AA9E579}" dt="2023-12-29T08:21:15.030" v="220" actId="14861"/>
          <ac:picMkLst>
            <pc:docMk/>
            <pc:sldMk cId="2507705271" sldId="261"/>
            <ac:picMk id="6" creationId="{6C326370-B2BE-0948-F009-41DA0B43194F}"/>
          </ac:picMkLst>
        </pc:picChg>
      </pc:sldChg>
      <pc:sldChg chg="add setBg">
        <pc:chgData name="Fabio Zanini" userId="0dd9bdb7174b678d" providerId="LiveId" clId="{57B71BA5-8520-439B-B3CA-9D8B8AA9E579}" dt="2023-12-29T08:29:56.810" v="382"/>
        <pc:sldMkLst>
          <pc:docMk/>
          <pc:sldMk cId="1669874443" sldId="262"/>
        </pc:sldMkLst>
      </pc:sldChg>
      <pc:sldChg chg="add setBg">
        <pc:chgData name="Fabio Zanini" userId="0dd9bdb7174b678d" providerId="LiveId" clId="{57B71BA5-8520-439B-B3CA-9D8B8AA9E579}" dt="2023-12-29T08:29:56.810" v="382"/>
        <pc:sldMkLst>
          <pc:docMk/>
          <pc:sldMk cId="1639874279" sldId="263"/>
        </pc:sldMkLst>
      </pc:sldChg>
      <pc:sldChg chg="addSp delSp modSp new mod setBg">
        <pc:chgData name="Fabio Zanini" userId="0dd9bdb7174b678d" providerId="LiveId" clId="{57B71BA5-8520-439B-B3CA-9D8B8AA9E579}" dt="2023-12-29T08:30:49.737" v="391" actId="1076"/>
        <pc:sldMkLst>
          <pc:docMk/>
          <pc:sldMk cId="2688290582" sldId="264"/>
        </pc:sldMkLst>
        <pc:spChg chg="del">
          <ac:chgData name="Fabio Zanini" userId="0dd9bdb7174b678d" providerId="LiveId" clId="{57B71BA5-8520-439B-B3CA-9D8B8AA9E579}" dt="2023-12-29T08:29:24.974" v="379" actId="21"/>
          <ac:spMkLst>
            <pc:docMk/>
            <pc:sldMk cId="2688290582" sldId="264"/>
            <ac:spMk id="2" creationId="{D36439CC-6B4A-94CA-F864-8A8DD026D373}"/>
          </ac:spMkLst>
        </pc:spChg>
        <pc:spChg chg="del">
          <ac:chgData name="Fabio Zanini" userId="0dd9bdb7174b678d" providerId="LiveId" clId="{57B71BA5-8520-439B-B3CA-9D8B8AA9E579}" dt="2023-12-29T08:29:22.838" v="378" actId="21"/>
          <ac:spMkLst>
            <pc:docMk/>
            <pc:sldMk cId="2688290582" sldId="264"/>
            <ac:spMk id="3" creationId="{57E56BCC-5D4F-5705-0E72-223B295E0E4E}"/>
          </ac:spMkLst>
        </pc:spChg>
        <pc:spChg chg="add del mod">
          <ac:chgData name="Fabio Zanini" userId="0dd9bdb7174b678d" providerId="LiveId" clId="{57B71BA5-8520-439B-B3CA-9D8B8AA9E579}" dt="2023-12-29T08:30:11.907" v="384"/>
          <ac:spMkLst>
            <pc:docMk/>
            <pc:sldMk cId="2688290582" sldId="264"/>
            <ac:spMk id="5" creationId="{6222FAB5-35A5-3021-E886-3F1A40780295}"/>
          </ac:spMkLst>
        </pc:spChg>
        <pc:picChg chg="add mod">
          <ac:chgData name="Fabio Zanini" userId="0dd9bdb7174b678d" providerId="LiveId" clId="{57B71BA5-8520-439B-B3CA-9D8B8AA9E579}" dt="2023-12-29T08:30:39.151" v="389" actId="1076"/>
          <ac:picMkLst>
            <pc:docMk/>
            <pc:sldMk cId="2688290582" sldId="264"/>
            <ac:picMk id="4" creationId="{7EB8B897-AD95-0CA2-055F-4158D4F80F4D}"/>
          </ac:picMkLst>
        </pc:picChg>
        <pc:picChg chg="add mod">
          <ac:chgData name="Fabio Zanini" userId="0dd9bdb7174b678d" providerId="LiveId" clId="{57B71BA5-8520-439B-B3CA-9D8B8AA9E579}" dt="2023-12-29T08:30:49.737" v="391" actId="1076"/>
          <ac:picMkLst>
            <pc:docMk/>
            <pc:sldMk cId="2688290582" sldId="264"/>
            <ac:picMk id="6" creationId="{80BBDE9D-9758-EA89-2A42-A88B4BC02C29}"/>
          </ac:picMkLst>
        </pc:picChg>
        <pc:picChg chg="add mod">
          <ac:chgData name="Fabio Zanini" userId="0dd9bdb7174b678d" providerId="LiveId" clId="{57B71BA5-8520-439B-B3CA-9D8B8AA9E579}" dt="2023-12-29T08:30:30.334" v="388" actId="1076"/>
          <ac:picMkLst>
            <pc:docMk/>
            <pc:sldMk cId="2688290582" sldId="264"/>
            <ac:picMk id="7" creationId="{A124572F-6193-6325-BAB6-74AFFF89A316}"/>
          </ac:picMkLst>
        </pc:picChg>
      </pc:sldChg>
      <pc:sldMasterChg chg="setBg modSldLayout">
        <pc:chgData name="Fabio Zanini" userId="0dd9bdb7174b678d" providerId="LiveId" clId="{57B71BA5-8520-439B-B3CA-9D8B8AA9E579}" dt="2023-12-29T08:29:56.810" v="382"/>
        <pc:sldMasterMkLst>
          <pc:docMk/>
          <pc:sldMasterMk cId="2276932407" sldId="2147483672"/>
        </pc:sldMasterMkLst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171342703" sldId="2147483673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442975092" sldId="2147483674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913796153" sldId="2147483675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1126618441" sldId="2147483676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123611600" sldId="2147483677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1799859788" sldId="2147483678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449240054" sldId="2147483679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4049468772" sldId="2147483680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507471368" sldId="2147483681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694313321" sldId="2147483682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5854147" sldId="2147483683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719921583" sldId="2147483684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474519452" sldId="2147483685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2524119835" sldId="2147483686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3854155583" sldId="2147483687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3136331150" sldId="2147483688"/>
          </pc:sldLayoutMkLst>
        </pc:sldLayoutChg>
        <pc:sldLayoutChg chg="setBg">
          <pc:chgData name="Fabio Zanini" userId="0dd9bdb7174b678d" providerId="LiveId" clId="{57B71BA5-8520-439B-B3CA-9D8B8AA9E579}" dt="2023-12-29T08:29:56.810" v="382"/>
          <pc:sldLayoutMkLst>
            <pc:docMk/>
            <pc:sldMasterMk cId="2276932407" sldId="2147483672"/>
            <pc:sldLayoutMk cId="1402462623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2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51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119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15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331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9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7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61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6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8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2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4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7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8FA5E9-F974-492B-BC1A-0FF2A36BEC7D}" type="datetimeFigureOut">
              <a:rPr lang="it-IT" smtClean="0"/>
              <a:t>29/12/2023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32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EB8B897-AD95-0CA2-055F-4158D4F8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63" y="2953471"/>
            <a:ext cx="5791702" cy="9510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0BBDE9D-9758-EA89-2A42-A88B4BC0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63" y="3904529"/>
            <a:ext cx="5742930" cy="16887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124572F-6193-6325-BAB6-74AFFF89A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640" y="176474"/>
            <a:ext cx="290194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B7DB1-98D0-C2B8-EAD9-3A5496E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9624"/>
            <a:ext cx="7886700" cy="757435"/>
          </a:xfrm>
        </p:spPr>
        <p:txBody>
          <a:bodyPr>
            <a:normAutofit/>
          </a:bodyPr>
          <a:lstStyle/>
          <a:p>
            <a:r>
              <a:rPr lang="it-IT" sz="2400">
                <a:latin typeface="Formula1 Display Wide" panose="02000000000000000000" pitchFamily="50" charset="0"/>
              </a:rPr>
              <a:t>Titolo formula</a:t>
            </a:r>
          </a:p>
        </p:txBody>
      </p:sp>
      <p:pic>
        <p:nvPicPr>
          <p:cNvPr id="6" name="Segnaposto contenuto 5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6C326370-B2BE-0948-F009-41DA0B4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84" y="286627"/>
            <a:ext cx="2237546" cy="335542"/>
          </a:xfrm>
          <a:effectLst>
            <a:glow>
              <a:schemeClr val="bg1">
                <a:alpha val="36000"/>
              </a:schemeClr>
            </a:glow>
          </a:effectLst>
        </p:spPr>
      </p:pic>
      <p:pic>
        <p:nvPicPr>
          <p:cNvPr id="4" name="Immagine 3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86595D0-6182-4EB6-7F42-277A7323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" y="159610"/>
            <a:ext cx="2454930" cy="710889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006B86-B693-A705-1389-8E516C25D958}"/>
              </a:ext>
            </a:extLst>
          </p:cNvPr>
          <p:cNvSpPr txBox="1"/>
          <p:nvPr/>
        </p:nvSpPr>
        <p:spPr>
          <a:xfrm>
            <a:off x="628650" y="199705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ormula1 Display Regular" panose="02000000000000000000" pitchFamily="50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25077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B7DB1-98D0-C2B8-EAD9-3A5496E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9624"/>
            <a:ext cx="7886700" cy="757435"/>
          </a:xfrm>
        </p:spPr>
        <p:txBody>
          <a:bodyPr>
            <a:normAutofit/>
          </a:bodyPr>
          <a:lstStyle/>
          <a:p>
            <a:r>
              <a:rPr lang="it-IT" sz="2400">
                <a:latin typeface="Formula1 Display Wide" panose="02000000000000000000" pitchFamily="50" charset="0"/>
              </a:rPr>
              <a:t>Titolo formula</a:t>
            </a:r>
          </a:p>
        </p:txBody>
      </p:sp>
      <p:pic>
        <p:nvPicPr>
          <p:cNvPr id="6" name="Segnaposto contenuto 5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6C326370-B2BE-0948-F009-41DA0B4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84" y="286627"/>
            <a:ext cx="2237546" cy="335542"/>
          </a:xfrm>
          <a:effectLst>
            <a:glow>
              <a:schemeClr val="bg1">
                <a:alpha val="36000"/>
              </a:schemeClr>
            </a:glow>
          </a:effectLst>
        </p:spPr>
      </p:pic>
      <p:pic>
        <p:nvPicPr>
          <p:cNvPr id="4" name="Immagine 3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86595D0-6182-4EB6-7F42-277A7323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" y="159610"/>
            <a:ext cx="2454930" cy="710889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006B86-B693-A705-1389-8E516C25D958}"/>
              </a:ext>
            </a:extLst>
          </p:cNvPr>
          <p:cNvSpPr txBox="1"/>
          <p:nvPr/>
        </p:nvSpPr>
        <p:spPr>
          <a:xfrm>
            <a:off x="628650" y="199705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ormula1 Display Regular" panose="02000000000000000000" pitchFamily="50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6698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B7DB1-98D0-C2B8-EAD9-3A5496E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9624"/>
            <a:ext cx="7886700" cy="757435"/>
          </a:xfrm>
        </p:spPr>
        <p:txBody>
          <a:bodyPr>
            <a:normAutofit/>
          </a:bodyPr>
          <a:lstStyle/>
          <a:p>
            <a:r>
              <a:rPr lang="it-IT" sz="2400">
                <a:latin typeface="Formula1 Display Wide" panose="02000000000000000000" pitchFamily="50" charset="0"/>
              </a:rPr>
              <a:t>Titolo formula</a:t>
            </a:r>
          </a:p>
        </p:txBody>
      </p:sp>
      <p:pic>
        <p:nvPicPr>
          <p:cNvPr id="6" name="Segnaposto contenuto 5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6C326370-B2BE-0948-F009-41DA0B4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84" y="286627"/>
            <a:ext cx="2237546" cy="335542"/>
          </a:xfrm>
          <a:effectLst>
            <a:glow>
              <a:schemeClr val="bg1">
                <a:alpha val="36000"/>
              </a:schemeClr>
            </a:glow>
          </a:effectLst>
        </p:spPr>
      </p:pic>
      <p:pic>
        <p:nvPicPr>
          <p:cNvPr id="4" name="Immagine 3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86595D0-6182-4EB6-7F42-277A7323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" y="159610"/>
            <a:ext cx="2454930" cy="710889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006B86-B693-A705-1389-8E516C25D958}"/>
              </a:ext>
            </a:extLst>
          </p:cNvPr>
          <p:cNvSpPr txBox="1"/>
          <p:nvPr/>
        </p:nvSpPr>
        <p:spPr>
          <a:xfrm>
            <a:off x="628650" y="199705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ormula1 Display Regular" panose="02000000000000000000" pitchFamily="50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639874279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Personalizzato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0000"/>
      </a:accent1>
      <a:accent2>
        <a:srgbClr val="000000"/>
      </a:accent2>
      <a:accent3>
        <a:srgbClr val="FFFFFF"/>
      </a:accent3>
      <a:accent4>
        <a:srgbClr val="FF0000"/>
      </a:accent4>
      <a:accent5>
        <a:srgbClr val="000000"/>
      </a:accent5>
      <a:accent6>
        <a:srgbClr val="FFFFFF"/>
      </a:accent6>
      <a:hlink>
        <a:srgbClr val="C00000"/>
      </a:hlink>
      <a:folHlink>
        <a:srgbClr val="C0000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38</TotalTime>
  <Words>9</Words>
  <Application>Microsoft Office PowerPoint</Application>
  <PresentationFormat>Presentazione su schermo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Century Gothic</vt:lpstr>
      <vt:lpstr>Formula1 Display Regular</vt:lpstr>
      <vt:lpstr>Formula1 Display Wide</vt:lpstr>
      <vt:lpstr>Wingdings 3</vt:lpstr>
      <vt:lpstr>Sezione</vt:lpstr>
      <vt:lpstr>Presentazione standard di PowerPoint</vt:lpstr>
      <vt:lpstr>Titolo formula</vt:lpstr>
      <vt:lpstr>Titolo formula</vt:lpstr>
      <vt:lpstr>Titolo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Zanini</dc:creator>
  <cp:lastModifiedBy>Fabio Zanini</cp:lastModifiedBy>
  <cp:revision>1</cp:revision>
  <dcterms:created xsi:type="dcterms:W3CDTF">2023-12-05T10:57:05Z</dcterms:created>
  <dcterms:modified xsi:type="dcterms:W3CDTF">2023-12-29T08:31:15Z</dcterms:modified>
</cp:coreProperties>
</file>