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115" d="100"/>
          <a:sy n="115" d="100"/>
        </p:scale>
        <p:origin x="79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4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5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7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0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61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15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1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8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37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5000">
              <a:schemeClr val="bg1">
                <a:alpha val="0"/>
              </a:schemeClr>
            </a:gs>
            <a:gs pos="35000">
              <a:schemeClr val="bg1">
                <a:alpha val="0"/>
              </a:schemeClr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A5E9-F974-492B-BC1A-0FF2A36BEC7D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69FD-B92D-4C98-8862-404608FDB7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41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1E84230-D50F-79BE-DC4B-08C791FC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74" y="3602038"/>
            <a:ext cx="5679252" cy="1655762"/>
          </a:xfrm>
        </p:spPr>
        <p:txBody>
          <a:bodyPr>
            <a:normAutofit/>
          </a:bodyPr>
          <a:lstStyle/>
          <a:p>
            <a:pPr algn="l"/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latin typeface="Formula1 Display Regular" panose="02000000000000000000" pitchFamily="50" charset="0"/>
              </a:rPr>
              <a:t>Christian Marchiori</a:t>
            </a:r>
          </a:p>
          <a:p>
            <a:pPr algn="l"/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latin typeface="Formula1 Display Regular" panose="02000000000000000000" pitchFamily="50" charset="0"/>
              </a:rPr>
              <a:t>Fabio Zanini</a:t>
            </a:r>
          </a:p>
        </p:txBody>
      </p:sp>
      <p:pic>
        <p:nvPicPr>
          <p:cNvPr id="5" name="Immagine 4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B2CC0B81-2715-3803-6771-25D99451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4" y="2577340"/>
            <a:ext cx="5679252" cy="851660"/>
          </a:xfrm>
          <a:prstGeom prst="rect">
            <a:avLst/>
          </a:prstGeom>
        </p:spPr>
      </p:pic>
      <p:pic>
        <p:nvPicPr>
          <p:cNvPr id="9" name="Immagine 8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2275EA-0956-9148-B6C0-EC0574CCC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80" y="134873"/>
            <a:ext cx="2796039" cy="809666"/>
          </a:xfrm>
          <a:prstGeom prst="rect">
            <a:avLst/>
          </a:prstGeom>
          <a:noFill/>
          <a:ln>
            <a:noFill/>
          </a:ln>
          <a:effectLst>
            <a:glow rad="1905000"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59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 rad="1905000"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 rad="1905000"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87650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 rad="1905000"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 rad="1905000"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27626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B7DB1-98D0-C2B8-EAD9-3A5496E7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9624"/>
            <a:ext cx="7886700" cy="757435"/>
          </a:xfrm>
        </p:spPr>
        <p:txBody>
          <a:bodyPr>
            <a:normAutofit/>
          </a:bodyPr>
          <a:lstStyle/>
          <a:p>
            <a:r>
              <a:rPr lang="it-IT" sz="2400">
                <a:latin typeface="Formula1 Display Wide" panose="02000000000000000000" pitchFamily="50" charset="0"/>
              </a:rPr>
              <a:t>Titolo formula</a:t>
            </a:r>
          </a:p>
        </p:txBody>
      </p:sp>
      <p:pic>
        <p:nvPicPr>
          <p:cNvPr id="6" name="Segnaposto contenuto 5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6C326370-B2BE-0948-F009-41DA0B4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84" y="286627"/>
            <a:ext cx="2237546" cy="335542"/>
          </a:xfrm>
          <a:effectLst>
            <a:glow rad="1905000">
              <a:schemeClr val="bg1">
                <a:alpha val="36000"/>
              </a:schemeClr>
            </a:glow>
          </a:effectLst>
        </p:spPr>
      </p:pic>
      <p:pic>
        <p:nvPicPr>
          <p:cNvPr id="4" name="Immagine 3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86595D0-6182-4EB6-7F42-277A7323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" y="159610"/>
            <a:ext cx="2454930" cy="710889"/>
          </a:xfrm>
          <a:prstGeom prst="rect">
            <a:avLst/>
          </a:prstGeom>
          <a:noFill/>
          <a:ln>
            <a:noFill/>
          </a:ln>
          <a:effectLst>
            <a:glow rad="1905000">
              <a:schemeClr val="bg1">
                <a:alpha val="36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006B86-B693-A705-1389-8E516C25D958}"/>
              </a:ext>
            </a:extLst>
          </p:cNvPr>
          <p:cNvSpPr txBox="1"/>
          <p:nvPr/>
        </p:nvSpPr>
        <p:spPr>
          <a:xfrm>
            <a:off x="628650" y="199705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ormula1 Display Regular" panose="02000000000000000000" pitchFamily="50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2385618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13</Words>
  <Application>Microsoft Office PowerPoint</Application>
  <PresentationFormat>Presentazione su schermo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Formula1 Display Regular</vt:lpstr>
      <vt:lpstr>Formula1 Display Wide</vt:lpstr>
      <vt:lpstr>Tema di Office</vt:lpstr>
      <vt:lpstr>Presentazione standard di PowerPoint</vt:lpstr>
      <vt:lpstr>Titolo formula</vt:lpstr>
      <vt:lpstr>Titolo formula</vt:lpstr>
      <vt:lpstr>Titolo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Zanini</dc:creator>
  <cp:lastModifiedBy>Fabio Zanini</cp:lastModifiedBy>
  <cp:revision>1</cp:revision>
  <dcterms:created xsi:type="dcterms:W3CDTF">2023-12-05T10:57:05Z</dcterms:created>
  <dcterms:modified xsi:type="dcterms:W3CDTF">2023-12-05T11:24:24Z</dcterms:modified>
</cp:coreProperties>
</file>