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5"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96" r:id="rId22"/>
    <p:sldId id="278" r:id="rId23"/>
    <p:sldId id="280" r:id="rId24"/>
    <p:sldId id="297" r:id="rId25"/>
    <p:sldId id="299" r:id="rId26"/>
    <p:sldId id="283" r:id="rId27"/>
    <p:sldId id="308" r:id="rId28"/>
    <p:sldId id="316" r:id="rId29"/>
    <p:sldId id="298" r:id="rId30"/>
    <p:sldId id="285" r:id="rId31"/>
    <p:sldId id="302" r:id="rId32"/>
    <p:sldId id="287" r:id="rId33"/>
    <p:sldId id="288" r:id="rId34"/>
    <p:sldId id="294" r:id="rId35"/>
    <p:sldId id="303" r:id="rId36"/>
    <p:sldId id="289" r:id="rId37"/>
    <p:sldId id="315" r:id="rId38"/>
    <p:sldId id="282" r:id="rId39"/>
    <p:sldId id="304" r:id="rId40"/>
    <p:sldId id="314" r:id="rId41"/>
    <p:sldId id="307" r:id="rId42"/>
    <p:sldId id="309" r:id="rId43"/>
    <p:sldId id="290" r:id="rId44"/>
    <p:sldId id="310" r:id="rId45"/>
    <p:sldId id="312" r:id="rId46"/>
    <p:sldId id="313" r:id="rId47"/>
    <p:sldId id="305" r:id="rId48"/>
    <p:sldId id="311" r:id="rId49"/>
    <p:sldId id="317" r:id="rId50"/>
    <p:sldId id="318" r:id="rId51"/>
    <p:sldId id="306" r:id="rId52"/>
    <p:sldId id="292" r:id="rId53"/>
    <p:sldId id="293" r:id="rId54"/>
    <p:sldId id="295" r:id="rId5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5C646F"/>
    <a:srgbClr val="539FF3"/>
    <a:srgbClr val="FF0051"/>
    <a:srgbClr val="176499"/>
    <a:srgbClr val="8AC5FA"/>
    <a:srgbClr val="64B2F8"/>
    <a:srgbClr val="99BAE3"/>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3245" autoAdjust="0"/>
  </p:normalViewPr>
  <p:slideViewPr>
    <p:cSldViewPr snapToGrid="0">
      <p:cViewPr varScale="1">
        <p:scale>
          <a:sx n="81" d="100"/>
          <a:sy n="81" d="100"/>
        </p:scale>
        <p:origin x="1752" y="84"/>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2.531"/>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7.520"/>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8.041"/>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1,'3'0,"1"0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8.532"/>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9.135"/>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41.776"/>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51.767"/>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54.700"/>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56.820"/>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57.616"/>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58.333"/>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3.276"/>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59.065"/>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59.665"/>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9:00.284"/>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9:00.979"/>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9:01.788"/>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9:11.764"/>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3.972"/>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4.512"/>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4.988"/>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5.512"/>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5.969"/>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6.473"/>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6T23:08:37.028"/>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it-IT" sz="1800" b="0" strike="noStrike" spc="-1">
                <a:solidFill>
                  <a:srgbClr val="000000"/>
                </a:solidFill>
                <a:latin typeface="Arial"/>
              </a:rPr>
              <a:t>Fai clic per spostare la diapositiva</a:t>
            </a:r>
          </a:p>
        </p:txBody>
      </p:sp>
      <p:sp>
        <p:nvSpPr>
          <p:cNvPr id="12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GB" sz="2000" b="0" strike="noStrike" spc="-1">
                <a:solidFill>
                  <a:srgbClr val="000000"/>
                </a:solidFill>
                <a:latin typeface="Arial"/>
              </a:rPr>
              <a:t>Fai clic per modificare il formato delle note</a:t>
            </a:r>
          </a:p>
        </p:txBody>
      </p:sp>
      <p:sp>
        <p:nvSpPr>
          <p:cNvPr id="12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GB" sz="1400" b="0" strike="noStrike" spc="-1">
                <a:solidFill>
                  <a:srgbClr val="000000"/>
                </a:solidFill>
                <a:latin typeface="Times New Roman"/>
              </a:rPr>
              <a:t>&lt;intestazione&gt;</a:t>
            </a:r>
          </a:p>
        </p:txBody>
      </p:sp>
      <p:sp>
        <p:nvSpPr>
          <p:cNvPr id="12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indent="0" algn="r">
              <a:buNone/>
              <a:defRPr lang="en-GB" sz="1400" b="0" strike="noStrike" spc="-1">
                <a:solidFill>
                  <a:srgbClr val="000000"/>
                </a:solidFill>
                <a:latin typeface="Times New Roman"/>
              </a:defRPr>
            </a:lvl1pPr>
          </a:lstStyle>
          <a:p>
            <a:pPr indent="0" algn="r">
              <a:buNone/>
            </a:pPr>
            <a:r>
              <a:rPr lang="en-GB" sz="1400" b="0" strike="noStrike" spc="-1">
                <a:solidFill>
                  <a:srgbClr val="000000"/>
                </a:solidFill>
                <a:latin typeface="Times New Roman"/>
              </a:rPr>
              <a:t>&lt;data/ora&gt;</a:t>
            </a:r>
          </a:p>
        </p:txBody>
      </p:sp>
      <p:sp>
        <p:nvSpPr>
          <p:cNvPr id="12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indent="0">
              <a:buNone/>
              <a:defRPr lang="en-GB" sz="1400" b="0" strike="noStrike" spc="-1">
                <a:solidFill>
                  <a:srgbClr val="000000"/>
                </a:solidFill>
                <a:latin typeface="Times New Roman"/>
              </a:defRPr>
            </a:lvl1pPr>
          </a:lstStyle>
          <a:p>
            <a:pPr indent="0">
              <a:buNone/>
            </a:pPr>
            <a:r>
              <a:rPr lang="en-GB" sz="1400" b="0" strike="noStrike" spc="-1">
                <a:solidFill>
                  <a:srgbClr val="000000"/>
                </a:solidFill>
                <a:latin typeface="Times New Roman"/>
              </a:rPr>
              <a:t>&lt;piè di pagina&gt;</a:t>
            </a:r>
          </a:p>
        </p:txBody>
      </p:sp>
      <p:sp>
        <p:nvSpPr>
          <p:cNvPr id="12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indent="0" algn="r">
              <a:buNone/>
              <a:defRPr lang="en-GB" sz="1400" b="0" strike="noStrike" spc="-1">
                <a:solidFill>
                  <a:srgbClr val="000000"/>
                </a:solidFill>
                <a:latin typeface="Times New Roman"/>
              </a:defRPr>
            </a:lvl1pPr>
          </a:lstStyle>
          <a:p>
            <a:pPr indent="0" algn="r">
              <a:buNone/>
            </a:pPr>
            <a:fld id="{52A8080B-9545-416E-A94A-CD3BA239CF92}" type="slidenum">
              <a:rPr lang="en-GB" sz="1400" b="0" strike="noStrike" spc="-1">
                <a:solidFill>
                  <a:srgbClr val="000000"/>
                </a:solidFill>
                <a:latin typeface="Times New Roman"/>
              </a:rPr>
              <a:t>‹N›</a:t>
            </a:fld>
            <a:endParaRPr lang="en-GB"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PlaceHolder 1"/>
          <p:cNvSpPr>
            <a:spLocks noGrp="1"/>
          </p:cNvSpPr>
          <p:nvPr>
            <p:ph type="sldNum" idx="13"/>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6C18FFC8-B2AA-41E9-A68D-4951AD3E3739}" type="slidenum">
              <a:rPr lang="it-IT" sz="1200" b="0" strike="noStrike" spc="-1">
                <a:solidFill>
                  <a:srgbClr val="000000"/>
                </a:solidFill>
                <a:latin typeface="Times New Roman"/>
                <a:ea typeface="+mn-ea"/>
              </a:rPr>
              <a:t>1</a:t>
            </a:fld>
            <a:endParaRPr lang="en-GB" sz="1200" b="0" strike="noStrike" spc="-1">
              <a:solidFill>
                <a:srgbClr val="000000"/>
              </a:solidFill>
              <a:latin typeface="Times New Roman"/>
            </a:endParaRPr>
          </a:p>
        </p:txBody>
      </p:sp>
      <p:sp>
        <p:nvSpPr>
          <p:cNvPr id="814" name="PlaceHolder 2"/>
          <p:cNvSpPr>
            <a:spLocks noGrp="1" noRot="1" noChangeAspect="1"/>
          </p:cNvSpPr>
          <p:nvPr>
            <p:ph type="sldImg"/>
          </p:nvPr>
        </p:nvSpPr>
        <p:spPr>
          <a:xfrm>
            <a:off x="533400" y="763588"/>
            <a:ext cx="6702425" cy="3770312"/>
          </a:xfrm>
          <a:prstGeom prst="rect">
            <a:avLst/>
          </a:prstGeom>
          <a:ln w="0">
            <a:noFill/>
          </a:ln>
        </p:spPr>
      </p:sp>
      <p:sp>
        <p:nvSpPr>
          <p:cNvPr id="815"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a:solidFill>
                  <a:srgbClr val="000000"/>
                </a:solidFill>
                <a:latin typeface="+mn-lt"/>
              </a:rPr>
              <a:t>Buongiorno a tutti il </a:t>
            </a:r>
            <a:r>
              <a:rPr lang="en-GB" sz="1800" b="0" strike="noStrike" spc="-1" dirty="0" err="1">
                <a:solidFill>
                  <a:srgbClr val="000000"/>
                </a:solidFill>
                <a:latin typeface="+mn-lt"/>
              </a:rPr>
              <a:t>mio</a:t>
            </a:r>
            <a:r>
              <a:rPr lang="en-GB" sz="1800" b="0" strike="noStrike" spc="-1" dirty="0">
                <a:solidFill>
                  <a:srgbClr val="000000"/>
                </a:solidFill>
                <a:latin typeface="+mn-lt"/>
              </a:rPr>
              <a:t> </a:t>
            </a:r>
            <a:r>
              <a:rPr lang="en-GB" sz="1800" b="0" strike="noStrike" spc="-1" dirty="0" err="1">
                <a:solidFill>
                  <a:srgbClr val="000000"/>
                </a:solidFill>
                <a:latin typeface="+mn-lt"/>
              </a:rPr>
              <a:t>lavoro</a:t>
            </a:r>
            <a:r>
              <a:rPr lang="en-GB" sz="1800" b="0" strike="noStrike" spc="-1" dirty="0">
                <a:solidFill>
                  <a:srgbClr val="000000"/>
                </a:solidFill>
                <a:latin typeface="+mn-lt"/>
              </a:rPr>
              <a:t> di </a:t>
            </a:r>
            <a:r>
              <a:rPr lang="en-GB" sz="1800" b="0" strike="noStrike" spc="-1" dirty="0" err="1">
                <a:solidFill>
                  <a:srgbClr val="000000"/>
                </a:solidFill>
                <a:latin typeface="+mn-lt"/>
              </a:rPr>
              <a:t>tesi</a:t>
            </a:r>
            <a:r>
              <a:rPr lang="en-GB" sz="1800" b="0" strike="noStrike" spc="-1" dirty="0">
                <a:solidFill>
                  <a:srgbClr val="000000"/>
                </a:solidFill>
                <a:latin typeface="+mn-lt"/>
              </a:rPr>
              <a:t> è </a:t>
            </a:r>
            <a:r>
              <a:rPr lang="en-GB" sz="1800" b="0" strike="noStrike" spc="-1" dirty="0" err="1">
                <a:solidFill>
                  <a:srgbClr val="000000"/>
                </a:solidFill>
                <a:latin typeface="+mn-lt"/>
              </a:rPr>
              <a:t>intitolato</a:t>
            </a:r>
            <a:r>
              <a:rPr lang="en-GB" sz="1800" b="0" strike="noStrike" spc="-1" dirty="0">
                <a:solidFill>
                  <a:srgbClr val="000000"/>
                </a:solidFill>
                <a:latin typeface="+mn-lt"/>
              </a:rPr>
              <a:t>  “</a:t>
            </a:r>
            <a:r>
              <a:rPr kumimoji="0" lang="it-IT" sz="1800" b="1" i="0" u="none" strike="noStrike" kern="1200" cap="none" spc="-1" normalizeH="0" baseline="0" noProof="0" dirty="0">
                <a:ln>
                  <a:noFill/>
                </a:ln>
                <a:solidFill>
                  <a:srgbClr val="000000"/>
                </a:solidFill>
                <a:effectLst/>
                <a:uLnTx/>
                <a:uFillTx/>
                <a:latin typeface="Times New Roman"/>
                <a:ea typeface="Droid Sans Fallback"/>
                <a:cs typeface="+mn-cs"/>
              </a:rPr>
              <a:t>Inverse Beta </a:t>
            </a:r>
            <a:r>
              <a:rPr kumimoji="0" lang="it-IT" sz="1800" b="1" i="0" u="none" strike="noStrike" kern="1200" cap="none" spc="-1" normalizeH="0" baseline="0" noProof="0" dirty="0" err="1">
                <a:ln>
                  <a:noFill/>
                </a:ln>
                <a:solidFill>
                  <a:srgbClr val="000000"/>
                </a:solidFill>
                <a:effectLst/>
                <a:uLnTx/>
                <a:uFillTx/>
                <a:latin typeface="Times New Roman"/>
                <a:ea typeface="Droid Sans Fallback"/>
                <a:cs typeface="+mn-cs"/>
              </a:rPr>
              <a:t>Decay</a:t>
            </a:r>
            <a:r>
              <a:rPr kumimoji="0" lang="it-IT" sz="1800" b="1" i="0" u="none" strike="noStrike" kern="1200" cap="none" spc="-1" normalizeH="0" baseline="0" noProof="0" dirty="0">
                <a:ln>
                  <a:noFill/>
                </a:ln>
                <a:solidFill>
                  <a:srgbClr val="000000"/>
                </a:solidFill>
                <a:effectLst/>
                <a:uLnTx/>
                <a:uFillTx/>
                <a:latin typeface="Times New Roman"/>
                <a:ea typeface="Droid Sans Fallback"/>
                <a:cs typeface="+mn-cs"/>
              </a:rPr>
              <a:t> events </a:t>
            </a:r>
            <a:r>
              <a:rPr kumimoji="0" lang="it-IT" sz="1800" b="1" i="0" u="none" strike="noStrike" kern="1200" cap="none" spc="-1" normalizeH="0" baseline="0" noProof="0" dirty="0" err="1">
                <a:ln>
                  <a:noFill/>
                </a:ln>
                <a:solidFill>
                  <a:srgbClr val="000000"/>
                </a:solidFill>
                <a:effectLst/>
                <a:uLnTx/>
                <a:uFillTx/>
                <a:latin typeface="Times New Roman"/>
                <a:ea typeface="Droid Sans Fallback"/>
                <a:cs typeface="+mn-cs"/>
              </a:rPr>
              <a:t>selection</a:t>
            </a:r>
            <a:r>
              <a:rPr kumimoji="0" lang="it-IT" sz="1800" b="1" i="0" u="none" strike="noStrike" kern="1200" cap="none" spc="-1" normalizeH="0" baseline="0" noProof="0" dirty="0">
                <a:ln>
                  <a:noFill/>
                </a:ln>
                <a:solidFill>
                  <a:srgbClr val="000000"/>
                </a:solidFill>
                <a:effectLst/>
                <a:uLnTx/>
                <a:uFillTx/>
                <a:latin typeface="Times New Roman"/>
                <a:ea typeface="Droid Sans Fallback"/>
                <a:cs typeface="+mn-cs"/>
              </a:rPr>
              <a:t> in JUNO </a:t>
            </a:r>
            <a:r>
              <a:rPr kumimoji="0" lang="it-IT" sz="1800" b="1" i="0" u="none" strike="noStrike" kern="1200" cap="none" spc="-1" normalizeH="0" baseline="0" noProof="0" dirty="0" err="1">
                <a:ln>
                  <a:noFill/>
                </a:ln>
                <a:solidFill>
                  <a:srgbClr val="000000"/>
                </a:solidFill>
                <a:effectLst/>
                <a:uLnTx/>
                <a:uFillTx/>
                <a:latin typeface="Times New Roman"/>
                <a:ea typeface="Droid Sans Fallback"/>
                <a:cs typeface="+mn-cs"/>
              </a:rPr>
              <a:t>using</a:t>
            </a:r>
            <a:r>
              <a:rPr kumimoji="0" lang="it-IT" sz="1800" b="1" i="0" u="none" strike="noStrike" kern="1200" cap="none" spc="-1" normalizeH="0" baseline="0" noProof="0" dirty="0">
                <a:ln>
                  <a:noFill/>
                </a:ln>
                <a:solidFill>
                  <a:srgbClr val="000000"/>
                </a:solidFill>
                <a:effectLst/>
                <a:uLnTx/>
                <a:uFillTx/>
                <a:latin typeface="Times New Roman"/>
                <a:ea typeface="Droid Sans Fallback"/>
                <a:cs typeface="+mn-cs"/>
              </a:rPr>
              <a:t> Machine Learning </a:t>
            </a:r>
            <a:r>
              <a:rPr kumimoji="0" lang="it-IT" sz="1800" b="1" i="0" u="none" strike="noStrike" kern="1200" cap="none" spc="-1" normalizeH="0" baseline="0" noProof="0" dirty="0" err="1">
                <a:ln>
                  <a:noFill/>
                </a:ln>
                <a:solidFill>
                  <a:srgbClr val="000000"/>
                </a:solidFill>
                <a:effectLst/>
                <a:uLnTx/>
                <a:uFillTx/>
                <a:latin typeface="Times New Roman"/>
                <a:ea typeface="Droid Sans Fallback"/>
                <a:cs typeface="+mn-cs"/>
              </a:rPr>
              <a:t>algorithms</a:t>
            </a:r>
            <a:r>
              <a:rPr lang="en-GB" sz="1800" b="0" strike="noStrike" spc="-1" dirty="0">
                <a:solidFill>
                  <a:srgbClr val="000000"/>
                </a:solidFill>
                <a:latin typeface="+mn-lt"/>
              </a:rPr>
              <a:t> “</a:t>
            </a:r>
            <a:endParaRPr lang="en-GB" sz="18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PlaceHolder 1"/>
          <p:cNvSpPr>
            <a:spLocks noGrp="1"/>
          </p:cNvSpPr>
          <p:nvPr>
            <p:ph type="sldNum" idx="22"/>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46C97F70-7877-4D6F-AFAA-70636B97A201}" type="slidenum">
              <a:rPr lang="it-IT" sz="1200" b="0" strike="noStrike" spc="-1">
                <a:solidFill>
                  <a:srgbClr val="000000"/>
                </a:solidFill>
                <a:latin typeface="Times New Roman"/>
                <a:ea typeface="+mn-ea"/>
              </a:rPr>
              <a:t>10</a:t>
            </a:fld>
            <a:endParaRPr lang="en-GB" sz="1200" b="0" strike="noStrike" spc="-1">
              <a:solidFill>
                <a:srgbClr val="000000"/>
              </a:solidFill>
              <a:latin typeface="Times New Roman"/>
            </a:endParaRPr>
          </a:p>
        </p:txBody>
      </p:sp>
      <p:sp>
        <p:nvSpPr>
          <p:cNvPr id="841" name="PlaceHolder 2"/>
          <p:cNvSpPr>
            <a:spLocks noGrp="1" noRot="1" noChangeAspect="1"/>
          </p:cNvSpPr>
          <p:nvPr>
            <p:ph type="sldImg"/>
          </p:nvPr>
        </p:nvSpPr>
        <p:spPr>
          <a:xfrm>
            <a:off x="533400" y="763588"/>
            <a:ext cx="6702425" cy="3770312"/>
          </a:xfrm>
          <a:prstGeom prst="rect">
            <a:avLst/>
          </a:prstGeom>
          <a:ln w="0">
            <a:noFill/>
          </a:ln>
        </p:spPr>
      </p:sp>
      <p:sp>
        <p:nvSpPr>
          <p:cNvPr id="842"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err="1">
                <a:solidFill>
                  <a:srgbClr val="000000"/>
                </a:solidFill>
                <a:latin typeface="Arial"/>
              </a:rPr>
              <a:t>Realizzata</a:t>
            </a:r>
            <a:r>
              <a:rPr lang="en-GB" sz="1800" b="0" strike="noStrike" spc="-1" dirty="0">
                <a:solidFill>
                  <a:srgbClr val="000000"/>
                </a:solidFill>
                <a:latin typeface="Arial"/>
              </a:rPr>
              <a:t> la </a:t>
            </a:r>
            <a:r>
              <a:rPr lang="en-GB" sz="1800" b="0" strike="noStrike" spc="-1" dirty="0" err="1">
                <a:solidFill>
                  <a:srgbClr val="000000"/>
                </a:solidFill>
                <a:latin typeface="Arial"/>
              </a:rPr>
              <a:t>feture</a:t>
            </a:r>
            <a:r>
              <a:rPr lang="en-GB" sz="1800" b="0" strike="noStrike" spc="-1" dirty="0">
                <a:solidFill>
                  <a:srgbClr val="000000"/>
                </a:solidFill>
                <a:latin typeface="Arial"/>
              </a:rPr>
              <a:t> table, </a:t>
            </a:r>
            <a:r>
              <a:rPr lang="en-GB" sz="1800" b="0" strike="noStrike" spc="-1" dirty="0" err="1">
                <a:solidFill>
                  <a:srgbClr val="000000"/>
                </a:solidFill>
                <a:latin typeface="Arial"/>
              </a:rPr>
              <a:t>sono</a:t>
            </a:r>
            <a:r>
              <a:rPr lang="en-GB" sz="1800" b="0" strike="noStrike" spc="-1" dirty="0">
                <a:solidFill>
                  <a:srgbClr val="000000"/>
                </a:solidFill>
                <a:latin typeface="Arial"/>
              </a:rPr>
              <a:t> </a:t>
            </a:r>
            <a:r>
              <a:rPr lang="en-GB" sz="1800" b="0" strike="noStrike" spc="-1" dirty="0" err="1">
                <a:solidFill>
                  <a:srgbClr val="000000"/>
                </a:solidFill>
                <a:latin typeface="Arial"/>
              </a:rPr>
              <a:t>stati</a:t>
            </a:r>
            <a:r>
              <a:rPr lang="en-GB" sz="1800" b="0" strike="noStrike" spc="-1" dirty="0">
                <a:solidFill>
                  <a:srgbClr val="000000"/>
                </a:solidFill>
                <a:latin typeface="Arial"/>
              </a:rPr>
              <a:t> </a:t>
            </a:r>
            <a:r>
              <a:rPr lang="en-GB" sz="1800" b="0" strike="noStrike" spc="-1" dirty="0" err="1">
                <a:solidFill>
                  <a:srgbClr val="000000"/>
                </a:solidFill>
                <a:latin typeface="Arial"/>
              </a:rPr>
              <a:t>sviluppati</a:t>
            </a:r>
            <a:r>
              <a:rPr lang="en-GB" sz="1800" b="0" strike="noStrike" spc="-1" dirty="0">
                <a:solidFill>
                  <a:srgbClr val="000000"/>
                </a:solidFill>
                <a:latin typeface="Arial"/>
              </a:rPr>
              <a:t> </a:t>
            </a:r>
            <a:r>
              <a:rPr lang="en-GB" sz="1800" b="0" strike="noStrike" spc="-1" dirty="0" err="1">
                <a:solidFill>
                  <a:srgbClr val="000000"/>
                </a:solidFill>
                <a:latin typeface="Arial"/>
              </a:rPr>
              <a:t>dei</a:t>
            </a:r>
            <a:r>
              <a:rPr lang="en-GB" sz="1800" b="0" strike="noStrike" spc="-1" dirty="0">
                <a:solidFill>
                  <a:srgbClr val="000000"/>
                </a:solidFill>
                <a:latin typeface="Arial"/>
              </a:rPr>
              <a:t> </a:t>
            </a:r>
            <a:r>
              <a:rPr lang="en-GB" sz="1800" b="0" strike="noStrike" spc="-1" dirty="0" err="1">
                <a:solidFill>
                  <a:srgbClr val="000000"/>
                </a:solidFill>
                <a:latin typeface="Arial"/>
              </a:rPr>
              <a:t>modelli</a:t>
            </a:r>
            <a:r>
              <a:rPr lang="en-GB" sz="1800" b="0" strike="noStrike" spc="-1" dirty="0">
                <a:solidFill>
                  <a:srgbClr val="000000"/>
                </a:solidFill>
                <a:latin typeface="Arial"/>
              </a:rPr>
              <a:t> per la </a:t>
            </a:r>
            <a:r>
              <a:rPr lang="en-GB" sz="1800" b="0" strike="noStrike" spc="-1" dirty="0" err="1">
                <a:solidFill>
                  <a:srgbClr val="000000"/>
                </a:solidFill>
                <a:latin typeface="Arial"/>
              </a:rPr>
              <a:t>classificaizione</a:t>
            </a:r>
            <a:r>
              <a:rPr lang="en-GB" sz="1800" b="0" strike="noStrike" spc="-1" dirty="0">
                <a:solidFill>
                  <a:srgbClr val="000000"/>
                </a:solidFill>
                <a:latin typeface="Arial"/>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PlaceHolder 1"/>
          <p:cNvSpPr>
            <a:spLocks noGrp="1"/>
          </p:cNvSpPr>
          <p:nvPr>
            <p:ph type="sldNum" idx="23"/>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39C82390-342A-47CE-B8EB-70D44957337A}" type="slidenum">
              <a:rPr lang="it-IT" sz="1200" b="0" strike="noStrike" spc="-1">
                <a:solidFill>
                  <a:srgbClr val="000000"/>
                </a:solidFill>
                <a:latin typeface="Times New Roman"/>
                <a:ea typeface="+mn-ea"/>
              </a:rPr>
              <a:t>11</a:t>
            </a:fld>
            <a:endParaRPr lang="en-GB" sz="1200" b="0" strike="noStrike" spc="-1">
              <a:solidFill>
                <a:srgbClr val="000000"/>
              </a:solidFill>
              <a:latin typeface="Times New Roman"/>
            </a:endParaRPr>
          </a:p>
        </p:txBody>
      </p:sp>
      <p:sp>
        <p:nvSpPr>
          <p:cNvPr id="844" name="PlaceHolder 2"/>
          <p:cNvSpPr>
            <a:spLocks noGrp="1" noRot="1" noChangeAspect="1"/>
          </p:cNvSpPr>
          <p:nvPr>
            <p:ph type="sldImg"/>
          </p:nvPr>
        </p:nvSpPr>
        <p:spPr>
          <a:xfrm>
            <a:off x="533400" y="763588"/>
            <a:ext cx="6704013" cy="3771900"/>
          </a:xfrm>
          <a:prstGeom prst="rect">
            <a:avLst/>
          </a:prstGeom>
          <a:ln w="0">
            <a:noFill/>
          </a:ln>
        </p:spPr>
      </p:sp>
      <p:sp>
        <p:nvSpPr>
          <p:cNvPr id="845"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algn="l"/>
            <a:r>
              <a:rPr lang="it-IT" sz="2800" b="0" i="0" dirty="0">
                <a:solidFill>
                  <a:srgbClr val="D1D5DB"/>
                </a:solidFill>
                <a:effectLst/>
                <a:latin typeface="Söhne"/>
              </a:rPr>
              <a:t>L'attuale stato dell’arte è il Manual </a:t>
            </a:r>
            <a:r>
              <a:rPr lang="it-IT" sz="2800" b="0" i="0" dirty="0" err="1">
                <a:solidFill>
                  <a:srgbClr val="D1D5DB"/>
                </a:solidFill>
                <a:effectLst/>
                <a:latin typeface="Söhne"/>
              </a:rPr>
              <a:t>Cut</a:t>
            </a:r>
            <a:r>
              <a:rPr lang="it-IT" sz="2800" b="0" i="0" dirty="0">
                <a:solidFill>
                  <a:srgbClr val="D1D5DB"/>
                </a:solidFill>
                <a:effectLst/>
                <a:latin typeface="Söhne"/>
              </a:rPr>
              <a:t>, un algoritmo basato su criteri di selezione o 'tagli' applicati alle features, seguendo le </a:t>
            </a:r>
            <a:r>
              <a:rPr lang="it-IT" sz="2800" b="0" i="0" dirty="0" err="1">
                <a:solidFill>
                  <a:srgbClr val="D1D5DB"/>
                </a:solidFill>
                <a:effectLst/>
                <a:latin typeface="Söhne"/>
              </a:rPr>
              <a:t>indiczioni</a:t>
            </a:r>
            <a:r>
              <a:rPr lang="it-IT" sz="2800" b="0" i="0" dirty="0">
                <a:solidFill>
                  <a:srgbClr val="D1D5DB"/>
                </a:solidFill>
                <a:effectLst/>
                <a:latin typeface="Söhne"/>
              </a:rPr>
              <a:t> della letteratura.</a:t>
            </a:r>
          </a:p>
          <a:p>
            <a:pPr algn="l"/>
            <a:endParaRPr lang="it-IT" sz="2800" b="0" i="0" dirty="0">
              <a:solidFill>
                <a:srgbClr val="D1D5DB"/>
              </a:solidFill>
              <a:effectLst/>
              <a:latin typeface="Söhne"/>
            </a:endParaRPr>
          </a:p>
          <a:p>
            <a:pPr algn="l"/>
            <a:r>
              <a:rPr lang="it-IT" sz="2800" b="0" i="0" dirty="0">
                <a:solidFill>
                  <a:srgbClr val="D1D5DB"/>
                </a:solidFill>
                <a:effectLst/>
                <a:latin typeface="Söhne"/>
              </a:rPr>
              <a:t>Si considerano come eventi IBD gli eventi che soddisfano questi 4 tagli:</a:t>
            </a:r>
          </a:p>
          <a:p>
            <a:pPr algn="l"/>
            <a:endParaRPr lang="it-IT" sz="2800" b="0" i="0" dirty="0">
              <a:solidFill>
                <a:srgbClr val="D1D5DB"/>
              </a:solidFill>
              <a:effectLst/>
              <a:latin typeface="Söhne"/>
            </a:endParaRPr>
          </a:p>
          <a:p>
            <a:pPr algn="l"/>
            <a:r>
              <a:rPr lang="it-IT" sz="2800" b="0" i="0" dirty="0" err="1">
                <a:solidFill>
                  <a:srgbClr val="D1D5DB"/>
                </a:solidFill>
                <a:effectLst/>
                <a:latin typeface="Söhne"/>
              </a:rPr>
              <a:t>delta_r</a:t>
            </a:r>
            <a:r>
              <a:rPr lang="it-IT" sz="2800" b="0" i="0" dirty="0">
                <a:solidFill>
                  <a:srgbClr val="D1D5DB"/>
                </a:solidFill>
                <a:effectLst/>
                <a:latin typeface="Söhne"/>
              </a:rPr>
              <a:t> minore di 1500mm</a:t>
            </a:r>
          </a:p>
          <a:p>
            <a:pPr algn="l"/>
            <a:r>
              <a:rPr lang="it-IT" sz="2800" b="0" i="0" dirty="0" err="1">
                <a:solidFill>
                  <a:srgbClr val="D1D5DB"/>
                </a:solidFill>
                <a:effectLst/>
                <a:latin typeface="Söhne"/>
              </a:rPr>
              <a:t>delta_t</a:t>
            </a:r>
            <a:r>
              <a:rPr lang="it-IT" sz="2800" b="0" i="0" dirty="0">
                <a:solidFill>
                  <a:srgbClr val="D1D5DB"/>
                </a:solidFill>
                <a:effectLst/>
                <a:latin typeface="Söhne"/>
              </a:rPr>
              <a:t> inferiore a 1 millisecondo</a:t>
            </a:r>
          </a:p>
          <a:p>
            <a:pPr algn="l"/>
            <a:r>
              <a:rPr lang="it-IT" sz="2800" b="0" i="0" dirty="0">
                <a:solidFill>
                  <a:srgbClr val="D1D5DB"/>
                </a:solidFill>
                <a:effectLst/>
                <a:latin typeface="Söhne"/>
              </a:rPr>
              <a:t>un'energia del segnale prompt tra 0.7 e 12 MeV,</a:t>
            </a:r>
          </a:p>
          <a:p>
            <a:pPr algn="l"/>
            <a:r>
              <a:rPr lang="it-IT" sz="2800" b="0" i="0" dirty="0">
                <a:solidFill>
                  <a:srgbClr val="D1D5DB"/>
                </a:solidFill>
                <a:effectLst/>
                <a:latin typeface="Söhne"/>
              </a:rPr>
              <a:t>un'energia del segnale </a:t>
            </a:r>
            <a:r>
              <a:rPr lang="it-IT" sz="2800" b="0" i="0" dirty="0" err="1">
                <a:solidFill>
                  <a:srgbClr val="D1D5DB"/>
                </a:solidFill>
                <a:effectLst/>
                <a:latin typeface="Söhne"/>
              </a:rPr>
              <a:t>delayed</a:t>
            </a:r>
            <a:r>
              <a:rPr lang="it-IT" sz="2800" b="0" i="0" dirty="0">
                <a:solidFill>
                  <a:srgbClr val="D1D5DB"/>
                </a:solidFill>
                <a:effectLst/>
                <a:latin typeface="Söhne"/>
              </a:rPr>
              <a:t> che rientra nei picchi caratteristici legati alla cattura del neutrone</a:t>
            </a:r>
          </a:p>
          <a:p>
            <a:pPr algn="l"/>
            <a:endParaRPr lang="it-IT" sz="2800" b="0" i="0" dirty="0">
              <a:solidFill>
                <a:srgbClr val="D1D5DB"/>
              </a:solidFill>
              <a:effectLst/>
              <a:latin typeface="Söhne"/>
            </a:endParaRPr>
          </a:p>
          <a:p>
            <a:pPr algn="l"/>
            <a:r>
              <a:rPr lang="it-IT" sz="2800" b="0" i="0" dirty="0">
                <a:solidFill>
                  <a:srgbClr val="D1D5DB"/>
                </a:solidFill>
                <a:effectLst/>
                <a:latin typeface="Söhne"/>
              </a:rPr>
              <a:t>Tutti gli altri eventi sono considerati background</a:t>
            </a:r>
            <a:endParaRPr lang="en-GB" sz="1800" b="0" i="0" strike="noStrike" spc="-1" dirty="0">
              <a:solidFill>
                <a:srgbClr val="000000"/>
              </a:solidFill>
              <a:effectLst/>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12</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a:solidFill>
                  <a:srgbClr val="000000"/>
                </a:solidFill>
                <a:latin typeface="Arial"/>
              </a:rPr>
              <a:t>Secondo </a:t>
            </a:r>
            <a:r>
              <a:rPr lang="en-GB" sz="1800" b="0" strike="noStrike" spc="-1" dirty="0" err="1">
                <a:solidFill>
                  <a:srgbClr val="000000"/>
                </a:solidFill>
                <a:latin typeface="Arial"/>
              </a:rPr>
              <a:t>obiettivo</a:t>
            </a:r>
            <a:r>
              <a:rPr lang="en-GB" sz="1800" b="0" strike="noStrike" spc="-1" dirty="0">
                <a:solidFill>
                  <a:srgbClr val="000000"/>
                </a:solidFill>
                <a:latin typeface="Arial"/>
              </a:rPr>
              <a:t> di </a:t>
            </a:r>
            <a:r>
              <a:rPr lang="en-GB" sz="1800" b="0" strike="noStrike" spc="-1" dirty="0" err="1">
                <a:solidFill>
                  <a:srgbClr val="000000"/>
                </a:solidFill>
                <a:latin typeface="Arial"/>
              </a:rPr>
              <a:t>questa</a:t>
            </a:r>
            <a:r>
              <a:rPr lang="en-GB" sz="1800" b="0" strike="noStrike" spc="-1" dirty="0">
                <a:solidFill>
                  <a:srgbClr val="000000"/>
                </a:solidFill>
                <a:latin typeface="Arial"/>
              </a:rPr>
              <a:t> </a:t>
            </a:r>
            <a:r>
              <a:rPr lang="en-GB" sz="1800" b="0" strike="noStrike" spc="-1" dirty="0" err="1">
                <a:solidFill>
                  <a:srgbClr val="000000"/>
                </a:solidFill>
                <a:latin typeface="Arial"/>
              </a:rPr>
              <a:t>tesi</a:t>
            </a:r>
            <a:r>
              <a:rPr lang="en-GB" sz="1800" b="0" strike="noStrike" spc="-1" dirty="0">
                <a:solidFill>
                  <a:srgbClr val="000000"/>
                </a:solidFill>
                <a:latin typeface="Arial"/>
              </a:rPr>
              <a:t> è </a:t>
            </a:r>
            <a:r>
              <a:rPr lang="en-GB" sz="1800" b="0" strike="noStrike" spc="-1" dirty="0" err="1">
                <a:solidFill>
                  <a:srgbClr val="000000"/>
                </a:solidFill>
                <a:latin typeface="Arial"/>
              </a:rPr>
              <a:t>stato</a:t>
            </a:r>
            <a:r>
              <a:rPr lang="en-GB" sz="1800" b="0" strike="noStrike" spc="-1" dirty="0">
                <a:solidFill>
                  <a:srgbClr val="000000"/>
                </a:solidFill>
                <a:latin typeface="Arial"/>
              </a:rPr>
              <a:t> il </a:t>
            </a:r>
            <a:r>
              <a:rPr lang="en-GB" sz="1800" b="0" strike="noStrike" spc="-1" dirty="0" err="1">
                <a:solidFill>
                  <a:srgbClr val="000000"/>
                </a:solidFill>
                <a:latin typeface="Arial"/>
              </a:rPr>
              <a:t>cercare</a:t>
            </a:r>
            <a:r>
              <a:rPr lang="en-GB" sz="1800" b="0" strike="noStrike" spc="-1" dirty="0">
                <a:solidFill>
                  <a:srgbClr val="000000"/>
                </a:solidFill>
                <a:latin typeface="Arial"/>
              </a:rPr>
              <a:t> di </a:t>
            </a:r>
            <a:r>
              <a:rPr lang="en-GB" sz="1800" b="0" strike="noStrike" spc="-1" dirty="0" err="1">
                <a:solidFill>
                  <a:srgbClr val="000000"/>
                </a:solidFill>
                <a:latin typeface="Arial"/>
              </a:rPr>
              <a:t>superare</a:t>
            </a:r>
            <a:r>
              <a:rPr lang="en-GB" sz="1800" b="0" strike="noStrike" spc="-1" dirty="0">
                <a:solidFill>
                  <a:srgbClr val="000000"/>
                </a:solidFill>
                <a:latin typeface="Arial"/>
              </a:rPr>
              <a:t> le performance </a:t>
            </a:r>
            <a:r>
              <a:rPr lang="it-IT" sz="1800" b="0" strike="noStrike" spc="-1" noProof="0" dirty="0">
                <a:solidFill>
                  <a:srgbClr val="000000"/>
                </a:solidFill>
                <a:latin typeface="Arial"/>
              </a:rPr>
              <a:t>ottenute</a:t>
            </a:r>
            <a:r>
              <a:rPr lang="en-GB" sz="1800" b="0" strike="noStrike" spc="-1" dirty="0">
                <a:solidFill>
                  <a:srgbClr val="000000"/>
                </a:solidFill>
                <a:latin typeface="Arial"/>
              </a:rPr>
              <a:t> </a:t>
            </a:r>
            <a:r>
              <a:rPr lang="en-GB" sz="1800" b="0" strike="noStrike" spc="-1" dirty="0" err="1">
                <a:solidFill>
                  <a:srgbClr val="000000"/>
                </a:solidFill>
                <a:latin typeface="Arial"/>
              </a:rPr>
              <a:t>mediante</a:t>
            </a:r>
            <a:r>
              <a:rPr lang="en-GB" sz="1800" b="0" strike="noStrike" spc="-1" dirty="0">
                <a:solidFill>
                  <a:srgbClr val="000000"/>
                </a:solidFill>
                <a:latin typeface="Arial"/>
              </a:rPr>
              <a:t> </a:t>
            </a:r>
            <a:r>
              <a:rPr lang="en-GB" sz="1800" b="0" strike="noStrike" spc="-1" dirty="0" err="1">
                <a:solidFill>
                  <a:srgbClr val="000000"/>
                </a:solidFill>
                <a:latin typeface="Arial"/>
              </a:rPr>
              <a:t>l’algoritmo</a:t>
            </a:r>
            <a:r>
              <a:rPr lang="en-GB" sz="1800" b="0" strike="noStrike" spc="-1" dirty="0">
                <a:solidFill>
                  <a:srgbClr val="000000"/>
                </a:solidFill>
                <a:latin typeface="Arial"/>
              </a:rPr>
              <a:t> di Manual Cut, </a:t>
            </a:r>
            <a:r>
              <a:rPr lang="it-IT" sz="1800" b="0" strike="noStrike" spc="-1" noProof="0" dirty="0" err="1">
                <a:solidFill>
                  <a:srgbClr val="000000"/>
                </a:solidFill>
                <a:latin typeface="Arial"/>
              </a:rPr>
              <a:t>utiliizando</a:t>
            </a:r>
            <a:r>
              <a:rPr lang="en-GB" sz="1800" b="0" strike="noStrike" spc="-1" dirty="0">
                <a:solidFill>
                  <a:srgbClr val="000000"/>
                </a:solidFill>
                <a:latin typeface="Arial"/>
              </a:rPr>
              <a:t> </a:t>
            </a:r>
            <a:r>
              <a:rPr lang="en-GB" sz="1800" b="0" strike="noStrike" spc="-1" dirty="0" err="1">
                <a:solidFill>
                  <a:srgbClr val="000000"/>
                </a:solidFill>
                <a:latin typeface="Arial"/>
              </a:rPr>
              <a:t>tecniche</a:t>
            </a:r>
            <a:r>
              <a:rPr lang="en-GB" sz="1800" b="0" strike="noStrike" spc="-1" dirty="0">
                <a:solidFill>
                  <a:srgbClr val="000000"/>
                </a:solidFill>
                <a:latin typeface="Arial"/>
              </a:rPr>
              <a:t> di Machine Learning, </a:t>
            </a:r>
            <a:r>
              <a:rPr lang="en-GB" sz="1800" b="0" strike="noStrike" spc="-1" dirty="0" err="1">
                <a:solidFill>
                  <a:srgbClr val="000000"/>
                </a:solidFill>
                <a:latin typeface="Arial"/>
              </a:rPr>
              <a:t>basate</a:t>
            </a:r>
            <a:r>
              <a:rPr lang="en-GB" sz="1800" b="0" strike="noStrike" spc="-1" dirty="0">
                <a:solidFill>
                  <a:srgbClr val="000000"/>
                </a:solidFill>
                <a:latin typeface="Arial"/>
              </a:rPr>
              <a:t> </a:t>
            </a:r>
            <a:r>
              <a:rPr lang="en-GB" sz="1800" b="0" strike="noStrike" spc="-1" dirty="0" err="1">
                <a:solidFill>
                  <a:srgbClr val="000000"/>
                </a:solidFill>
                <a:latin typeface="Arial"/>
              </a:rPr>
              <a:t>sulla</a:t>
            </a:r>
            <a:r>
              <a:rPr lang="en-GB" sz="1800" b="0" strike="noStrike" spc="-1" dirty="0">
                <a:solidFill>
                  <a:srgbClr val="000000"/>
                </a:solidFill>
                <a:latin typeface="Arial"/>
              </a:rPr>
              <a:t> </a:t>
            </a:r>
            <a:r>
              <a:rPr lang="en-GB" sz="1800" b="0" strike="noStrike" spc="-1" dirty="0" err="1">
                <a:solidFill>
                  <a:srgbClr val="000000"/>
                </a:solidFill>
                <a:latin typeface="Arial"/>
              </a:rPr>
              <a:t>tecnica</a:t>
            </a:r>
            <a:r>
              <a:rPr lang="en-GB" sz="1800" b="0" strike="noStrike" spc="-1" dirty="0">
                <a:solidFill>
                  <a:srgbClr val="000000"/>
                </a:solidFill>
                <a:latin typeface="Arial"/>
              </a:rPr>
              <a:t> del boosted decision trees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PlaceHolder 1"/>
          <p:cNvSpPr>
            <a:spLocks noGrp="1"/>
          </p:cNvSpPr>
          <p:nvPr>
            <p:ph type="sldNum" idx="25"/>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6A89AC62-36F9-4A8F-85E3-8F3F5A14E2D0}" type="slidenum">
              <a:rPr lang="it-IT" sz="1200" b="0" strike="noStrike" spc="-1">
                <a:solidFill>
                  <a:srgbClr val="000000"/>
                </a:solidFill>
                <a:latin typeface="Times New Roman"/>
                <a:ea typeface="+mn-ea"/>
              </a:rPr>
              <a:t>13</a:t>
            </a:fld>
            <a:endParaRPr lang="en-GB" sz="1200" b="0" strike="noStrike" spc="-1">
              <a:solidFill>
                <a:srgbClr val="000000"/>
              </a:solidFill>
              <a:latin typeface="Times New Roman"/>
            </a:endParaRPr>
          </a:p>
        </p:txBody>
      </p:sp>
      <p:sp>
        <p:nvSpPr>
          <p:cNvPr id="850" name="PlaceHolder 2"/>
          <p:cNvSpPr>
            <a:spLocks noGrp="1" noRot="1" noChangeAspect="1"/>
          </p:cNvSpPr>
          <p:nvPr>
            <p:ph type="sldImg"/>
          </p:nvPr>
        </p:nvSpPr>
        <p:spPr>
          <a:xfrm>
            <a:off x="533400" y="763588"/>
            <a:ext cx="6702425" cy="3770312"/>
          </a:xfrm>
          <a:prstGeom prst="rect">
            <a:avLst/>
          </a:prstGeom>
          <a:ln w="0">
            <a:noFill/>
          </a:ln>
        </p:spPr>
      </p:sp>
      <p:sp>
        <p:nvSpPr>
          <p:cNvPr id="851"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a:solidFill>
                  <a:srgbClr val="000000"/>
                </a:solidFill>
                <a:latin typeface="Arial"/>
              </a:rPr>
              <a:t>Un </a:t>
            </a:r>
            <a:r>
              <a:rPr lang="en-GB" sz="1800" b="0" strike="noStrike" spc="-1" dirty="0" err="1">
                <a:solidFill>
                  <a:srgbClr val="000000"/>
                </a:solidFill>
                <a:latin typeface="Arial"/>
              </a:rPr>
              <a:t>metodo</a:t>
            </a:r>
            <a:r>
              <a:rPr lang="en-GB" sz="1800" b="0" strike="noStrike" spc="-1" dirty="0">
                <a:solidFill>
                  <a:srgbClr val="000000"/>
                </a:solidFill>
                <a:latin typeface="Arial"/>
              </a:rPr>
              <a:t> </a:t>
            </a:r>
            <a:r>
              <a:rPr lang="en-GB" sz="1800" b="0" strike="noStrike" spc="-1" dirty="0" err="1">
                <a:solidFill>
                  <a:srgbClr val="000000"/>
                </a:solidFill>
                <a:latin typeface="Arial"/>
              </a:rPr>
              <a:t>avanzato</a:t>
            </a:r>
            <a:r>
              <a:rPr lang="en-GB" sz="1800" b="0" strike="noStrike" spc="-1" dirty="0">
                <a:solidFill>
                  <a:srgbClr val="000000"/>
                </a:solidFill>
                <a:latin typeface="Arial"/>
              </a:rPr>
              <a:t> di supervised learning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combina</a:t>
            </a:r>
            <a:r>
              <a:rPr lang="en-GB" sz="1800" b="0" strike="noStrike" spc="-1" dirty="0">
                <a:solidFill>
                  <a:srgbClr val="000000"/>
                </a:solidFill>
                <a:latin typeface="Arial"/>
              </a:rPr>
              <a:t> I </a:t>
            </a:r>
            <a:r>
              <a:rPr lang="en-GB" sz="1800" b="0" strike="noStrike" spc="-1" dirty="0" err="1">
                <a:solidFill>
                  <a:srgbClr val="000000"/>
                </a:solidFill>
                <a:latin typeface="Arial"/>
              </a:rPr>
              <a:t>punti</a:t>
            </a:r>
            <a:r>
              <a:rPr lang="en-GB" sz="1800" b="0" strike="noStrike" spc="-1" dirty="0">
                <a:solidFill>
                  <a:srgbClr val="000000"/>
                </a:solidFill>
                <a:latin typeface="Arial"/>
              </a:rPr>
              <a:t> di forza di due </a:t>
            </a:r>
            <a:r>
              <a:rPr lang="en-GB" sz="1800" b="0" strike="noStrike" spc="-1" dirty="0" err="1">
                <a:solidFill>
                  <a:srgbClr val="000000"/>
                </a:solidFill>
                <a:latin typeface="Arial"/>
              </a:rPr>
              <a:t>tecniche</a:t>
            </a:r>
            <a:r>
              <a:rPr lang="en-GB" sz="1800" b="0" strike="noStrike" spc="-1" dirty="0">
                <a:solidFill>
                  <a:srgbClr val="000000"/>
                </a:solidFill>
                <a:latin typeface="Arial"/>
              </a:rPr>
              <a:t>: </a:t>
            </a:r>
            <a:r>
              <a:rPr lang="en-GB" sz="1800" b="0" strike="noStrike" spc="-1" dirty="0" err="1">
                <a:solidFill>
                  <a:srgbClr val="000000"/>
                </a:solidFill>
                <a:latin typeface="Arial"/>
              </a:rPr>
              <a:t>gli</a:t>
            </a:r>
            <a:r>
              <a:rPr lang="en-GB" sz="1800" b="0" strike="noStrike" spc="-1" dirty="0">
                <a:solidFill>
                  <a:srgbClr val="000000"/>
                </a:solidFill>
                <a:latin typeface="Arial"/>
              </a:rPr>
              <a:t> </a:t>
            </a:r>
            <a:r>
              <a:rPr lang="en-GB" sz="1800" b="0" strike="noStrike" spc="-1" dirty="0" err="1">
                <a:solidFill>
                  <a:srgbClr val="000000"/>
                </a:solidFill>
                <a:latin typeface="Arial"/>
              </a:rPr>
              <a:t>alberi</a:t>
            </a:r>
            <a:r>
              <a:rPr lang="en-GB" sz="1800" b="0" strike="noStrike" spc="-1" dirty="0">
                <a:solidFill>
                  <a:srgbClr val="000000"/>
                </a:solidFill>
                <a:latin typeface="Arial"/>
              </a:rPr>
              <a:t> </a:t>
            </a:r>
            <a:r>
              <a:rPr lang="en-GB" sz="1800" b="0" strike="noStrike" spc="-1" dirty="0" err="1">
                <a:solidFill>
                  <a:srgbClr val="000000"/>
                </a:solidFill>
                <a:latin typeface="Arial"/>
              </a:rPr>
              <a:t>decisionali</a:t>
            </a:r>
            <a:r>
              <a:rPr lang="en-GB" sz="1800" b="0" strike="noStrike" spc="-1" dirty="0">
                <a:solidFill>
                  <a:srgbClr val="000000"/>
                </a:solidFill>
                <a:latin typeface="Arial"/>
              </a:rPr>
              <a:t> e il boosting.</a:t>
            </a:r>
          </a:p>
          <a:p>
            <a:pPr marL="216000" indent="0">
              <a:buNone/>
            </a:pPr>
            <a:r>
              <a:rPr lang="it-IT" sz="2800" b="0" i="0" dirty="0">
                <a:solidFill>
                  <a:srgbClr val="D1D5DB"/>
                </a:solidFill>
                <a:effectLst/>
                <a:latin typeface="Söhne"/>
              </a:rPr>
              <a:t>La struttura è una serie di alberi decisionali, creati iterativamente</a:t>
            </a:r>
          </a:p>
          <a:p>
            <a:pPr marL="216000" marR="0" lvl="0" indent="0" algn="l" defTabSz="914400" rtl="0" eaLnBrk="1" fontAlgn="auto" latinLnBrk="0" hangingPunct="1">
              <a:lnSpc>
                <a:spcPct val="100000"/>
              </a:lnSpc>
              <a:spcBef>
                <a:spcPts val="0"/>
              </a:spcBef>
              <a:spcAft>
                <a:spcPts val="0"/>
              </a:spcAft>
              <a:buClrTx/>
              <a:buSzTx/>
              <a:buFontTx/>
              <a:buNone/>
              <a:tabLst/>
              <a:defRPr/>
            </a:pPr>
            <a:r>
              <a:rPr lang="it-IT" sz="2800" spc="-1" dirty="0">
                <a:solidFill>
                  <a:srgbClr val="000000"/>
                </a:solidFill>
                <a:latin typeface="Times New Roman"/>
                <a:ea typeface="DejaVu Sans"/>
              </a:rPr>
              <a:t>La previsione finale dell'ensemble, detto strong </a:t>
            </a:r>
            <a:r>
              <a:rPr lang="it-IT" sz="2800" spc="-1" dirty="0" err="1">
                <a:solidFill>
                  <a:srgbClr val="000000"/>
                </a:solidFill>
                <a:latin typeface="Times New Roman"/>
                <a:ea typeface="DejaVu Sans"/>
              </a:rPr>
              <a:t>classifier</a:t>
            </a:r>
            <a:r>
              <a:rPr lang="it-IT" sz="2800" spc="-1" dirty="0">
                <a:solidFill>
                  <a:srgbClr val="000000"/>
                </a:solidFill>
                <a:latin typeface="Times New Roman"/>
                <a:ea typeface="DejaVu Sans"/>
              </a:rPr>
              <a:t>, si ottiene sommando le previsioni di ciascun albero, con un peso che dipende dall'efficacia di quell'albero nella classificazione.</a:t>
            </a:r>
            <a:endParaRPr lang="en-GB" sz="2800" spc="-1" dirty="0">
              <a:solidFill>
                <a:srgbClr val="000000"/>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sldNum" idx="26"/>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87155A15-36FF-4B91-800C-2267B6D7B486}" type="slidenum">
              <a:rPr lang="it-IT" sz="1200" b="0" strike="noStrike" spc="-1">
                <a:solidFill>
                  <a:srgbClr val="000000"/>
                </a:solidFill>
                <a:latin typeface="Times New Roman"/>
                <a:ea typeface="+mn-ea"/>
              </a:rPr>
              <a:t>14</a:t>
            </a:fld>
            <a:endParaRPr lang="en-GB" sz="1200" b="0" strike="noStrike" spc="-1">
              <a:solidFill>
                <a:srgbClr val="000000"/>
              </a:solidFill>
              <a:latin typeface="Times New Roman"/>
            </a:endParaRPr>
          </a:p>
        </p:txBody>
      </p:sp>
      <p:sp>
        <p:nvSpPr>
          <p:cNvPr id="853" name="PlaceHolder 2"/>
          <p:cNvSpPr>
            <a:spLocks noGrp="1" noRot="1" noChangeAspect="1"/>
          </p:cNvSpPr>
          <p:nvPr>
            <p:ph type="sldImg"/>
          </p:nvPr>
        </p:nvSpPr>
        <p:spPr>
          <a:xfrm>
            <a:off x="533400" y="763588"/>
            <a:ext cx="6704013" cy="3771900"/>
          </a:xfrm>
          <a:prstGeom prst="rect">
            <a:avLst/>
          </a:prstGeom>
          <a:ln w="0">
            <a:noFill/>
          </a:ln>
        </p:spPr>
      </p:sp>
      <p:sp>
        <p:nvSpPr>
          <p:cNvPr id="854"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a:lnSpc>
                <a:spcPct val="100000"/>
              </a:lnSpc>
            </a:pPr>
            <a:r>
              <a:rPr lang="it-IT" sz="1600" b="0" spc="-1" dirty="0">
                <a:solidFill>
                  <a:srgbClr val="000000"/>
                </a:solidFill>
                <a:latin typeface="Times New Roman"/>
                <a:ea typeface="DejaVu Sans"/>
              </a:rPr>
              <a:t>Il Processo di Apprendimento si basa sul fatto che ogni </a:t>
            </a:r>
            <a:r>
              <a:rPr lang="it-IT" sz="1600" spc="-1" dirty="0">
                <a:solidFill>
                  <a:srgbClr val="000000"/>
                </a:solidFill>
                <a:latin typeface="Times New Roman"/>
                <a:ea typeface="DejaVu Sans"/>
              </a:rPr>
              <a:t>nuovo al</a:t>
            </a:r>
            <a:r>
              <a:rPr lang="it-IT" sz="1600" i="0" spc="-1" dirty="0">
                <a:solidFill>
                  <a:srgbClr val="000000"/>
                </a:solidFill>
                <a:latin typeface="Times New Roman"/>
                <a:ea typeface="DejaVu Sans"/>
              </a:rPr>
              <a:t>be</a:t>
            </a:r>
            <a:r>
              <a:rPr lang="it-IT" sz="1600" spc="-1" dirty="0">
                <a:solidFill>
                  <a:srgbClr val="000000"/>
                </a:solidFill>
                <a:latin typeface="Times New Roman"/>
                <a:ea typeface="DejaVu Sans"/>
              </a:rPr>
              <a:t>ro viene addestrato sui "residui" del modello precedente, al fine di correggere gli errori commessi dagli alberi che lo precedono.</a:t>
            </a:r>
            <a:r>
              <a:rPr lang="it-IT" sz="1600" b="1" spc="-1" dirty="0">
                <a:solidFill>
                  <a:srgbClr val="000000"/>
                </a:solidFill>
                <a:latin typeface="Times New Roman"/>
                <a:ea typeface="DejaVu Sans"/>
              </a:rPr>
              <a:t> </a:t>
            </a:r>
          </a:p>
          <a:p>
            <a:pPr>
              <a:lnSpc>
                <a:spcPct val="100000"/>
              </a:lnSpc>
            </a:pPr>
            <a:r>
              <a:rPr lang="it-IT" sz="1600" spc="-1" dirty="0">
                <a:solidFill>
                  <a:srgbClr val="000000"/>
                </a:solidFill>
                <a:latin typeface="Times New Roman"/>
                <a:ea typeface="DejaVu Sans"/>
              </a:rPr>
              <a:t>Per implementare il metodo è stato utilizzato </a:t>
            </a:r>
            <a:r>
              <a:rPr lang="it-IT" sz="1600" spc="-1" dirty="0" err="1">
                <a:solidFill>
                  <a:srgbClr val="000000"/>
                </a:solidFill>
                <a:latin typeface="Times New Roman"/>
                <a:ea typeface="DejaVu Sans"/>
              </a:rPr>
              <a:t>XGBoost</a:t>
            </a:r>
            <a:r>
              <a:rPr lang="it-IT" sz="1600" spc="-1" dirty="0">
                <a:solidFill>
                  <a:srgbClr val="000000"/>
                </a:solidFill>
                <a:latin typeface="Times New Roman"/>
                <a:ea typeface="DejaVu Sans"/>
              </a:rPr>
              <a:t>, che </a:t>
            </a:r>
            <a:r>
              <a:rPr lang="it-IT" sz="1600" spc="-1" dirty="0" err="1">
                <a:solidFill>
                  <a:srgbClr val="000000"/>
                </a:solidFill>
                <a:latin typeface="Times New Roman"/>
                <a:ea typeface="DejaVu Sans"/>
              </a:rPr>
              <a:t>introdice</a:t>
            </a:r>
            <a:r>
              <a:rPr lang="it-IT" sz="1600" spc="-1" dirty="0">
                <a:solidFill>
                  <a:srgbClr val="000000"/>
                </a:solidFill>
                <a:latin typeface="Times New Roman"/>
                <a:ea typeface="DejaVu Sans"/>
              </a:rPr>
              <a:t> l’elaborazione parallela del calcolo</a:t>
            </a:r>
            <a:endParaRPr lang="en-GB" sz="1600" spc="-1" dirty="0">
              <a:solidFill>
                <a:srgbClr val="000000"/>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PlaceHolder 1"/>
          <p:cNvSpPr>
            <a:spLocks noGrp="1"/>
          </p:cNvSpPr>
          <p:nvPr>
            <p:ph type="sldNum" idx="27"/>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3F31800C-09FB-4D30-87E3-F6DD3126BC5E}" type="slidenum">
              <a:rPr lang="it-IT" sz="1200" b="0" strike="noStrike" spc="-1">
                <a:solidFill>
                  <a:srgbClr val="000000"/>
                </a:solidFill>
                <a:latin typeface="Times New Roman"/>
                <a:ea typeface="+mn-ea"/>
              </a:rPr>
              <a:t>15</a:t>
            </a:fld>
            <a:endParaRPr lang="en-GB" sz="1200" b="0" strike="noStrike" spc="-1">
              <a:solidFill>
                <a:srgbClr val="000000"/>
              </a:solidFill>
              <a:latin typeface="Times New Roman"/>
            </a:endParaRPr>
          </a:p>
        </p:txBody>
      </p:sp>
      <p:sp>
        <p:nvSpPr>
          <p:cNvPr id="856" name="PlaceHolder 2"/>
          <p:cNvSpPr>
            <a:spLocks noGrp="1" noRot="1" noChangeAspect="1"/>
          </p:cNvSpPr>
          <p:nvPr>
            <p:ph type="sldImg"/>
          </p:nvPr>
        </p:nvSpPr>
        <p:spPr>
          <a:xfrm>
            <a:off x="533400" y="763588"/>
            <a:ext cx="6702425" cy="3770312"/>
          </a:xfrm>
          <a:prstGeom prst="rect">
            <a:avLst/>
          </a:prstGeom>
          <a:ln w="0">
            <a:noFill/>
          </a:ln>
        </p:spPr>
      </p:sp>
      <p:sp>
        <p:nvSpPr>
          <p:cNvPr id="857"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err="1">
                <a:solidFill>
                  <a:srgbClr val="000000"/>
                </a:solidFill>
                <a:latin typeface="Arial"/>
              </a:rPr>
              <a:t>Utilizzando</a:t>
            </a:r>
            <a:r>
              <a:rPr lang="en-GB" sz="1800" b="0" strike="noStrike" spc="-1" dirty="0">
                <a:solidFill>
                  <a:srgbClr val="000000"/>
                </a:solidFill>
                <a:latin typeface="Arial"/>
              </a:rPr>
              <a:t> la </a:t>
            </a:r>
            <a:r>
              <a:rPr lang="en-GB" sz="1800" b="0" strike="noStrike" spc="-1" dirty="0" err="1">
                <a:solidFill>
                  <a:srgbClr val="000000"/>
                </a:solidFill>
                <a:latin typeface="Arial"/>
              </a:rPr>
              <a:t>libreria</a:t>
            </a:r>
            <a:r>
              <a:rPr lang="en-GB" sz="1800" b="0" strike="noStrike" spc="-1" dirty="0">
                <a:solidFill>
                  <a:srgbClr val="000000"/>
                </a:solidFill>
                <a:latin typeface="Arial"/>
              </a:rPr>
              <a:t> </a:t>
            </a:r>
            <a:r>
              <a:rPr lang="en-GB" sz="1800" b="0" strike="noStrike" spc="-1" dirty="0" err="1">
                <a:solidFill>
                  <a:srgbClr val="000000"/>
                </a:solidFill>
                <a:latin typeface="Arial"/>
              </a:rPr>
              <a:t>shap</a:t>
            </a:r>
            <a:r>
              <a:rPr lang="en-GB" sz="1800" b="0" strike="noStrike" spc="-1" dirty="0">
                <a:solidFill>
                  <a:srgbClr val="000000"/>
                </a:solidFill>
                <a:latin typeface="Arial"/>
              </a:rPr>
              <a:t> è </a:t>
            </a:r>
            <a:r>
              <a:rPr lang="en-GB" sz="1800" b="0" strike="noStrike" spc="-1" dirty="0" err="1">
                <a:solidFill>
                  <a:srgbClr val="000000"/>
                </a:solidFill>
                <a:latin typeface="Arial"/>
              </a:rPr>
              <a:t>stata</a:t>
            </a:r>
            <a:r>
              <a:rPr lang="en-GB" sz="1800" b="0" strike="noStrike" spc="-1" dirty="0">
                <a:solidFill>
                  <a:srgbClr val="000000"/>
                </a:solidFill>
                <a:latin typeface="Arial"/>
              </a:rPr>
              <a:t> </a:t>
            </a:r>
            <a:r>
              <a:rPr lang="en-GB" sz="1800" b="0" strike="noStrike" spc="-1" dirty="0" err="1">
                <a:solidFill>
                  <a:srgbClr val="000000"/>
                </a:solidFill>
                <a:latin typeface="Arial"/>
              </a:rPr>
              <a:t>effettuata</a:t>
            </a:r>
            <a:r>
              <a:rPr lang="en-GB" sz="1800" b="0" strike="noStrike" spc="-1" dirty="0">
                <a:solidFill>
                  <a:srgbClr val="000000"/>
                </a:solidFill>
                <a:latin typeface="Arial"/>
              </a:rPr>
              <a:t> </a:t>
            </a:r>
            <a:r>
              <a:rPr lang="en-GB" sz="1800" b="0" strike="noStrike" spc="-1" dirty="0" err="1">
                <a:solidFill>
                  <a:srgbClr val="000000"/>
                </a:solidFill>
                <a:latin typeface="Arial"/>
              </a:rPr>
              <a:t>l’interpretazione</a:t>
            </a:r>
            <a:r>
              <a:rPr lang="en-GB" sz="1800" b="0" strike="noStrike" spc="-1" dirty="0">
                <a:solidFill>
                  <a:srgbClr val="000000"/>
                </a:solidFill>
                <a:latin typeface="Arial"/>
              </a:rPr>
              <a:t> del </a:t>
            </a:r>
            <a:r>
              <a:rPr lang="en-GB" sz="1800" b="0" strike="noStrike" spc="-1" dirty="0" err="1">
                <a:solidFill>
                  <a:srgbClr val="000000"/>
                </a:solidFill>
                <a:latin typeface="Arial"/>
              </a:rPr>
              <a:t>modello</a:t>
            </a:r>
            <a:r>
              <a:rPr lang="en-GB" sz="1800" b="0" strike="noStrike" spc="-1" dirty="0">
                <a:solidFill>
                  <a:srgbClr val="000000"/>
                </a:solidFill>
                <a:latin typeface="Arial"/>
              </a:rPr>
              <a:t> </a:t>
            </a:r>
            <a:r>
              <a:rPr lang="en-GB" sz="1800" b="0" strike="noStrike" spc="-1" dirty="0" err="1">
                <a:solidFill>
                  <a:srgbClr val="000000"/>
                </a:solidFill>
                <a:latin typeface="Arial"/>
              </a:rPr>
              <a:t>XGboost</a:t>
            </a:r>
            <a:r>
              <a:rPr lang="en-GB" sz="1800" b="0" strike="noStrike" spc="-1" dirty="0">
                <a:solidFill>
                  <a:srgbClr val="000000"/>
                </a:solidFill>
                <a:latin typeface="Arial"/>
              </a:rPr>
              <a:t> </a:t>
            </a:r>
            <a:r>
              <a:rPr lang="en-GB" sz="1800" b="0" strike="noStrike" spc="-1" dirty="0" err="1">
                <a:solidFill>
                  <a:srgbClr val="000000"/>
                </a:solidFill>
                <a:latin typeface="Arial"/>
              </a:rPr>
              <a:t>addestrato</a:t>
            </a:r>
            <a:r>
              <a:rPr lang="en-GB" sz="1800" b="0" strike="noStrike" spc="-1" dirty="0">
                <a:solidFill>
                  <a:srgbClr val="000000"/>
                </a:solidFill>
                <a:latin typeface="Arial"/>
              </a:rPr>
              <a:t>.</a:t>
            </a:r>
          </a:p>
          <a:p>
            <a:pPr marL="216000" indent="0">
              <a:buNone/>
            </a:pPr>
            <a:r>
              <a:rPr lang="en-GB" sz="1800" b="0" strike="noStrike" spc="-1" dirty="0">
                <a:solidFill>
                  <a:srgbClr val="000000"/>
                </a:solidFill>
                <a:latin typeface="Arial"/>
              </a:rPr>
              <a:t>Tale </a:t>
            </a:r>
            <a:r>
              <a:rPr lang="en-GB" sz="1800" b="0" strike="noStrike" spc="-1" dirty="0" err="1">
                <a:solidFill>
                  <a:srgbClr val="000000"/>
                </a:solidFill>
                <a:latin typeface="Arial"/>
              </a:rPr>
              <a:t>libreria</a:t>
            </a:r>
            <a:r>
              <a:rPr lang="en-GB" sz="1800" b="0" strike="noStrike" spc="-1" dirty="0">
                <a:solidFill>
                  <a:srgbClr val="000000"/>
                </a:solidFill>
                <a:latin typeface="Arial"/>
              </a:rPr>
              <a:t> </a:t>
            </a:r>
            <a:r>
              <a:rPr lang="en-GB" sz="1800" b="0" strike="noStrike" spc="-1" dirty="0" err="1">
                <a:solidFill>
                  <a:srgbClr val="000000"/>
                </a:solidFill>
                <a:latin typeface="Arial"/>
              </a:rPr>
              <a:t>permette</a:t>
            </a:r>
            <a:r>
              <a:rPr lang="en-GB" sz="1800" b="0" strike="noStrike" spc="-1" dirty="0">
                <a:solidFill>
                  <a:srgbClr val="000000"/>
                </a:solidFill>
                <a:latin typeface="Arial"/>
              </a:rPr>
              <a:t> il </a:t>
            </a:r>
            <a:r>
              <a:rPr lang="en-GB" sz="1800" b="0" strike="noStrike" spc="-1" dirty="0" err="1">
                <a:solidFill>
                  <a:srgbClr val="000000"/>
                </a:solidFill>
                <a:latin typeface="Arial"/>
              </a:rPr>
              <a:t>calcolo</a:t>
            </a:r>
            <a:r>
              <a:rPr lang="en-GB" sz="1800" b="0" strike="noStrike" spc="-1" dirty="0">
                <a:solidFill>
                  <a:srgbClr val="000000"/>
                </a:solidFill>
                <a:latin typeface="Arial"/>
              </a:rPr>
              <a:t> </a:t>
            </a:r>
            <a:r>
              <a:rPr lang="en-GB" sz="1800" b="0" strike="noStrike" spc="-1" dirty="0" err="1">
                <a:solidFill>
                  <a:srgbClr val="000000"/>
                </a:solidFill>
                <a:latin typeface="Arial"/>
              </a:rPr>
              <a:t>degli</a:t>
            </a:r>
            <a:r>
              <a:rPr lang="en-GB" sz="1800" b="0" strike="noStrike" spc="-1" dirty="0">
                <a:solidFill>
                  <a:srgbClr val="000000"/>
                </a:solidFill>
                <a:latin typeface="Arial"/>
              </a:rPr>
              <a:t> </a:t>
            </a:r>
            <a:r>
              <a:rPr lang="en-GB" sz="1800" b="0" strike="noStrike" spc="-1" dirty="0" err="1">
                <a:solidFill>
                  <a:srgbClr val="000000"/>
                </a:solidFill>
                <a:latin typeface="Arial"/>
              </a:rPr>
              <a:t>shap</a:t>
            </a:r>
            <a:r>
              <a:rPr lang="en-GB" sz="1800" b="0" strike="noStrike" spc="-1" dirty="0">
                <a:solidFill>
                  <a:srgbClr val="000000"/>
                </a:solidFill>
                <a:latin typeface="Arial"/>
              </a:rPr>
              <a:t> value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permette</a:t>
            </a:r>
            <a:r>
              <a:rPr lang="en-GB" sz="1800" b="0" strike="noStrike" spc="-1" dirty="0">
                <a:solidFill>
                  <a:srgbClr val="000000"/>
                </a:solidFill>
                <a:latin typeface="Arial"/>
              </a:rPr>
              <a:t> </a:t>
            </a:r>
            <a:r>
              <a:rPr lang="en-GB" sz="1800" b="0" strike="noStrike" spc="-1" dirty="0" err="1">
                <a:solidFill>
                  <a:srgbClr val="000000"/>
                </a:solidFill>
                <a:latin typeface="Arial"/>
              </a:rPr>
              <a:t>una</a:t>
            </a:r>
            <a:r>
              <a:rPr lang="en-GB" sz="1800" b="0" strike="noStrike" spc="-1" dirty="0">
                <a:solidFill>
                  <a:srgbClr val="000000"/>
                </a:solidFill>
                <a:latin typeface="Arial"/>
              </a:rPr>
              <a:t> </a:t>
            </a:r>
            <a:r>
              <a:rPr lang="en-GB" sz="1800" b="0" strike="noStrike" spc="-1" dirty="0" err="1">
                <a:solidFill>
                  <a:srgbClr val="000000"/>
                </a:solidFill>
                <a:latin typeface="Arial"/>
              </a:rPr>
              <a:t>misura</a:t>
            </a:r>
            <a:r>
              <a:rPr lang="en-GB" sz="1800" b="0" strike="noStrike" spc="-1" dirty="0">
                <a:solidFill>
                  <a:srgbClr val="000000"/>
                </a:solidFill>
                <a:latin typeface="Arial"/>
              </a:rPr>
              <a:t> </a:t>
            </a:r>
            <a:r>
              <a:rPr lang="en-GB" sz="1800" b="0" strike="noStrike" spc="-1" dirty="0" err="1">
                <a:solidFill>
                  <a:srgbClr val="000000"/>
                </a:solidFill>
                <a:latin typeface="Arial"/>
              </a:rPr>
              <a:t>dell’importanza</a:t>
            </a:r>
            <a:r>
              <a:rPr lang="en-GB" sz="1800" b="0" strike="noStrike" spc="-1" dirty="0">
                <a:solidFill>
                  <a:srgbClr val="000000"/>
                </a:solidFill>
                <a:latin typeface="Arial"/>
              </a:rPr>
              <a:t> </a:t>
            </a:r>
            <a:r>
              <a:rPr lang="en-GB" sz="1800" b="0" strike="noStrike" spc="-1" dirty="0" err="1">
                <a:solidFill>
                  <a:srgbClr val="000000"/>
                </a:solidFill>
                <a:latin typeface="Arial"/>
              </a:rPr>
              <a:t>della</a:t>
            </a:r>
            <a:r>
              <a:rPr lang="en-GB" sz="1800" b="0" strike="noStrike" spc="-1" dirty="0">
                <a:solidFill>
                  <a:srgbClr val="000000"/>
                </a:solidFill>
                <a:latin typeface="Arial"/>
              </a:rPr>
              <a:t> feature per il </a:t>
            </a:r>
            <a:r>
              <a:rPr lang="en-GB" sz="1800" b="0" strike="noStrike" spc="-1" dirty="0" err="1">
                <a:solidFill>
                  <a:srgbClr val="000000"/>
                </a:solidFill>
                <a:latin typeface="Arial"/>
              </a:rPr>
              <a:t>modello</a:t>
            </a:r>
            <a:r>
              <a:rPr lang="en-GB" sz="1800" b="0" strike="noStrike" spc="-1" dirty="0">
                <a:solidFill>
                  <a:srgbClr val="000000"/>
                </a:solidFill>
                <a:latin typeface="Arial"/>
              </a:rPr>
              <a:t>.</a:t>
            </a:r>
          </a:p>
          <a:p>
            <a:pPr marL="216000" indent="0">
              <a:buNone/>
            </a:pPr>
            <a:r>
              <a:rPr lang="en-GB" sz="1800" b="0" strike="noStrike" spc="-1" dirty="0" err="1">
                <a:solidFill>
                  <a:srgbClr val="000000"/>
                </a:solidFill>
                <a:latin typeface="Arial"/>
              </a:rPr>
              <a:t>Risluta</a:t>
            </a:r>
            <a:r>
              <a:rPr lang="en-GB" sz="1800" b="0" strike="noStrike" spc="-1" dirty="0">
                <a:solidFill>
                  <a:srgbClr val="000000"/>
                </a:solidFill>
                <a:latin typeface="Arial"/>
              </a:rPr>
              <a:t> </a:t>
            </a:r>
            <a:r>
              <a:rPr lang="en-GB" sz="1800" b="0" strike="noStrike" spc="-1" dirty="0" err="1">
                <a:solidFill>
                  <a:srgbClr val="000000"/>
                </a:solidFill>
                <a:latin typeface="Arial"/>
              </a:rPr>
              <a:t>che</a:t>
            </a:r>
            <a:r>
              <a:rPr lang="en-GB" sz="1800" b="0" strike="noStrike" spc="-1" dirty="0">
                <a:solidFill>
                  <a:srgbClr val="000000"/>
                </a:solidFill>
                <a:latin typeface="Arial"/>
              </a:rPr>
              <a:t> Delta r, con un mean </a:t>
            </a:r>
            <a:r>
              <a:rPr lang="en-GB" sz="1800" b="0" strike="noStrike" spc="-1" dirty="0" err="1">
                <a:solidFill>
                  <a:srgbClr val="000000"/>
                </a:solidFill>
                <a:latin typeface="Arial"/>
              </a:rPr>
              <a:t>shap</a:t>
            </a:r>
            <a:r>
              <a:rPr lang="en-GB" sz="1800" b="0" strike="noStrike" spc="-1" dirty="0">
                <a:solidFill>
                  <a:srgbClr val="000000"/>
                </a:solidFill>
                <a:latin typeface="Arial"/>
              </a:rPr>
              <a:t> value di 0.28 </a:t>
            </a:r>
            <a:r>
              <a:rPr lang="en-GB" sz="1800" b="0" strike="noStrike" spc="-1" dirty="0" err="1">
                <a:solidFill>
                  <a:srgbClr val="000000"/>
                </a:solidFill>
                <a:latin typeface="Arial"/>
              </a:rPr>
              <a:t>rappresenta</a:t>
            </a:r>
            <a:r>
              <a:rPr lang="en-GB" sz="1800" b="0" strike="noStrike" spc="-1" dirty="0">
                <a:solidFill>
                  <a:srgbClr val="000000"/>
                </a:solidFill>
                <a:latin typeface="Arial"/>
              </a:rPr>
              <a:t> la feature </a:t>
            </a:r>
            <a:r>
              <a:rPr lang="en-GB" sz="1800" b="0" strike="noStrike" spc="-1" dirty="0" err="1">
                <a:solidFill>
                  <a:srgbClr val="000000"/>
                </a:solidFill>
                <a:latin typeface="Arial"/>
              </a:rPr>
              <a:t>più</a:t>
            </a:r>
            <a:r>
              <a:rPr lang="en-GB" sz="1800" b="0" strike="noStrike" spc="-1" dirty="0">
                <a:solidFill>
                  <a:srgbClr val="000000"/>
                </a:solidFill>
                <a:latin typeface="Arial"/>
              </a:rPr>
              <a:t> </a:t>
            </a:r>
            <a:r>
              <a:rPr lang="en-GB" sz="1800" b="0" strike="noStrike" spc="-1" dirty="0" err="1">
                <a:solidFill>
                  <a:srgbClr val="000000"/>
                </a:solidFill>
                <a:latin typeface="Arial"/>
              </a:rPr>
              <a:t>importante</a:t>
            </a:r>
            <a:r>
              <a:rPr lang="en-GB" sz="1800" b="0" strike="noStrike" spc="-1" dirty="0">
                <a:solidFill>
                  <a:srgbClr val="000000"/>
                </a:solidFill>
                <a:latin typeface="Arial"/>
              </a:rPr>
              <a:t> per la </a:t>
            </a:r>
            <a:r>
              <a:rPr lang="en-GB" sz="1800" b="0" strike="noStrike" spc="-1" dirty="0" err="1">
                <a:solidFill>
                  <a:srgbClr val="000000"/>
                </a:solidFill>
                <a:latin typeface="Arial"/>
              </a:rPr>
              <a:t>classificazione</a:t>
            </a:r>
            <a:r>
              <a:rPr lang="en-GB" sz="1800" b="0" strike="noStrike" spc="-1" dirty="0">
                <a:solidFill>
                  <a:srgbClr val="000000"/>
                </a:solidFill>
                <a:latin typeface="Arial"/>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PlaceHolder 1"/>
          <p:cNvSpPr>
            <a:spLocks noGrp="1"/>
          </p:cNvSpPr>
          <p:nvPr>
            <p:ph type="sldNum" idx="29"/>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7ADC0A1A-BE4D-48F5-AAAA-2AB94A4916EB}" type="slidenum">
              <a:rPr lang="it-IT" sz="1200" b="0" strike="noStrike" spc="-1">
                <a:solidFill>
                  <a:srgbClr val="000000"/>
                </a:solidFill>
                <a:latin typeface="Times New Roman"/>
                <a:ea typeface="+mn-ea"/>
              </a:rPr>
              <a:t>16</a:t>
            </a:fld>
            <a:endParaRPr lang="en-GB" sz="1200" b="0" strike="noStrike" spc="-1">
              <a:solidFill>
                <a:srgbClr val="000000"/>
              </a:solidFill>
              <a:latin typeface="Times New Roman"/>
            </a:endParaRPr>
          </a:p>
        </p:txBody>
      </p:sp>
      <p:sp>
        <p:nvSpPr>
          <p:cNvPr id="862" name="PlaceHolder 2"/>
          <p:cNvSpPr>
            <a:spLocks noGrp="1" noRot="1" noChangeAspect="1"/>
          </p:cNvSpPr>
          <p:nvPr>
            <p:ph type="sldImg"/>
          </p:nvPr>
        </p:nvSpPr>
        <p:spPr>
          <a:xfrm>
            <a:off x="533400" y="763588"/>
            <a:ext cx="6704013" cy="3771900"/>
          </a:xfrm>
          <a:prstGeom prst="rect">
            <a:avLst/>
          </a:prstGeom>
          <a:ln w="0">
            <a:noFill/>
          </a:ln>
        </p:spPr>
      </p:sp>
      <p:sp>
        <p:nvSpPr>
          <p:cNvPr id="863"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it-IT" sz="2800" b="0" i="0" dirty="0">
                <a:solidFill>
                  <a:srgbClr val="D1D5DB"/>
                </a:solidFill>
                <a:effectLst/>
                <a:latin typeface="Söhne"/>
              </a:rPr>
              <a:t>L'output di </a:t>
            </a:r>
            <a:r>
              <a:rPr lang="it-IT" sz="2800" b="0" i="0" dirty="0" err="1">
                <a:solidFill>
                  <a:srgbClr val="D1D5DB"/>
                </a:solidFill>
                <a:effectLst/>
                <a:latin typeface="Söhne"/>
              </a:rPr>
              <a:t>XGBoost</a:t>
            </a:r>
            <a:r>
              <a:rPr lang="it-IT" sz="2800" b="0" i="0" dirty="0">
                <a:solidFill>
                  <a:srgbClr val="D1D5DB"/>
                </a:solidFill>
                <a:effectLst/>
                <a:latin typeface="Söhne"/>
              </a:rPr>
              <a:t>, cioè la probabilità di classificazione per ciascun evento, è stato usato per creare il seguente grafico. </a:t>
            </a:r>
          </a:p>
          <a:p>
            <a:pPr marL="216000" indent="0">
              <a:buNone/>
            </a:pPr>
            <a:r>
              <a:rPr lang="it-IT" sz="2800" b="0" i="0" dirty="0">
                <a:solidFill>
                  <a:srgbClr val="D1D5DB"/>
                </a:solidFill>
                <a:effectLst/>
                <a:latin typeface="Söhne"/>
              </a:rPr>
              <a:t>Gli eventi, IBD in rosso BKG in blu, sono ordinati lungo l'asse x in base alla probabilità di classificazione che </a:t>
            </a:r>
            <a:r>
              <a:rPr lang="it-IT" sz="2800" b="0" i="0" dirty="0" err="1">
                <a:solidFill>
                  <a:srgbClr val="D1D5DB"/>
                </a:solidFill>
                <a:effectLst/>
                <a:latin typeface="Söhne"/>
              </a:rPr>
              <a:t>XGBoost</a:t>
            </a:r>
            <a:r>
              <a:rPr lang="it-IT" sz="2800" b="0" i="0" dirty="0">
                <a:solidFill>
                  <a:srgbClr val="D1D5DB"/>
                </a:solidFill>
                <a:effectLst/>
                <a:latin typeface="Söhne"/>
              </a:rPr>
              <a:t> assegna a ciascun evento.</a:t>
            </a:r>
          </a:p>
          <a:p>
            <a:pPr marL="216000" indent="0">
              <a:buNone/>
            </a:pPr>
            <a:endParaRPr lang="it-IT" sz="2800" b="0" i="0" strike="noStrike" spc="-1" dirty="0">
              <a:solidFill>
                <a:srgbClr val="D1D5DB"/>
              </a:solidFill>
              <a:effectLst/>
              <a:latin typeface="Söhne"/>
            </a:endParaRPr>
          </a:p>
          <a:p>
            <a:pPr marL="216000" indent="0">
              <a:buNone/>
            </a:pPr>
            <a:r>
              <a:rPr lang="it-IT" sz="2800" b="0" i="0" strike="noStrike" spc="-1" dirty="0">
                <a:solidFill>
                  <a:srgbClr val="D1D5DB"/>
                </a:solidFill>
                <a:effectLst/>
                <a:latin typeface="Söhne"/>
              </a:rPr>
              <a:t>Estrapoliamo dal grafico due eventi tipici con probabilità 0 e 1. </a:t>
            </a:r>
          </a:p>
          <a:p>
            <a:pPr marL="216000" indent="0">
              <a:buNone/>
            </a:pPr>
            <a:endParaRPr lang="it-IT" sz="2800" b="0" i="0" strike="noStrike" spc="-1" dirty="0">
              <a:solidFill>
                <a:srgbClr val="D1D5DB"/>
              </a:solidFill>
              <a:effectLst/>
              <a:latin typeface="Söhne"/>
            </a:endParaRPr>
          </a:p>
          <a:p>
            <a:pPr marL="216000" indent="0">
              <a:buNone/>
            </a:pPr>
            <a:r>
              <a:rPr lang="it-IT" sz="2800" b="0" i="0" strike="noStrike" spc="-1" dirty="0">
                <a:solidFill>
                  <a:srgbClr val="D1D5DB"/>
                </a:solidFill>
                <a:effectLst/>
                <a:latin typeface="Söhne"/>
              </a:rPr>
              <a:t>A sinistra nei grafici i valori delle feature dell’ evento, le frecce invece indicano il contributo della singola feature alla previsione, misurato tramite il valore degli </a:t>
            </a:r>
            <a:r>
              <a:rPr lang="it-IT" sz="2800" b="0" i="0" strike="noStrike" spc="-1" dirty="0" err="1">
                <a:solidFill>
                  <a:srgbClr val="D1D5DB"/>
                </a:solidFill>
                <a:effectLst/>
                <a:latin typeface="Söhne"/>
              </a:rPr>
              <a:t>shap</a:t>
            </a:r>
            <a:r>
              <a:rPr lang="it-IT" sz="2800" b="0" i="0" strike="noStrike" spc="-1" dirty="0">
                <a:solidFill>
                  <a:srgbClr val="D1D5DB"/>
                </a:solidFill>
                <a:effectLst/>
                <a:latin typeface="Söhne"/>
              </a:rPr>
              <a:t> </a:t>
            </a:r>
            <a:r>
              <a:rPr lang="it-IT" sz="2800" b="0" i="0" strike="noStrike" spc="-1" dirty="0" err="1">
                <a:solidFill>
                  <a:srgbClr val="D1D5DB"/>
                </a:solidFill>
                <a:effectLst/>
                <a:latin typeface="Söhne"/>
              </a:rPr>
              <a:t>value</a:t>
            </a:r>
            <a:r>
              <a:rPr lang="it-IT" sz="2800" b="0" i="0" strike="noStrike" spc="-1" dirty="0">
                <a:solidFill>
                  <a:srgbClr val="D1D5DB"/>
                </a:solidFill>
                <a:effectLst/>
                <a:latin typeface="Söhne"/>
              </a:rPr>
              <a:t>.</a:t>
            </a:r>
          </a:p>
          <a:p>
            <a:pPr marL="216000" indent="0">
              <a:buNone/>
            </a:pPr>
            <a:r>
              <a:rPr lang="it-IT" sz="2800" b="0" i="0" strike="noStrike" spc="-1" dirty="0">
                <a:solidFill>
                  <a:srgbClr val="D1D5DB"/>
                </a:solidFill>
                <a:effectLst/>
                <a:latin typeface="Söhne"/>
              </a:rPr>
              <a:t>Per entrambi gli eventi </a:t>
            </a:r>
            <a:r>
              <a:rPr lang="it-IT" sz="2800" b="0" i="0" dirty="0">
                <a:solidFill>
                  <a:srgbClr val="D1D5DB"/>
                </a:solidFill>
                <a:effectLst/>
                <a:latin typeface="Söhne"/>
              </a:rPr>
              <a:t>si ha che la feature che contribuisce di più è </a:t>
            </a:r>
            <a:r>
              <a:rPr lang="it-IT" sz="2800" b="0" i="0" dirty="0" err="1">
                <a:solidFill>
                  <a:srgbClr val="D1D5DB"/>
                </a:solidFill>
                <a:effectLst/>
                <a:latin typeface="Söhne"/>
              </a:rPr>
              <a:t>delta_radius</a:t>
            </a:r>
            <a:r>
              <a:rPr lang="it-IT" sz="2800" b="0" i="0" dirty="0">
                <a:solidFill>
                  <a:srgbClr val="D1D5DB"/>
                </a:solidFill>
                <a:effectLst/>
                <a:latin typeface="Söhne"/>
              </a:rPr>
              <a:t>, come atteso.</a:t>
            </a:r>
            <a:endParaRPr lang="en-GB" sz="1800" b="0" strike="noStrike" spc="-1" dirty="0">
              <a:solidFill>
                <a:srgbClr val="000000"/>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PlaceHolder 1"/>
          <p:cNvSpPr>
            <a:spLocks noGrp="1"/>
          </p:cNvSpPr>
          <p:nvPr>
            <p:ph type="sldNum" idx="30"/>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2FB0522D-7E6E-4798-8490-48611873C6D0}" type="slidenum">
              <a:rPr lang="it-IT" sz="1200" b="0" strike="noStrike" spc="-1">
                <a:solidFill>
                  <a:srgbClr val="000000"/>
                </a:solidFill>
                <a:latin typeface="Times New Roman"/>
                <a:ea typeface="+mn-ea"/>
              </a:rPr>
              <a:t>17</a:t>
            </a:fld>
            <a:endParaRPr lang="en-GB" sz="1200" b="0" strike="noStrike" spc="-1">
              <a:solidFill>
                <a:srgbClr val="000000"/>
              </a:solidFill>
              <a:latin typeface="Times New Roman"/>
            </a:endParaRPr>
          </a:p>
        </p:txBody>
      </p:sp>
      <p:sp>
        <p:nvSpPr>
          <p:cNvPr id="865" name="PlaceHolder 2"/>
          <p:cNvSpPr>
            <a:spLocks noGrp="1" noRot="1" noChangeAspect="1"/>
          </p:cNvSpPr>
          <p:nvPr>
            <p:ph type="sldImg"/>
          </p:nvPr>
        </p:nvSpPr>
        <p:spPr>
          <a:xfrm>
            <a:off x="533400" y="763588"/>
            <a:ext cx="6702425" cy="3770312"/>
          </a:xfrm>
          <a:prstGeom prst="rect">
            <a:avLst/>
          </a:prstGeom>
          <a:ln w="0">
            <a:noFill/>
          </a:ln>
        </p:spPr>
      </p:sp>
      <p:sp>
        <p:nvSpPr>
          <p:cNvPr id="866"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err="1">
                <a:solidFill>
                  <a:srgbClr val="000000"/>
                </a:solidFill>
                <a:latin typeface="Arial"/>
              </a:rPr>
              <a:t>Risulta</a:t>
            </a:r>
            <a:r>
              <a:rPr lang="en-GB" sz="1800" b="0" strike="noStrike" spc="-1" dirty="0">
                <a:solidFill>
                  <a:srgbClr val="000000"/>
                </a:solidFill>
                <a:latin typeface="Arial"/>
              </a:rPr>
              <a:t> </a:t>
            </a:r>
            <a:r>
              <a:rPr lang="en-GB" sz="1800" b="0" strike="noStrike" spc="-1" dirty="0" err="1">
                <a:solidFill>
                  <a:srgbClr val="000000"/>
                </a:solidFill>
                <a:latin typeface="Arial"/>
              </a:rPr>
              <a:t>molto</a:t>
            </a:r>
            <a:r>
              <a:rPr lang="en-GB" sz="1800" b="0" strike="noStrike" spc="-1" dirty="0">
                <a:solidFill>
                  <a:srgbClr val="000000"/>
                </a:solidFill>
                <a:latin typeface="Arial"/>
              </a:rPr>
              <a:t> </a:t>
            </a:r>
            <a:r>
              <a:rPr lang="en-GB" sz="1800" b="0" strike="noStrike" spc="-1" dirty="0" err="1">
                <a:solidFill>
                  <a:srgbClr val="000000"/>
                </a:solidFill>
                <a:latin typeface="Arial"/>
              </a:rPr>
              <a:t>importatne</a:t>
            </a:r>
            <a:r>
              <a:rPr lang="en-GB" sz="1800" b="0" strike="noStrike" spc="-1" dirty="0">
                <a:solidFill>
                  <a:srgbClr val="000000"/>
                </a:solidFill>
                <a:latin typeface="Arial"/>
              </a:rPr>
              <a:t> </a:t>
            </a:r>
            <a:r>
              <a:rPr lang="en-GB" sz="1800" b="0" strike="noStrike" spc="-1" dirty="0" err="1">
                <a:solidFill>
                  <a:srgbClr val="000000"/>
                </a:solidFill>
                <a:latin typeface="Arial"/>
              </a:rPr>
              <a:t>però</a:t>
            </a:r>
            <a:r>
              <a:rPr lang="en-GB" sz="1800" b="0" strike="noStrike" spc="-1" dirty="0">
                <a:solidFill>
                  <a:srgbClr val="000000"/>
                </a:solidFill>
                <a:latin typeface="Arial"/>
              </a:rPr>
              <a:t> </a:t>
            </a:r>
            <a:r>
              <a:rPr lang="en-GB" sz="1800" b="0" strike="noStrike" spc="-1" dirty="0" err="1">
                <a:solidFill>
                  <a:srgbClr val="000000"/>
                </a:solidFill>
                <a:latin typeface="Arial"/>
              </a:rPr>
              <a:t>estrapolare</a:t>
            </a:r>
            <a:r>
              <a:rPr lang="en-GB" sz="1800" b="0" strike="noStrike" spc="-1" dirty="0">
                <a:solidFill>
                  <a:srgbClr val="000000"/>
                </a:solidFill>
                <a:latin typeface="Arial"/>
              </a:rPr>
              <a:t> </a:t>
            </a:r>
            <a:r>
              <a:rPr lang="en-GB" sz="1800" b="0" strike="noStrike" spc="-1" dirty="0" err="1">
                <a:solidFill>
                  <a:srgbClr val="000000"/>
                </a:solidFill>
                <a:latin typeface="Arial"/>
              </a:rPr>
              <a:t>anche</a:t>
            </a:r>
            <a:r>
              <a:rPr lang="en-GB" sz="1800" b="0" strike="noStrike" spc="-1" dirty="0">
                <a:solidFill>
                  <a:srgbClr val="000000"/>
                </a:solidFill>
                <a:latin typeface="Arial"/>
              </a:rPr>
              <a:t> due </a:t>
            </a:r>
            <a:r>
              <a:rPr lang="en-GB" sz="1800" b="0" strike="noStrike" spc="-1" dirty="0" err="1">
                <a:solidFill>
                  <a:srgbClr val="000000"/>
                </a:solidFill>
                <a:latin typeface="Arial"/>
              </a:rPr>
              <a:t>eventi</a:t>
            </a:r>
            <a:r>
              <a:rPr lang="en-GB" sz="1800" b="0" strike="noStrike" spc="-1" dirty="0">
                <a:solidFill>
                  <a:srgbClr val="000000"/>
                </a:solidFill>
                <a:latin typeface="Arial"/>
              </a:rPr>
              <a:t>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vengono</a:t>
            </a:r>
            <a:r>
              <a:rPr lang="en-GB" sz="1800" b="0" strike="noStrike" spc="-1" dirty="0">
                <a:solidFill>
                  <a:srgbClr val="000000"/>
                </a:solidFill>
                <a:latin typeface="Arial"/>
              </a:rPr>
              <a:t> </a:t>
            </a:r>
            <a:r>
              <a:rPr lang="en-GB" sz="1800" b="0" strike="noStrike" spc="-1" dirty="0" err="1">
                <a:solidFill>
                  <a:srgbClr val="000000"/>
                </a:solidFill>
                <a:latin typeface="Arial"/>
              </a:rPr>
              <a:t>classificati</a:t>
            </a:r>
            <a:r>
              <a:rPr lang="en-GB" sz="1800" b="0" strike="noStrike" spc="-1" dirty="0">
                <a:solidFill>
                  <a:srgbClr val="000000"/>
                </a:solidFill>
                <a:latin typeface="Arial"/>
              </a:rPr>
              <a:t> </a:t>
            </a:r>
            <a:r>
              <a:rPr lang="en-GB" sz="1800" b="0" strike="noStrike" spc="-1" dirty="0" err="1">
                <a:solidFill>
                  <a:srgbClr val="000000"/>
                </a:solidFill>
                <a:latin typeface="Arial"/>
              </a:rPr>
              <a:t>erroneamente</a:t>
            </a:r>
            <a:r>
              <a:rPr lang="en-GB" sz="1800" b="0" strike="noStrike" spc="-1" dirty="0">
                <a:solidFill>
                  <a:srgbClr val="000000"/>
                </a:solidFill>
                <a:latin typeface="Arial"/>
              </a:rPr>
              <a:t> da </a:t>
            </a:r>
            <a:r>
              <a:rPr lang="en-GB" sz="1800" b="0" strike="noStrike" spc="-1" dirty="0" err="1">
                <a:solidFill>
                  <a:srgbClr val="000000"/>
                </a:solidFill>
                <a:latin typeface="Arial"/>
              </a:rPr>
              <a:t>Xgboost</a:t>
            </a:r>
            <a:r>
              <a:rPr lang="en-GB" sz="1800" b="0" strike="noStrike" spc="-1" dirty="0">
                <a:solidFill>
                  <a:srgbClr val="000000"/>
                </a:solidFill>
                <a:latin typeface="Arial"/>
              </a:rPr>
              <a:t>, </a:t>
            </a:r>
            <a:r>
              <a:rPr lang="en-GB" sz="1800" b="0" strike="noStrike" spc="-1" dirty="0" err="1">
                <a:solidFill>
                  <a:srgbClr val="000000"/>
                </a:solidFill>
                <a:latin typeface="Arial"/>
              </a:rPr>
              <a:t>nello</a:t>
            </a:r>
            <a:r>
              <a:rPr lang="en-GB" sz="1800" b="0" strike="noStrike" spc="-1" dirty="0">
                <a:solidFill>
                  <a:srgbClr val="000000"/>
                </a:solidFill>
                <a:latin typeface="Arial"/>
              </a:rPr>
              <a:t> </a:t>
            </a:r>
            <a:r>
              <a:rPr lang="en-GB" sz="1800" b="0" strike="noStrike" spc="-1" dirty="0" err="1">
                <a:solidFill>
                  <a:srgbClr val="000000"/>
                </a:solidFill>
                <a:latin typeface="Arial"/>
              </a:rPr>
              <a:t>specifico</a:t>
            </a:r>
            <a:r>
              <a:rPr lang="en-GB" sz="1800" b="0" strike="noStrike" spc="-1" dirty="0">
                <a:solidFill>
                  <a:srgbClr val="000000"/>
                </a:solidFill>
                <a:latin typeface="Arial"/>
              </a:rPr>
              <a:t> un False Negative, e un False Positive.</a:t>
            </a:r>
          </a:p>
          <a:p>
            <a:pPr marL="216000" indent="0">
              <a:buNone/>
            </a:pPr>
            <a:endParaRPr lang="en-GB" sz="1800" b="0" strike="noStrike" spc="-1" dirty="0">
              <a:solidFill>
                <a:srgbClr val="000000"/>
              </a:solidFill>
              <a:latin typeface="Arial"/>
            </a:endParaRPr>
          </a:p>
          <a:p>
            <a:pPr marL="216000" indent="0">
              <a:buNone/>
            </a:pPr>
            <a:r>
              <a:rPr lang="en-GB" sz="1800" b="0" strike="noStrike" spc="-1" dirty="0" err="1">
                <a:solidFill>
                  <a:srgbClr val="000000"/>
                </a:solidFill>
                <a:latin typeface="Arial"/>
              </a:rPr>
              <a:t>L’evento</a:t>
            </a:r>
            <a:r>
              <a:rPr lang="en-GB" sz="1800" b="0" strike="noStrike" spc="-1" dirty="0">
                <a:solidFill>
                  <a:srgbClr val="000000"/>
                </a:solidFill>
                <a:latin typeface="Arial"/>
              </a:rPr>
              <a:t> false negative ha </a:t>
            </a:r>
            <a:r>
              <a:rPr lang="en-GB" sz="1800" b="0" strike="noStrike" spc="-1" dirty="0" err="1">
                <a:solidFill>
                  <a:srgbClr val="000000"/>
                </a:solidFill>
                <a:latin typeface="Arial"/>
              </a:rPr>
              <a:t>delle</a:t>
            </a:r>
            <a:r>
              <a:rPr lang="en-GB" sz="1800" b="0" strike="noStrike" spc="-1" dirty="0">
                <a:solidFill>
                  <a:srgbClr val="000000"/>
                </a:solidFill>
                <a:latin typeface="Arial"/>
              </a:rPr>
              <a:t> feature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risultano</a:t>
            </a:r>
            <a:r>
              <a:rPr lang="en-GB" sz="1800" b="0" strike="noStrike" spc="-1" dirty="0">
                <a:solidFill>
                  <a:srgbClr val="000000"/>
                </a:solidFill>
                <a:latin typeface="Arial"/>
              </a:rPr>
              <a:t> </a:t>
            </a:r>
            <a:r>
              <a:rPr lang="en-GB" sz="1800" b="0" strike="noStrike" spc="-1" dirty="0" err="1">
                <a:solidFill>
                  <a:srgbClr val="000000"/>
                </a:solidFill>
                <a:latin typeface="Arial"/>
              </a:rPr>
              <a:t>compatibili</a:t>
            </a:r>
            <a:r>
              <a:rPr lang="en-GB" sz="1800" b="0" strike="noStrike" spc="-1" dirty="0">
                <a:solidFill>
                  <a:srgbClr val="000000"/>
                </a:solidFill>
                <a:latin typeface="Arial"/>
              </a:rPr>
              <a:t> con un </a:t>
            </a:r>
            <a:r>
              <a:rPr lang="en-GB" sz="1800" b="0" strike="noStrike" spc="-1" dirty="0" err="1">
                <a:solidFill>
                  <a:srgbClr val="000000"/>
                </a:solidFill>
                <a:latin typeface="Arial"/>
              </a:rPr>
              <a:t>evento</a:t>
            </a:r>
            <a:r>
              <a:rPr lang="en-GB" sz="1800" b="0" strike="noStrike" spc="-1" dirty="0">
                <a:solidFill>
                  <a:srgbClr val="000000"/>
                </a:solidFill>
                <a:latin typeface="Arial"/>
              </a:rPr>
              <a:t> di BKG, e la feature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più</a:t>
            </a:r>
            <a:r>
              <a:rPr lang="en-GB" sz="1800" b="0" strike="noStrike" spc="-1" dirty="0">
                <a:solidFill>
                  <a:srgbClr val="000000"/>
                </a:solidFill>
                <a:latin typeface="Arial"/>
              </a:rPr>
              <a:t> </a:t>
            </a:r>
            <a:r>
              <a:rPr lang="en-GB" sz="1800" b="0" strike="noStrike" spc="-1" dirty="0" err="1">
                <a:solidFill>
                  <a:srgbClr val="000000"/>
                </a:solidFill>
                <a:latin typeface="Arial"/>
              </a:rPr>
              <a:t>contribuisce</a:t>
            </a:r>
            <a:r>
              <a:rPr lang="en-GB" sz="1800" b="0" strike="noStrike" spc="-1" dirty="0">
                <a:solidFill>
                  <a:srgbClr val="000000"/>
                </a:solidFill>
                <a:latin typeface="Arial"/>
              </a:rPr>
              <a:t> </a:t>
            </a:r>
            <a:r>
              <a:rPr lang="en-GB" sz="1800" b="0" strike="noStrike" spc="-1" dirty="0" err="1">
                <a:solidFill>
                  <a:srgbClr val="000000"/>
                </a:solidFill>
                <a:latin typeface="Arial"/>
              </a:rPr>
              <a:t>all’errata</a:t>
            </a:r>
            <a:r>
              <a:rPr lang="en-GB" sz="1800" b="0" strike="noStrike" spc="-1" dirty="0">
                <a:solidFill>
                  <a:srgbClr val="000000"/>
                </a:solidFill>
                <a:latin typeface="Arial"/>
              </a:rPr>
              <a:t> </a:t>
            </a:r>
            <a:r>
              <a:rPr lang="en-GB" sz="1800" b="0" strike="noStrike" spc="-1" dirty="0" err="1">
                <a:solidFill>
                  <a:srgbClr val="000000"/>
                </a:solidFill>
                <a:latin typeface="Arial"/>
              </a:rPr>
              <a:t>classificazione</a:t>
            </a:r>
            <a:r>
              <a:rPr lang="en-GB" sz="1800" b="0" strike="noStrike" spc="-1" dirty="0">
                <a:solidFill>
                  <a:srgbClr val="000000"/>
                </a:solidFill>
                <a:latin typeface="Arial"/>
              </a:rPr>
              <a:t> è </a:t>
            </a:r>
            <a:r>
              <a:rPr lang="en-GB" sz="1800" b="0" strike="noStrike" spc="-1" dirty="0" err="1">
                <a:solidFill>
                  <a:srgbClr val="000000"/>
                </a:solidFill>
                <a:latin typeface="Arial"/>
              </a:rPr>
              <a:t>l’energia</a:t>
            </a:r>
            <a:r>
              <a:rPr lang="en-GB" sz="1800" b="0" strike="noStrike" spc="-1" dirty="0">
                <a:solidFill>
                  <a:srgbClr val="000000"/>
                </a:solidFill>
                <a:latin typeface="Arial"/>
              </a:rPr>
              <a:t> del delayed signal, </a:t>
            </a:r>
            <a:r>
              <a:rPr lang="en-GB" sz="1800" b="0" strike="noStrike" spc="-1" dirty="0" err="1">
                <a:solidFill>
                  <a:srgbClr val="000000"/>
                </a:solidFill>
                <a:latin typeface="Arial"/>
              </a:rPr>
              <a:t>pari</a:t>
            </a:r>
            <a:r>
              <a:rPr lang="en-GB" sz="1800" b="0" strike="noStrike" spc="-1" dirty="0">
                <a:solidFill>
                  <a:srgbClr val="000000"/>
                </a:solidFill>
                <a:latin typeface="Arial"/>
              </a:rPr>
              <a:t> a 0.5 </a:t>
            </a:r>
            <a:r>
              <a:rPr lang="en-GB" sz="1800" b="0" strike="noStrike" spc="-1" dirty="0" err="1">
                <a:solidFill>
                  <a:srgbClr val="000000"/>
                </a:solidFill>
                <a:latin typeface="Arial"/>
              </a:rPr>
              <a:t>Mev</a:t>
            </a:r>
            <a:r>
              <a:rPr lang="en-GB" sz="1800" b="0" strike="noStrike" spc="-1" dirty="0">
                <a:solidFill>
                  <a:srgbClr val="000000"/>
                </a:solidFill>
                <a:latin typeface="Arial"/>
              </a:rPr>
              <a:t>, al di </a:t>
            </a:r>
            <a:r>
              <a:rPr lang="en-GB" sz="1800" b="0" strike="noStrike" spc="-1" dirty="0" err="1">
                <a:solidFill>
                  <a:srgbClr val="000000"/>
                </a:solidFill>
                <a:latin typeface="Arial"/>
              </a:rPr>
              <a:t>fuori</a:t>
            </a:r>
            <a:r>
              <a:rPr lang="en-GB" sz="1800" b="0" strike="noStrike" spc="-1" dirty="0">
                <a:solidFill>
                  <a:srgbClr val="000000"/>
                </a:solidFill>
                <a:latin typeface="Arial"/>
              </a:rPr>
              <a:t> </a:t>
            </a:r>
            <a:r>
              <a:rPr lang="en-GB" sz="1800" b="0" strike="noStrike" spc="-1" dirty="0" err="1">
                <a:solidFill>
                  <a:srgbClr val="000000"/>
                </a:solidFill>
                <a:latin typeface="Arial"/>
              </a:rPr>
              <a:t>dei</a:t>
            </a:r>
            <a:r>
              <a:rPr lang="en-GB" sz="1800" b="0" strike="noStrike" spc="-1" dirty="0">
                <a:solidFill>
                  <a:srgbClr val="000000"/>
                </a:solidFill>
                <a:latin typeface="Arial"/>
              </a:rPr>
              <a:t> </a:t>
            </a:r>
            <a:r>
              <a:rPr lang="en-GB" sz="1800" b="0" strike="noStrike" spc="-1" dirty="0" err="1">
                <a:solidFill>
                  <a:srgbClr val="000000"/>
                </a:solidFill>
                <a:latin typeface="Arial"/>
              </a:rPr>
              <a:t>picchi</a:t>
            </a:r>
            <a:r>
              <a:rPr lang="en-GB" sz="1800" b="0" strike="noStrike" spc="-1" dirty="0">
                <a:solidFill>
                  <a:srgbClr val="000000"/>
                </a:solidFill>
                <a:latin typeface="Arial"/>
              </a:rPr>
              <a:t> </a:t>
            </a:r>
            <a:r>
              <a:rPr lang="en-GB" sz="1800" b="0" strike="noStrike" spc="-1" dirty="0" err="1">
                <a:solidFill>
                  <a:srgbClr val="000000"/>
                </a:solidFill>
                <a:latin typeface="Arial"/>
              </a:rPr>
              <a:t>caratteristici</a:t>
            </a:r>
            <a:r>
              <a:rPr lang="en-GB" sz="1800" b="0" strike="noStrike" spc="-1" dirty="0">
                <a:solidFill>
                  <a:srgbClr val="000000"/>
                </a:solidFill>
                <a:latin typeface="Arial"/>
              </a:rPr>
              <a:t> di </a:t>
            </a:r>
            <a:r>
              <a:rPr lang="en-GB" sz="1800" b="0" strike="noStrike" spc="-1" dirty="0" err="1">
                <a:solidFill>
                  <a:srgbClr val="000000"/>
                </a:solidFill>
                <a:latin typeface="Arial"/>
              </a:rPr>
              <a:t>cattura</a:t>
            </a:r>
            <a:r>
              <a:rPr lang="en-GB" sz="1800" b="0" strike="noStrike" spc="-1" dirty="0">
                <a:solidFill>
                  <a:srgbClr val="000000"/>
                </a:solidFill>
                <a:latin typeface="Arial"/>
              </a:rPr>
              <a:t> del </a:t>
            </a:r>
            <a:r>
              <a:rPr lang="en-GB" sz="1800" b="0" strike="noStrike" spc="-1" dirty="0" err="1">
                <a:solidFill>
                  <a:srgbClr val="000000"/>
                </a:solidFill>
                <a:latin typeface="Arial"/>
              </a:rPr>
              <a:t>neutrone</a:t>
            </a:r>
            <a:r>
              <a:rPr lang="en-GB" sz="1800" b="0" strike="noStrike" spc="-1" dirty="0">
                <a:solidFill>
                  <a:srgbClr val="000000"/>
                </a:solidFill>
                <a:latin typeface="Arial"/>
              </a:rPr>
              <a:t>.</a:t>
            </a:r>
          </a:p>
          <a:p>
            <a:pPr marL="216000" indent="0">
              <a:buNone/>
            </a:pPr>
            <a:endParaRPr lang="en-GB" sz="1800" b="0" strike="noStrike" spc="-1" dirty="0">
              <a:solidFill>
                <a:srgbClr val="000000"/>
              </a:solidFill>
              <a:latin typeface="Arial"/>
            </a:endParaRPr>
          </a:p>
          <a:p>
            <a:pPr marL="216000" indent="0">
              <a:buNone/>
            </a:pPr>
            <a:r>
              <a:rPr lang="en-GB" sz="1800" b="0" strike="noStrike" spc="-1" dirty="0" err="1">
                <a:solidFill>
                  <a:srgbClr val="000000"/>
                </a:solidFill>
                <a:latin typeface="Arial"/>
              </a:rPr>
              <a:t>Similmente</a:t>
            </a:r>
            <a:r>
              <a:rPr lang="en-GB" sz="1800" b="0" strike="noStrike" spc="-1" dirty="0">
                <a:solidFill>
                  <a:srgbClr val="000000"/>
                </a:solidFill>
                <a:latin typeface="Arial"/>
              </a:rPr>
              <a:t> per il False Positive, </a:t>
            </a:r>
            <a:r>
              <a:rPr lang="en-GB" sz="1800" b="0" strike="noStrike" spc="-1" dirty="0" err="1">
                <a:solidFill>
                  <a:srgbClr val="000000"/>
                </a:solidFill>
                <a:latin typeface="Arial"/>
              </a:rPr>
              <a:t>si</a:t>
            </a:r>
            <a:r>
              <a:rPr lang="en-GB" sz="1800" b="0" strike="noStrike" spc="-1" dirty="0">
                <a:solidFill>
                  <a:srgbClr val="000000"/>
                </a:solidFill>
                <a:latin typeface="Arial"/>
              </a:rPr>
              <a:t> ha </a:t>
            </a:r>
            <a:r>
              <a:rPr lang="en-GB" sz="1800" b="0" strike="noStrike" spc="-1" dirty="0" err="1">
                <a:solidFill>
                  <a:srgbClr val="000000"/>
                </a:solidFill>
                <a:latin typeface="Arial"/>
              </a:rPr>
              <a:t>che</a:t>
            </a:r>
            <a:r>
              <a:rPr lang="en-GB" sz="1800" b="0" strike="noStrike" spc="-1" dirty="0">
                <a:solidFill>
                  <a:srgbClr val="000000"/>
                </a:solidFill>
                <a:latin typeface="Arial"/>
              </a:rPr>
              <a:t> le </a:t>
            </a:r>
            <a:r>
              <a:rPr lang="en-GB" sz="1800" b="0" strike="noStrike" spc="-1" dirty="0" err="1">
                <a:solidFill>
                  <a:srgbClr val="000000"/>
                </a:solidFill>
                <a:latin typeface="Arial"/>
              </a:rPr>
              <a:t>energie</a:t>
            </a:r>
            <a:r>
              <a:rPr lang="en-GB" sz="1800" b="0" strike="noStrike" spc="-1" dirty="0">
                <a:solidFill>
                  <a:srgbClr val="000000"/>
                </a:solidFill>
                <a:latin typeface="Arial"/>
              </a:rPr>
              <a:t> del delayed e del prompt a </a:t>
            </a:r>
            <a:r>
              <a:rPr lang="en-GB" sz="1800" b="0" strike="noStrike" spc="-1" dirty="0" err="1">
                <a:solidFill>
                  <a:srgbClr val="000000"/>
                </a:solidFill>
                <a:latin typeface="Arial"/>
              </a:rPr>
              <a:t>imitano</a:t>
            </a:r>
            <a:r>
              <a:rPr lang="en-GB" sz="1800" b="0" strike="noStrike" spc="-1" dirty="0">
                <a:solidFill>
                  <a:srgbClr val="000000"/>
                </a:solidFill>
                <a:latin typeface="Arial"/>
              </a:rPr>
              <a:t> </a:t>
            </a:r>
            <a:r>
              <a:rPr lang="en-GB" sz="1800" b="0" strike="noStrike" spc="-1" dirty="0" err="1">
                <a:solidFill>
                  <a:srgbClr val="000000"/>
                </a:solidFill>
                <a:latin typeface="Arial"/>
              </a:rPr>
              <a:t>molto</a:t>
            </a:r>
            <a:r>
              <a:rPr lang="en-GB" sz="1800" b="0" strike="noStrike" spc="-1" dirty="0">
                <a:solidFill>
                  <a:srgbClr val="000000"/>
                </a:solidFill>
                <a:latin typeface="Arial"/>
              </a:rPr>
              <a:t> bene un </a:t>
            </a:r>
            <a:r>
              <a:rPr lang="en-GB" sz="1800" b="0" strike="noStrike" spc="-1" dirty="0" err="1">
                <a:solidFill>
                  <a:srgbClr val="000000"/>
                </a:solidFill>
                <a:latin typeface="Arial"/>
              </a:rPr>
              <a:t>evento</a:t>
            </a:r>
            <a:r>
              <a:rPr lang="en-GB" sz="1800" b="0" strike="noStrike" spc="-1" dirty="0">
                <a:solidFill>
                  <a:srgbClr val="000000"/>
                </a:solidFill>
                <a:latin typeface="Arial"/>
              </a:rPr>
              <a:t> di IBD, </a:t>
            </a:r>
            <a:r>
              <a:rPr lang="en-GB" sz="1800" b="0" strike="noStrike" spc="-1" dirty="0" err="1">
                <a:solidFill>
                  <a:srgbClr val="000000"/>
                </a:solidFill>
                <a:latin typeface="Arial"/>
              </a:rPr>
              <a:t>così</a:t>
            </a:r>
            <a:r>
              <a:rPr lang="en-GB" sz="1800" b="0" strike="noStrike" spc="-1" dirty="0">
                <a:solidFill>
                  <a:srgbClr val="000000"/>
                </a:solidFill>
                <a:latin typeface="Arial"/>
              </a:rPr>
              <a:t> come la </a:t>
            </a:r>
            <a:r>
              <a:rPr lang="en-GB" sz="1800" b="0" strike="noStrike" spc="-1" dirty="0" err="1">
                <a:solidFill>
                  <a:srgbClr val="000000"/>
                </a:solidFill>
                <a:latin typeface="Arial"/>
              </a:rPr>
              <a:t>distanza</a:t>
            </a:r>
            <a:r>
              <a:rPr lang="en-GB" sz="1800" b="0" strike="noStrike" spc="-1" dirty="0">
                <a:solidFill>
                  <a:srgbClr val="000000"/>
                </a:solidFill>
                <a:latin typeface="Arial"/>
              </a:rPr>
              <a:t> </a:t>
            </a:r>
            <a:r>
              <a:rPr lang="en-GB" sz="1800" b="0" strike="noStrike" spc="-1" dirty="0" err="1">
                <a:solidFill>
                  <a:srgbClr val="000000"/>
                </a:solidFill>
                <a:latin typeface="Arial"/>
              </a:rPr>
              <a:t>spaziale</a:t>
            </a:r>
            <a:r>
              <a:rPr lang="en-GB" sz="1800" b="0" strike="noStrike" spc="-1" dirty="0">
                <a:solidFill>
                  <a:srgbClr val="000000"/>
                </a:solidFill>
                <a:latin typeface="Arial"/>
              </a:rPr>
              <a:t> </a:t>
            </a:r>
            <a:r>
              <a:rPr lang="en-GB" sz="1800" b="0" strike="noStrike" spc="-1" dirty="0" err="1">
                <a:solidFill>
                  <a:srgbClr val="000000"/>
                </a:solidFill>
                <a:latin typeface="Arial"/>
              </a:rPr>
              <a:t>tra</a:t>
            </a:r>
            <a:r>
              <a:rPr lang="en-GB" sz="1800" b="0" strike="noStrike" spc="-1" dirty="0">
                <a:solidFill>
                  <a:srgbClr val="000000"/>
                </a:solidFill>
                <a:latin typeface="Arial"/>
              </a:rPr>
              <a:t> I due </a:t>
            </a:r>
            <a:r>
              <a:rPr lang="en-GB" sz="1800" b="0" strike="noStrike" spc="-1" dirty="0" err="1">
                <a:solidFill>
                  <a:srgbClr val="000000"/>
                </a:solidFill>
                <a:latin typeface="Arial"/>
              </a:rPr>
              <a:t>eventi</a:t>
            </a:r>
            <a:r>
              <a:rPr lang="en-GB" sz="1800" b="0" strike="noStrike" spc="-1" dirty="0">
                <a:solidFill>
                  <a:srgbClr val="000000"/>
                </a:solidFill>
                <a:latin typeface="Arial"/>
              </a:rPr>
              <a:t>, </a:t>
            </a:r>
            <a:r>
              <a:rPr lang="en-GB" sz="1800" b="0" strike="noStrike" spc="-1" dirty="0" err="1">
                <a:solidFill>
                  <a:srgbClr val="000000"/>
                </a:solidFill>
                <a:latin typeface="Arial"/>
              </a:rPr>
              <a:t>pari</a:t>
            </a:r>
            <a:r>
              <a:rPr lang="en-GB" sz="1800" b="0" strike="noStrike" spc="-1" dirty="0">
                <a:solidFill>
                  <a:srgbClr val="000000"/>
                </a:solidFill>
                <a:latin typeface="Arial"/>
              </a:rPr>
              <a:t> a 406 mm,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contribusice</a:t>
            </a:r>
            <a:r>
              <a:rPr lang="en-GB" sz="1800" b="0" strike="noStrike" spc="-1" dirty="0">
                <a:solidFill>
                  <a:srgbClr val="000000"/>
                </a:solidFill>
                <a:latin typeface="Arial"/>
              </a:rPr>
              <a:t> </a:t>
            </a:r>
            <a:r>
              <a:rPr lang="en-GB" sz="1800" b="0" strike="noStrike" spc="-1" dirty="0" err="1">
                <a:solidFill>
                  <a:srgbClr val="000000"/>
                </a:solidFill>
                <a:latin typeface="Arial"/>
              </a:rPr>
              <a:t>maggiromente</a:t>
            </a:r>
            <a:r>
              <a:rPr lang="en-GB" sz="1800" b="0" strike="noStrike" spc="-1" dirty="0">
                <a:solidFill>
                  <a:srgbClr val="000000"/>
                </a:solidFill>
                <a:latin typeface="Arial"/>
              </a:rPr>
              <a:t> </a:t>
            </a:r>
            <a:r>
              <a:rPr lang="en-GB" sz="1800" b="0" strike="noStrike" spc="-1" dirty="0" err="1">
                <a:solidFill>
                  <a:srgbClr val="000000"/>
                </a:solidFill>
                <a:latin typeface="Arial"/>
              </a:rPr>
              <a:t>all’errata</a:t>
            </a:r>
            <a:r>
              <a:rPr lang="en-GB" sz="1800" b="0" strike="noStrike" spc="-1" dirty="0">
                <a:solidFill>
                  <a:srgbClr val="000000"/>
                </a:solidFill>
                <a:latin typeface="Arial"/>
              </a:rPr>
              <a:t> </a:t>
            </a:r>
            <a:r>
              <a:rPr lang="en-GB" sz="1800" b="0" strike="noStrike" spc="-1" dirty="0" err="1">
                <a:solidFill>
                  <a:srgbClr val="000000"/>
                </a:solidFill>
                <a:latin typeface="Arial"/>
              </a:rPr>
              <a:t>previsione</a:t>
            </a:r>
            <a:r>
              <a:rPr lang="en-GB" sz="1800" b="0" strike="noStrike" spc="-1" dirty="0">
                <a:solidFill>
                  <a:srgbClr val="000000"/>
                </a:solidFill>
                <a:latin typeface="Arial"/>
              </a:rPr>
              <a:t> </a:t>
            </a:r>
            <a:r>
              <a:rPr lang="en-GB" sz="1800" b="0" strike="noStrike" spc="-1" dirty="0" err="1">
                <a:solidFill>
                  <a:srgbClr val="000000"/>
                </a:solidFill>
                <a:latin typeface="Arial"/>
              </a:rPr>
              <a:t>dell’evento</a:t>
            </a:r>
            <a:endParaRPr lang="en-GB" sz="1800" b="0" strike="noStrike" spc="-1" dirty="0">
              <a:solidFill>
                <a:srgbClr val="000000"/>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PlaceHolder 1"/>
          <p:cNvSpPr>
            <a:spLocks noGrp="1"/>
          </p:cNvSpPr>
          <p:nvPr>
            <p:ph type="sldNum" idx="31"/>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DBD4E40A-4C48-49F0-8D8F-A6CFDFC6A516}" type="slidenum">
              <a:rPr lang="it-IT" sz="1200" b="0" strike="noStrike" spc="-1">
                <a:solidFill>
                  <a:srgbClr val="000000"/>
                </a:solidFill>
                <a:latin typeface="Times New Roman"/>
                <a:ea typeface="+mn-ea"/>
              </a:rPr>
              <a:t>18</a:t>
            </a:fld>
            <a:endParaRPr lang="en-GB" sz="1200" b="0" strike="noStrike" spc="-1">
              <a:solidFill>
                <a:srgbClr val="000000"/>
              </a:solidFill>
              <a:latin typeface="Times New Roman"/>
            </a:endParaRPr>
          </a:p>
        </p:txBody>
      </p:sp>
      <p:sp>
        <p:nvSpPr>
          <p:cNvPr id="868" name="PlaceHolder 2"/>
          <p:cNvSpPr>
            <a:spLocks noGrp="1" noRot="1" noChangeAspect="1"/>
          </p:cNvSpPr>
          <p:nvPr>
            <p:ph type="sldImg"/>
          </p:nvPr>
        </p:nvSpPr>
        <p:spPr>
          <a:xfrm>
            <a:off x="533400" y="763588"/>
            <a:ext cx="6702425" cy="3770312"/>
          </a:xfrm>
          <a:prstGeom prst="rect">
            <a:avLst/>
          </a:prstGeom>
          <a:ln w="0">
            <a:noFill/>
          </a:ln>
        </p:spPr>
      </p:sp>
      <p:sp>
        <p:nvSpPr>
          <p:cNvPr id="869"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a:solidFill>
                  <a:srgbClr val="000000"/>
                </a:solidFill>
                <a:latin typeface="Arial"/>
              </a:rPr>
              <a:t>Si è </a:t>
            </a:r>
            <a:r>
              <a:rPr lang="en-GB" sz="1800" b="0" strike="noStrike" spc="-1" dirty="0" err="1">
                <a:solidFill>
                  <a:srgbClr val="000000"/>
                </a:solidFill>
                <a:latin typeface="Arial"/>
              </a:rPr>
              <a:t>inoltre</a:t>
            </a:r>
            <a:r>
              <a:rPr lang="en-GB" sz="1800" b="0" strike="noStrike" spc="-1" dirty="0">
                <a:solidFill>
                  <a:srgbClr val="000000"/>
                </a:solidFill>
                <a:latin typeface="Arial"/>
              </a:rPr>
              <a:t> </a:t>
            </a:r>
            <a:r>
              <a:rPr lang="en-GB" sz="1800" b="0" strike="noStrike" spc="-1" dirty="0" err="1">
                <a:solidFill>
                  <a:srgbClr val="000000"/>
                </a:solidFill>
                <a:latin typeface="Arial"/>
              </a:rPr>
              <a:t>valutata</a:t>
            </a:r>
            <a:r>
              <a:rPr lang="en-GB" sz="1800" b="0" strike="noStrike" spc="-1" dirty="0">
                <a:solidFill>
                  <a:srgbClr val="000000"/>
                </a:solidFill>
                <a:latin typeface="Arial"/>
              </a:rPr>
              <a:t> la </a:t>
            </a:r>
            <a:r>
              <a:rPr lang="en-GB" sz="1800" b="0" strike="noStrike" spc="-1" dirty="0" err="1">
                <a:solidFill>
                  <a:srgbClr val="000000"/>
                </a:solidFill>
                <a:latin typeface="Arial"/>
              </a:rPr>
              <a:t>capacità</a:t>
            </a:r>
            <a:r>
              <a:rPr lang="en-GB" sz="1800" b="0" strike="noStrike" spc="-1" dirty="0">
                <a:solidFill>
                  <a:srgbClr val="000000"/>
                </a:solidFill>
                <a:latin typeface="Arial"/>
              </a:rPr>
              <a:t> di </a:t>
            </a:r>
            <a:r>
              <a:rPr lang="en-GB" sz="1800" b="0" strike="noStrike" spc="-1" dirty="0" err="1">
                <a:solidFill>
                  <a:srgbClr val="000000"/>
                </a:solidFill>
                <a:latin typeface="Arial"/>
              </a:rPr>
              <a:t>classificazione</a:t>
            </a:r>
            <a:r>
              <a:rPr lang="en-GB" sz="1800" b="0" strike="noStrike" spc="-1" dirty="0">
                <a:solidFill>
                  <a:srgbClr val="000000"/>
                </a:solidFill>
                <a:latin typeface="Arial"/>
              </a:rPr>
              <a:t> </a:t>
            </a:r>
            <a:r>
              <a:rPr lang="en-GB" sz="1800" b="0" strike="noStrike" spc="-1" dirty="0" err="1">
                <a:solidFill>
                  <a:srgbClr val="000000"/>
                </a:solidFill>
                <a:latin typeface="Arial"/>
              </a:rPr>
              <a:t>del’algoritmo</a:t>
            </a:r>
            <a:r>
              <a:rPr lang="en-GB" sz="1800" b="0" strike="noStrike" spc="-1" dirty="0">
                <a:solidFill>
                  <a:srgbClr val="000000"/>
                </a:solidFill>
                <a:latin typeface="Arial"/>
              </a:rPr>
              <a:t> </a:t>
            </a:r>
            <a:r>
              <a:rPr lang="en-GB" sz="1800" b="0" strike="noStrike" spc="-1" dirty="0" err="1">
                <a:solidFill>
                  <a:srgbClr val="000000"/>
                </a:solidFill>
                <a:latin typeface="Arial"/>
              </a:rPr>
              <a:t>focalizzandosi</a:t>
            </a:r>
            <a:r>
              <a:rPr lang="en-GB" sz="1800" b="0" strike="noStrike" spc="-1" dirty="0">
                <a:solidFill>
                  <a:srgbClr val="000000"/>
                </a:solidFill>
                <a:latin typeface="Arial"/>
              </a:rPr>
              <a:t> solo sui </a:t>
            </a:r>
            <a:r>
              <a:rPr lang="en-GB" sz="1800" b="0" strike="noStrike" spc="-1" dirty="0" err="1">
                <a:solidFill>
                  <a:srgbClr val="000000"/>
                </a:solidFill>
                <a:latin typeface="Arial"/>
              </a:rPr>
              <a:t>valori</a:t>
            </a:r>
            <a:r>
              <a:rPr lang="en-GB" sz="1800" b="0" strike="noStrike" spc="-1" dirty="0">
                <a:solidFill>
                  <a:srgbClr val="000000"/>
                </a:solidFill>
                <a:latin typeface="Arial"/>
              </a:rPr>
              <a:t> </a:t>
            </a:r>
            <a:r>
              <a:rPr lang="en-GB" sz="1800" b="0" strike="noStrike" spc="-1" dirty="0" err="1">
                <a:solidFill>
                  <a:srgbClr val="000000"/>
                </a:solidFill>
                <a:latin typeface="Arial"/>
              </a:rPr>
              <a:t>delle</a:t>
            </a:r>
            <a:r>
              <a:rPr lang="en-GB" sz="1800" b="0" strike="noStrike" spc="-1" dirty="0">
                <a:solidFill>
                  <a:srgbClr val="000000"/>
                </a:solidFill>
                <a:latin typeface="Arial"/>
              </a:rPr>
              <a:t> feature </a:t>
            </a:r>
            <a:r>
              <a:rPr lang="en-GB" sz="1800" b="0" strike="noStrike" spc="-1" dirty="0" err="1">
                <a:solidFill>
                  <a:srgbClr val="000000"/>
                </a:solidFill>
                <a:latin typeface="Arial"/>
              </a:rPr>
              <a:t>delta_r</a:t>
            </a:r>
            <a:r>
              <a:rPr lang="en-GB" sz="1800" b="0" strike="noStrike" spc="-1" dirty="0">
                <a:solidFill>
                  <a:srgbClr val="000000"/>
                </a:solidFill>
                <a:latin typeface="Arial"/>
              </a:rPr>
              <a:t> e </a:t>
            </a:r>
            <a:r>
              <a:rPr lang="en-GB" sz="1800" b="0" strike="noStrike" spc="-1" dirty="0" err="1">
                <a:solidFill>
                  <a:srgbClr val="000000"/>
                </a:solidFill>
                <a:latin typeface="Arial"/>
              </a:rPr>
              <a:t>r_pro</a:t>
            </a:r>
            <a:r>
              <a:rPr lang="en-GB" sz="1800" b="0" strike="noStrike" spc="-1" dirty="0">
                <a:solidFill>
                  <a:srgbClr val="000000"/>
                </a:solidFill>
                <a:latin typeface="Arial"/>
              </a:rPr>
              <a:t>.</a:t>
            </a:r>
          </a:p>
          <a:p>
            <a:pPr marL="216000" indent="0">
              <a:buNone/>
            </a:pPr>
            <a:endParaRPr lang="en-GB" sz="1800" b="0" strike="noStrike" spc="-1" dirty="0">
              <a:solidFill>
                <a:srgbClr val="000000"/>
              </a:solidFill>
              <a:latin typeface="Arial"/>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a:solidFill>
                  <a:srgbClr val="000000"/>
                </a:solidFill>
                <a:latin typeface="Arial"/>
              </a:rPr>
              <a:t>SI ha </a:t>
            </a:r>
            <a:r>
              <a:rPr lang="en-GB" sz="1800" b="0" strike="noStrike" spc="-1" dirty="0" err="1">
                <a:solidFill>
                  <a:srgbClr val="000000"/>
                </a:solidFill>
                <a:latin typeface="Arial"/>
              </a:rPr>
              <a:t>infatti</a:t>
            </a:r>
            <a:r>
              <a:rPr lang="en-GB" sz="1800" b="0" strike="noStrike" spc="-1" dirty="0">
                <a:solidFill>
                  <a:srgbClr val="000000"/>
                </a:solidFill>
                <a:latin typeface="Arial"/>
              </a:rPr>
              <a:t>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Times New Roman"/>
                <a:ea typeface="DejaVu Sans"/>
              </a:rPr>
              <a:t>avvicinadosi</a:t>
            </a:r>
            <a:r>
              <a:rPr lang="en-GB" sz="1800" b="0" strike="noStrike" spc="-1" dirty="0">
                <a:solidFill>
                  <a:srgbClr val="000000"/>
                </a:solidFill>
                <a:latin typeface="Times New Roman"/>
                <a:ea typeface="DejaVu Sans"/>
              </a:rPr>
              <a:t> al </a:t>
            </a:r>
            <a:r>
              <a:rPr lang="en-GB" sz="1800" b="0" strike="noStrike" spc="-1" dirty="0" err="1">
                <a:solidFill>
                  <a:srgbClr val="000000"/>
                </a:solidFill>
                <a:latin typeface="Times New Roman"/>
                <a:ea typeface="DejaVu Sans"/>
              </a:rPr>
              <a:t>bordo</a:t>
            </a:r>
            <a:r>
              <a:rPr lang="en-GB" sz="1800" b="0" strike="noStrike" spc="-1" dirty="0">
                <a:solidFill>
                  <a:srgbClr val="000000"/>
                </a:solidFill>
                <a:latin typeface="Times New Roman"/>
                <a:ea typeface="DejaVu Sans"/>
              </a:rPr>
              <a:t> del </a:t>
            </a:r>
            <a:r>
              <a:rPr lang="en-GB" sz="1800" b="0" strike="noStrike" spc="-1" dirty="0" err="1">
                <a:solidFill>
                  <a:srgbClr val="000000"/>
                </a:solidFill>
                <a:latin typeface="Times New Roman"/>
                <a:ea typeface="DejaVu Sans"/>
              </a:rPr>
              <a:t>rivelatore</a:t>
            </a:r>
            <a:r>
              <a:rPr lang="en-GB" sz="1800" b="0" strike="noStrike" spc="-1" dirty="0">
                <a:solidFill>
                  <a:srgbClr val="000000"/>
                </a:solidFill>
                <a:latin typeface="Times New Roman"/>
                <a:ea typeface="DejaVu Sans"/>
              </a:rPr>
              <a:t> è </a:t>
            </a:r>
            <a:r>
              <a:rPr lang="en-GB" sz="1800" b="0" strike="noStrike" spc="-1" dirty="0" err="1">
                <a:solidFill>
                  <a:srgbClr val="000000"/>
                </a:solidFill>
                <a:latin typeface="Times New Roman"/>
                <a:ea typeface="DejaVu Sans"/>
              </a:rPr>
              <a:t>attesa</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una</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significativa</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presenza</a:t>
            </a:r>
            <a:r>
              <a:rPr lang="en-GB" sz="1800" b="0" strike="noStrike" spc="-1" dirty="0">
                <a:solidFill>
                  <a:srgbClr val="000000"/>
                </a:solidFill>
                <a:latin typeface="Times New Roman"/>
                <a:ea typeface="DejaVu Sans"/>
              </a:rPr>
              <a:t> di </a:t>
            </a:r>
            <a:r>
              <a:rPr lang="en-GB" sz="1800" b="0" strike="noStrike" spc="-1" dirty="0" err="1">
                <a:solidFill>
                  <a:srgbClr val="000000"/>
                </a:solidFill>
                <a:latin typeface="Times New Roman"/>
                <a:ea typeface="DejaVu Sans"/>
              </a:rPr>
              <a:t>eventi</a:t>
            </a:r>
            <a:r>
              <a:rPr lang="en-GB" sz="1800" b="0" strike="noStrike" spc="-1" dirty="0">
                <a:solidFill>
                  <a:srgbClr val="000000"/>
                </a:solidFill>
                <a:latin typeface="Times New Roman"/>
                <a:ea typeface="DejaVu Sans"/>
              </a:rPr>
              <a:t> BKG </a:t>
            </a:r>
            <a:r>
              <a:rPr lang="en-GB" sz="1800" b="0" strike="noStrike" spc="-1" dirty="0" err="1">
                <a:solidFill>
                  <a:srgbClr val="000000"/>
                </a:solidFill>
                <a:latin typeface="Times New Roman"/>
                <a:ea typeface="DejaVu Sans"/>
              </a:rPr>
              <a:t>dovuto</a:t>
            </a:r>
            <a:r>
              <a:rPr lang="en-GB" sz="1800" b="0" strike="noStrike" spc="-1" dirty="0">
                <a:solidFill>
                  <a:srgbClr val="000000"/>
                </a:solidFill>
                <a:latin typeface="Times New Roman"/>
                <a:ea typeface="DejaVu Sans"/>
              </a:rPr>
              <a:t> a </a:t>
            </a:r>
            <a:r>
              <a:rPr lang="en-GB" sz="1800" b="0" strike="noStrike" spc="-1" dirty="0" err="1">
                <a:solidFill>
                  <a:srgbClr val="000000"/>
                </a:solidFill>
                <a:latin typeface="Times New Roman"/>
                <a:ea typeface="DejaVu Sans"/>
              </a:rPr>
              <a:t>vari</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materiali</a:t>
            </a:r>
            <a:r>
              <a:rPr lang="en-GB" sz="1800" b="0" strike="noStrike" spc="-1" dirty="0">
                <a:solidFill>
                  <a:srgbClr val="000000"/>
                </a:solidFill>
                <a:latin typeface="Times New Roman"/>
                <a:ea typeface="DejaVu Sans"/>
              </a:rPr>
              <a:t> con il quale è </a:t>
            </a:r>
            <a:r>
              <a:rPr lang="en-GB" sz="1800" b="0" strike="noStrike" spc="-1" dirty="0" err="1">
                <a:solidFill>
                  <a:srgbClr val="000000"/>
                </a:solidFill>
                <a:latin typeface="Times New Roman"/>
                <a:ea typeface="DejaVu Sans"/>
              </a:rPr>
              <a:t>stato</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costruito</a:t>
            </a:r>
            <a:r>
              <a:rPr lang="en-GB" sz="1800" b="0" strike="noStrike" spc="-1" dirty="0">
                <a:solidFill>
                  <a:srgbClr val="000000"/>
                </a:solidFill>
                <a:latin typeface="Times New Roman"/>
                <a:ea typeface="DejaVu Sans"/>
              </a:rPr>
              <a:t>.</a:t>
            </a: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a:solidFill>
                  <a:srgbClr val="000000"/>
                </a:solidFill>
                <a:latin typeface="Times New Roman"/>
                <a:ea typeface="DejaVu Sans"/>
              </a:rPr>
              <a:t>Si </a:t>
            </a:r>
            <a:r>
              <a:rPr lang="en-GB" sz="1800" b="0" strike="noStrike" spc="-1" dirty="0" err="1">
                <a:solidFill>
                  <a:srgbClr val="000000"/>
                </a:solidFill>
                <a:latin typeface="Times New Roman"/>
                <a:ea typeface="DejaVu Sans"/>
              </a:rPr>
              <a:t>riportano</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nel</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grafico</a:t>
            </a:r>
            <a:r>
              <a:rPr lang="en-GB" sz="1800" b="0" strike="noStrike" spc="-1" dirty="0">
                <a:solidFill>
                  <a:srgbClr val="000000"/>
                </a:solidFill>
                <a:latin typeface="Times New Roman"/>
                <a:ea typeface="DejaVu Sans"/>
              </a:rPr>
              <a:t> le </a:t>
            </a:r>
            <a:r>
              <a:rPr lang="en-GB" sz="1800" b="0" strike="noStrike" spc="-1" dirty="0" err="1">
                <a:solidFill>
                  <a:srgbClr val="000000"/>
                </a:solidFill>
                <a:latin typeface="Times New Roman"/>
                <a:ea typeface="DejaVu Sans"/>
              </a:rPr>
              <a:t>distribuizoni</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delle</a:t>
            </a:r>
            <a:r>
              <a:rPr lang="en-GB" sz="1800" b="0" strike="noStrike" spc="-1" dirty="0">
                <a:solidFill>
                  <a:srgbClr val="000000"/>
                </a:solidFill>
                <a:latin typeface="Times New Roman"/>
                <a:ea typeface="DejaVu Sans"/>
              </a:rPr>
              <a:t> feature e le </a:t>
            </a:r>
            <a:r>
              <a:rPr lang="en-GB" sz="1800" b="0" strike="noStrike" spc="-1" dirty="0" err="1">
                <a:solidFill>
                  <a:srgbClr val="000000"/>
                </a:solidFill>
                <a:latin typeface="Times New Roman"/>
                <a:ea typeface="DejaVu Sans"/>
              </a:rPr>
              <a:t>probabilità</a:t>
            </a:r>
            <a:r>
              <a:rPr lang="en-GB" sz="1800" b="0" strike="noStrike" spc="-1" dirty="0">
                <a:solidFill>
                  <a:srgbClr val="000000"/>
                </a:solidFill>
                <a:latin typeface="Times New Roman"/>
                <a:ea typeface="DejaVu Sans"/>
              </a:rPr>
              <a:t> di </a:t>
            </a:r>
            <a:r>
              <a:rPr lang="en-GB" sz="1800" b="0" strike="noStrike" spc="-1" dirty="0" err="1">
                <a:solidFill>
                  <a:srgbClr val="000000"/>
                </a:solidFill>
                <a:latin typeface="Times New Roman"/>
                <a:ea typeface="DejaVu Sans"/>
              </a:rPr>
              <a:t>classificazione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dell’algoritmo</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XGBoost</a:t>
            </a:r>
            <a:r>
              <a:rPr lang="en-GB" sz="1800" b="0" strike="noStrike" spc="-1" dirty="0">
                <a:solidFill>
                  <a:srgbClr val="000000"/>
                </a:solidFill>
                <a:latin typeface="Times New Roman"/>
                <a:ea typeface="DejaVu Sans"/>
              </a:rPr>
              <a:t> al </a:t>
            </a:r>
            <a:r>
              <a:rPr lang="en-GB" sz="1800" b="0" strike="noStrike" spc="-1" dirty="0" err="1">
                <a:solidFill>
                  <a:srgbClr val="000000"/>
                </a:solidFill>
                <a:latin typeface="Times New Roman"/>
                <a:ea typeface="DejaVu Sans"/>
              </a:rPr>
              <a:t>variare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delle</a:t>
            </a:r>
            <a:r>
              <a:rPr lang="en-GB" sz="1800" b="0" strike="noStrike" spc="-1" dirty="0">
                <a:solidFill>
                  <a:srgbClr val="000000"/>
                </a:solidFill>
                <a:latin typeface="Times New Roman"/>
                <a:ea typeface="DejaVu Sans"/>
              </a:rPr>
              <a:t> feature </a:t>
            </a:r>
            <a:r>
              <a:rPr lang="en-GB" sz="1800" b="0" strike="noStrike" spc="-1" dirty="0" err="1">
                <a:solidFill>
                  <a:srgbClr val="000000"/>
                </a:solidFill>
                <a:latin typeface="Times New Roman"/>
                <a:ea typeface="DejaVu Sans"/>
              </a:rPr>
              <a:t>stesse</a:t>
            </a:r>
            <a:r>
              <a:rPr lang="en-GB" sz="1800" b="0" strike="noStrike" spc="-1" dirty="0">
                <a:solidFill>
                  <a:srgbClr val="000000"/>
                </a:solidFill>
                <a:latin typeface="Times New Roman"/>
                <a:ea typeface="DejaVu Sans"/>
              </a:rPr>
              <a:t>.</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en-GB"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endParaRPr lang="en-GB"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a:solidFill>
                  <a:srgbClr val="000000"/>
                </a:solidFill>
                <a:latin typeface="Times New Roman"/>
                <a:ea typeface="DejaVu Sans"/>
              </a:rPr>
              <a:t>Si </a:t>
            </a:r>
            <a:r>
              <a:rPr lang="en-GB" sz="1800" b="0" strike="noStrike" spc="-1" dirty="0" err="1">
                <a:solidFill>
                  <a:srgbClr val="000000"/>
                </a:solidFill>
                <a:latin typeface="Times New Roman"/>
                <a:ea typeface="DejaVu Sans"/>
              </a:rPr>
              <a:t>osserva</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che</a:t>
            </a:r>
            <a:r>
              <a:rPr lang="en-GB" sz="1800" b="0" strike="noStrike" spc="-1" dirty="0">
                <a:solidFill>
                  <a:srgbClr val="000000"/>
                </a:solidFill>
                <a:latin typeface="Times New Roman"/>
                <a:ea typeface="DejaVu Sans"/>
              </a:rPr>
              <a:t> il </a:t>
            </a:r>
            <a:r>
              <a:rPr lang="en-GB" sz="1800" b="0" strike="noStrike" spc="-1" dirty="0" err="1">
                <a:solidFill>
                  <a:srgbClr val="000000"/>
                </a:solidFill>
                <a:latin typeface="Times New Roman"/>
                <a:ea typeface="DejaVu Sans"/>
              </a:rPr>
              <a:t>modello</a:t>
            </a:r>
            <a:r>
              <a:rPr lang="en-GB" sz="1800" b="0" strike="noStrike" spc="-1" dirty="0">
                <a:solidFill>
                  <a:srgbClr val="000000"/>
                </a:solidFill>
                <a:latin typeface="Times New Roman"/>
                <a:ea typeface="DejaVu Sans"/>
              </a:rPr>
              <a:t> ha </a:t>
            </a:r>
            <a:r>
              <a:rPr lang="en-GB" sz="1800" b="0" strike="noStrike" spc="-1" dirty="0" err="1">
                <a:solidFill>
                  <a:srgbClr val="000000"/>
                </a:solidFill>
                <a:latin typeface="Times New Roman"/>
                <a:ea typeface="DejaVu Sans"/>
              </a:rPr>
              <a:t>appreso</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l’identificazione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degli</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eventi</a:t>
            </a:r>
            <a:r>
              <a:rPr lang="en-GB" sz="1800" b="0" strike="noStrike" spc="-1" dirty="0">
                <a:solidFill>
                  <a:srgbClr val="000000"/>
                </a:solidFill>
                <a:latin typeface="Times New Roman"/>
                <a:ea typeface="DejaVu Sans"/>
              </a:rPr>
              <a:t> di BKG per </a:t>
            </a:r>
            <a:r>
              <a:rPr lang="en-GB" sz="1800" b="0" strike="noStrike" spc="-1" dirty="0" err="1">
                <a:solidFill>
                  <a:srgbClr val="000000"/>
                </a:solidFill>
                <a:latin typeface="Times New Roman"/>
                <a:ea typeface="DejaVu Sans"/>
              </a:rPr>
              <a:t>valori</a:t>
            </a:r>
            <a:r>
              <a:rPr lang="en-GB" sz="1800" b="0" strike="noStrike" spc="-1" dirty="0">
                <a:solidFill>
                  <a:srgbClr val="000000"/>
                </a:solidFill>
                <a:latin typeface="Times New Roman"/>
                <a:ea typeface="DejaVu Sans"/>
              </a:rPr>
              <a:t> di ∆R &gt; 4000 mm.</a:t>
            </a:r>
            <a:endParaRPr lang="en-GB" sz="1800" b="0" strike="noStrike" spc="-1" dirty="0">
              <a:solidFill>
                <a:srgbClr val="000000"/>
              </a:solidFill>
              <a:latin typeface="Arial"/>
            </a:endParaRPr>
          </a:p>
          <a:p>
            <a:pPr marL="216000" indent="0">
              <a:buNone/>
            </a:pPr>
            <a:endParaRPr lang="en-GB" sz="1800" b="0" strike="noStrike" spc="-1" dirty="0">
              <a:solidFill>
                <a:srgbClr val="000000"/>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PlaceHolder 1"/>
          <p:cNvSpPr>
            <a:spLocks noGrp="1"/>
          </p:cNvSpPr>
          <p:nvPr>
            <p:ph type="sldNum" idx="32"/>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5B25C867-81E6-4FEE-BFF9-6075B1D5D3FF}" type="slidenum">
              <a:rPr lang="it-IT" sz="1200" b="0" strike="noStrike" spc="-1">
                <a:solidFill>
                  <a:srgbClr val="000000"/>
                </a:solidFill>
                <a:latin typeface="Times New Roman"/>
                <a:ea typeface="+mn-ea"/>
              </a:rPr>
              <a:t>19</a:t>
            </a:fld>
            <a:endParaRPr lang="en-GB" sz="1200" b="0" strike="noStrike" spc="-1">
              <a:solidFill>
                <a:srgbClr val="000000"/>
              </a:solidFill>
              <a:latin typeface="Times New Roman"/>
            </a:endParaRPr>
          </a:p>
        </p:txBody>
      </p:sp>
      <p:sp>
        <p:nvSpPr>
          <p:cNvPr id="871" name="PlaceHolder 2"/>
          <p:cNvSpPr>
            <a:spLocks noGrp="1" noRot="1" noChangeAspect="1"/>
          </p:cNvSpPr>
          <p:nvPr>
            <p:ph type="sldImg"/>
          </p:nvPr>
        </p:nvSpPr>
        <p:spPr>
          <a:xfrm>
            <a:off x="533400" y="763588"/>
            <a:ext cx="6702425" cy="3770312"/>
          </a:xfrm>
          <a:prstGeom prst="rect">
            <a:avLst/>
          </a:prstGeom>
          <a:ln w="0">
            <a:noFill/>
          </a:ln>
        </p:spPr>
      </p:sp>
      <p:sp>
        <p:nvSpPr>
          <p:cNvPr id="872"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a:solidFill>
                  <a:srgbClr val="000000"/>
                </a:solidFill>
                <a:latin typeface="Arial"/>
              </a:rPr>
              <a:t>Per </a:t>
            </a:r>
            <a:r>
              <a:rPr lang="en-GB" sz="1800" b="0" strike="noStrike" spc="-1" dirty="0" err="1">
                <a:solidFill>
                  <a:srgbClr val="000000"/>
                </a:solidFill>
                <a:latin typeface="Arial"/>
              </a:rPr>
              <a:t>quanto</a:t>
            </a:r>
            <a:r>
              <a:rPr lang="en-GB" sz="1800" b="0" strike="noStrike" spc="-1" dirty="0">
                <a:solidFill>
                  <a:srgbClr val="000000"/>
                </a:solidFill>
                <a:latin typeface="Arial"/>
              </a:rPr>
              <a:t> </a:t>
            </a:r>
            <a:r>
              <a:rPr lang="en-GB" sz="1800" b="0" strike="noStrike" spc="-1" dirty="0" err="1">
                <a:solidFill>
                  <a:srgbClr val="000000"/>
                </a:solidFill>
                <a:latin typeface="Arial"/>
              </a:rPr>
              <a:t>riguarda</a:t>
            </a:r>
            <a:r>
              <a:rPr lang="en-GB" sz="1800" b="0" strike="noStrike" spc="-1" dirty="0">
                <a:solidFill>
                  <a:srgbClr val="000000"/>
                </a:solidFill>
                <a:latin typeface="Arial"/>
              </a:rPr>
              <a:t> I </a:t>
            </a:r>
            <a:r>
              <a:rPr lang="en-GB" sz="1800" b="0" strike="noStrike" spc="-1" dirty="0" err="1">
                <a:solidFill>
                  <a:srgbClr val="000000"/>
                </a:solidFill>
                <a:latin typeface="Arial"/>
              </a:rPr>
              <a:t>risultati</a:t>
            </a:r>
            <a:r>
              <a:rPr lang="en-GB" sz="1800" b="0" strike="noStrike" spc="-1" dirty="0">
                <a:solidFill>
                  <a:srgbClr val="000000"/>
                </a:solidFill>
                <a:latin typeface="Arial"/>
              </a:rPr>
              <a:t> </a:t>
            </a:r>
            <a:r>
              <a:rPr lang="en-GB" sz="1800" b="0" strike="noStrike" spc="-1" dirty="0" err="1">
                <a:solidFill>
                  <a:srgbClr val="000000"/>
                </a:solidFill>
                <a:latin typeface="Arial"/>
              </a:rPr>
              <a:t>ottenuti</a:t>
            </a:r>
            <a:r>
              <a:rPr lang="en-GB" sz="1800" b="0" strike="noStrike" spc="-1" dirty="0">
                <a:solidFill>
                  <a:srgbClr val="000000"/>
                </a:solidFill>
                <a:latin typeface="Arial"/>
              </a:rPr>
              <a:t> </a:t>
            </a:r>
            <a:r>
              <a:rPr lang="en-GB" sz="1800" b="0" strike="noStrike" spc="-1" dirty="0" err="1">
                <a:solidFill>
                  <a:srgbClr val="000000"/>
                </a:solidFill>
                <a:latin typeface="Arial"/>
              </a:rPr>
              <a:t>dai</a:t>
            </a:r>
            <a:r>
              <a:rPr lang="en-GB" sz="1800" b="0" strike="noStrike" spc="-1" dirty="0">
                <a:solidFill>
                  <a:srgbClr val="000000"/>
                </a:solidFill>
                <a:latin typeface="Arial"/>
              </a:rPr>
              <a:t> </a:t>
            </a:r>
            <a:r>
              <a:rPr lang="en-GB" sz="1800" b="0" strike="noStrike" spc="-1" dirty="0" err="1">
                <a:solidFill>
                  <a:srgbClr val="000000"/>
                </a:solidFill>
                <a:latin typeface="Arial"/>
              </a:rPr>
              <a:t>modelli</a:t>
            </a:r>
            <a:endParaRPr lang="en-GB" sz="1800" b="0" strike="noStrike" spc="-1" dirty="0">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sldNum" idx="1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06677AE-1B5D-47AC-941B-8CDEDDC234C1}" type="slidenum">
              <a:rPr lang="it-IT" sz="1200" b="0" strike="noStrike" spc="-1">
                <a:solidFill>
                  <a:srgbClr val="000000"/>
                </a:solidFill>
                <a:latin typeface="Times New Roman"/>
                <a:ea typeface="+mn-ea"/>
              </a:rPr>
              <a:t>2</a:t>
            </a:fld>
            <a:endParaRPr lang="en-GB" sz="1200" b="0" strike="noStrike" spc="-1">
              <a:solidFill>
                <a:srgbClr val="000000"/>
              </a:solidFill>
              <a:latin typeface="Times New Roman"/>
            </a:endParaRPr>
          </a:p>
        </p:txBody>
      </p:sp>
      <p:sp>
        <p:nvSpPr>
          <p:cNvPr id="817" name="PlaceHolder 2"/>
          <p:cNvSpPr>
            <a:spLocks noGrp="1" noRot="1" noChangeAspect="1"/>
          </p:cNvSpPr>
          <p:nvPr>
            <p:ph type="sldImg"/>
          </p:nvPr>
        </p:nvSpPr>
        <p:spPr>
          <a:xfrm>
            <a:off x="533400" y="763588"/>
            <a:ext cx="6702425" cy="3770312"/>
          </a:xfrm>
          <a:prstGeom prst="rect">
            <a:avLst/>
          </a:prstGeom>
          <a:ln w="0">
            <a:noFill/>
          </a:ln>
        </p:spPr>
      </p:sp>
      <p:sp>
        <p:nvSpPr>
          <p:cNvPr id="81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a:solidFill>
                  <a:srgbClr val="000000"/>
                </a:solidFill>
                <a:latin typeface="Arial"/>
              </a:rPr>
              <a:t>Juno è un detector di </a:t>
            </a:r>
            <a:r>
              <a:rPr lang="en-GB" sz="1800" b="0" strike="noStrike" spc="-1" dirty="0" err="1">
                <a:solidFill>
                  <a:srgbClr val="000000"/>
                </a:solidFill>
                <a:latin typeface="Arial"/>
              </a:rPr>
              <a:t>antineutrini</a:t>
            </a:r>
            <a:r>
              <a:rPr lang="en-GB" sz="1800" b="0" strike="noStrike" spc="-1" dirty="0">
                <a:solidFill>
                  <a:srgbClr val="000000"/>
                </a:solidFill>
                <a:latin typeface="Arial"/>
              </a:rPr>
              <a:t> </a:t>
            </a:r>
            <a:r>
              <a:rPr lang="en-GB" sz="1800" b="0" strike="noStrike" spc="-1" dirty="0" err="1">
                <a:solidFill>
                  <a:srgbClr val="000000"/>
                </a:solidFill>
                <a:latin typeface="Arial"/>
              </a:rPr>
              <a:t>elettronici</a:t>
            </a:r>
            <a:endParaRPr lang="en-GB" sz="1800" b="0" strike="noStrike" spc="-1" dirty="0">
              <a:solidFill>
                <a:srgbClr val="000000"/>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PlaceHolder 1"/>
          <p:cNvSpPr>
            <a:spLocks noGrp="1"/>
          </p:cNvSpPr>
          <p:nvPr>
            <p:ph type="sldNum" idx="33"/>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4AF1A1A2-2CAF-4445-8AEE-3E5A0AB1D84B}" type="slidenum">
              <a:rPr lang="it-IT" sz="1200" b="0" strike="noStrike" spc="-1">
                <a:solidFill>
                  <a:srgbClr val="000000"/>
                </a:solidFill>
                <a:latin typeface="Times New Roman"/>
                <a:ea typeface="+mn-ea"/>
              </a:rPr>
              <a:t>20</a:t>
            </a:fld>
            <a:endParaRPr lang="en-GB" sz="1200" b="0" strike="noStrike" spc="-1">
              <a:solidFill>
                <a:srgbClr val="000000"/>
              </a:solidFill>
              <a:latin typeface="Times New Roman"/>
            </a:endParaRPr>
          </a:p>
        </p:txBody>
      </p:sp>
      <p:sp>
        <p:nvSpPr>
          <p:cNvPr id="874" name="PlaceHolder 2"/>
          <p:cNvSpPr>
            <a:spLocks noGrp="1" noRot="1" noChangeAspect="1"/>
          </p:cNvSpPr>
          <p:nvPr>
            <p:ph type="sldImg"/>
          </p:nvPr>
        </p:nvSpPr>
        <p:spPr>
          <a:xfrm>
            <a:off x="533400" y="763588"/>
            <a:ext cx="6702425" cy="3770312"/>
          </a:xfrm>
          <a:prstGeom prst="rect">
            <a:avLst/>
          </a:prstGeom>
          <a:ln w="0">
            <a:noFill/>
          </a:ln>
        </p:spPr>
      </p:sp>
      <p:sp>
        <p:nvSpPr>
          <p:cNvPr id="875"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a:solidFill>
                  <a:srgbClr val="000000"/>
                </a:solidFill>
                <a:latin typeface="Arial"/>
              </a:rPr>
              <a:t>Si ha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si</a:t>
            </a:r>
            <a:r>
              <a:rPr lang="en-GB" sz="1800" b="0" strike="noStrike" spc="-1" dirty="0">
                <a:solidFill>
                  <a:srgbClr val="000000"/>
                </a:solidFill>
                <a:latin typeface="Arial"/>
              </a:rPr>
              <a:t> è </a:t>
            </a:r>
            <a:r>
              <a:rPr lang="en-GB" sz="1800" b="0" strike="noStrike" spc="-1" dirty="0" err="1">
                <a:solidFill>
                  <a:srgbClr val="000000"/>
                </a:solidFill>
                <a:latin typeface="Arial"/>
              </a:rPr>
              <a:t>valutata</a:t>
            </a:r>
            <a:r>
              <a:rPr lang="en-GB" sz="1800" b="0" strike="noStrike" spc="-1" dirty="0">
                <a:solidFill>
                  <a:srgbClr val="000000"/>
                </a:solidFill>
                <a:latin typeface="Arial"/>
              </a:rPr>
              <a:t> la performance </a:t>
            </a:r>
            <a:r>
              <a:rPr lang="en-GB" sz="1800" b="0" strike="noStrike" spc="-1" dirty="0" err="1">
                <a:solidFill>
                  <a:srgbClr val="000000"/>
                </a:solidFill>
                <a:latin typeface="Arial"/>
              </a:rPr>
              <a:t>utilizzando</a:t>
            </a:r>
            <a:r>
              <a:rPr lang="en-GB" sz="1800" b="0" strike="noStrike" spc="-1" dirty="0">
                <a:solidFill>
                  <a:srgbClr val="000000"/>
                </a:solidFill>
                <a:latin typeface="Arial"/>
              </a:rPr>
              <a:t> un sample </a:t>
            </a:r>
            <a:r>
              <a:rPr lang="en-GB" sz="1800" b="0" strike="noStrike" spc="-1" dirty="0" err="1">
                <a:solidFill>
                  <a:srgbClr val="000000"/>
                </a:solidFill>
                <a:latin typeface="Arial"/>
              </a:rPr>
              <a:t>formato</a:t>
            </a:r>
            <a:r>
              <a:rPr lang="en-GB" sz="1800" b="0" strike="noStrike" spc="-1" dirty="0">
                <a:solidFill>
                  <a:srgbClr val="000000"/>
                </a:solidFill>
                <a:latin typeface="Arial"/>
              </a:rPr>
              <a:t> dal 20% del dataset </a:t>
            </a:r>
            <a:r>
              <a:rPr lang="en-GB" sz="1800" b="0" strike="noStrike" spc="-1" dirty="0" err="1">
                <a:solidFill>
                  <a:srgbClr val="000000"/>
                </a:solidFill>
                <a:latin typeface="Arial"/>
              </a:rPr>
              <a:t>originario</a:t>
            </a:r>
            <a:r>
              <a:rPr lang="en-GB" sz="1800" b="0" strike="noStrike" spc="-1" dirty="0">
                <a:solidFill>
                  <a:srgbClr val="000000"/>
                </a:solidFill>
                <a:latin typeface="Arial"/>
              </a:rPr>
              <a:t>.</a:t>
            </a:r>
          </a:p>
          <a:p>
            <a:pPr marL="216000" indent="0">
              <a:buNone/>
            </a:pPr>
            <a:r>
              <a:rPr lang="en-GB" sz="1800" b="0" strike="noStrike" spc="-1" dirty="0">
                <a:solidFill>
                  <a:srgbClr val="000000"/>
                </a:solidFill>
                <a:latin typeface="Arial"/>
              </a:rPr>
              <a:t>È </a:t>
            </a:r>
            <a:r>
              <a:rPr lang="en-GB" sz="1800" b="0" strike="noStrike" spc="-1" dirty="0" err="1">
                <a:solidFill>
                  <a:srgbClr val="000000"/>
                </a:solidFill>
                <a:latin typeface="Arial"/>
              </a:rPr>
              <a:t>importante</a:t>
            </a:r>
            <a:r>
              <a:rPr lang="en-GB" sz="1800" b="0" strike="noStrike" spc="-1" dirty="0">
                <a:solidFill>
                  <a:srgbClr val="000000"/>
                </a:solidFill>
                <a:latin typeface="Arial"/>
              </a:rPr>
              <a:t> </a:t>
            </a:r>
            <a:r>
              <a:rPr lang="en-GB" sz="1800" b="0" strike="noStrike" spc="-1" dirty="0" err="1">
                <a:solidFill>
                  <a:srgbClr val="000000"/>
                </a:solidFill>
                <a:latin typeface="Arial"/>
              </a:rPr>
              <a:t>sottolineare</a:t>
            </a:r>
            <a:r>
              <a:rPr lang="en-GB" sz="1800" b="0" strike="noStrike" spc="-1" dirty="0">
                <a:solidFill>
                  <a:srgbClr val="000000"/>
                </a:solidFill>
                <a:latin typeface="Arial"/>
              </a:rPr>
              <a:t>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XGBoost</a:t>
            </a:r>
            <a:r>
              <a:rPr lang="en-GB" sz="1800" b="0" strike="noStrike" spc="-1" dirty="0">
                <a:solidFill>
                  <a:srgbClr val="000000"/>
                </a:solidFill>
                <a:latin typeface="Arial"/>
              </a:rPr>
              <a:t> non è </a:t>
            </a:r>
            <a:r>
              <a:rPr lang="en-GB" sz="1800" b="0" strike="noStrike" spc="-1" dirty="0" err="1">
                <a:solidFill>
                  <a:srgbClr val="000000"/>
                </a:solidFill>
                <a:latin typeface="Arial"/>
              </a:rPr>
              <a:t>stato</a:t>
            </a:r>
            <a:r>
              <a:rPr lang="en-GB" sz="1800" b="0" strike="noStrike" spc="-1" dirty="0">
                <a:solidFill>
                  <a:srgbClr val="000000"/>
                </a:solidFill>
                <a:latin typeface="Arial"/>
              </a:rPr>
              <a:t> </a:t>
            </a:r>
            <a:r>
              <a:rPr lang="en-GB" sz="1800" b="0" strike="noStrike" spc="-1" dirty="0" err="1">
                <a:solidFill>
                  <a:srgbClr val="000000"/>
                </a:solidFill>
                <a:latin typeface="Arial"/>
              </a:rPr>
              <a:t>addestrato</a:t>
            </a:r>
            <a:r>
              <a:rPr lang="en-GB" sz="1800" b="0" strike="noStrike" spc="-1" dirty="0">
                <a:solidFill>
                  <a:srgbClr val="000000"/>
                </a:solidFill>
                <a:latin typeface="Arial"/>
              </a:rPr>
              <a:t> </a:t>
            </a:r>
            <a:r>
              <a:rPr lang="en-GB" sz="1800" b="0" strike="noStrike" spc="-1" dirty="0" err="1">
                <a:solidFill>
                  <a:srgbClr val="000000"/>
                </a:solidFill>
                <a:latin typeface="Arial"/>
              </a:rPr>
              <a:t>su</a:t>
            </a:r>
            <a:r>
              <a:rPr lang="en-GB" sz="1800" b="0" strike="noStrike" spc="-1" dirty="0">
                <a:solidFill>
                  <a:srgbClr val="000000"/>
                </a:solidFill>
                <a:latin typeface="Arial"/>
              </a:rPr>
              <a:t> </a:t>
            </a:r>
            <a:r>
              <a:rPr lang="en-GB" sz="1800" b="0" strike="noStrike" spc="-1" dirty="0" err="1">
                <a:solidFill>
                  <a:srgbClr val="000000"/>
                </a:solidFill>
                <a:latin typeface="Arial"/>
              </a:rPr>
              <a:t>questo</a:t>
            </a:r>
            <a:r>
              <a:rPr lang="en-GB" sz="1800" b="0" strike="noStrike" spc="-1" dirty="0">
                <a:solidFill>
                  <a:srgbClr val="000000"/>
                </a:solidFill>
                <a:latin typeface="Arial"/>
              </a:rPr>
              <a:t> sample, per </a:t>
            </a:r>
            <a:r>
              <a:rPr lang="en-GB" sz="1800" b="0" strike="noStrike" spc="-1" dirty="0" err="1">
                <a:solidFill>
                  <a:srgbClr val="000000"/>
                </a:solidFill>
                <a:latin typeface="Arial"/>
              </a:rPr>
              <a:t>evitare</a:t>
            </a:r>
            <a:r>
              <a:rPr lang="en-GB" sz="1800" b="0" strike="noStrike" spc="-1" dirty="0">
                <a:solidFill>
                  <a:srgbClr val="000000"/>
                </a:solidFill>
                <a:latin typeface="Arial"/>
              </a:rPr>
              <a:t> bias </a:t>
            </a:r>
            <a:r>
              <a:rPr lang="en-GB" sz="1800" b="0" strike="noStrike" spc="-1" dirty="0" err="1">
                <a:solidFill>
                  <a:srgbClr val="000000"/>
                </a:solidFill>
                <a:latin typeface="Arial"/>
              </a:rPr>
              <a:t>nella</a:t>
            </a:r>
            <a:r>
              <a:rPr lang="en-GB" sz="1800" b="0" strike="noStrike" spc="-1" dirty="0">
                <a:solidFill>
                  <a:srgbClr val="000000"/>
                </a:solidFill>
                <a:latin typeface="Arial"/>
              </a:rPr>
              <a:t> </a:t>
            </a:r>
            <a:r>
              <a:rPr lang="en-GB" sz="1800" b="0" strike="noStrike" spc="-1" dirty="0" err="1">
                <a:solidFill>
                  <a:srgbClr val="000000"/>
                </a:solidFill>
                <a:latin typeface="Arial"/>
              </a:rPr>
              <a:t>valutazione</a:t>
            </a:r>
            <a:endParaRPr lang="en-GB" sz="1800" b="0" strike="noStrike" spc="-1" dirty="0">
              <a:solidFill>
                <a:srgbClr val="000000"/>
              </a:solidFill>
              <a:latin typeface="Arial"/>
            </a:endParaRPr>
          </a:p>
          <a:p>
            <a:pPr marL="216000" indent="0">
              <a:buNone/>
            </a:pPr>
            <a:endParaRPr lang="en-GB" sz="1800" b="0" strike="noStrike" spc="-1" dirty="0">
              <a:solidFill>
                <a:srgbClr val="000000"/>
              </a:solidFill>
              <a:latin typeface="Arial"/>
            </a:endParaRPr>
          </a:p>
          <a:p>
            <a:pPr marL="216000" indent="0">
              <a:buNone/>
            </a:pPr>
            <a:r>
              <a:rPr lang="en-GB" sz="1800" b="0" strike="noStrike" spc="-1" dirty="0">
                <a:solidFill>
                  <a:srgbClr val="000000"/>
                </a:solidFill>
                <a:latin typeface="Arial"/>
              </a:rPr>
              <a:t>Il </a:t>
            </a:r>
            <a:r>
              <a:rPr lang="en-GB" sz="1800" b="0" strike="noStrike" spc="-1" dirty="0" err="1">
                <a:solidFill>
                  <a:srgbClr val="000000"/>
                </a:solidFill>
                <a:latin typeface="Arial"/>
              </a:rPr>
              <a:t>modello</a:t>
            </a:r>
            <a:r>
              <a:rPr lang="en-GB" sz="1800" b="0" strike="noStrike" spc="-1" dirty="0">
                <a:solidFill>
                  <a:srgbClr val="000000"/>
                </a:solidFill>
                <a:latin typeface="Arial"/>
              </a:rPr>
              <a:t> di manual cut </a:t>
            </a:r>
            <a:r>
              <a:rPr lang="en-GB" sz="1800" b="0" strike="noStrike" spc="-1" dirty="0" err="1">
                <a:solidFill>
                  <a:srgbClr val="000000"/>
                </a:solidFill>
                <a:latin typeface="Arial"/>
              </a:rPr>
              <a:t>mostra</a:t>
            </a:r>
            <a:r>
              <a:rPr lang="en-GB" sz="1800" b="0" strike="noStrike" spc="-1" dirty="0">
                <a:solidFill>
                  <a:srgbClr val="000000"/>
                </a:solidFill>
                <a:latin typeface="Arial"/>
              </a:rPr>
              <a:t> un </a:t>
            </a:r>
            <a:r>
              <a:rPr lang="en-GB" sz="1800" b="0" strike="noStrike" spc="-1" dirty="0" err="1">
                <a:solidFill>
                  <a:srgbClr val="000000"/>
                </a:solidFill>
                <a:latin typeface="Arial"/>
              </a:rPr>
              <a:t>numero</a:t>
            </a:r>
            <a:r>
              <a:rPr lang="en-GB" sz="1800" b="0" strike="noStrike" spc="-1" dirty="0">
                <a:solidFill>
                  <a:srgbClr val="000000"/>
                </a:solidFill>
                <a:latin typeface="Arial"/>
              </a:rPr>
              <a:t> </a:t>
            </a:r>
            <a:r>
              <a:rPr lang="en-GB" sz="1800" b="0" strike="noStrike" spc="-1" dirty="0" err="1">
                <a:solidFill>
                  <a:srgbClr val="000000"/>
                </a:solidFill>
                <a:latin typeface="Arial"/>
              </a:rPr>
              <a:t>considerevole</a:t>
            </a:r>
            <a:r>
              <a:rPr lang="en-GB" sz="1800" b="0" strike="noStrike" spc="-1" dirty="0">
                <a:solidFill>
                  <a:srgbClr val="000000"/>
                </a:solidFill>
                <a:latin typeface="Arial"/>
              </a:rPr>
              <a:t> di </a:t>
            </a:r>
            <a:r>
              <a:rPr lang="en-GB" sz="1800" b="0" strike="noStrike" spc="-1" dirty="0" err="1">
                <a:solidFill>
                  <a:srgbClr val="000000"/>
                </a:solidFill>
                <a:latin typeface="Arial"/>
              </a:rPr>
              <a:t>errori</a:t>
            </a:r>
            <a:r>
              <a:rPr lang="en-GB" sz="1800" b="0" strike="noStrike" spc="-1" dirty="0">
                <a:solidFill>
                  <a:srgbClr val="000000"/>
                </a:solidFill>
                <a:latin typeface="Arial"/>
              </a:rPr>
              <a:t> </a:t>
            </a:r>
            <a:r>
              <a:rPr lang="en-GB" sz="1800" b="0" strike="noStrike" spc="-1" dirty="0" err="1">
                <a:solidFill>
                  <a:srgbClr val="000000"/>
                </a:solidFill>
                <a:latin typeface="Arial"/>
              </a:rPr>
              <a:t>nella</a:t>
            </a:r>
            <a:r>
              <a:rPr lang="en-GB" sz="1800" b="0" strike="noStrike" spc="-1" dirty="0">
                <a:solidFill>
                  <a:srgbClr val="000000"/>
                </a:solidFill>
                <a:latin typeface="Arial"/>
              </a:rPr>
              <a:t> </a:t>
            </a:r>
            <a:r>
              <a:rPr lang="en-GB" sz="1800" b="0" strike="noStrike" spc="-1" dirty="0" err="1">
                <a:solidFill>
                  <a:srgbClr val="000000"/>
                </a:solidFill>
                <a:latin typeface="Arial"/>
              </a:rPr>
              <a:t>classificazione</a:t>
            </a:r>
            <a:r>
              <a:rPr lang="en-GB" sz="1800" b="0" strike="noStrike" spc="-1" dirty="0">
                <a:solidFill>
                  <a:srgbClr val="000000"/>
                </a:solidFill>
                <a:latin typeface="Arial"/>
              </a:rPr>
              <a:t> di </a:t>
            </a:r>
            <a:r>
              <a:rPr lang="en-GB" sz="1800" b="0" strike="noStrike" spc="-1" dirty="0" err="1">
                <a:solidFill>
                  <a:srgbClr val="000000"/>
                </a:solidFill>
                <a:latin typeface="Arial"/>
              </a:rPr>
              <a:t>eventi</a:t>
            </a:r>
            <a:r>
              <a:rPr lang="en-GB" sz="1800" b="0" strike="noStrike" spc="-1" dirty="0">
                <a:solidFill>
                  <a:srgbClr val="000000"/>
                </a:solidFill>
                <a:latin typeface="Arial"/>
              </a:rPr>
              <a:t> IBD, ci </a:t>
            </a:r>
            <a:r>
              <a:rPr lang="en-GB" sz="1800" b="0" strike="noStrike" spc="-1" dirty="0" err="1">
                <a:solidFill>
                  <a:srgbClr val="000000"/>
                </a:solidFill>
                <a:latin typeface="Arial"/>
              </a:rPr>
              <a:t>sono</a:t>
            </a:r>
            <a:r>
              <a:rPr lang="en-GB" sz="1800" b="0" strike="noStrike" spc="-1" dirty="0">
                <a:solidFill>
                  <a:srgbClr val="000000"/>
                </a:solidFill>
                <a:latin typeface="Arial"/>
              </a:rPr>
              <a:t> </a:t>
            </a:r>
            <a:r>
              <a:rPr lang="en-GB" sz="1800" b="0" strike="noStrike" spc="-1" dirty="0" err="1">
                <a:solidFill>
                  <a:srgbClr val="000000"/>
                </a:solidFill>
                <a:latin typeface="Arial"/>
              </a:rPr>
              <a:t>infatti</a:t>
            </a:r>
            <a:r>
              <a:rPr lang="en-GB" sz="1800" b="0" strike="noStrike" spc="-1" dirty="0">
                <a:solidFill>
                  <a:srgbClr val="000000"/>
                </a:solidFill>
                <a:latin typeface="Arial"/>
              </a:rPr>
              <a:t> circa 4500 </a:t>
            </a:r>
            <a:r>
              <a:rPr lang="en-GB" sz="1800" b="0" strike="noStrike" spc="-1" dirty="0" err="1">
                <a:solidFill>
                  <a:srgbClr val="000000"/>
                </a:solidFill>
                <a:latin typeface="Arial"/>
              </a:rPr>
              <a:t>eventi</a:t>
            </a:r>
            <a:r>
              <a:rPr lang="en-GB" sz="1800" b="0" strike="noStrike" spc="-1" dirty="0">
                <a:solidFill>
                  <a:srgbClr val="000000"/>
                </a:solidFill>
                <a:latin typeface="Arial"/>
              </a:rPr>
              <a:t> False Negative. Ma l’ </a:t>
            </a:r>
            <a:r>
              <a:rPr lang="en-GB" sz="1800" b="0" strike="noStrike" spc="-1" dirty="0" err="1">
                <a:solidFill>
                  <a:srgbClr val="000000"/>
                </a:solidFill>
                <a:latin typeface="Arial"/>
              </a:rPr>
              <a:t>algoritmo</a:t>
            </a:r>
            <a:r>
              <a:rPr lang="en-GB" sz="1800" b="0" strike="noStrike" spc="-1" dirty="0">
                <a:solidFill>
                  <a:srgbClr val="000000"/>
                </a:solidFill>
                <a:latin typeface="Arial"/>
              </a:rPr>
              <a:t>  </a:t>
            </a:r>
            <a:r>
              <a:rPr lang="en-GB" sz="1800" b="0" strike="noStrike" spc="-1" dirty="0" err="1">
                <a:solidFill>
                  <a:srgbClr val="000000"/>
                </a:solidFill>
                <a:latin typeface="Arial"/>
              </a:rPr>
              <a:t>fornisce</a:t>
            </a:r>
            <a:r>
              <a:rPr lang="en-GB" sz="1800" b="0" strike="noStrike" spc="-1" dirty="0">
                <a:solidFill>
                  <a:srgbClr val="000000"/>
                </a:solidFill>
                <a:latin typeface="Arial"/>
              </a:rPr>
              <a:t> un </a:t>
            </a:r>
            <a:r>
              <a:rPr lang="en-GB" sz="1800" b="0" strike="noStrike" spc="-1" dirty="0" err="1">
                <a:solidFill>
                  <a:srgbClr val="000000"/>
                </a:solidFill>
                <a:latin typeface="Arial"/>
              </a:rPr>
              <a:t>efficace</a:t>
            </a:r>
            <a:r>
              <a:rPr lang="en-GB" sz="1800" b="0" strike="noStrike" spc="-1" dirty="0">
                <a:solidFill>
                  <a:srgbClr val="000000"/>
                </a:solidFill>
                <a:latin typeface="Arial"/>
              </a:rPr>
              <a:t> </a:t>
            </a:r>
            <a:r>
              <a:rPr lang="en-GB" sz="1800" b="0" strike="noStrike" spc="-1" dirty="0" err="1">
                <a:solidFill>
                  <a:srgbClr val="000000"/>
                </a:solidFill>
                <a:latin typeface="Arial"/>
              </a:rPr>
              <a:t>esclusione</a:t>
            </a:r>
            <a:r>
              <a:rPr lang="en-GB" sz="1800" b="0" strike="noStrike" spc="-1" dirty="0">
                <a:solidFill>
                  <a:srgbClr val="000000"/>
                </a:solidFill>
                <a:latin typeface="Arial"/>
              </a:rPr>
              <a:t> </a:t>
            </a:r>
            <a:r>
              <a:rPr lang="en-GB" sz="1800" b="0" strike="noStrike" spc="-1" dirty="0" err="1">
                <a:solidFill>
                  <a:srgbClr val="000000"/>
                </a:solidFill>
                <a:latin typeface="Arial"/>
              </a:rPr>
              <a:t>degli</a:t>
            </a:r>
            <a:r>
              <a:rPr lang="en-GB" sz="1800" b="0" strike="noStrike" spc="-1" dirty="0">
                <a:solidFill>
                  <a:srgbClr val="000000"/>
                </a:solidFill>
                <a:latin typeface="Arial"/>
              </a:rPr>
              <a:t> </a:t>
            </a:r>
            <a:r>
              <a:rPr lang="en-GB" sz="1800" b="0" strike="noStrike" spc="-1" dirty="0" err="1">
                <a:solidFill>
                  <a:srgbClr val="000000"/>
                </a:solidFill>
                <a:latin typeface="Arial"/>
              </a:rPr>
              <a:t>eventi</a:t>
            </a:r>
            <a:r>
              <a:rPr lang="en-GB" sz="1800" b="0" strike="noStrike" spc="-1" dirty="0">
                <a:solidFill>
                  <a:srgbClr val="000000"/>
                </a:solidFill>
                <a:latin typeface="Arial"/>
              </a:rPr>
              <a:t> di BKG.</a:t>
            </a:r>
          </a:p>
          <a:p>
            <a:pPr marL="216000" indent="0">
              <a:buNone/>
            </a:pPr>
            <a:endParaRPr lang="en-GB" sz="1800" b="0" strike="noStrike" spc="-1" dirty="0">
              <a:solidFill>
                <a:srgbClr val="000000"/>
              </a:solidFill>
              <a:latin typeface="Arial"/>
            </a:endParaRPr>
          </a:p>
          <a:p>
            <a:pPr marL="216000" indent="0">
              <a:buNone/>
            </a:pPr>
            <a:r>
              <a:rPr lang="en-GB" sz="1800" b="0" strike="noStrike" spc="-1" dirty="0">
                <a:solidFill>
                  <a:srgbClr val="000000"/>
                </a:solidFill>
                <a:latin typeface="Arial"/>
              </a:rPr>
              <a:t>Il </a:t>
            </a:r>
            <a:r>
              <a:rPr lang="en-GB" sz="1800" b="0" strike="noStrike" spc="-1" dirty="0" err="1">
                <a:solidFill>
                  <a:srgbClr val="000000"/>
                </a:solidFill>
                <a:latin typeface="Arial"/>
              </a:rPr>
              <a:t>modello</a:t>
            </a:r>
            <a:r>
              <a:rPr lang="en-GB" sz="1800" b="0" strike="noStrike" spc="-1" dirty="0">
                <a:solidFill>
                  <a:srgbClr val="000000"/>
                </a:solidFill>
                <a:latin typeface="Arial"/>
              </a:rPr>
              <a:t> </a:t>
            </a:r>
            <a:r>
              <a:rPr lang="en-GB" sz="1800" b="0" strike="noStrike" spc="-1" dirty="0" err="1">
                <a:solidFill>
                  <a:srgbClr val="000000"/>
                </a:solidFill>
                <a:latin typeface="Arial"/>
              </a:rPr>
              <a:t>XGBoost</a:t>
            </a:r>
            <a:r>
              <a:rPr lang="en-GB" sz="1800" b="0" strike="noStrike" spc="-1" dirty="0">
                <a:solidFill>
                  <a:srgbClr val="000000"/>
                </a:solidFill>
                <a:latin typeface="Arial"/>
              </a:rPr>
              <a:t> </a:t>
            </a:r>
            <a:r>
              <a:rPr lang="en-GB" sz="1800" b="0" strike="noStrike" spc="-1" dirty="0" err="1">
                <a:solidFill>
                  <a:srgbClr val="000000"/>
                </a:solidFill>
                <a:latin typeface="Arial"/>
              </a:rPr>
              <a:t>invece</a:t>
            </a:r>
            <a:r>
              <a:rPr lang="en-GB" sz="1800" b="0" strike="noStrike" spc="-1" dirty="0">
                <a:solidFill>
                  <a:srgbClr val="000000"/>
                </a:solidFill>
                <a:latin typeface="Arial"/>
              </a:rPr>
              <a:t> </a:t>
            </a:r>
            <a:r>
              <a:rPr lang="en-GB" sz="1800" b="0" strike="noStrike" spc="-1" dirty="0" err="1">
                <a:solidFill>
                  <a:srgbClr val="000000"/>
                </a:solidFill>
                <a:latin typeface="Arial"/>
              </a:rPr>
              <a:t>presenta</a:t>
            </a:r>
            <a:r>
              <a:rPr lang="en-GB" sz="1800" b="0" strike="noStrike" spc="-1" dirty="0">
                <a:solidFill>
                  <a:srgbClr val="000000"/>
                </a:solidFill>
                <a:latin typeface="Arial"/>
              </a:rPr>
              <a:t> un </a:t>
            </a:r>
            <a:r>
              <a:rPr lang="en-GB" sz="1800" b="0" strike="noStrike" spc="-1" dirty="0" err="1">
                <a:solidFill>
                  <a:srgbClr val="000000"/>
                </a:solidFill>
                <a:latin typeface="Arial"/>
              </a:rPr>
              <a:t>numero</a:t>
            </a:r>
            <a:r>
              <a:rPr lang="en-GB" sz="1800" b="0" strike="noStrike" spc="-1" dirty="0">
                <a:solidFill>
                  <a:srgbClr val="000000"/>
                </a:solidFill>
                <a:latin typeface="Arial"/>
              </a:rPr>
              <a:t> di </a:t>
            </a:r>
            <a:r>
              <a:rPr lang="en-GB" sz="1800" b="0" strike="noStrike" spc="-1" dirty="0" err="1">
                <a:solidFill>
                  <a:srgbClr val="000000"/>
                </a:solidFill>
                <a:latin typeface="Arial"/>
              </a:rPr>
              <a:t>errori</a:t>
            </a:r>
            <a:r>
              <a:rPr lang="en-GB" sz="1800" b="0" strike="noStrike" spc="-1" dirty="0">
                <a:solidFill>
                  <a:srgbClr val="000000"/>
                </a:solidFill>
                <a:latin typeface="Arial"/>
              </a:rPr>
              <a:t> di </a:t>
            </a:r>
            <a:r>
              <a:rPr lang="en-GB" sz="1800" b="0" strike="noStrike" spc="-1" dirty="0" err="1">
                <a:solidFill>
                  <a:srgbClr val="000000"/>
                </a:solidFill>
                <a:latin typeface="Arial"/>
              </a:rPr>
              <a:t>classificazione</a:t>
            </a:r>
            <a:r>
              <a:rPr lang="en-GB" sz="1800" b="0" strike="noStrike" spc="-1" dirty="0">
                <a:solidFill>
                  <a:srgbClr val="000000"/>
                </a:solidFill>
                <a:latin typeface="Arial"/>
              </a:rPr>
              <a:t> </a:t>
            </a:r>
            <a:r>
              <a:rPr lang="en-GB" sz="1800" b="0" strike="noStrike" spc="-1" dirty="0" err="1">
                <a:solidFill>
                  <a:srgbClr val="000000"/>
                </a:solidFill>
                <a:latin typeface="Arial"/>
              </a:rPr>
              <a:t>considerevolmente</a:t>
            </a:r>
            <a:r>
              <a:rPr lang="en-GB" sz="1800" b="0" strike="noStrike" spc="-1" dirty="0">
                <a:solidFill>
                  <a:srgbClr val="000000"/>
                </a:solidFill>
                <a:latin typeface="Arial"/>
              </a:rPr>
              <a:t> </a:t>
            </a:r>
            <a:r>
              <a:rPr lang="en-GB" sz="1800" b="0" strike="noStrike" spc="-1" dirty="0" err="1">
                <a:solidFill>
                  <a:srgbClr val="000000"/>
                </a:solidFill>
                <a:latin typeface="Arial"/>
              </a:rPr>
              <a:t>minore</a:t>
            </a:r>
            <a:r>
              <a:rPr lang="en-GB" sz="1800" b="0" strike="noStrike" spc="-1" dirty="0">
                <a:solidFill>
                  <a:srgbClr val="000000"/>
                </a:solidFill>
                <a:latin typeface="Arial"/>
              </a:rPr>
              <a:t>, 4 </a:t>
            </a:r>
            <a:r>
              <a:rPr lang="en-GB" sz="1800" b="0" strike="noStrike" spc="-1" dirty="0" err="1">
                <a:solidFill>
                  <a:srgbClr val="000000"/>
                </a:solidFill>
                <a:latin typeface="Arial"/>
              </a:rPr>
              <a:t>eventi</a:t>
            </a:r>
            <a:r>
              <a:rPr lang="en-GB" sz="1800" b="0" strike="noStrike" spc="-1" dirty="0">
                <a:solidFill>
                  <a:srgbClr val="000000"/>
                </a:solidFill>
                <a:latin typeface="Arial"/>
              </a:rPr>
              <a:t> False Negative </a:t>
            </a:r>
            <a:r>
              <a:rPr lang="en-GB" sz="1800" b="0" strike="noStrike" spc="-1" dirty="0" err="1">
                <a:solidFill>
                  <a:srgbClr val="000000"/>
                </a:solidFill>
                <a:latin typeface="Arial"/>
              </a:rPr>
              <a:t>contro</a:t>
            </a:r>
            <a:r>
              <a:rPr lang="en-GB" sz="1800" b="0" strike="noStrike" spc="-1" dirty="0">
                <a:solidFill>
                  <a:srgbClr val="000000"/>
                </a:solidFill>
                <a:latin typeface="Arial"/>
              </a:rPr>
              <a:t> I 4500 del manual cut e 3 </a:t>
            </a:r>
            <a:r>
              <a:rPr lang="en-GB" sz="1800" b="0" strike="noStrike" spc="-1" dirty="0" err="1">
                <a:solidFill>
                  <a:srgbClr val="000000"/>
                </a:solidFill>
                <a:latin typeface="Arial"/>
              </a:rPr>
              <a:t>eventi</a:t>
            </a:r>
            <a:r>
              <a:rPr lang="en-GB" sz="1800" b="0" strike="noStrike" spc="-1" dirty="0">
                <a:solidFill>
                  <a:srgbClr val="000000"/>
                </a:solidFill>
                <a:latin typeface="Arial"/>
              </a:rPr>
              <a:t> False Positive. La </a:t>
            </a:r>
            <a:r>
              <a:rPr lang="en-GB" sz="1800" b="0" strike="noStrike" spc="-1" dirty="0" err="1">
                <a:solidFill>
                  <a:srgbClr val="000000"/>
                </a:solidFill>
                <a:latin typeface="Arial"/>
              </a:rPr>
              <a:t>precisione</a:t>
            </a:r>
            <a:r>
              <a:rPr lang="en-GB" sz="1800" b="0" strike="noStrike" spc="-1" dirty="0">
                <a:solidFill>
                  <a:srgbClr val="000000"/>
                </a:solidFill>
                <a:latin typeface="Arial"/>
              </a:rPr>
              <a:t> del </a:t>
            </a:r>
            <a:r>
              <a:rPr lang="en-GB" sz="1800" b="0" strike="noStrike" spc="-1" dirty="0" err="1">
                <a:solidFill>
                  <a:srgbClr val="000000"/>
                </a:solidFill>
                <a:latin typeface="Arial"/>
              </a:rPr>
              <a:t>modello</a:t>
            </a:r>
            <a:r>
              <a:rPr lang="en-GB" sz="1800" b="0" strike="noStrike" spc="-1" dirty="0">
                <a:solidFill>
                  <a:srgbClr val="000000"/>
                </a:solidFill>
                <a:latin typeface="Arial"/>
              </a:rPr>
              <a:t> è </a:t>
            </a:r>
            <a:r>
              <a:rPr lang="en-GB" sz="1800" b="0" strike="noStrike" spc="-1" dirty="0" err="1">
                <a:solidFill>
                  <a:srgbClr val="000000"/>
                </a:solidFill>
                <a:latin typeface="Arial"/>
              </a:rPr>
              <a:t>infatti</a:t>
            </a:r>
            <a:r>
              <a:rPr lang="en-GB" sz="1800" b="0" strike="noStrike" spc="-1" dirty="0">
                <a:solidFill>
                  <a:srgbClr val="000000"/>
                </a:solidFill>
                <a:latin typeface="Arial"/>
              </a:rPr>
              <a:t> </a:t>
            </a:r>
            <a:r>
              <a:rPr lang="en-GB" sz="1800" b="0" strike="noStrike" spc="-1" dirty="0" err="1">
                <a:solidFill>
                  <a:srgbClr val="000000"/>
                </a:solidFill>
                <a:latin typeface="Arial"/>
              </a:rPr>
              <a:t>elevata</a:t>
            </a:r>
            <a:r>
              <a:rPr lang="en-GB" sz="1800" b="0" strike="noStrike" spc="-1" dirty="0">
                <a:solidFill>
                  <a:srgbClr val="000000"/>
                </a:solidFill>
                <a:latin typeface="Arial"/>
              </a:rPr>
              <a:t>, </a:t>
            </a:r>
            <a:r>
              <a:rPr lang="en-GB" sz="1800" b="0" strike="noStrike" spc="-1" dirty="0" err="1">
                <a:solidFill>
                  <a:srgbClr val="000000"/>
                </a:solidFill>
                <a:latin typeface="Arial"/>
              </a:rPr>
              <a:t>rendondolo</a:t>
            </a:r>
            <a:r>
              <a:rPr lang="en-GB" sz="1800" b="0" strike="noStrike" spc="-1" dirty="0">
                <a:solidFill>
                  <a:srgbClr val="000000"/>
                </a:solidFill>
                <a:latin typeface="Arial"/>
              </a:rPr>
              <a:t> </a:t>
            </a:r>
            <a:r>
              <a:rPr lang="en-GB" sz="1800" b="0" strike="noStrike" spc="-1" dirty="0" err="1">
                <a:solidFill>
                  <a:srgbClr val="000000"/>
                </a:solidFill>
                <a:latin typeface="Arial"/>
              </a:rPr>
              <a:t>particolarmente</a:t>
            </a:r>
            <a:r>
              <a:rPr lang="en-GB" sz="1800" b="0" strike="noStrike" spc="-1" dirty="0">
                <a:solidFill>
                  <a:srgbClr val="000000"/>
                </a:solidFill>
                <a:latin typeface="Arial"/>
              </a:rPr>
              <a:t> </a:t>
            </a:r>
            <a:r>
              <a:rPr lang="en-GB" sz="1800" b="0" strike="noStrike" spc="-1" dirty="0" err="1">
                <a:solidFill>
                  <a:srgbClr val="000000"/>
                </a:solidFill>
                <a:latin typeface="Arial"/>
              </a:rPr>
              <a:t>affidabile</a:t>
            </a:r>
            <a:r>
              <a:rPr lang="en-GB" sz="1800" b="0" strike="noStrike" spc="-1" dirty="0">
                <a:solidFill>
                  <a:srgbClr val="000000"/>
                </a:solidFill>
                <a:latin typeface="Arial"/>
              </a:rPr>
              <a:t> per la </a:t>
            </a:r>
            <a:r>
              <a:rPr lang="en-GB" sz="1800" b="0" strike="noStrike" spc="-1" dirty="0" err="1">
                <a:solidFill>
                  <a:srgbClr val="000000"/>
                </a:solidFill>
                <a:latin typeface="Arial"/>
              </a:rPr>
              <a:t>corretta</a:t>
            </a:r>
            <a:r>
              <a:rPr lang="en-GB" sz="1800" b="0" strike="noStrike" spc="-1" dirty="0">
                <a:solidFill>
                  <a:srgbClr val="000000"/>
                </a:solidFill>
                <a:latin typeface="Arial"/>
              </a:rPr>
              <a:t> </a:t>
            </a:r>
            <a:r>
              <a:rPr lang="en-GB" sz="1800" b="0" strike="noStrike" spc="-1" dirty="0" err="1">
                <a:solidFill>
                  <a:srgbClr val="000000"/>
                </a:solidFill>
                <a:latin typeface="Arial"/>
              </a:rPr>
              <a:t>individuazione</a:t>
            </a:r>
            <a:r>
              <a:rPr lang="en-GB" sz="1800" b="0" strike="noStrike" spc="-1" dirty="0">
                <a:solidFill>
                  <a:srgbClr val="000000"/>
                </a:solidFill>
                <a:latin typeface="Arial"/>
              </a:rPr>
              <a:t> di </a:t>
            </a:r>
            <a:r>
              <a:rPr lang="en-GB" sz="1800" b="0" strike="noStrike" spc="-1" dirty="0" err="1">
                <a:solidFill>
                  <a:srgbClr val="000000"/>
                </a:solidFill>
                <a:latin typeface="Arial"/>
              </a:rPr>
              <a:t>entrambe</a:t>
            </a:r>
            <a:r>
              <a:rPr lang="en-GB" sz="1800" b="0" strike="noStrike" spc="-1" dirty="0">
                <a:solidFill>
                  <a:srgbClr val="000000"/>
                </a:solidFill>
                <a:latin typeface="Arial"/>
              </a:rPr>
              <a:t> le </a:t>
            </a:r>
            <a:r>
              <a:rPr lang="en-GB" sz="1800" b="0" strike="noStrike" spc="-1" dirty="0" err="1">
                <a:solidFill>
                  <a:srgbClr val="000000"/>
                </a:solidFill>
                <a:latin typeface="Arial"/>
              </a:rPr>
              <a:t>categorie</a:t>
            </a:r>
            <a:r>
              <a:rPr lang="en-GB" sz="1800" b="0" strike="noStrike" spc="-1" dirty="0">
                <a:solidFill>
                  <a:srgbClr val="000000"/>
                </a:solidFill>
                <a:latin typeface="Arial"/>
              </a:rPr>
              <a:t> di </a:t>
            </a:r>
            <a:r>
              <a:rPr lang="en-GB" sz="1800" b="0" strike="noStrike" spc="-1" dirty="0" err="1">
                <a:solidFill>
                  <a:srgbClr val="000000"/>
                </a:solidFill>
                <a:latin typeface="Arial"/>
              </a:rPr>
              <a:t>eventi</a:t>
            </a:r>
            <a:r>
              <a:rPr lang="en-GB" sz="1800" b="0" strike="noStrike" spc="-1" dirty="0">
                <a:solidFill>
                  <a:srgbClr val="000000"/>
                </a:solidFill>
                <a:latin typeface="Arial"/>
              </a:rPr>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PlaceHolder 1"/>
          <p:cNvSpPr>
            <a:spLocks noGrp="1"/>
          </p:cNvSpPr>
          <p:nvPr>
            <p:ph type="sldNum" idx="32"/>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5B25C867-81E6-4FEE-BFF9-6075B1D5D3FF}" type="slidenum">
              <a:rPr lang="it-IT" sz="1200" b="0" strike="noStrike" spc="-1">
                <a:solidFill>
                  <a:srgbClr val="000000"/>
                </a:solidFill>
                <a:latin typeface="Times New Roman"/>
                <a:ea typeface="+mn-ea"/>
              </a:rPr>
              <a:t>21</a:t>
            </a:fld>
            <a:endParaRPr lang="en-GB" sz="1200" b="0" strike="noStrike" spc="-1">
              <a:solidFill>
                <a:srgbClr val="000000"/>
              </a:solidFill>
              <a:latin typeface="Times New Roman"/>
            </a:endParaRPr>
          </a:p>
        </p:txBody>
      </p:sp>
      <p:sp>
        <p:nvSpPr>
          <p:cNvPr id="871" name="PlaceHolder 2"/>
          <p:cNvSpPr>
            <a:spLocks noGrp="1" noRot="1" noChangeAspect="1"/>
          </p:cNvSpPr>
          <p:nvPr>
            <p:ph type="sldImg"/>
          </p:nvPr>
        </p:nvSpPr>
        <p:spPr>
          <a:xfrm>
            <a:off x="533400" y="763588"/>
            <a:ext cx="6702425" cy="3770312"/>
          </a:xfrm>
          <a:prstGeom prst="rect">
            <a:avLst/>
          </a:prstGeom>
          <a:ln w="0">
            <a:noFill/>
          </a:ln>
        </p:spPr>
      </p:sp>
      <p:sp>
        <p:nvSpPr>
          <p:cNvPr id="872"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err="1">
                <a:solidFill>
                  <a:srgbClr val="000000"/>
                </a:solidFill>
                <a:latin typeface="Arial"/>
              </a:rPr>
              <a:t>Concludendo</a:t>
            </a:r>
            <a:endParaRPr lang="en-GB" sz="1800" b="0" strike="noStrike" spc="-1" dirty="0">
              <a:solidFill>
                <a:srgbClr val="000000"/>
              </a:solidFill>
              <a:latin typeface="Arial"/>
            </a:endParaRPr>
          </a:p>
        </p:txBody>
      </p:sp>
    </p:spTree>
    <p:extLst>
      <p:ext uri="{BB962C8B-B14F-4D97-AF65-F5344CB8AC3E}">
        <p14:creationId xmlns:p14="http://schemas.microsoft.com/office/powerpoint/2010/main" val="1413362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PlaceHolder 1"/>
          <p:cNvSpPr>
            <a:spLocks noGrp="1"/>
          </p:cNvSpPr>
          <p:nvPr>
            <p:ph type="sldNum" idx="35"/>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54FDDEFA-D96B-4A91-90D6-ABD9FDDFB196}" type="slidenum">
              <a:rPr lang="it-IT" sz="1200" b="0" strike="noStrike" spc="-1">
                <a:solidFill>
                  <a:srgbClr val="000000"/>
                </a:solidFill>
                <a:latin typeface="Times New Roman"/>
                <a:ea typeface="+mn-ea"/>
              </a:rPr>
              <a:t>22</a:t>
            </a:fld>
            <a:endParaRPr lang="en-GB" sz="1200" b="0" strike="noStrike" spc="-1">
              <a:solidFill>
                <a:srgbClr val="000000"/>
              </a:solidFill>
              <a:latin typeface="Times New Roman"/>
            </a:endParaRPr>
          </a:p>
        </p:txBody>
      </p:sp>
      <p:sp>
        <p:nvSpPr>
          <p:cNvPr id="880" name="PlaceHolder 2"/>
          <p:cNvSpPr>
            <a:spLocks noGrp="1" noRot="1" noChangeAspect="1"/>
          </p:cNvSpPr>
          <p:nvPr>
            <p:ph type="sldImg"/>
          </p:nvPr>
        </p:nvSpPr>
        <p:spPr>
          <a:xfrm>
            <a:off x="533400" y="763588"/>
            <a:ext cx="6702425" cy="3770312"/>
          </a:xfrm>
          <a:prstGeom prst="rect">
            <a:avLst/>
          </a:prstGeom>
          <a:ln w="0">
            <a:noFill/>
          </a:ln>
        </p:spPr>
      </p:sp>
      <p:sp>
        <p:nvSpPr>
          <p:cNvPr id="881"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a:solidFill>
                  <a:srgbClr val="000000"/>
                </a:solidFill>
                <a:latin typeface="Arial"/>
              </a:rPr>
              <a:t>In </a:t>
            </a:r>
            <a:r>
              <a:rPr lang="en-GB" sz="1800" b="0" strike="noStrike" spc="-1" dirty="0" err="1">
                <a:solidFill>
                  <a:srgbClr val="000000"/>
                </a:solidFill>
                <a:latin typeface="Arial"/>
              </a:rPr>
              <a:t>questo</a:t>
            </a:r>
            <a:r>
              <a:rPr lang="en-GB" sz="1800" b="0" strike="noStrike" spc="-1" dirty="0">
                <a:solidFill>
                  <a:srgbClr val="000000"/>
                </a:solidFill>
                <a:latin typeface="Arial"/>
              </a:rPr>
              <a:t> </a:t>
            </a:r>
            <a:r>
              <a:rPr lang="en-GB" sz="1800" b="0" strike="noStrike" spc="-1" dirty="0" err="1">
                <a:solidFill>
                  <a:srgbClr val="000000"/>
                </a:solidFill>
                <a:latin typeface="Arial"/>
              </a:rPr>
              <a:t>lavoro</a:t>
            </a:r>
            <a:r>
              <a:rPr lang="en-GB" sz="1800" b="0" strike="noStrike" spc="-1" dirty="0">
                <a:solidFill>
                  <a:srgbClr val="000000"/>
                </a:solidFill>
                <a:latin typeface="Arial"/>
              </a:rPr>
              <a:t> di </a:t>
            </a:r>
            <a:r>
              <a:rPr lang="en-GB" sz="1800" b="0" strike="noStrike" spc="-1" dirty="0" err="1">
                <a:solidFill>
                  <a:srgbClr val="000000"/>
                </a:solidFill>
                <a:latin typeface="Arial"/>
              </a:rPr>
              <a:t>tesi</a:t>
            </a:r>
            <a:r>
              <a:rPr lang="en-GB" sz="1800" b="0" strike="noStrike" spc="-1" dirty="0">
                <a:solidFill>
                  <a:srgbClr val="000000"/>
                </a:solidFill>
                <a:latin typeface="Arial"/>
              </a:rPr>
              <a:t> </a:t>
            </a:r>
            <a:r>
              <a:rPr lang="en-GB" sz="1800" b="0" strike="noStrike" spc="-1" dirty="0" err="1">
                <a:solidFill>
                  <a:srgbClr val="000000"/>
                </a:solidFill>
                <a:latin typeface="Arial"/>
              </a:rPr>
              <a:t>si</a:t>
            </a:r>
            <a:r>
              <a:rPr lang="en-GB" sz="1800" b="0" strike="noStrike" spc="-1" dirty="0">
                <a:solidFill>
                  <a:srgbClr val="000000"/>
                </a:solidFill>
                <a:latin typeface="Arial"/>
              </a:rPr>
              <a:t> </a:t>
            </a:r>
            <a:r>
              <a:rPr lang="en-GB" sz="1800" b="0" strike="noStrike" spc="-1" dirty="0" err="1">
                <a:solidFill>
                  <a:srgbClr val="000000"/>
                </a:solidFill>
                <a:latin typeface="Arial"/>
              </a:rPr>
              <a:t>sono</a:t>
            </a:r>
            <a:r>
              <a:rPr lang="en-GB" sz="1800" b="0" strike="noStrike" spc="-1" dirty="0">
                <a:solidFill>
                  <a:srgbClr val="000000"/>
                </a:solidFill>
                <a:latin typeface="Arial"/>
              </a:rPr>
              <a:t> investigate di </a:t>
            </a:r>
            <a:r>
              <a:rPr lang="en-GB" sz="1800" b="0" strike="noStrike" spc="-1" dirty="0" err="1">
                <a:solidFill>
                  <a:srgbClr val="000000"/>
                </a:solidFill>
                <a:latin typeface="Arial"/>
              </a:rPr>
              <a:t>modelli</a:t>
            </a:r>
            <a:r>
              <a:rPr lang="en-GB" sz="1800" b="0" strike="noStrike" spc="-1" dirty="0">
                <a:solidFill>
                  <a:srgbClr val="000000"/>
                </a:solidFill>
                <a:latin typeface="Arial"/>
              </a:rPr>
              <a:t> per la </a:t>
            </a:r>
            <a:r>
              <a:rPr lang="en-GB" sz="1800" b="0" strike="noStrike" spc="-1" dirty="0" err="1">
                <a:solidFill>
                  <a:srgbClr val="000000"/>
                </a:solidFill>
                <a:latin typeface="Arial"/>
              </a:rPr>
              <a:t>classificazione</a:t>
            </a:r>
            <a:r>
              <a:rPr lang="en-GB" sz="1800" b="0" strike="noStrike" spc="-1" dirty="0">
                <a:solidFill>
                  <a:srgbClr val="000000"/>
                </a:solidFill>
                <a:latin typeface="Arial"/>
              </a:rPr>
              <a:t> </a:t>
            </a:r>
            <a:r>
              <a:rPr lang="en-GB" sz="1800" b="0" strike="noStrike" spc="-1" dirty="0" err="1">
                <a:solidFill>
                  <a:srgbClr val="000000"/>
                </a:solidFill>
                <a:latin typeface="Arial"/>
              </a:rPr>
              <a:t>degli</a:t>
            </a:r>
            <a:r>
              <a:rPr lang="en-GB" sz="1800" b="0" strike="noStrike" spc="-1" dirty="0">
                <a:solidFill>
                  <a:srgbClr val="000000"/>
                </a:solidFill>
                <a:latin typeface="Arial"/>
              </a:rPr>
              <a:t> </a:t>
            </a:r>
            <a:r>
              <a:rPr lang="en-GB" sz="1800" b="0" strike="noStrike" spc="-1" dirty="0" err="1">
                <a:solidFill>
                  <a:srgbClr val="000000"/>
                </a:solidFill>
                <a:latin typeface="Arial"/>
              </a:rPr>
              <a:t>eventi</a:t>
            </a:r>
            <a:r>
              <a:rPr lang="en-GB" sz="1800" b="0" strike="noStrike" spc="-1" dirty="0">
                <a:solidFill>
                  <a:srgbClr val="000000"/>
                </a:solidFill>
                <a:latin typeface="Arial"/>
              </a:rPr>
              <a:t> </a:t>
            </a:r>
            <a:r>
              <a:rPr lang="en-GB" sz="1800" b="0" strike="noStrike" spc="-1" dirty="0" err="1">
                <a:solidFill>
                  <a:srgbClr val="000000"/>
                </a:solidFill>
                <a:latin typeface="Arial"/>
              </a:rPr>
              <a:t>nell’esperimento</a:t>
            </a:r>
            <a:r>
              <a:rPr lang="en-GB" sz="1800" b="0" strike="noStrike" spc="-1" dirty="0">
                <a:solidFill>
                  <a:srgbClr val="000000"/>
                </a:solidFill>
                <a:latin typeface="Arial"/>
              </a:rPr>
              <a:t> JUNO, </a:t>
            </a:r>
            <a:r>
              <a:rPr lang="en-GB" sz="1800" b="0" strike="noStrike" spc="-1" dirty="0" err="1">
                <a:solidFill>
                  <a:srgbClr val="000000"/>
                </a:solidFill>
                <a:latin typeface="Arial"/>
              </a:rPr>
              <a:t>tramite</a:t>
            </a:r>
            <a:r>
              <a:rPr lang="en-GB" sz="1800" b="0" strike="noStrike" spc="-1" dirty="0">
                <a:solidFill>
                  <a:srgbClr val="000000"/>
                </a:solidFill>
                <a:latin typeface="Arial"/>
              </a:rPr>
              <a:t> il </a:t>
            </a:r>
            <a:r>
              <a:rPr lang="en-GB" sz="1800" b="0" strike="noStrike" spc="-1" dirty="0" err="1">
                <a:solidFill>
                  <a:srgbClr val="000000"/>
                </a:solidFill>
                <a:latin typeface="Arial"/>
              </a:rPr>
              <a:t>confronto</a:t>
            </a:r>
            <a:r>
              <a:rPr lang="en-GB" sz="1800" b="0" strike="noStrike" spc="-1" dirty="0">
                <a:solidFill>
                  <a:srgbClr val="000000"/>
                </a:solidFill>
                <a:latin typeface="Arial"/>
              </a:rPr>
              <a:t> </a:t>
            </a:r>
            <a:r>
              <a:rPr lang="en-GB" sz="1800" b="0" strike="noStrike" spc="-1" dirty="0" err="1">
                <a:solidFill>
                  <a:srgbClr val="000000"/>
                </a:solidFill>
                <a:latin typeface="Arial"/>
              </a:rPr>
              <a:t>delle</a:t>
            </a:r>
            <a:r>
              <a:rPr lang="en-GB" sz="1800" b="0" strike="noStrike" spc="-1" dirty="0">
                <a:solidFill>
                  <a:srgbClr val="000000"/>
                </a:solidFill>
                <a:latin typeface="Arial"/>
              </a:rPr>
              <a:t> </a:t>
            </a:r>
            <a:r>
              <a:rPr lang="en-GB" sz="1800" b="0" strike="noStrike" spc="-1" dirty="0" err="1">
                <a:solidFill>
                  <a:srgbClr val="000000"/>
                </a:solidFill>
                <a:latin typeface="Arial"/>
              </a:rPr>
              <a:t>prestazioni</a:t>
            </a:r>
            <a:r>
              <a:rPr lang="en-GB" sz="1800" b="0" strike="noStrike" spc="-1" dirty="0">
                <a:solidFill>
                  <a:srgbClr val="000000"/>
                </a:solidFill>
                <a:latin typeface="Arial"/>
              </a:rPr>
              <a:t> di </a:t>
            </a:r>
            <a:r>
              <a:rPr lang="en-GB" sz="1800" b="0" strike="noStrike" spc="-1" dirty="0" err="1">
                <a:solidFill>
                  <a:srgbClr val="000000"/>
                </a:solidFill>
                <a:latin typeface="Arial"/>
              </a:rPr>
              <a:t>differneti</a:t>
            </a:r>
            <a:r>
              <a:rPr lang="en-GB" sz="1800" b="0" strike="noStrike" spc="-1" dirty="0">
                <a:solidFill>
                  <a:srgbClr val="000000"/>
                </a:solidFill>
                <a:latin typeface="Arial"/>
              </a:rPr>
              <a:t> </a:t>
            </a:r>
            <a:r>
              <a:rPr lang="en-GB" sz="1800" b="0" strike="noStrike" spc="-1" dirty="0" err="1">
                <a:solidFill>
                  <a:srgbClr val="000000"/>
                </a:solidFill>
                <a:latin typeface="Arial"/>
              </a:rPr>
              <a:t>modelli</a:t>
            </a:r>
            <a:r>
              <a:rPr lang="en-GB" sz="1800" b="0" strike="noStrike" spc="-1" dirty="0">
                <a:solidFill>
                  <a:srgbClr val="000000"/>
                </a:solidFill>
                <a:latin typeface="Arial"/>
              </a:rPr>
              <a:t>, </a:t>
            </a:r>
            <a:r>
              <a:rPr lang="en-GB" sz="1800" b="0" strike="noStrike" spc="-1" dirty="0">
                <a:solidFill>
                  <a:srgbClr val="44546A"/>
                </a:solidFill>
                <a:latin typeface="Times New Roman"/>
                <a:ea typeface="DejaVu Sans"/>
              </a:rPr>
              <a:t>Manual Cut </a:t>
            </a:r>
            <a:r>
              <a:rPr lang="en-GB" sz="1800" b="0" strike="noStrike" spc="-1" dirty="0">
                <a:solidFill>
                  <a:srgbClr val="000000"/>
                </a:solidFill>
                <a:latin typeface="Times New Roman"/>
                <a:ea typeface="DejaVu Sans"/>
              </a:rPr>
              <a:t>e </a:t>
            </a:r>
            <a:r>
              <a:rPr lang="en-GB" sz="1800" b="0" strike="noStrike" spc="-1" dirty="0" err="1">
                <a:solidFill>
                  <a:schemeClr val="tx2"/>
                </a:solidFill>
                <a:latin typeface="Times New Roman"/>
                <a:ea typeface="DejaVu Sans"/>
              </a:rPr>
              <a:t>XGBoost</a:t>
            </a:r>
            <a:r>
              <a:rPr lang="en-GB" sz="1800" b="0" strike="noStrike" spc="-1" dirty="0">
                <a:solidFill>
                  <a:srgbClr val="000000"/>
                </a:solidFill>
                <a:latin typeface="Arial"/>
                <a:ea typeface="DejaVu Sans"/>
              </a:rPr>
              <a:t>.</a:t>
            </a: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a:solidFill>
                  <a:srgbClr val="000000"/>
                </a:solidFill>
                <a:latin typeface="Times New Roman"/>
                <a:ea typeface="DejaVu Sans"/>
              </a:rPr>
              <a:t>Si `e </a:t>
            </a:r>
            <a:r>
              <a:rPr lang="en-GB" sz="1800" b="0" strike="noStrike" spc="-1" dirty="0" err="1">
                <a:solidFill>
                  <a:srgbClr val="000000"/>
                </a:solidFill>
                <a:latin typeface="Times New Roman"/>
                <a:ea typeface="DejaVu Sans"/>
              </a:rPr>
              <a:t>inoltre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cercato</a:t>
            </a:r>
            <a:r>
              <a:rPr lang="en-GB" sz="1800" b="0" strike="noStrike" spc="-1" dirty="0">
                <a:solidFill>
                  <a:srgbClr val="000000"/>
                </a:solidFill>
                <a:latin typeface="Times New Roman"/>
                <a:ea typeface="DejaVu Sans"/>
              </a:rPr>
              <a:t> di </a:t>
            </a:r>
            <a:r>
              <a:rPr lang="en-GB" sz="1800" b="0" strike="noStrike" spc="-1" dirty="0" err="1">
                <a:solidFill>
                  <a:srgbClr val="000000"/>
                </a:solidFill>
                <a:latin typeface="Times New Roman"/>
                <a:ea typeface="DejaVu Sans"/>
              </a:rPr>
              <a:t>migliorare</a:t>
            </a:r>
            <a:r>
              <a:rPr lang="en-GB" sz="1800" b="0" strike="noStrike" spc="-1" dirty="0">
                <a:solidFill>
                  <a:srgbClr val="000000"/>
                </a:solidFill>
                <a:latin typeface="Times New Roman"/>
                <a:ea typeface="DejaVu Sans"/>
              </a:rPr>
              <a:t> il </a:t>
            </a:r>
            <a:r>
              <a:rPr lang="en-GB" sz="1800" b="0" strike="noStrike" spc="-1" dirty="0" err="1">
                <a:solidFill>
                  <a:srgbClr val="000000"/>
                </a:solidFill>
                <a:latin typeface="Times New Roman"/>
                <a:ea typeface="DejaVu Sans"/>
              </a:rPr>
              <a:t>modello</a:t>
            </a:r>
            <a:r>
              <a:rPr lang="en-GB" sz="1800" b="0" strike="noStrike" spc="-1" dirty="0">
                <a:solidFill>
                  <a:srgbClr val="000000"/>
                </a:solidFill>
                <a:latin typeface="Times New Roman"/>
                <a:ea typeface="DejaVu Sans"/>
              </a:rPr>
              <a:t> di </a:t>
            </a:r>
            <a:r>
              <a:rPr lang="en-GB" sz="1800" b="0" strike="noStrike" spc="-1" dirty="0" err="1">
                <a:solidFill>
                  <a:srgbClr val="000000"/>
                </a:solidFill>
                <a:latin typeface="Times New Roman"/>
                <a:ea typeface="DejaVu Sans"/>
              </a:rPr>
              <a:t>riferimento</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attuale</a:t>
            </a:r>
            <a:r>
              <a:rPr lang="en-GB" sz="1800" b="0" strike="noStrike" spc="-1" dirty="0">
                <a:solidFill>
                  <a:srgbClr val="000000"/>
                </a:solidFill>
                <a:latin typeface="Times New Roman"/>
                <a:ea typeface="DejaVu Sans"/>
              </a:rPr>
              <a:t>, 'Manual Cut', </a:t>
            </a:r>
            <a:r>
              <a:rPr lang="en-GB" sz="1800" b="0" strike="noStrike" spc="-1" dirty="0" err="1">
                <a:solidFill>
                  <a:srgbClr val="000000"/>
                </a:solidFill>
                <a:latin typeface="Times New Roman"/>
                <a:ea typeface="DejaVu Sans"/>
              </a:rPr>
              <a:t>mediante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l'uso</a:t>
            </a:r>
            <a:r>
              <a:rPr lang="en-GB" sz="1800" b="0" strike="noStrike" spc="-1" dirty="0">
                <a:solidFill>
                  <a:srgbClr val="000000"/>
                </a:solidFill>
                <a:latin typeface="Times New Roman"/>
                <a:ea typeface="DejaVu Sans"/>
              </a:rPr>
              <a:t> di </a:t>
            </a:r>
            <a:r>
              <a:rPr lang="en-GB" sz="1800" b="0" strike="noStrike" spc="-1" dirty="0" err="1">
                <a:solidFill>
                  <a:srgbClr val="000000"/>
                </a:solidFill>
                <a:latin typeface="Times New Roman"/>
                <a:ea typeface="DejaVu Sans"/>
              </a:rPr>
              <a:t>tecniche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sofisticate</a:t>
            </a:r>
            <a:r>
              <a:rPr lang="en-GB" sz="1800" b="0" strike="noStrike" spc="-1" dirty="0">
                <a:solidFill>
                  <a:srgbClr val="000000"/>
                </a:solidFill>
                <a:latin typeface="Times New Roman"/>
                <a:ea typeface="DejaVu Sans"/>
              </a:rPr>
              <a:t> di machine learning</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en-GB"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a:solidFill>
                  <a:srgbClr val="000000"/>
                </a:solidFill>
                <a:latin typeface="Times New Roman"/>
                <a:ea typeface="DejaVu Sans"/>
              </a:rPr>
              <a:t>I </a:t>
            </a:r>
            <a:r>
              <a:rPr lang="en-GB" sz="1800" b="0" strike="noStrike" spc="-1" dirty="0" err="1">
                <a:solidFill>
                  <a:srgbClr val="000000"/>
                </a:solidFill>
                <a:latin typeface="Times New Roman"/>
                <a:ea typeface="DejaVu Sans"/>
              </a:rPr>
              <a:t>risultati</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vengono</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presentati</a:t>
            </a:r>
            <a:r>
              <a:rPr lang="en-GB" sz="1800" b="0" strike="noStrike" spc="-1" dirty="0">
                <a:solidFill>
                  <a:srgbClr val="000000"/>
                </a:solidFill>
                <a:latin typeface="Times New Roman"/>
                <a:ea typeface="DejaVu Sans"/>
              </a:rPr>
              <a:t> in termini di efficiency, </a:t>
            </a:r>
            <a:r>
              <a:rPr lang="en-GB" sz="1800" b="0" strike="noStrike" spc="-1" dirty="0" err="1">
                <a:solidFill>
                  <a:srgbClr val="000000"/>
                </a:solidFill>
                <a:latin typeface="Times New Roman"/>
                <a:ea typeface="DejaVu Sans"/>
              </a:rPr>
              <a:t>calolata</a:t>
            </a:r>
            <a:r>
              <a:rPr lang="en-GB" sz="1800" b="0" strike="noStrike" spc="-1" dirty="0">
                <a:solidFill>
                  <a:srgbClr val="000000"/>
                </a:solidFill>
                <a:latin typeface="Times New Roman"/>
                <a:ea typeface="DejaVu Sans"/>
              </a:rPr>
              <a:t> come il </a:t>
            </a:r>
            <a:r>
              <a:rPr lang="en-GB" sz="1800" b="0" strike="noStrike" spc="-1" dirty="0" err="1">
                <a:solidFill>
                  <a:srgbClr val="000000"/>
                </a:solidFill>
                <a:latin typeface="Times New Roman"/>
                <a:ea typeface="DejaVu Sans"/>
              </a:rPr>
              <a:t>numero</a:t>
            </a:r>
            <a:r>
              <a:rPr lang="en-GB" sz="1800" b="0" strike="noStrike" spc="-1" dirty="0">
                <a:solidFill>
                  <a:srgbClr val="000000"/>
                </a:solidFill>
                <a:latin typeface="Times New Roman"/>
                <a:ea typeface="DejaVu Sans"/>
              </a:rPr>
              <a:t> di </a:t>
            </a:r>
            <a:r>
              <a:rPr lang="en-GB" sz="1800" b="0" strike="noStrike" spc="-1" dirty="0" err="1">
                <a:solidFill>
                  <a:srgbClr val="000000"/>
                </a:solidFill>
                <a:latin typeface="Times New Roman"/>
                <a:ea typeface="DejaVu Sans"/>
              </a:rPr>
              <a:t>eventi</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selezionati</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diviso</a:t>
            </a:r>
            <a:r>
              <a:rPr lang="en-GB" sz="1800" b="0" strike="noStrike" spc="-1" dirty="0">
                <a:solidFill>
                  <a:srgbClr val="000000"/>
                </a:solidFill>
                <a:latin typeface="Times New Roman"/>
                <a:ea typeface="DejaVu Sans"/>
              </a:rPr>
              <a:t> il </a:t>
            </a:r>
            <a:r>
              <a:rPr lang="en-GB" sz="1800" b="0" strike="noStrike" spc="-1" dirty="0" err="1">
                <a:solidFill>
                  <a:srgbClr val="000000"/>
                </a:solidFill>
                <a:latin typeface="Times New Roman"/>
                <a:ea typeface="DejaVu Sans"/>
              </a:rPr>
              <a:t>numero</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totale</a:t>
            </a:r>
            <a:r>
              <a:rPr lang="en-GB" sz="1800" b="0" strike="noStrike" spc="-1" dirty="0">
                <a:solidFill>
                  <a:srgbClr val="000000"/>
                </a:solidFill>
                <a:latin typeface="Times New Roman"/>
                <a:ea typeface="DejaVu Sans"/>
              </a:rPr>
              <a:t> di </a:t>
            </a:r>
            <a:r>
              <a:rPr lang="en-GB" sz="1800" b="0" strike="noStrike" spc="-1" dirty="0" err="1">
                <a:solidFill>
                  <a:srgbClr val="000000"/>
                </a:solidFill>
                <a:latin typeface="Times New Roman"/>
                <a:ea typeface="DejaVu Sans"/>
              </a:rPr>
              <a:t>eventi</a:t>
            </a:r>
            <a:r>
              <a:rPr lang="en-GB" sz="1800" b="0" strike="noStrike" spc="-1" dirty="0">
                <a:solidFill>
                  <a:srgbClr val="000000"/>
                </a:solidFill>
                <a:latin typeface="Times New Roman"/>
                <a:ea typeface="DejaVu Sans"/>
              </a:rPr>
              <a:t>, per </a:t>
            </a:r>
            <a:r>
              <a:rPr lang="en-GB" sz="1800" b="0" strike="noStrike" spc="-1" dirty="0" err="1">
                <a:solidFill>
                  <a:srgbClr val="000000"/>
                </a:solidFill>
                <a:latin typeface="Times New Roman"/>
                <a:ea typeface="DejaVu Sans"/>
              </a:rPr>
              <a:t>ogni</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categoria</a:t>
            </a:r>
            <a:r>
              <a:rPr lang="en-GB" sz="1800" b="0" strike="noStrike" spc="-1" dirty="0">
                <a:solidFill>
                  <a:srgbClr val="000000"/>
                </a:solidFill>
                <a:latin typeface="Times New Roman"/>
                <a:ea typeface="DejaVu Sans"/>
              </a:rPr>
              <a:t>.</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en-GB"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a:solidFill>
                  <a:srgbClr val="000000"/>
                </a:solidFill>
                <a:latin typeface="Times New Roman"/>
                <a:ea typeface="DejaVu Sans"/>
              </a:rPr>
              <a:t>Per il Manual Cut </a:t>
            </a:r>
            <a:r>
              <a:rPr lang="en-GB" sz="1800" b="0" strike="noStrike" spc="-1" dirty="0" err="1">
                <a:solidFill>
                  <a:srgbClr val="000000"/>
                </a:solidFill>
                <a:latin typeface="Times New Roman"/>
                <a:ea typeface="DejaVu Sans"/>
              </a:rPr>
              <a:t>si</a:t>
            </a:r>
            <a:r>
              <a:rPr lang="en-GB" sz="1800" b="0" strike="noStrike" spc="-1" dirty="0">
                <a:solidFill>
                  <a:srgbClr val="000000"/>
                </a:solidFill>
                <a:latin typeface="Times New Roman"/>
                <a:ea typeface="DejaVu Sans"/>
              </a:rPr>
              <a:t> è </a:t>
            </a:r>
            <a:r>
              <a:rPr lang="en-GB" sz="1800" b="0" strike="noStrike" spc="-1" dirty="0" err="1">
                <a:solidFill>
                  <a:srgbClr val="000000"/>
                </a:solidFill>
                <a:latin typeface="Times New Roman"/>
                <a:ea typeface="DejaVu Sans"/>
              </a:rPr>
              <a:t>ottenuta</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una</a:t>
            </a:r>
            <a:r>
              <a:rPr lang="en-GB" sz="1800" b="0" strike="noStrike" spc="-1" dirty="0">
                <a:solidFill>
                  <a:srgbClr val="000000"/>
                </a:solidFill>
                <a:latin typeface="Times New Roman"/>
                <a:ea typeface="DejaVu Sans"/>
              </a:rPr>
              <a:t> efficiency del 99.9% per I BKG, </a:t>
            </a:r>
            <a:r>
              <a:rPr lang="en-GB" sz="1800" b="0" strike="noStrike" spc="-1" dirty="0" err="1">
                <a:solidFill>
                  <a:srgbClr val="000000"/>
                </a:solidFill>
                <a:latin typeface="Times New Roman"/>
                <a:ea typeface="DejaVu Sans"/>
              </a:rPr>
              <a:t>mentre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una</a:t>
            </a:r>
            <a:r>
              <a:rPr lang="en-GB" sz="1800" b="0" strike="noStrike" spc="-1" dirty="0">
                <a:solidFill>
                  <a:srgbClr val="000000"/>
                </a:solidFill>
                <a:latin typeface="Times New Roman"/>
                <a:ea typeface="DejaVu Sans"/>
              </a:rPr>
              <a:t> efficiency del 97.7% per </a:t>
            </a:r>
            <a:r>
              <a:rPr lang="en-GB" sz="1800" b="0" strike="noStrike" spc="-1" dirty="0" err="1">
                <a:solidFill>
                  <a:srgbClr val="000000"/>
                </a:solidFill>
                <a:latin typeface="Times New Roman"/>
                <a:ea typeface="DejaVu Sans"/>
              </a:rPr>
              <a:t>gli</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eventi</a:t>
            </a:r>
            <a:r>
              <a:rPr lang="en-GB" sz="1800" b="0" strike="noStrike" spc="-1" dirty="0">
                <a:solidFill>
                  <a:srgbClr val="000000"/>
                </a:solidFill>
                <a:latin typeface="Times New Roman"/>
                <a:ea typeface="DejaVu Sans"/>
              </a:rPr>
              <a:t> IBD.</a:t>
            </a: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a:solidFill>
                  <a:srgbClr val="000000"/>
                </a:solidFill>
                <a:latin typeface="Times New Roman"/>
                <a:ea typeface="DejaVu Sans"/>
              </a:rPr>
              <a:t>Per </a:t>
            </a:r>
            <a:r>
              <a:rPr lang="en-GB" sz="1800" b="0" strike="noStrike" spc="-1" dirty="0" err="1">
                <a:solidFill>
                  <a:srgbClr val="000000"/>
                </a:solidFill>
                <a:latin typeface="Times New Roman"/>
                <a:ea typeface="DejaVu Sans"/>
              </a:rPr>
              <a:t>l’algoritmo</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XGBoost</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invece</a:t>
            </a:r>
            <a:r>
              <a:rPr lang="en-GB" sz="1800" b="0" strike="noStrike" spc="-1" dirty="0">
                <a:solidFill>
                  <a:srgbClr val="000000"/>
                </a:solidFill>
                <a:latin typeface="Times New Roman"/>
                <a:ea typeface="DejaVu Sans"/>
              </a:rPr>
              <a:t> se l’ efficiency </a:t>
            </a:r>
            <a:r>
              <a:rPr lang="en-GB" sz="1800" b="0" strike="noStrike" spc="-1" dirty="0" err="1">
                <a:solidFill>
                  <a:srgbClr val="000000"/>
                </a:solidFill>
                <a:latin typeface="Times New Roman"/>
                <a:ea typeface="DejaVu Sans"/>
              </a:rPr>
              <a:t>nella</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classificazione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delgi</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eventi</a:t>
            </a:r>
            <a:r>
              <a:rPr lang="en-GB" sz="1800" b="0" strike="noStrike" spc="-1" dirty="0">
                <a:solidFill>
                  <a:srgbClr val="000000"/>
                </a:solidFill>
                <a:latin typeface="Times New Roman"/>
                <a:ea typeface="DejaVu Sans"/>
              </a:rPr>
              <a:t> di </a:t>
            </a:r>
            <a:r>
              <a:rPr lang="en-GB" sz="1800" b="0" strike="noStrike" spc="-1" dirty="0" err="1">
                <a:solidFill>
                  <a:srgbClr val="000000"/>
                </a:solidFill>
                <a:latin typeface="Times New Roman"/>
                <a:ea typeface="DejaVu Sans"/>
              </a:rPr>
              <a:t>bkg</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risulta</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esser</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comparabile</a:t>
            </a:r>
            <a:r>
              <a:rPr lang="en-GB" sz="1800" b="0" strike="noStrike" spc="-1" dirty="0">
                <a:solidFill>
                  <a:srgbClr val="000000"/>
                </a:solidFill>
                <a:latin typeface="Times New Roman"/>
                <a:ea typeface="DejaVu Sans"/>
              </a:rPr>
              <a:t> con </a:t>
            </a:r>
            <a:r>
              <a:rPr lang="en-GB" sz="1800" b="0" strike="noStrike" spc="-1" dirty="0" err="1">
                <a:solidFill>
                  <a:srgbClr val="000000"/>
                </a:solidFill>
                <a:latin typeface="Times New Roman"/>
                <a:ea typeface="DejaVu Sans"/>
              </a:rPr>
              <a:t>l’algoritmo</a:t>
            </a:r>
            <a:r>
              <a:rPr lang="en-GB" sz="1800" b="0" strike="noStrike" spc="-1" dirty="0">
                <a:solidFill>
                  <a:srgbClr val="000000"/>
                </a:solidFill>
                <a:latin typeface="Times New Roman"/>
                <a:ea typeface="DejaVu Sans"/>
              </a:rPr>
              <a:t> manual cut, </a:t>
            </a:r>
            <a:r>
              <a:rPr lang="en-GB" sz="1800" b="0" strike="noStrike" spc="-1" dirty="0" err="1">
                <a:solidFill>
                  <a:srgbClr val="000000"/>
                </a:solidFill>
                <a:latin typeface="Times New Roman"/>
                <a:ea typeface="DejaVu Sans"/>
              </a:rPr>
              <a:t>si</a:t>
            </a:r>
            <a:r>
              <a:rPr lang="en-GB" sz="1800" b="0" strike="noStrike" spc="-1" dirty="0">
                <a:solidFill>
                  <a:srgbClr val="000000"/>
                </a:solidFill>
                <a:latin typeface="Times New Roman"/>
                <a:ea typeface="DejaVu Sans"/>
              </a:rPr>
              <a:t> è </a:t>
            </a:r>
            <a:r>
              <a:rPr lang="en-GB" sz="1800" b="0" strike="noStrike" spc="-1" dirty="0" err="1">
                <a:solidFill>
                  <a:srgbClr val="000000"/>
                </a:solidFill>
                <a:latin typeface="Times New Roman"/>
                <a:ea typeface="DejaVu Sans"/>
              </a:rPr>
              <a:t>invece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ottenuta</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una</a:t>
            </a:r>
            <a:r>
              <a:rPr lang="en-GB" sz="1800" b="0" strike="noStrike" spc="-1" dirty="0">
                <a:solidFill>
                  <a:srgbClr val="000000"/>
                </a:solidFill>
                <a:latin typeface="Times New Roman"/>
                <a:ea typeface="DejaVu Sans"/>
              </a:rPr>
              <a:t> efficiency </a:t>
            </a:r>
            <a:r>
              <a:rPr lang="en-GB" sz="1800" b="0" strike="noStrike" spc="-1" dirty="0" err="1">
                <a:solidFill>
                  <a:srgbClr val="000000"/>
                </a:solidFill>
                <a:latin typeface="Times New Roman"/>
                <a:ea typeface="DejaVu Sans"/>
              </a:rPr>
              <a:t>maggiore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nella</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classificazione</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degli</a:t>
            </a:r>
            <a:r>
              <a:rPr lang="en-GB" sz="1800" b="0" strike="noStrike" spc="-1" dirty="0">
                <a:solidFill>
                  <a:srgbClr val="000000"/>
                </a:solidFill>
                <a:latin typeface="Times New Roman"/>
                <a:ea typeface="DejaVu Sans"/>
              </a:rPr>
              <a:t> IBD, </a:t>
            </a:r>
            <a:r>
              <a:rPr lang="en-GB" sz="1800" b="0" strike="noStrike" spc="-1" dirty="0" err="1">
                <a:solidFill>
                  <a:srgbClr val="000000"/>
                </a:solidFill>
                <a:latin typeface="Times New Roman"/>
                <a:ea typeface="DejaVu Sans"/>
              </a:rPr>
              <a:t>raggiungendo</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l’obiettivo</a:t>
            </a:r>
            <a:r>
              <a:rPr lang="en-GB" sz="1800" b="0" strike="noStrike" spc="-1" dirty="0">
                <a:solidFill>
                  <a:srgbClr val="000000"/>
                </a:solidFill>
                <a:latin typeface="Times New Roman"/>
                <a:ea typeface="DejaVu Sans"/>
              </a:rPr>
              <a:t> </a:t>
            </a:r>
            <a:r>
              <a:rPr lang="en-GB" sz="1800" b="0" strike="noStrike" spc="-1" dirty="0" err="1">
                <a:solidFill>
                  <a:srgbClr val="000000"/>
                </a:solidFill>
                <a:latin typeface="Times New Roman"/>
                <a:ea typeface="DejaVu Sans"/>
              </a:rPr>
              <a:t>prefissato</a:t>
            </a:r>
            <a:r>
              <a:rPr lang="en-GB" sz="1800" b="0" strike="noStrike" spc="-1" dirty="0">
                <a:solidFill>
                  <a:srgbClr val="000000"/>
                </a:solidFill>
                <a:latin typeface="Times New Roman"/>
                <a:ea typeface="DejaVu Sans"/>
              </a:rPr>
              <a:t>.</a:t>
            </a:r>
            <a:endParaRPr lang="en-GB" sz="1800" spc="-1" dirty="0">
              <a:solidFill>
                <a:srgbClr val="000000"/>
              </a:solid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PlaceHolder 1"/>
          <p:cNvSpPr>
            <a:spLocks noGrp="1"/>
          </p:cNvSpPr>
          <p:nvPr>
            <p:ph type="sldNum" idx="37"/>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B31CAEF4-4897-4C85-807B-060FD71D9F06}" type="slidenum">
              <a:rPr lang="it-IT" sz="1200" b="0" strike="noStrike" spc="-1">
                <a:solidFill>
                  <a:srgbClr val="000000"/>
                </a:solidFill>
                <a:latin typeface="Times New Roman"/>
                <a:ea typeface="+mn-ea"/>
              </a:rPr>
              <a:t>23</a:t>
            </a:fld>
            <a:endParaRPr lang="en-GB" sz="1200" b="0" strike="noStrike" spc="-1">
              <a:solidFill>
                <a:srgbClr val="000000"/>
              </a:solidFill>
              <a:latin typeface="Times New Roman"/>
            </a:endParaRPr>
          </a:p>
        </p:txBody>
      </p:sp>
      <p:sp>
        <p:nvSpPr>
          <p:cNvPr id="886" name="PlaceHolder 2"/>
          <p:cNvSpPr>
            <a:spLocks noGrp="1" noRot="1" noChangeAspect="1"/>
          </p:cNvSpPr>
          <p:nvPr>
            <p:ph type="sldImg"/>
          </p:nvPr>
        </p:nvSpPr>
        <p:spPr>
          <a:xfrm>
            <a:off x="533400" y="763588"/>
            <a:ext cx="6702425" cy="3770312"/>
          </a:xfrm>
          <a:prstGeom prst="rect">
            <a:avLst/>
          </a:prstGeom>
          <a:ln w="0">
            <a:noFill/>
          </a:ln>
        </p:spPr>
      </p:sp>
      <p:sp>
        <p:nvSpPr>
          <p:cNvPr id="887"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err="1">
                <a:solidFill>
                  <a:srgbClr val="000000"/>
                </a:solidFill>
                <a:latin typeface="Arial"/>
              </a:rPr>
              <a:t>Grazie</a:t>
            </a:r>
            <a:r>
              <a:rPr lang="en-GB" sz="1800" b="0" strike="noStrike" spc="-1" dirty="0">
                <a:solidFill>
                  <a:srgbClr val="000000"/>
                </a:solidFill>
                <a:latin typeface="Arial"/>
              </a:rP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PlaceHolder 1"/>
          <p:cNvSpPr>
            <a:spLocks noGrp="1"/>
          </p:cNvSpPr>
          <p:nvPr>
            <p:ph type="sldNum" idx="32"/>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5B25C867-81E6-4FEE-BFF9-6075B1D5D3FF}" type="slidenum">
              <a:rPr lang="it-IT" sz="1200" b="0" strike="noStrike" spc="-1">
                <a:solidFill>
                  <a:srgbClr val="000000"/>
                </a:solidFill>
                <a:latin typeface="Times New Roman"/>
                <a:ea typeface="+mn-ea"/>
              </a:rPr>
              <a:t>24</a:t>
            </a:fld>
            <a:endParaRPr lang="en-GB" sz="1200" b="0" strike="noStrike" spc="-1">
              <a:solidFill>
                <a:srgbClr val="000000"/>
              </a:solidFill>
              <a:latin typeface="Times New Roman"/>
            </a:endParaRPr>
          </a:p>
        </p:txBody>
      </p:sp>
      <p:sp>
        <p:nvSpPr>
          <p:cNvPr id="871" name="PlaceHolder 2"/>
          <p:cNvSpPr>
            <a:spLocks noGrp="1" noRot="1" noChangeAspect="1"/>
          </p:cNvSpPr>
          <p:nvPr>
            <p:ph type="sldImg"/>
          </p:nvPr>
        </p:nvSpPr>
        <p:spPr>
          <a:xfrm>
            <a:off x="533400" y="763588"/>
            <a:ext cx="6702425" cy="3770312"/>
          </a:xfrm>
          <a:prstGeom prst="rect">
            <a:avLst/>
          </a:prstGeom>
          <a:ln w="0">
            <a:noFill/>
          </a:ln>
        </p:spPr>
      </p:sp>
      <p:sp>
        <p:nvSpPr>
          <p:cNvPr id="872"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3172750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25</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1159541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PlaceHolder 1"/>
          <p:cNvSpPr>
            <a:spLocks noGrp="1"/>
          </p:cNvSpPr>
          <p:nvPr>
            <p:ph type="sldNum" idx="40"/>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48492459-B103-426C-ACAB-12FC8D8F4591}" type="slidenum">
              <a:rPr lang="it-IT" sz="1200" b="0" strike="noStrike" spc="-1">
                <a:solidFill>
                  <a:srgbClr val="000000"/>
                </a:solidFill>
                <a:latin typeface="Times New Roman"/>
                <a:ea typeface="+mn-ea"/>
              </a:rPr>
              <a:t>26</a:t>
            </a:fld>
            <a:endParaRPr lang="en-GB" sz="1200" b="0" strike="noStrike" spc="-1">
              <a:solidFill>
                <a:srgbClr val="000000"/>
              </a:solidFill>
              <a:latin typeface="Times New Roman"/>
            </a:endParaRPr>
          </a:p>
        </p:txBody>
      </p:sp>
      <p:sp>
        <p:nvSpPr>
          <p:cNvPr id="895" name="PlaceHolder 2"/>
          <p:cNvSpPr>
            <a:spLocks noGrp="1" noRot="1" noChangeAspect="1"/>
          </p:cNvSpPr>
          <p:nvPr>
            <p:ph type="sldImg"/>
          </p:nvPr>
        </p:nvSpPr>
        <p:spPr>
          <a:xfrm>
            <a:off x="533400" y="763588"/>
            <a:ext cx="6702425" cy="3770312"/>
          </a:xfrm>
          <a:prstGeom prst="rect">
            <a:avLst/>
          </a:prstGeom>
          <a:ln w="0">
            <a:noFill/>
          </a:ln>
        </p:spPr>
      </p:sp>
      <p:sp>
        <p:nvSpPr>
          <p:cNvPr id="896"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27</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3980612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28</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709276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29</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err="1">
                <a:solidFill>
                  <a:srgbClr val="000000"/>
                </a:solidFill>
                <a:latin typeface="Arial"/>
              </a:rPr>
              <a:t>L’obiettivo</a:t>
            </a:r>
            <a:r>
              <a:rPr lang="en-GB" sz="1800" b="0" strike="noStrike" spc="-1" dirty="0">
                <a:solidFill>
                  <a:srgbClr val="000000"/>
                </a:solidFill>
                <a:latin typeface="Arial"/>
              </a:rPr>
              <a:t> di </a:t>
            </a:r>
            <a:r>
              <a:rPr lang="en-GB" sz="1800" b="0" strike="noStrike" spc="-1" dirty="0" err="1">
                <a:solidFill>
                  <a:srgbClr val="000000"/>
                </a:solidFill>
                <a:latin typeface="Arial"/>
              </a:rPr>
              <a:t>questa</a:t>
            </a:r>
            <a:r>
              <a:rPr lang="en-GB" sz="1800" b="0" strike="noStrike" spc="-1" dirty="0">
                <a:solidFill>
                  <a:srgbClr val="000000"/>
                </a:solidFill>
                <a:latin typeface="Arial"/>
              </a:rPr>
              <a:t> </a:t>
            </a:r>
            <a:r>
              <a:rPr lang="en-GB" sz="1800" b="0" strike="noStrike" spc="-1" dirty="0" err="1">
                <a:solidFill>
                  <a:srgbClr val="000000"/>
                </a:solidFill>
                <a:latin typeface="Arial"/>
              </a:rPr>
              <a:t>tesi</a:t>
            </a:r>
            <a:r>
              <a:rPr lang="en-GB" sz="1800" b="0" strike="noStrike" spc="-1" dirty="0">
                <a:solidFill>
                  <a:srgbClr val="000000"/>
                </a:solidFill>
                <a:latin typeface="Arial"/>
              </a:rPr>
              <a:t> è </a:t>
            </a:r>
            <a:r>
              <a:rPr lang="en-GB" sz="1800" b="0" strike="noStrike" spc="-1" dirty="0" err="1">
                <a:solidFill>
                  <a:srgbClr val="000000"/>
                </a:solidFill>
                <a:latin typeface="Arial"/>
              </a:rPr>
              <a:t>stato</a:t>
            </a:r>
            <a:r>
              <a:rPr lang="en-GB" sz="1800" b="0" strike="noStrike" spc="-1" dirty="0">
                <a:solidFill>
                  <a:srgbClr val="000000"/>
                </a:solidFill>
                <a:latin typeface="Arial"/>
              </a:rPr>
              <a:t> il </a:t>
            </a:r>
            <a:r>
              <a:rPr lang="en-GB" sz="1800" b="0" strike="noStrike" spc="-1" dirty="0" err="1">
                <a:solidFill>
                  <a:srgbClr val="000000"/>
                </a:solidFill>
                <a:latin typeface="Arial"/>
              </a:rPr>
              <a:t>cercare</a:t>
            </a:r>
            <a:r>
              <a:rPr lang="en-GB" sz="1800" b="0" strike="noStrike" spc="-1" dirty="0">
                <a:solidFill>
                  <a:srgbClr val="000000"/>
                </a:solidFill>
                <a:latin typeface="Arial"/>
              </a:rPr>
              <a:t> di </a:t>
            </a:r>
            <a:r>
              <a:rPr lang="en-GB" sz="1800" b="0" strike="noStrike" spc="-1" dirty="0" err="1">
                <a:solidFill>
                  <a:srgbClr val="000000"/>
                </a:solidFill>
                <a:latin typeface="Arial"/>
              </a:rPr>
              <a:t>superare</a:t>
            </a:r>
            <a:r>
              <a:rPr lang="en-GB" sz="1800" b="0" strike="noStrike" spc="-1" dirty="0">
                <a:solidFill>
                  <a:srgbClr val="000000"/>
                </a:solidFill>
                <a:latin typeface="Arial"/>
              </a:rPr>
              <a:t> le performance </a:t>
            </a:r>
            <a:r>
              <a:rPr lang="it-IT" sz="1800" b="0" strike="noStrike" spc="-1" noProof="0" dirty="0">
                <a:solidFill>
                  <a:srgbClr val="000000"/>
                </a:solidFill>
                <a:latin typeface="Arial"/>
              </a:rPr>
              <a:t>ottenute</a:t>
            </a:r>
            <a:r>
              <a:rPr lang="en-GB" sz="1800" b="0" strike="noStrike" spc="-1" dirty="0">
                <a:solidFill>
                  <a:srgbClr val="000000"/>
                </a:solidFill>
                <a:latin typeface="Arial"/>
              </a:rPr>
              <a:t> </a:t>
            </a:r>
            <a:r>
              <a:rPr lang="en-GB" sz="1800" b="0" strike="noStrike" spc="-1" dirty="0" err="1">
                <a:solidFill>
                  <a:srgbClr val="000000"/>
                </a:solidFill>
                <a:latin typeface="Arial"/>
              </a:rPr>
              <a:t>mediante</a:t>
            </a:r>
            <a:r>
              <a:rPr lang="en-GB" sz="1800" b="0" strike="noStrike" spc="-1" dirty="0">
                <a:solidFill>
                  <a:srgbClr val="000000"/>
                </a:solidFill>
                <a:latin typeface="Arial"/>
              </a:rPr>
              <a:t> </a:t>
            </a:r>
            <a:r>
              <a:rPr lang="en-GB" sz="1800" b="0" strike="noStrike" spc="-1" dirty="0" err="1">
                <a:solidFill>
                  <a:srgbClr val="000000"/>
                </a:solidFill>
                <a:latin typeface="Arial"/>
              </a:rPr>
              <a:t>l’algoritmo</a:t>
            </a:r>
            <a:r>
              <a:rPr lang="en-GB" sz="1800" b="0" strike="noStrike" spc="-1" dirty="0">
                <a:solidFill>
                  <a:srgbClr val="000000"/>
                </a:solidFill>
                <a:latin typeface="Arial"/>
              </a:rPr>
              <a:t> di Manual Cut, </a:t>
            </a:r>
            <a:r>
              <a:rPr lang="it-IT" sz="1800" b="0" strike="noStrike" spc="-1" noProof="0" dirty="0" err="1">
                <a:solidFill>
                  <a:srgbClr val="000000"/>
                </a:solidFill>
                <a:latin typeface="Arial"/>
              </a:rPr>
              <a:t>utiliizando</a:t>
            </a:r>
            <a:r>
              <a:rPr lang="en-GB" sz="1800" b="0" strike="noStrike" spc="-1" dirty="0">
                <a:solidFill>
                  <a:srgbClr val="000000"/>
                </a:solidFill>
                <a:latin typeface="Arial"/>
              </a:rPr>
              <a:t> </a:t>
            </a:r>
            <a:r>
              <a:rPr lang="en-GB" sz="1800" b="0" strike="noStrike" spc="-1" dirty="0" err="1">
                <a:solidFill>
                  <a:srgbClr val="000000"/>
                </a:solidFill>
                <a:latin typeface="Arial"/>
              </a:rPr>
              <a:t>tecniche</a:t>
            </a:r>
            <a:r>
              <a:rPr lang="en-GB" sz="1800" b="0" strike="noStrike" spc="-1" dirty="0">
                <a:solidFill>
                  <a:srgbClr val="000000"/>
                </a:solidFill>
                <a:latin typeface="Arial"/>
              </a:rPr>
              <a:t> di Machine Learning. </a:t>
            </a:r>
          </a:p>
          <a:p>
            <a:pPr marL="216000" indent="0">
              <a:buNone/>
            </a:pPr>
            <a:r>
              <a:rPr lang="en-GB" sz="1800" b="0" strike="noStrike" spc="-1" dirty="0" err="1">
                <a:solidFill>
                  <a:srgbClr val="000000"/>
                </a:solidFill>
                <a:latin typeface="Arial"/>
              </a:rPr>
              <a:t>Nello</a:t>
            </a:r>
            <a:r>
              <a:rPr lang="en-GB" sz="1800" b="0" strike="noStrike" spc="-1" dirty="0">
                <a:solidFill>
                  <a:srgbClr val="000000"/>
                </a:solidFill>
                <a:latin typeface="Arial"/>
              </a:rPr>
              <a:t> </a:t>
            </a:r>
            <a:r>
              <a:rPr lang="en-GB" sz="1800" b="0" strike="noStrike" spc="-1" dirty="0" err="1">
                <a:solidFill>
                  <a:srgbClr val="000000"/>
                </a:solidFill>
                <a:latin typeface="Arial"/>
              </a:rPr>
              <a:t>specifico</a:t>
            </a:r>
            <a:r>
              <a:rPr lang="en-GB" sz="1800" b="0" strike="noStrike" spc="-1" dirty="0">
                <a:solidFill>
                  <a:srgbClr val="000000"/>
                </a:solidFill>
                <a:latin typeface="Arial"/>
              </a:rPr>
              <a:t> è </a:t>
            </a:r>
            <a:r>
              <a:rPr lang="en-GB" sz="1800" b="0" strike="noStrike" spc="-1" dirty="0" err="1">
                <a:solidFill>
                  <a:srgbClr val="000000"/>
                </a:solidFill>
                <a:latin typeface="Arial"/>
              </a:rPr>
              <a:t>stato</a:t>
            </a:r>
            <a:r>
              <a:rPr lang="en-GB" sz="1800" b="0" strike="noStrike" spc="-1" dirty="0">
                <a:solidFill>
                  <a:srgbClr val="000000"/>
                </a:solidFill>
                <a:latin typeface="Arial"/>
              </a:rPr>
              <a:t> </a:t>
            </a:r>
            <a:r>
              <a:rPr lang="en-GB" sz="1800" b="0" strike="noStrike" spc="-1" dirty="0" err="1">
                <a:solidFill>
                  <a:srgbClr val="000000"/>
                </a:solidFill>
                <a:latin typeface="Arial"/>
              </a:rPr>
              <a:t>sviluppato</a:t>
            </a:r>
            <a:r>
              <a:rPr lang="en-GB" sz="1800" b="0" strike="noStrike" spc="-1" dirty="0">
                <a:solidFill>
                  <a:srgbClr val="000000"/>
                </a:solidFill>
                <a:latin typeface="Arial"/>
              </a:rPr>
              <a:t> un </a:t>
            </a:r>
            <a:r>
              <a:rPr lang="en-GB" sz="1800" b="0" strike="noStrike" spc="-1" dirty="0" err="1">
                <a:solidFill>
                  <a:srgbClr val="000000"/>
                </a:solidFill>
                <a:latin typeface="Arial"/>
              </a:rPr>
              <a:t>algoritmo</a:t>
            </a:r>
            <a:r>
              <a:rPr lang="en-GB" sz="1800" b="0" strike="noStrike" spc="-1" dirty="0">
                <a:solidFill>
                  <a:srgbClr val="000000"/>
                </a:solidFill>
                <a:latin typeface="Arial"/>
              </a:rPr>
              <a:t> </a:t>
            </a:r>
            <a:r>
              <a:rPr lang="en-GB" sz="1800" b="0" strike="noStrike" spc="-1" dirty="0" err="1">
                <a:solidFill>
                  <a:srgbClr val="000000"/>
                </a:solidFill>
                <a:latin typeface="Arial"/>
              </a:rPr>
              <a:t>basato</a:t>
            </a:r>
            <a:r>
              <a:rPr lang="en-GB" sz="1800" b="0" strike="noStrike" spc="-1" dirty="0">
                <a:solidFill>
                  <a:srgbClr val="000000"/>
                </a:solidFill>
                <a:latin typeface="Arial"/>
              </a:rPr>
              <a:t> </a:t>
            </a:r>
            <a:r>
              <a:rPr lang="en-GB" sz="1800" b="0" strike="noStrike" spc="-1" dirty="0" err="1">
                <a:solidFill>
                  <a:srgbClr val="000000"/>
                </a:solidFill>
                <a:latin typeface="Arial"/>
              </a:rPr>
              <a:t>sulla</a:t>
            </a:r>
            <a:r>
              <a:rPr lang="en-GB" sz="1800" b="0" strike="noStrike" spc="-1" dirty="0">
                <a:solidFill>
                  <a:srgbClr val="000000"/>
                </a:solidFill>
                <a:latin typeface="Arial"/>
              </a:rPr>
              <a:t> </a:t>
            </a:r>
            <a:r>
              <a:rPr lang="en-GB" sz="1800" b="0" strike="noStrike" spc="-1" dirty="0" err="1">
                <a:solidFill>
                  <a:srgbClr val="000000"/>
                </a:solidFill>
                <a:latin typeface="Arial"/>
              </a:rPr>
              <a:t>tecnica</a:t>
            </a:r>
            <a:r>
              <a:rPr lang="en-GB" sz="1800" b="0" strike="noStrike" spc="-1" dirty="0">
                <a:solidFill>
                  <a:srgbClr val="000000"/>
                </a:solidFill>
                <a:latin typeface="Arial"/>
              </a:rPr>
              <a:t> del boosted decision trees</a:t>
            </a:r>
          </a:p>
        </p:txBody>
      </p:sp>
    </p:spTree>
    <p:extLst>
      <p:ext uri="{BB962C8B-B14F-4D97-AF65-F5344CB8AC3E}">
        <p14:creationId xmlns:p14="http://schemas.microsoft.com/office/powerpoint/2010/main" val="405026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PlaceHolder 1"/>
          <p:cNvSpPr>
            <a:spLocks noGrp="1"/>
          </p:cNvSpPr>
          <p:nvPr>
            <p:ph type="sldNum" idx="15"/>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5D1BE943-5DA3-4962-A423-EA67C0CF6A6D}" type="slidenum">
              <a:rPr lang="it-IT" sz="1200" b="0" strike="noStrike" spc="-1">
                <a:solidFill>
                  <a:srgbClr val="000000"/>
                </a:solidFill>
                <a:latin typeface="Times New Roman"/>
                <a:ea typeface="+mn-ea"/>
              </a:rPr>
              <a:t>3</a:t>
            </a:fld>
            <a:endParaRPr lang="en-GB" sz="1200" b="0" strike="noStrike" spc="-1">
              <a:solidFill>
                <a:srgbClr val="000000"/>
              </a:solidFill>
              <a:latin typeface="Times New Roman"/>
            </a:endParaRPr>
          </a:p>
        </p:txBody>
      </p:sp>
      <p:sp>
        <p:nvSpPr>
          <p:cNvPr id="820" name="PlaceHolder 2"/>
          <p:cNvSpPr>
            <a:spLocks noGrp="1" noRot="1" noChangeAspect="1"/>
          </p:cNvSpPr>
          <p:nvPr>
            <p:ph type="sldImg"/>
          </p:nvPr>
        </p:nvSpPr>
        <p:spPr>
          <a:xfrm>
            <a:off x="533400" y="763588"/>
            <a:ext cx="6704013" cy="3771900"/>
          </a:xfrm>
          <a:prstGeom prst="rect">
            <a:avLst/>
          </a:prstGeom>
          <a:ln w="0">
            <a:noFill/>
          </a:ln>
        </p:spPr>
      </p:sp>
      <p:sp>
        <p:nvSpPr>
          <p:cNvPr id="821"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err="1">
                <a:solidFill>
                  <a:srgbClr val="000000"/>
                </a:solidFill>
                <a:latin typeface="Arial"/>
              </a:rPr>
              <a:t>attualmente</a:t>
            </a:r>
            <a:r>
              <a:rPr lang="en-GB" sz="1800" b="0" strike="noStrike" spc="-1" dirty="0">
                <a:solidFill>
                  <a:srgbClr val="000000"/>
                </a:solidFill>
                <a:latin typeface="Arial"/>
              </a:rPr>
              <a:t> in </a:t>
            </a:r>
            <a:r>
              <a:rPr lang="en-GB" sz="1800" b="0" strike="noStrike" spc="-1" dirty="0" err="1">
                <a:solidFill>
                  <a:srgbClr val="000000"/>
                </a:solidFill>
                <a:latin typeface="Arial"/>
              </a:rPr>
              <a:t>fase</a:t>
            </a:r>
            <a:r>
              <a:rPr lang="en-GB" sz="1800" b="0" strike="noStrike" spc="-1" dirty="0">
                <a:solidFill>
                  <a:srgbClr val="000000"/>
                </a:solidFill>
                <a:latin typeface="Arial"/>
              </a:rPr>
              <a:t> di </a:t>
            </a:r>
            <a:r>
              <a:rPr lang="en-GB" sz="1800" b="0" strike="noStrike" spc="-1" dirty="0" err="1">
                <a:solidFill>
                  <a:srgbClr val="000000"/>
                </a:solidFill>
                <a:latin typeface="Arial"/>
              </a:rPr>
              <a:t>realizzazione</a:t>
            </a:r>
            <a:r>
              <a:rPr lang="en-GB" sz="1800" b="0" strike="noStrike" spc="-1" dirty="0">
                <a:solidFill>
                  <a:srgbClr val="000000"/>
                </a:solidFill>
                <a:latin typeface="Arial"/>
              </a:rPr>
              <a:t> sotto la </a:t>
            </a:r>
            <a:r>
              <a:rPr lang="en-GB" sz="1800" b="0" strike="noStrike" spc="-1" dirty="0" err="1">
                <a:solidFill>
                  <a:srgbClr val="000000"/>
                </a:solidFill>
                <a:latin typeface="Arial"/>
              </a:rPr>
              <a:t>collina</a:t>
            </a:r>
            <a:r>
              <a:rPr lang="en-GB" sz="1800" b="0" strike="noStrike" spc="-1" dirty="0">
                <a:solidFill>
                  <a:srgbClr val="000000"/>
                </a:solidFill>
                <a:latin typeface="Arial"/>
              </a:rPr>
              <a:t> Dashi </a:t>
            </a:r>
            <a:r>
              <a:rPr lang="en-GB" sz="1800" b="0" strike="noStrike" spc="-1" dirty="0" err="1">
                <a:solidFill>
                  <a:srgbClr val="000000"/>
                </a:solidFill>
                <a:latin typeface="Arial"/>
              </a:rPr>
              <a:t>nel</a:t>
            </a:r>
            <a:r>
              <a:rPr lang="en-GB" sz="1800" b="0" strike="noStrike" spc="-1" dirty="0">
                <a:solidFill>
                  <a:srgbClr val="000000"/>
                </a:solidFill>
                <a:latin typeface="Arial"/>
              </a:rPr>
              <a:t> </a:t>
            </a:r>
            <a:r>
              <a:rPr lang="en-GB" sz="1800" b="0" strike="noStrike" spc="-1" dirty="0" err="1">
                <a:solidFill>
                  <a:srgbClr val="000000"/>
                </a:solidFill>
                <a:latin typeface="Arial"/>
              </a:rPr>
              <a:t>sud</a:t>
            </a:r>
            <a:r>
              <a:rPr lang="en-GB" sz="1800" b="0" strike="noStrike" spc="-1" dirty="0">
                <a:solidFill>
                  <a:srgbClr val="000000"/>
                </a:solidFill>
                <a:latin typeface="Arial"/>
              </a:rPr>
              <a:t> </a:t>
            </a:r>
            <a:r>
              <a:rPr lang="en-GB" sz="1800" b="0" strike="noStrike" spc="-1" dirty="0" err="1">
                <a:solidFill>
                  <a:srgbClr val="000000"/>
                </a:solidFill>
                <a:latin typeface="Arial"/>
              </a:rPr>
              <a:t>della</a:t>
            </a:r>
            <a:r>
              <a:rPr lang="en-GB" sz="1800" b="0" strike="noStrike" spc="-1" dirty="0">
                <a:solidFill>
                  <a:srgbClr val="000000"/>
                </a:solidFill>
                <a:latin typeface="Arial"/>
              </a:rPr>
              <a:t> </a:t>
            </a:r>
            <a:r>
              <a:rPr lang="en-GB" sz="1800" b="0" strike="noStrike" spc="-1" dirty="0" err="1">
                <a:solidFill>
                  <a:srgbClr val="000000"/>
                </a:solidFill>
                <a:latin typeface="Arial"/>
              </a:rPr>
              <a:t>Cina</a:t>
            </a:r>
            <a:r>
              <a:rPr lang="en-GB" sz="1800" b="0" strike="noStrike" spc="-1" dirty="0">
                <a:solidFill>
                  <a:srgbClr val="000000"/>
                </a:solidFill>
                <a:latin typeface="Arial"/>
              </a:rPr>
              <a:t>.</a:t>
            </a:r>
          </a:p>
          <a:p>
            <a:pPr marL="216000" indent="0">
              <a:buNone/>
            </a:pPr>
            <a:r>
              <a:rPr lang="en-GB" sz="1800" b="0" strike="noStrike" spc="-1" dirty="0">
                <a:solidFill>
                  <a:srgbClr val="000000"/>
                </a:solidFill>
                <a:latin typeface="Arial"/>
              </a:rPr>
              <a:t>È </a:t>
            </a:r>
            <a:r>
              <a:rPr lang="en-GB" sz="1800" b="0" strike="noStrike" spc="-1" dirty="0" err="1">
                <a:solidFill>
                  <a:srgbClr val="000000"/>
                </a:solidFill>
                <a:latin typeface="Arial"/>
              </a:rPr>
              <a:t>composto</a:t>
            </a:r>
            <a:r>
              <a:rPr lang="en-GB" sz="1800" b="0" strike="noStrike" spc="-1" dirty="0">
                <a:solidFill>
                  <a:srgbClr val="000000"/>
                </a:solidFill>
                <a:latin typeface="Arial"/>
              </a:rPr>
              <a:t> da un central detector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vanta</a:t>
            </a:r>
            <a:r>
              <a:rPr lang="en-GB" sz="1800" b="0" strike="noStrike" spc="-1" dirty="0">
                <a:solidFill>
                  <a:srgbClr val="000000"/>
                </a:solidFill>
                <a:latin typeface="Arial"/>
              </a:rPr>
              <a:t> </a:t>
            </a:r>
            <a:r>
              <a:rPr lang="en-GB" sz="1800" b="0" strike="noStrike" spc="-1" dirty="0" err="1">
                <a:solidFill>
                  <a:srgbClr val="000000"/>
                </a:solidFill>
                <a:latin typeface="Arial"/>
              </a:rPr>
              <a:t>una</a:t>
            </a:r>
            <a:r>
              <a:rPr lang="en-GB" sz="1800" b="0" strike="noStrike" spc="-1" dirty="0">
                <a:solidFill>
                  <a:srgbClr val="000000"/>
                </a:solidFill>
                <a:latin typeface="Arial"/>
              </a:rPr>
              <a:t> </a:t>
            </a:r>
            <a:r>
              <a:rPr lang="en-GB" sz="1800" b="0" strike="noStrike" spc="-1" dirty="0" err="1">
                <a:solidFill>
                  <a:srgbClr val="000000"/>
                </a:solidFill>
                <a:latin typeface="Arial"/>
              </a:rPr>
              <a:t>risoluzione</a:t>
            </a:r>
            <a:r>
              <a:rPr lang="en-GB" sz="1800" b="0" strike="noStrike" spc="-1" dirty="0">
                <a:solidFill>
                  <a:srgbClr val="000000"/>
                </a:solidFill>
                <a:latin typeface="Arial"/>
              </a:rPr>
              <a:t> </a:t>
            </a:r>
            <a:r>
              <a:rPr lang="en-GB" sz="1800" b="0" strike="noStrike" spc="-1" dirty="0" err="1">
                <a:solidFill>
                  <a:srgbClr val="000000"/>
                </a:solidFill>
                <a:latin typeface="Arial"/>
              </a:rPr>
              <a:t>energetica</a:t>
            </a:r>
            <a:r>
              <a:rPr lang="en-GB" sz="1800" b="0" strike="noStrike" spc="-1" dirty="0">
                <a:solidFill>
                  <a:srgbClr val="000000"/>
                </a:solidFill>
                <a:latin typeface="Arial"/>
              </a:rPr>
              <a:t> del 3% </a:t>
            </a:r>
            <a:r>
              <a:rPr lang="en-GB" sz="1800" b="0" strike="noStrike" spc="-1" dirty="0" err="1">
                <a:solidFill>
                  <a:srgbClr val="000000"/>
                </a:solidFill>
                <a:latin typeface="Arial"/>
              </a:rPr>
              <a:t>sulla</a:t>
            </a:r>
            <a:r>
              <a:rPr lang="en-GB" sz="1800" b="0" strike="noStrike" spc="-1" dirty="0">
                <a:solidFill>
                  <a:srgbClr val="000000"/>
                </a:solidFill>
                <a:latin typeface="Arial"/>
              </a:rPr>
              <a:t> </a:t>
            </a:r>
            <a:r>
              <a:rPr lang="en-GB" sz="1800" b="0" strike="noStrike" spc="-1" dirty="0" err="1">
                <a:solidFill>
                  <a:srgbClr val="000000"/>
                </a:solidFill>
                <a:latin typeface="Arial"/>
              </a:rPr>
              <a:t>radice</a:t>
            </a:r>
            <a:r>
              <a:rPr lang="en-GB" sz="1800" b="0" strike="noStrike" spc="-1" dirty="0">
                <a:solidFill>
                  <a:srgbClr val="000000"/>
                </a:solidFill>
                <a:latin typeface="Arial"/>
              </a:rPr>
              <a:t> di E, ed è </a:t>
            </a:r>
            <a:r>
              <a:rPr lang="en-GB" sz="1800" b="0" strike="noStrike" spc="-1" dirty="0" err="1">
                <a:solidFill>
                  <a:srgbClr val="000000"/>
                </a:solidFill>
                <a:latin typeface="Arial"/>
              </a:rPr>
              <a:t>posto</a:t>
            </a:r>
            <a:r>
              <a:rPr lang="en-GB" sz="1800" b="0" strike="noStrike" spc="-1" dirty="0">
                <a:solidFill>
                  <a:srgbClr val="000000"/>
                </a:solidFill>
                <a:latin typeface="Arial"/>
              </a:rPr>
              <a:t> </a:t>
            </a:r>
            <a:r>
              <a:rPr lang="en-GB" sz="1800" b="0" strike="noStrike" spc="-1" dirty="0" err="1">
                <a:solidFill>
                  <a:srgbClr val="000000"/>
                </a:solidFill>
                <a:latin typeface="Arial"/>
              </a:rPr>
              <a:t>all’interno</a:t>
            </a:r>
            <a:r>
              <a:rPr lang="en-GB" sz="1800" b="0" strike="noStrike" spc="-1" dirty="0">
                <a:solidFill>
                  <a:srgbClr val="000000"/>
                </a:solidFill>
                <a:latin typeface="Arial"/>
              </a:rPr>
              <a:t> di </a:t>
            </a:r>
            <a:r>
              <a:rPr lang="en-GB" sz="1800" b="0" strike="noStrike" spc="-1" dirty="0" err="1">
                <a:solidFill>
                  <a:srgbClr val="000000"/>
                </a:solidFill>
                <a:latin typeface="Arial"/>
              </a:rPr>
              <a:t>una</a:t>
            </a:r>
            <a:r>
              <a:rPr lang="en-GB" sz="1800" b="0" strike="noStrike" spc="-1" dirty="0">
                <a:solidFill>
                  <a:srgbClr val="000000"/>
                </a:solidFill>
                <a:latin typeface="Arial"/>
              </a:rPr>
              <a:t> </a:t>
            </a:r>
            <a:r>
              <a:rPr lang="en-GB" sz="1800" b="0" strike="noStrike" spc="-1" dirty="0" err="1">
                <a:solidFill>
                  <a:srgbClr val="000000"/>
                </a:solidFill>
                <a:latin typeface="Arial"/>
              </a:rPr>
              <a:t>sfera</a:t>
            </a:r>
            <a:r>
              <a:rPr lang="en-GB" sz="1800" b="0" strike="noStrike" spc="-1" dirty="0">
                <a:solidFill>
                  <a:srgbClr val="000000"/>
                </a:solidFill>
                <a:latin typeface="Arial"/>
              </a:rPr>
              <a:t> di </a:t>
            </a:r>
            <a:r>
              <a:rPr lang="en-GB" sz="1800" b="0" strike="noStrike" spc="-1" dirty="0" err="1">
                <a:solidFill>
                  <a:srgbClr val="000000"/>
                </a:solidFill>
                <a:latin typeface="Arial"/>
              </a:rPr>
              <a:t>acrilico</a:t>
            </a:r>
            <a:r>
              <a:rPr lang="en-GB" sz="1800" b="0" strike="noStrike" spc="-1" dirty="0">
                <a:solidFill>
                  <a:srgbClr val="000000"/>
                </a:solidFill>
                <a:latin typeface="Arial"/>
              </a:rPr>
              <a:t> </a:t>
            </a:r>
            <a:r>
              <a:rPr lang="en-GB" sz="1800" b="0" strike="noStrike" spc="-1" dirty="0" err="1">
                <a:solidFill>
                  <a:srgbClr val="000000"/>
                </a:solidFill>
                <a:latin typeface="Arial"/>
              </a:rPr>
              <a:t>immersa</a:t>
            </a:r>
            <a:r>
              <a:rPr lang="en-GB" sz="1800" b="0" strike="noStrike" spc="-1" dirty="0">
                <a:solidFill>
                  <a:srgbClr val="000000"/>
                </a:solidFill>
                <a:latin typeface="Arial"/>
              </a:rPr>
              <a:t> in </a:t>
            </a:r>
            <a:r>
              <a:rPr lang="en-GB" sz="1800" b="0" strike="noStrike" spc="-1" dirty="0" err="1">
                <a:solidFill>
                  <a:srgbClr val="000000"/>
                </a:solidFill>
                <a:latin typeface="Arial"/>
              </a:rPr>
              <a:t>una</a:t>
            </a:r>
            <a:r>
              <a:rPr lang="en-GB" sz="1800" b="0" strike="noStrike" spc="-1" dirty="0">
                <a:solidFill>
                  <a:srgbClr val="000000"/>
                </a:solidFill>
                <a:latin typeface="Arial"/>
              </a:rPr>
              <a:t> piscina </a:t>
            </a:r>
            <a:r>
              <a:rPr lang="en-GB" sz="1800" b="0" strike="noStrike" spc="-1" dirty="0" err="1">
                <a:solidFill>
                  <a:srgbClr val="000000"/>
                </a:solidFill>
                <a:latin typeface="Arial"/>
              </a:rPr>
              <a:t>d’acqua</a:t>
            </a:r>
            <a:r>
              <a:rPr lang="en-GB" sz="1800" b="0" strike="noStrike" spc="-1" dirty="0">
                <a:solidFill>
                  <a:srgbClr val="000000"/>
                </a:solidFill>
                <a:latin typeface="Arial"/>
              </a:rPr>
              <a:t> </a:t>
            </a:r>
            <a:r>
              <a:rPr lang="en-GB" sz="1800" b="0" strike="noStrike" spc="-1" dirty="0" err="1">
                <a:solidFill>
                  <a:srgbClr val="000000"/>
                </a:solidFill>
                <a:latin typeface="Arial"/>
              </a:rPr>
              <a:t>che</a:t>
            </a:r>
            <a:r>
              <a:rPr lang="en-GB" sz="1800" b="0" strike="noStrike" spc="-1" dirty="0">
                <a:solidFill>
                  <a:srgbClr val="000000"/>
                </a:solidFill>
                <a:latin typeface="Arial"/>
              </a:rPr>
              <a:t> non solo </a:t>
            </a:r>
            <a:r>
              <a:rPr lang="en-GB" sz="1800" b="0" strike="noStrike" spc="-1" dirty="0" err="1">
                <a:solidFill>
                  <a:srgbClr val="000000"/>
                </a:solidFill>
                <a:latin typeface="Arial"/>
              </a:rPr>
              <a:t>funge</a:t>
            </a:r>
            <a:r>
              <a:rPr lang="en-GB" sz="1800" b="0" strike="noStrike" spc="-1" dirty="0">
                <a:solidFill>
                  <a:srgbClr val="000000"/>
                </a:solidFill>
                <a:latin typeface="Arial"/>
              </a:rPr>
              <a:t> da </a:t>
            </a:r>
            <a:r>
              <a:rPr lang="en-GB" sz="1800" b="0" strike="noStrike" spc="-1" dirty="0" err="1">
                <a:solidFill>
                  <a:srgbClr val="000000"/>
                </a:solidFill>
                <a:latin typeface="Arial"/>
              </a:rPr>
              <a:t>schermo</a:t>
            </a:r>
            <a:r>
              <a:rPr lang="en-GB" sz="1800" b="0" strike="noStrike" spc="-1" dirty="0">
                <a:solidFill>
                  <a:srgbClr val="000000"/>
                </a:solidFill>
                <a:latin typeface="Arial"/>
              </a:rPr>
              <a:t> per la </a:t>
            </a:r>
            <a:r>
              <a:rPr lang="en-GB" sz="1800" b="0" strike="noStrike" spc="-1" dirty="0" err="1">
                <a:solidFill>
                  <a:srgbClr val="000000"/>
                </a:solidFill>
                <a:latin typeface="Arial"/>
              </a:rPr>
              <a:t>radiazione</a:t>
            </a:r>
            <a:r>
              <a:rPr lang="en-GB" sz="1800" b="0" strike="noStrike" spc="-1" dirty="0">
                <a:solidFill>
                  <a:srgbClr val="000000"/>
                </a:solidFill>
                <a:latin typeface="Arial"/>
              </a:rPr>
              <a:t> </a:t>
            </a:r>
            <a:r>
              <a:rPr lang="en-GB" sz="1800" b="0" strike="noStrike" spc="-1" dirty="0" err="1">
                <a:solidFill>
                  <a:srgbClr val="000000"/>
                </a:solidFill>
                <a:latin typeface="Arial"/>
              </a:rPr>
              <a:t>della</a:t>
            </a:r>
            <a:r>
              <a:rPr lang="en-GB" sz="1800" b="0" strike="noStrike" spc="-1" dirty="0">
                <a:solidFill>
                  <a:srgbClr val="000000"/>
                </a:solidFill>
                <a:latin typeface="Arial"/>
              </a:rPr>
              <a:t> </a:t>
            </a:r>
            <a:r>
              <a:rPr lang="en-GB" sz="1800" b="0" strike="noStrike" spc="-1" dirty="0" err="1">
                <a:solidFill>
                  <a:srgbClr val="000000"/>
                </a:solidFill>
                <a:latin typeface="Arial"/>
              </a:rPr>
              <a:t>roccia</a:t>
            </a:r>
            <a:r>
              <a:rPr lang="en-GB" sz="1800" b="0" strike="noStrike" spc="-1" dirty="0">
                <a:solidFill>
                  <a:srgbClr val="000000"/>
                </a:solidFill>
                <a:latin typeface="Arial"/>
              </a:rPr>
              <a:t> </a:t>
            </a:r>
            <a:r>
              <a:rPr lang="en-GB" sz="1800" b="0" strike="noStrike" spc="-1" dirty="0" err="1">
                <a:solidFill>
                  <a:srgbClr val="000000"/>
                </a:solidFill>
                <a:latin typeface="Arial"/>
              </a:rPr>
              <a:t>circostante</a:t>
            </a:r>
            <a:r>
              <a:rPr lang="en-GB" sz="1800" b="0" strike="noStrike" spc="-1" dirty="0">
                <a:solidFill>
                  <a:srgbClr val="000000"/>
                </a:solidFill>
                <a:latin typeface="Arial"/>
              </a:rPr>
              <a:t>, ma è </a:t>
            </a:r>
            <a:r>
              <a:rPr lang="en-GB" sz="1800" b="0" strike="noStrike" spc="-1" dirty="0" err="1">
                <a:solidFill>
                  <a:srgbClr val="000000"/>
                </a:solidFill>
                <a:latin typeface="Arial"/>
              </a:rPr>
              <a:t>anche</a:t>
            </a:r>
            <a:r>
              <a:rPr lang="en-GB" sz="1800" b="0" strike="noStrike" spc="-1" dirty="0">
                <a:solidFill>
                  <a:srgbClr val="000000"/>
                </a:solidFill>
                <a:latin typeface="Arial"/>
              </a:rPr>
              <a:t> un </a:t>
            </a:r>
            <a:r>
              <a:rPr lang="en-GB" sz="1800" b="0" strike="noStrike" spc="-1" dirty="0" err="1">
                <a:solidFill>
                  <a:srgbClr val="000000"/>
                </a:solidFill>
                <a:latin typeface="Arial"/>
              </a:rPr>
              <a:t>rivelatore</a:t>
            </a:r>
            <a:r>
              <a:rPr lang="en-GB" sz="1800" b="0" strike="noStrike" spc="-1" dirty="0">
                <a:solidFill>
                  <a:srgbClr val="000000"/>
                </a:solidFill>
                <a:latin typeface="Arial"/>
              </a:rPr>
              <a:t> </a:t>
            </a:r>
            <a:r>
              <a:rPr lang="en-GB" sz="1800" b="0" strike="noStrike" spc="-1" dirty="0" err="1">
                <a:solidFill>
                  <a:srgbClr val="000000"/>
                </a:solidFill>
                <a:latin typeface="Arial"/>
              </a:rPr>
              <a:t>cherenkov</a:t>
            </a:r>
            <a:r>
              <a:rPr lang="en-GB" sz="1800" b="0" strike="noStrike" spc="-1" dirty="0">
                <a:solidFill>
                  <a:srgbClr val="000000"/>
                </a:solidFill>
                <a:latin typeface="Arial"/>
              </a:rPr>
              <a:t>. </a:t>
            </a:r>
          </a:p>
          <a:p>
            <a:pPr marL="216000" indent="0">
              <a:buNone/>
            </a:pPr>
            <a:r>
              <a:rPr lang="en-GB" sz="1800" b="0" strike="noStrike" spc="-1" dirty="0">
                <a:solidFill>
                  <a:srgbClr val="000000"/>
                </a:solidFill>
                <a:latin typeface="Arial"/>
              </a:rPr>
              <a:t>Il Central Detector </a:t>
            </a:r>
            <a:r>
              <a:rPr lang="en-GB" sz="1800" b="0" strike="noStrike" spc="-1" dirty="0" err="1">
                <a:solidFill>
                  <a:srgbClr val="000000"/>
                </a:solidFill>
                <a:latin typeface="Arial"/>
              </a:rPr>
              <a:t>ospita</a:t>
            </a:r>
            <a:r>
              <a:rPr lang="en-GB" sz="1800" b="0" strike="noStrike" spc="-1" dirty="0">
                <a:solidFill>
                  <a:srgbClr val="000000"/>
                </a:solidFill>
                <a:latin typeface="Arial"/>
              </a:rPr>
              <a:t> 20kton di </a:t>
            </a:r>
            <a:r>
              <a:rPr lang="en-GB" sz="1800" b="0" strike="noStrike" spc="-1" dirty="0" err="1">
                <a:solidFill>
                  <a:srgbClr val="000000"/>
                </a:solidFill>
                <a:latin typeface="Arial"/>
              </a:rPr>
              <a:t>liquido</a:t>
            </a:r>
            <a:r>
              <a:rPr lang="en-GB" sz="1800" b="0" strike="noStrike" spc="-1" dirty="0">
                <a:solidFill>
                  <a:srgbClr val="000000"/>
                </a:solidFill>
                <a:latin typeface="Arial"/>
              </a:rPr>
              <a:t> </a:t>
            </a:r>
            <a:r>
              <a:rPr lang="en-GB" sz="1800" b="0" strike="noStrike" spc="-1" dirty="0" err="1">
                <a:solidFill>
                  <a:srgbClr val="000000"/>
                </a:solidFill>
                <a:latin typeface="Arial"/>
              </a:rPr>
              <a:t>scintillatore</a:t>
            </a:r>
            <a:r>
              <a:rPr lang="en-GB" sz="1800" b="0" strike="noStrike" spc="-1" dirty="0">
                <a:solidFill>
                  <a:srgbClr val="000000"/>
                </a:solidFill>
                <a:latin typeface="Arial"/>
              </a:rPr>
              <a:t> ed è </a:t>
            </a:r>
            <a:r>
              <a:rPr lang="en-GB" sz="1800" b="0" strike="noStrike" spc="-1" dirty="0" err="1">
                <a:solidFill>
                  <a:srgbClr val="000000"/>
                </a:solidFill>
                <a:latin typeface="Arial"/>
              </a:rPr>
              <a:t>complementato</a:t>
            </a:r>
            <a:r>
              <a:rPr lang="en-GB" sz="1800" b="0" strike="noStrike" spc="-1" dirty="0">
                <a:solidFill>
                  <a:srgbClr val="000000"/>
                </a:solidFill>
                <a:latin typeface="Arial"/>
              </a:rPr>
              <a:t> da un top tracker, per la </a:t>
            </a:r>
            <a:r>
              <a:rPr lang="en-GB" sz="1800" b="0" strike="noStrike" spc="-1" dirty="0" err="1">
                <a:solidFill>
                  <a:srgbClr val="000000"/>
                </a:solidFill>
                <a:latin typeface="Arial"/>
              </a:rPr>
              <a:t>rivelazione</a:t>
            </a:r>
            <a:r>
              <a:rPr lang="en-GB" sz="1800" b="0" strike="noStrike" spc="-1" dirty="0">
                <a:solidFill>
                  <a:srgbClr val="000000"/>
                </a:solidFill>
                <a:latin typeface="Arial"/>
              </a:rPr>
              <a:t> </a:t>
            </a:r>
            <a:r>
              <a:rPr lang="en-GB" sz="1800" b="0" strike="noStrike" spc="-1" dirty="0" err="1">
                <a:solidFill>
                  <a:srgbClr val="000000"/>
                </a:solidFill>
                <a:latin typeface="Arial"/>
              </a:rPr>
              <a:t>delle</a:t>
            </a:r>
            <a:r>
              <a:rPr lang="en-GB" sz="1800" b="0" strike="noStrike" spc="-1" dirty="0">
                <a:solidFill>
                  <a:srgbClr val="000000"/>
                </a:solidFill>
                <a:latin typeface="Arial"/>
              </a:rPr>
              <a:t> </a:t>
            </a:r>
            <a:r>
              <a:rPr lang="en-GB" sz="1800" b="0" strike="noStrike" spc="-1" dirty="0" err="1">
                <a:solidFill>
                  <a:srgbClr val="000000"/>
                </a:solidFill>
                <a:latin typeface="Arial"/>
              </a:rPr>
              <a:t>traccie</a:t>
            </a:r>
            <a:r>
              <a:rPr lang="en-GB" sz="1800" b="0" strike="noStrike" spc="-1" dirty="0">
                <a:solidFill>
                  <a:srgbClr val="000000"/>
                </a:solidFill>
                <a:latin typeface="Arial"/>
              </a:rPr>
              <a:t> </a:t>
            </a:r>
            <a:r>
              <a:rPr lang="en-GB" sz="1800" b="0" strike="noStrike" spc="-1" dirty="0" err="1">
                <a:solidFill>
                  <a:srgbClr val="000000"/>
                </a:solidFill>
                <a:latin typeface="Arial"/>
              </a:rPr>
              <a:t>muoniche</a:t>
            </a:r>
            <a:r>
              <a:rPr lang="en-GB" sz="1800" b="0" strike="noStrike" spc="-1" dirty="0">
                <a:solidFill>
                  <a:srgbClr val="000000"/>
                </a:solidFill>
                <a:latin typeface="Arial"/>
              </a:rPr>
              <a:t>.</a:t>
            </a:r>
          </a:p>
          <a:p>
            <a:pPr marL="216000" indent="0">
              <a:buNone/>
            </a:pPr>
            <a:endParaRPr lang="en-GB" sz="1800" b="0" strike="noStrike" spc="-1" dirty="0">
              <a:solidFill>
                <a:srgbClr val="000000"/>
              </a:solidFill>
              <a:latin typeface="Arial"/>
            </a:endParaRPr>
          </a:p>
          <a:p>
            <a:pPr marL="216000" indent="0">
              <a:buNone/>
            </a:pPr>
            <a:endParaRPr lang="en-GB" sz="1800" b="0" strike="noStrike" spc="-1" dirty="0">
              <a:solidFill>
                <a:srgbClr val="000000"/>
              </a:solid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PlaceHolder 1"/>
          <p:cNvSpPr>
            <a:spLocks noGrp="1"/>
          </p:cNvSpPr>
          <p:nvPr>
            <p:ph type="sldNum" idx="42"/>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A1DCDC95-C49C-4474-B4AF-04A46942E6C0}" type="slidenum">
              <a:rPr lang="it-IT" sz="1200" b="0" strike="noStrike" spc="-1">
                <a:solidFill>
                  <a:srgbClr val="000000"/>
                </a:solidFill>
                <a:latin typeface="Times New Roman"/>
                <a:ea typeface="+mn-ea"/>
              </a:rPr>
              <a:t>30</a:t>
            </a:fld>
            <a:endParaRPr lang="en-GB" sz="1200" b="0" strike="noStrike" spc="-1">
              <a:solidFill>
                <a:srgbClr val="000000"/>
              </a:solidFill>
              <a:latin typeface="Times New Roman"/>
            </a:endParaRPr>
          </a:p>
        </p:txBody>
      </p:sp>
      <p:sp>
        <p:nvSpPr>
          <p:cNvPr id="901" name="PlaceHolder 2"/>
          <p:cNvSpPr>
            <a:spLocks noGrp="1" noRot="1" noChangeAspect="1"/>
          </p:cNvSpPr>
          <p:nvPr>
            <p:ph type="sldImg"/>
          </p:nvPr>
        </p:nvSpPr>
        <p:spPr>
          <a:xfrm>
            <a:off x="533400" y="763588"/>
            <a:ext cx="6702425" cy="3770312"/>
          </a:xfrm>
          <a:prstGeom prst="rect">
            <a:avLst/>
          </a:prstGeom>
          <a:ln w="0">
            <a:noFill/>
          </a:ln>
        </p:spPr>
      </p:sp>
      <p:sp>
        <p:nvSpPr>
          <p:cNvPr id="902"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31</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2879054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PlaceHolder 1"/>
          <p:cNvSpPr>
            <a:spLocks noGrp="1"/>
          </p:cNvSpPr>
          <p:nvPr>
            <p:ph type="sldNum" idx="4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D3E4A428-A720-48EF-BFDB-9F4D2D2D4F20}" type="slidenum">
              <a:rPr lang="it-IT" sz="1200" b="0" strike="noStrike" spc="-1">
                <a:solidFill>
                  <a:srgbClr val="000000"/>
                </a:solidFill>
                <a:latin typeface="Times New Roman"/>
                <a:ea typeface="+mn-ea"/>
              </a:rPr>
              <a:t>32</a:t>
            </a:fld>
            <a:endParaRPr lang="en-GB" sz="1200" b="0" strike="noStrike" spc="-1">
              <a:solidFill>
                <a:srgbClr val="000000"/>
              </a:solidFill>
              <a:latin typeface="Times New Roman"/>
            </a:endParaRPr>
          </a:p>
        </p:txBody>
      </p:sp>
      <p:sp>
        <p:nvSpPr>
          <p:cNvPr id="907" name="PlaceHolder 2"/>
          <p:cNvSpPr>
            <a:spLocks noGrp="1" noRot="1" noChangeAspect="1"/>
          </p:cNvSpPr>
          <p:nvPr>
            <p:ph type="sldImg"/>
          </p:nvPr>
        </p:nvSpPr>
        <p:spPr>
          <a:xfrm>
            <a:off x="533400" y="763588"/>
            <a:ext cx="6702425" cy="3770312"/>
          </a:xfrm>
          <a:prstGeom prst="rect">
            <a:avLst/>
          </a:prstGeom>
          <a:ln w="0">
            <a:noFill/>
          </a:ln>
        </p:spPr>
      </p:sp>
      <p:sp>
        <p:nvSpPr>
          <p:cNvPr id="90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PlaceHolder 1"/>
          <p:cNvSpPr>
            <a:spLocks noGrp="1"/>
          </p:cNvSpPr>
          <p:nvPr>
            <p:ph type="sldNum" idx="45"/>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227034C7-F00F-4EA3-96B8-CDB72DDCB823}" type="slidenum">
              <a:rPr lang="it-IT" sz="1200" b="0" strike="noStrike" spc="-1">
                <a:solidFill>
                  <a:srgbClr val="000000"/>
                </a:solidFill>
                <a:latin typeface="Times New Roman"/>
                <a:ea typeface="+mn-ea"/>
              </a:rPr>
              <a:t>33</a:t>
            </a:fld>
            <a:endParaRPr lang="en-GB" sz="1200" b="0" strike="noStrike" spc="-1">
              <a:solidFill>
                <a:srgbClr val="000000"/>
              </a:solidFill>
              <a:latin typeface="Times New Roman"/>
            </a:endParaRPr>
          </a:p>
        </p:txBody>
      </p:sp>
      <p:sp>
        <p:nvSpPr>
          <p:cNvPr id="910" name="PlaceHolder 2"/>
          <p:cNvSpPr>
            <a:spLocks noGrp="1" noRot="1" noChangeAspect="1"/>
          </p:cNvSpPr>
          <p:nvPr>
            <p:ph type="sldImg"/>
          </p:nvPr>
        </p:nvSpPr>
        <p:spPr>
          <a:xfrm>
            <a:off x="533400" y="763588"/>
            <a:ext cx="6702425" cy="3770312"/>
          </a:xfrm>
          <a:prstGeom prst="rect">
            <a:avLst/>
          </a:prstGeom>
          <a:ln w="0">
            <a:noFill/>
          </a:ln>
        </p:spPr>
      </p:sp>
      <p:sp>
        <p:nvSpPr>
          <p:cNvPr id="911"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PlaceHolder 1"/>
          <p:cNvSpPr>
            <a:spLocks noGrp="1"/>
          </p:cNvSpPr>
          <p:nvPr>
            <p:ph type="sldNum" idx="51"/>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04FA0638-A757-4BC3-BF57-A993CAD1AE02}" type="slidenum">
              <a:rPr lang="it-IT" sz="1200" b="0" strike="noStrike" spc="-1">
                <a:solidFill>
                  <a:srgbClr val="000000"/>
                </a:solidFill>
                <a:latin typeface="Times New Roman"/>
                <a:ea typeface="+mn-ea"/>
              </a:rPr>
              <a:t>34</a:t>
            </a:fld>
            <a:endParaRPr lang="en-GB" sz="1200" b="0" strike="noStrike" spc="-1">
              <a:solidFill>
                <a:srgbClr val="000000"/>
              </a:solidFill>
              <a:latin typeface="Times New Roman"/>
            </a:endParaRPr>
          </a:p>
        </p:txBody>
      </p:sp>
      <p:sp>
        <p:nvSpPr>
          <p:cNvPr id="928" name="PlaceHolder 2"/>
          <p:cNvSpPr>
            <a:spLocks noGrp="1" noRot="1" noChangeAspect="1"/>
          </p:cNvSpPr>
          <p:nvPr>
            <p:ph type="sldImg"/>
          </p:nvPr>
        </p:nvSpPr>
        <p:spPr>
          <a:xfrm>
            <a:off x="533400" y="763588"/>
            <a:ext cx="6702425" cy="3770312"/>
          </a:xfrm>
          <a:prstGeom prst="rect">
            <a:avLst/>
          </a:prstGeom>
          <a:ln w="0">
            <a:noFill/>
          </a:ln>
        </p:spPr>
      </p:sp>
      <p:sp>
        <p:nvSpPr>
          <p:cNvPr id="929"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35</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2058788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PlaceHolder 1"/>
          <p:cNvSpPr>
            <a:spLocks noGrp="1"/>
          </p:cNvSpPr>
          <p:nvPr>
            <p:ph type="sldNum" idx="46"/>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29221D96-4EFE-4F2E-B17B-8FA77D5F4463}" type="slidenum">
              <a:rPr lang="it-IT" sz="1200" b="0" strike="noStrike" spc="-1">
                <a:solidFill>
                  <a:srgbClr val="000000"/>
                </a:solidFill>
                <a:latin typeface="Times New Roman"/>
                <a:ea typeface="+mn-ea"/>
              </a:rPr>
              <a:t>36</a:t>
            </a:fld>
            <a:endParaRPr lang="en-GB" sz="1200" b="0" strike="noStrike" spc="-1">
              <a:solidFill>
                <a:srgbClr val="000000"/>
              </a:solidFill>
              <a:latin typeface="Times New Roman"/>
            </a:endParaRPr>
          </a:p>
        </p:txBody>
      </p:sp>
      <p:sp>
        <p:nvSpPr>
          <p:cNvPr id="913" name="PlaceHolder 2"/>
          <p:cNvSpPr>
            <a:spLocks noGrp="1" noRot="1" noChangeAspect="1"/>
          </p:cNvSpPr>
          <p:nvPr>
            <p:ph type="sldImg"/>
          </p:nvPr>
        </p:nvSpPr>
        <p:spPr>
          <a:xfrm>
            <a:off x="533400" y="763588"/>
            <a:ext cx="6702425" cy="3770312"/>
          </a:xfrm>
          <a:prstGeom prst="rect">
            <a:avLst/>
          </a:prstGeom>
          <a:ln w="0">
            <a:noFill/>
          </a:ln>
        </p:spPr>
      </p:sp>
      <p:sp>
        <p:nvSpPr>
          <p:cNvPr id="914"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37</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2053446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PlaceHolder 1"/>
          <p:cNvSpPr>
            <a:spLocks noGrp="1"/>
          </p:cNvSpPr>
          <p:nvPr>
            <p:ph type="sldNum" idx="39"/>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258AA7A3-805D-4599-951A-935570BC0F21}" type="slidenum">
              <a:rPr lang="it-IT" sz="1200" b="0" strike="noStrike" spc="-1">
                <a:solidFill>
                  <a:srgbClr val="000000"/>
                </a:solidFill>
                <a:latin typeface="Times New Roman"/>
                <a:ea typeface="+mn-ea"/>
              </a:rPr>
              <a:t>38</a:t>
            </a:fld>
            <a:endParaRPr lang="en-GB" sz="1200" b="0" strike="noStrike" spc="-1">
              <a:solidFill>
                <a:srgbClr val="000000"/>
              </a:solidFill>
              <a:latin typeface="Times New Roman"/>
            </a:endParaRPr>
          </a:p>
        </p:txBody>
      </p:sp>
      <p:sp>
        <p:nvSpPr>
          <p:cNvPr id="892" name="PlaceHolder 2"/>
          <p:cNvSpPr>
            <a:spLocks noGrp="1" noRot="1" noChangeAspect="1"/>
          </p:cNvSpPr>
          <p:nvPr>
            <p:ph type="sldImg"/>
          </p:nvPr>
        </p:nvSpPr>
        <p:spPr>
          <a:xfrm>
            <a:off x="533400" y="763588"/>
            <a:ext cx="6702425" cy="3770312"/>
          </a:xfrm>
          <a:prstGeom prst="rect">
            <a:avLst/>
          </a:prstGeom>
          <a:ln w="0">
            <a:noFill/>
          </a:ln>
        </p:spPr>
      </p:sp>
      <p:sp>
        <p:nvSpPr>
          <p:cNvPr id="893"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39</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1457530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PlaceHolder 1"/>
          <p:cNvSpPr>
            <a:spLocks noGrp="1"/>
          </p:cNvSpPr>
          <p:nvPr>
            <p:ph type="sldNum" idx="16"/>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0F6FD18C-214D-4FF5-B2A7-F064C0FA9D10}" type="slidenum">
              <a:rPr lang="it-IT" sz="1200" b="0" strike="noStrike" spc="-1">
                <a:solidFill>
                  <a:srgbClr val="000000"/>
                </a:solidFill>
                <a:latin typeface="Times New Roman"/>
                <a:ea typeface="+mn-ea"/>
              </a:rPr>
              <a:t>4</a:t>
            </a:fld>
            <a:endParaRPr lang="en-GB" sz="1200" b="0" strike="noStrike" spc="-1">
              <a:solidFill>
                <a:srgbClr val="000000"/>
              </a:solidFill>
              <a:latin typeface="Times New Roman"/>
            </a:endParaRPr>
          </a:p>
        </p:txBody>
      </p:sp>
      <p:sp>
        <p:nvSpPr>
          <p:cNvPr id="823" name="PlaceHolder 2"/>
          <p:cNvSpPr>
            <a:spLocks noGrp="1" noRot="1" noChangeAspect="1"/>
          </p:cNvSpPr>
          <p:nvPr>
            <p:ph type="sldImg"/>
          </p:nvPr>
        </p:nvSpPr>
        <p:spPr>
          <a:xfrm>
            <a:off x="533400" y="763588"/>
            <a:ext cx="6702425" cy="3770312"/>
          </a:xfrm>
          <a:prstGeom prst="rect">
            <a:avLst/>
          </a:prstGeom>
          <a:ln w="0">
            <a:noFill/>
          </a:ln>
        </p:spPr>
      </p:sp>
      <p:sp>
        <p:nvSpPr>
          <p:cNvPr id="824"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a:solidFill>
                  <a:srgbClr val="000000"/>
                </a:solidFill>
                <a:latin typeface="Arial"/>
              </a:rPr>
              <a:t>Per </a:t>
            </a:r>
            <a:r>
              <a:rPr lang="en-GB" sz="1800" b="0" strike="noStrike" spc="-1" dirty="0" err="1">
                <a:solidFill>
                  <a:srgbClr val="000000"/>
                </a:solidFill>
                <a:latin typeface="Arial"/>
              </a:rPr>
              <a:t>quanto</a:t>
            </a:r>
            <a:r>
              <a:rPr lang="en-GB" sz="1800" b="0" strike="noStrike" spc="-1" dirty="0">
                <a:solidFill>
                  <a:srgbClr val="000000"/>
                </a:solidFill>
                <a:latin typeface="Arial"/>
              </a:rPr>
              <a:t> </a:t>
            </a:r>
            <a:r>
              <a:rPr lang="en-GB" sz="1800" b="0" strike="noStrike" spc="-1" dirty="0" err="1">
                <a:solidFill>
                  <a:srgbClr val="000000"/>
                </a:solidFill>
                <a:latin typeface="Arial"/>
              </a:rPr>
              <a:t>riguarda</a:t>
            </a:r>
            <a:r>
              <a:rPr lang="en-GB" sz="1800" b="0" strike="noStrike" spc="-1" dirty="0">
                <a:solidFill>
                  <a:srgbClr val="000000"/>
                </a:solidFill>
                <a:latin typeface="Arial"/>
              </a:rPr>
              <a:t> il </a:t>
            </a:r>
            <a:r>
              <a:rPr lang="en-GB" sz="1800" b="0" strike="noStrike" spc="-1" dirty="0" err="1">
                <a:solidFill>
                  <a:srgbClr val="000000"/>
                </a:solidFill>
                <a:latin typeface="Arial"/>
              </a:rPr>
              <a:t>segnale</a:t>
            </a:r>
            <a:r>
              <a:rPr lang="en-GB" sz="1800" b="0" strike="noStrike" spc="-1" dirty="0">
                <a:solidFill>
                  <a:srgbClr val="000000"/>
                </a:solidFill>
                <a:latin typeface="Arial"/>
              </a:rPr>
              <a:t> e il background </a:t>
            </a:r>
            <a:r>
              <a:rPr lang="en-GB" sz="1800" b="0" strike="noStrike" spc="-1" dirty="0" err="1">
                <a:solidFill>
                  <a:srgbClr val="000000"/>
                </a:solidFill>
                <a:latin typeface="Arial"/>
              </a:rPr>
              <a:t>all’interno</a:t>
            </a:r>
            <a:r>
              <a:rPr lang="en-GB" sz="1800" b="0" strike="noStrike" spc="-1" dirty="0">
                <a:solidFill>
                  <a:srgbClr val="000000"/>
                </a:solidFill>
                <a:latin typeface="Arial"/>
              </a:rPr>
              <a:t> del </a:t>
            </a:r>
            <a:r>
              <a:rPr lang="en-GB" sz="1800" b="0" strike="noStrike" spc="-1" dirty="0" err="1">
                <a:solidFill>
                  <a:srgbClr val="000000"/>
                </a:solidFill>
                <a:latin typeface="Arial"/>
              </a:rPr>
              <a:t>rivelatore</a:t>
            </a:r>
            <a:r>
              <a:rPr lang="en-GB" sz="1800" b="0" strike="noStrike" spc="-1" dirty="0">
                <a:solidFill>
                  <a:srgbClr val="000000"/>
                </a:solidFill>
                <a:latin typeface="Arial"/>
              </a:rPr>
              <a:t> </a:t>
            </a:r>
            <a:r>
              <a:rPr lang="en-GB" sz="1800" b="0" strike="noStrike" spc="-1" dirty="0" err="1">
                <a:solidFill>
                  <a:srgbClr val="000000"/>
                </a:solidFill>
                <a:latin typeface="Arial"/>
              </a:rPr>
              <a:t>si</a:t>
            </a:r>
            <a:r>
              <a:rPr lang="en-GB" sz="1800" b="0" strike="noStrike" spc="-1" dirty="0">
                <a:solidFill>
                  <a:srgbClr val="000000"/>
                </a:solidFill>
                <a:latin typeface="Arial"/>
              </a:rPr>
              <a:t> ha </a:t>
            </a:r>
            <a:r>
              <a:rPr lang="en-GB" sz="1800" b="0" strike="noStrike" spc="-1" dirty="0" err="1">
                <a:solidFill>
                  <a:srgbClr val="000000"/>
                </a:solidFill>
                <a:latin typeface="Arial"/>
              </a:rPr>
              <a:t>che</a:t>
            </a:r>
            <a:r>
              <a:rPr lang="en-GB" sz="1800" b="0" strike="noStrike" spc="-1" dirty="0">
                <a:solidFill>
                  <a:srgbClr val="000000"/>
                </a:solidFill>
                <a:latin typeface="Arial"/>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40</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3473886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41</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24099320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PlaceHolder 1"/>
          <p:cNvSpPr>
            <a:spLocks noGrp="1"/>
          </p:cNvSpPr>
          <p:nvPr>
            <p:ph type="sldNum" idx="47"/>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455FF86D-9E88-461B-B031-C294AB2B6EB7}" type="slidenum">
              <a:rPr lang="it-IT" sz="1200" b="0" strike="noStrike" spc="-1">
                <a:solidFill>
                  <a:srgbClr val="000000"/>
                </a:solidFill>
                <a:latin typeface="Times New Roman"/>
                <a:ea typeface="+mn-ea"/>
              </a:rPr>
              <a:t>42</a:t>
            </a:fld>
            <a:endParaRPr lang="en-GB" sz="1200" b="0" strike="noStrike" spc="-1">
              <a:solidFill>
                <a:srgbClr val="000000"/>
              </a:solidFill>
              <a:latin typeface="Times New Roman"/>
            </a:endParaRPr>
          </a:p>
        </p:txBody>
      </p:sp>
      <p:sp>
        <p:nvSpPr>
          <p:cNvPr id="916" name="PlaceHolder 2"/>
          <p:cNvSpPr>
            <a:spLocks noGrp="1" noRot="1" noChangeAspect="1"/>
          </p:cNvSpPr>
          <p:nvPr>
            <p:ph type="sldImg"/>
          </p:nvPr>
        </p:nvSpPr>
        <p:spPr>
          <a:xfrm>
            <a:off x="533400" y="763588"/>
            <a:ext cx="6702425" cy="3770312"/>
          </a:xfrm>
          <a:prstGeom prst="rect">
            <a:avLst/>
          </a:prstGeom>
          <a:ln w="0">
            <a:noFill/>
          </a:ln>
        </p:spPr>
      </p:sp>
      <p:sp>
        <p:nvSpPr>
          <p:cNvPr id="917"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extLst>
      <p:ext uri="{BB962C8B-B14F-4D97-AF65-F5344CB8AC3E}">
        <p14:creationId xmlns:p14="http://schemas.microsoft.com/office/powerpoint/2010/main" val="2450999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PlaceHolder 1"/>
          <p:cNvSpPr>
            <a:spLocks noGrp="1"/>
          </p:cNvSpPr>
          <p:nvPr>
            <p:ph type="sldNum" idx="47"/>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455FF86D-9E88-461B-B031-C294AB2B6EB7}" type="slidenum">
              <a:rPr lang="it-IT" sz="1200" b="0" strike="noStrike" spc="-1">
                <a:solidFill>
                  <a:srgbClr val="000000"/>
                </a:solidFill>
                <a:latin typeface="Times New Roman"/>
                <a:ea typeface="+mn-ea"/>
              </a:rPr>
              <a:t>43</a:t>
            </a:fld>
            <a:endParaRPr lang="en-GB" sz="1200" b="0" strike="noStrike" spc="-1">
              <a:solidFill>
                <a:srgbClr val="000000"/>
              </a:solidFill>
              <a:latin typeface="Times New Roman"/>
            </a:endParaRPr>
          </a:p>
        </p:txBody>
      </p:sp>
      <p:sp>
        <p:nvSpPr>
          <p:cNvPr id="916" name="PlaceHolder 2"/>
          <p:cNvSpPr>
            <a:spLocks noGrp="1" noRot="1" noChangeAspect="1"/>
          </p:cNvSpPr>
          <p:nvPr>
            <p:ph type="sldImg"/>
          </p:nvPr>
        </p:nvSpPr>
        <p:spPr>
          <a:xfrm>
            <a:off x="533400" y="763588"/>
            <a:ext cx="6702425" cy="3770312"/>
          </a:xfrm>
          <a:prstGeom prst="rect">
            <a:avLst/>
          </a:prstGeom>
          <a:ln w="0">
            <a:noFill/>
          </a:ln>
        </p:spPr>
      </p:sp>
      <p:sp>
        <p:nvSpPr>
          <p:cNvPr id="917"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PlaceHolder 1"/>
          <p:cNvSpPr>
            <a:spLocks noGrp="1"/>
          </p:cNvSpPr>
          <p:nvPr>
            <p:ph type="sldNum" idx="47"/>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455FF86D-9E88-461B-B031-C294AB2B6EB7}" type="slidenum">
              <a:rPr lang="it-IT" sz="1200" b="0" strike="noStrike" spc="-1">
                <a:solidFill>
                  <a:srgbClr val="000000"/>
                </a:solidFill>
                <a:latin typeface="Times New Roman"/>
                <a:ea typeface="+mn-ea"/>
              </a:rPr>
              <a:t>44</a:t>
            </a:fld>
            <a:endParaRPr lang="en-GB" sz="1200" b="0" strike="noStrike" spc="-1">
              <a:solidFill>
                <a:srgbClr val="000000"/>
              </a:solidFill>
              <a:latin typeface="Times New Roman"/>
            </a:endParaRPr>
          </a:p>
        </p:txBody>
      </p:sp>
      <p:sp>
        <p:nvSpPr>
          <p:cNvPr id="916" name="PlaceHolder 2"/>
          <p:cNvSpPr>
            <a:spLocks noGrp="1" noRot="1" noChangeAspect="1"/>
          </p:cNvSpPr>
          <p:nvPr>
            <p:ph type="sldImg"/>
          </p:nvPr>
        </p:nvSpPr>
        <p:spPr>
          <a:xfrm>
            <a:off x="533400" y="763588"/>
            <a:ext cx="6702425" cy="3770312"/>
          </a:xfrm>
          <a:prstGeom prst="rect">
            <a:avLst/>
          </a:prstGeom>
          <a:ln w="0">
            <a:noFill/>
          </a:ln>
        </p:spPr>
      </p:sp>
      <p:sp>
        <p:nvSpPr>
          <p:cNvPr id="917"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extLst>
      <p:ext uri="{BB962C8B-B14F-4D97-AF65-F5344CB8AC3E}">
        <p14:creationId xmlns:p14="http://schemas.microsoft.com/office/powerpoint/2010/main" val="6386513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PlaceHolder 1"/>
          <p:cNvSpPr>
            <a:spLocks noGrp="1"/>
          </p:cNvSpPr>
          <p:nvPr>
            <p:ph type="sldNum" idx="47"/>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455FF86D-9E88-461B-B031-C294AB2B6EB7}" type="slidenum">
              <a:rPr lang="it-IT" sz="1200" b="0" strike="noStrike" spc="-1">
                <a:solidFill>
                  <a:srgbClr val="000000"/>
                </a:solidFill>
                <a:latin typeface="Times New Roman"/>
                <a:ea typeface="+mn-ea"/>
              </a:rPr>
              <a:t>45</a:t>
            </a:fld>
            <a:endParaRPr lang="en-GB" sz="1200" b="0" strike="noStrike" spc="-1">
              <a:solidFill>
                <a:srgbClr val="000000"/>
              </a:solidFill>
              <a:latin typeface="Times New Roman"/>
            </a:endParaRPr>
          </a:p>
        </p:txBody>
      </p:sp>
      <p:sp>
        <p:nvSpPr>
          <p:cNvPr id="916" name="PlaceHolder 2"/>
          <p:cNvSpPr>
            <a:spLocks noGrp="1" noRot="1" noChangeAspect="1"/>
          </p:cNvSpPr>
          <p:nvPr>
            <p:ph type="sldImg"/>
          </p:nvPr>
        </p:nvSpPr>
        <p:spPr>
          <a:xfrm>
            <a:off x="533400" y="763588"/>
            <a:ext cx="6702425" cy="3770312"/>
          </a:xfrm>
          <a:prstGeom prst="rect">
            <a:avLst/>
          </a:prstGeom>
          <a:ln w="0">
            <a:noFill/>
          </a:ln>
        </p:spPr>
      </p:sp>
      <p:sp>
        <p:nvSpPr>
          <p:cNvPr id="917"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extLst>
      <p:ext uri="{BB962C8B-B14F-4D97-AF65-F5344CB8AC3E}">
        <p14:creationId xmlns:p14="http://schemas.microsoft.com/office/powerpoint/2010/main" val="41943043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PlaceHolder 1"/>
          <p:cNvSpPr>
            <a:spLocks noGrp="1"/>
          </p:cNvSpPr>
          <p:nvPr>
            <p:ph type="sldNum" idx="47"/>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455FF86D-9E88-461B-B031-C294AB2B6EB7}" type="slidenum">
              <a:rPr lang="it-IT" sz="1200" b="0" strike="noStrike" spc="-1">
                <a:solidFill>
                  <a:srgbClr val="000000"/>
                </a:solidFill>
                <a:latin typeface="Times New Roman"/>
                <a:ea typeface="+mn-ea"/>
              </a:rPr>
              <a:t>46</a:t>
            </a:fld>
            <a:endParaRPr lang="en-GB" sz="1200" b="0" strike="noStrike" spc="-1">
              <a:solidFill>
                <a:srgbClr val="000000"/>
              </a:solidFill>
              <a:latin typeface="Times New Roman"/>
            </a:endParaRPr>
          </a:p>
        </p:txBody>
      </p:sp>
      <p:sp>
        <p:nvSpPr>
          <p:cNvPr id="916" name="PlaceHolder 2"/>
          <p:cNvSpPr>
            <a:spLocks noGrp="1" noRot="1" noChangeAspect="1"/>
          </p:cNvSpPr>
          <p:nvPr>
            <p:ph type="sldImg"/>
          </p:nvPr>
        </p:nvSpPr>
        <p:spPr>
          <a:xfrm>
            <a:off x="533400" y="763588"/>
            <a:ext cx="6702425" cy="3770312"/>
          </a:xfrm>
          <a:prstGeom prst="rect">
            <a:avLst/>
          </a:prstGeom>
          <a:ln w="0">
            <a:noFill/>
          </a:ln>
        </p:spPr>
      </p:sp>
      <p:sp>
        <p:nvSpPr>
          <p:cNvPr id="917"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extLst>
      <p:ext uri="{BB962C8B-B14F-4D97-AF65-F5344CB8AC3E}">
        <p14:creationId xmlns:p14="http://schemas.microsoft.com/office/powerpoint/2010/main" val="36402481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47</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14126542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48</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2109385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49</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3530079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PlaceHolder 1"/>
          <p:cNvSpPr>
            <a:spLocks noGrp="1"/>
          </p:cNvSpPr>
          <p:nvPr>
            <p:ph type="sldNum" idx="17"/>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D76BB196-AB23-4DC8-896B-FD3C5EA1824E}" type="slidenum">
              <a:rPr lang="it-IT" sz="1200" b="0" strike="noStrike" spc="-1">
                <a:solidFill>
                  <a:srgbClr val="000000"/>
                </a:solidFill>
                <a:latin typeface="Times New Roman"/>
                <a:ea typeface="+mn-ea"/>
              </a:rPr>
              <a:t>5</a:t>
            </a:fld>
            <a:endParaRPr lang="en-GB" sz="1200" b="0" strike="noStrike" spc="-1">
              <a:solidFill>
                <a:srgbClr val="000000"/>
              </a:solidFill>
              <a:latin typeface="Times New Roman"/>
            </a:endParaRPr>
          </a:p>
        </p:txBody>
      </p:sp>
      <p:sp>
        <p:nvSpPr>
          <p:cNvPr id="826" name="PlaceHolder 2"/>
          <p:cNvSpPr>
            <a:spLocks noGrp="1" noRot="1" noChangeAspect="1"/>
          </p:cNvSpPr>
          <p:nvPr>
            <p:ph type="sldImg"/>
          </p:nvPr>
        </p:nvSpPr>
        <p:spPr>
          <a:xfrm>
            <a:off x="533400" y="763588"/>
            <a:ext cx="6704013" cy="3771900"/>
          </a:xfrm>
          <a:prstGeom prst="rect">
            <a:avLst/>
          </a:prstGeom>
          <a:ln w="0">
            <a:noFill/>
          </a:ln>
        </p:spPr>
      </p:sp>
      <p:sp>
        <p:nvSpPr>
          <p:cNvPr id="827"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err="1">
                <a:solidFill>
                  <a:srgbClr val="000000"/>
                </a:solidFill>
                <a:latin typeface="Arial"/>
              </a:rPr>
              <a:t>Gli</a:t>
            </a:r>
            <a:r>
              <a:rPr lang="en-GB" sz="1800" b="0" strike="noStrike" spc="-1" dirty="0">
                <a:solidFill>
                  <a:srgbClr val="000000"/>
                </a:solidFill>
                <a:latin typeface="Arial"/>
              </a:rPr>
              <a:t> </a:t>
            </a:r>
            <a:r>
              <a:rPr lang="en-GB" sz="1800" b="0" strike="noStrike" spc="-1" dirty="0" err="1">
                <a:solidFill>
                  <a:srgbClr val="000000"/>
                </a:solidFill>
                <a:latin typeface="Arial"/>
              </a:rPr>
              <a:t>antineutrini</a:t>
            </a:r>
            <a:r>
              <a:rPr lang="en-GB" sz="1800" b="0" strike="noStrike" spc="-1" dirty="0">
                <a:solidFill>
                  <a:srgbClr val="000000"/>
                </a:solidFill>
                <a:latin typeface="Arial"/>
              </a:rPr>
              <a:t> del </a:t>
            </a:r>
            <a:r>
              <a:rPr lang="en-GB" sz="1800" b="0" strike="noStrike" spc="-1" dirty="0" err="1">
                <a:solidFill>
                  <a:srgbClr val="000000"/>
                </a:solidFill>
                <a:latin typeface="Arial"/>
              </a:rPr>
              <a:t>segnale</a:t>
            </a:r>
            <a:r>
              <a:rPr lang="en-GB" sz="1800" b="0" strike="noStrike" spc="-1" dirty="0">
                <a:solidFill>
                  <a:srgbClr val="000000"/>
                </a:solidFill>
                <a:latin typeface="Arial"/>
              </a:rPr>
              <a:t> </a:t>
            </a:r>
            <a:r>
              <a:rPr lang="en-GB" sz="1800" b="0" strike="noStrike" spc="-1" dirty="0" err="1">
                <a:solidFill>
                  <a:srgbClr val="000000"/>
                </a:solidFill>
                <a:latin typeface="Arial"/>
              </a:rPr>
              <a:t>sono</a:t>
            </a:r>
            <a:r>
              <a:rPr lang="en-GB" sz="1800" b="0" strike="noStrike" spc="-1" dirty="0">
                <a:solidFill>
                  <a:srgbClr val="000000"/>
                </a:solidFill>
                <a:latin typeface="Arial"/>
              </a:rPr>
              <a:t> </a:t>
            </a:r>
            <a:r>
              <a:rPr lang="en-GB" sz="1800" b="0" strike="noStrike" spc="-1" dirty="0" err="1">
                <a:solidFill>
                  <a:srgbClr val="000000"/>
                </a:solidFill>
                <a:latin typeface="Arial"/>
              </a:rPr>
              <a:t>prodotti</a:t>
            </a:r>
            <a:r>
              <a:rPr lang="en-GB" sz="1800" b="0" strike="noStrike" spc="-1" dirty="0">
                <a:solidFill>
                  <a:srgbClr val="000000"/>
                </a:solidFill>
                <a:latin typeface="Arial"/>
              </a:rPr>
              <a:t> </a:t>
            </a:r>
            <a:r>
              <a:rPr lang="en-GB" sz="1800" b="0" strike="noStrike" spc="-1" dirty="0" err="1">
                <a:solidFill>
                  <a:srgbClr val="000000"/>
                </a:solidFill>
                <a:latin typeface="Arial"/>
              </a:rPr>
              <a:t>dalla</a:t>
            </a:r>
            <a:r>
              <a:rPr lang="en-GB" sz="1800" b="0" strike="noStrike" spc="-1" dirty="0">
                <a:solidFill>
                  <a:srgbClr val="000000"/>
                </a:solidFill>
                <a:latin typeface="Arial"/>
              </a:rPr>
              <a:t> </a:t>
            </a:r>
            <a:r>
              <a:rPr lang="en-GB" sz="1800" b="0" strike="noStrike" spc="-1" dirty="0" err="1">
                <a:solidFill>
                  <a:srgbClr val="000000"/>
                </a:solidFill>
                <a:latin typeface="Arial"/>
              </a:rPr>
              <a:t>fissione</a:t>
            </a:r>
            <a:r>
              <a:rPr lang="en-GB" sz="1800" b="0" strike="noStrike" spc="-1" dirty="0">
                <a:solidFill>
                  <a:srgbClr val="000000"/>
                </a:solidFill>
                <a:latin typeface="Arial"/>
              </a:rPr>
              <a:t> </a:t>
            </a:r>
            <a:r>
              <a:rPr lang="en-GB" sz="1800" b="0" strike="noStrike" spc="-1" dirty="0" err="1">
                <a:solidFill>
                  <a:srgbClr val="000000"/>
                </a:solidFill>
                <a:latin typeface="Arial"/>
              </a:rPr>
              <a:t>nucleare</a:t>
            </a:r>
            <a:r>
              <a:rPr lang="en-GB" sz="1800" b="0" strike="noStrike" spc="-1" dirty="0">
                <a:solidFill>
                  <a:srgbClr val="000000"/>
                </a:solidFill>
                <a:latin typeface="Arial"/>
              </a:rPr>
              <a:t> </a:t>
            </a:r>
            <a:r>
              <a:rPr lang="en-GB" sz="1800" b="0" strike="noStrike" spc="-1" dirty="0" err="1">
                <a:solidFill>
                  <a:srgbClr val="000000"/>
                </a:solidFill>
                <a:latin typeface="Arial"/>
              </a:rPr>
              <a:t>delle</a:t>
            </a:r>
            <a:r>
              <a:rPr lang="en-GB" sz="1800" b="0" strike="noStrike" spc="-1" dirty="0">
                <a:solidFill>
                  <a:srgbClr val="000000"/>
                </a:solidFill>
                <a:latin typeface="Arial"/>
              </a:rPr>
              <a:t> </a:t>
            </a:r>
            <a:r>
              <a:rPr lang="en-GB" sz="1800" b="0" strike="noStrike" spc="-1" dirty="0" err="1">
                <a:solidFill>
                  <a:srgbClr val="000000"/>
                </a:solidFill>
                <a:latin typeface="Arial"/>
              </a:rPr>
              <a:t>centrali</a:t>
            </a:r>
            <a:r>
              <a:rPr lang="en-GB" sz="1800" b="0" strike="noStrike" spc="-1" dirty="0">
                <a:solidFill>
                  <a:srgbClr val="000000"/>
                </a:solidFill>
                <a:latin typeface="Arial"/>
              </a:rPr>
              <a:t> di </a:t>
            </a:r>
            <a:r>
              <a:rPr lang="en-GB" sz="1800" b="0" strike="noStrike" spc="-1" dirty="0" err="1">
                <a:solidFill>
                  <a:srgbClr val="000000"/>
                </a:solidFill>
                <a:latin typeface="Arial"/>
              </a:rPr>
              <a:t>Taishan</a:t>
            </a:r>
            <a:r>
              <a:rPr lang="en-GB" sz="1800" b="0" strike="noStrike" spc="-1" dirty="0">
                <a:solidFill>
                  <a:srgbClr val="000000"/>
                </a:solidFill>
                <a:latin typeface="Arial"/>
              </a:rPr>
              <a:t> e </a:t>
            </a:r>
            <a:r>
              <a:rPr lang="en-GB" sz="1800" b="0" strike="noStrike" spc="-1" dirty="0" err="1">
                <a:solidFill>
                  <a:srgbClr val="000000"/>
                </a:solidFill>
                <a:latin typeface="Arial"/>
              </a:rPr>
              <a:t>Yangien</a:t>
            </a:r>
            <a:r>
              <a:rPr lang="en-GB" sz="1800" b="0" strike="noStrike" spc="-1" dirty="0">
                <a:solidFill>
                  <a:srgbClr val="000000"/>
                </a:solidFill>
                <a:latin typeface="Arial"/>
              </a:rPr>
              <a:t> poste a circa 52.5 km dal </a:t>
            </a:r>
            <a:r>
              <a:rPr lang="en-GB" sz="1800" b="0" strike="noStrike" spc="-1" dirty="0" err="1">
                <a:solidFill>
                  <a:srgbClr val="000000"/>
                </a:solidFill>
                <a:latin typeface="Arial"/>
              </a:rPr>
              <a:t>rivelatore</a:t>
            </a:r>
            <a:r>
              <a:rPr lang="en-GB" sz="1800" b="0" strike="noStrike" spc="-1" dirty="0">
                <a:solidFill>
                  <a:srgbClr val="000000"/>
                </a:solidFill>
                <a:latin typeface="Arial"/>
              </a:rPr>
              <a:t>. Sono </a:t>
            </a:r>
            <a:r>
              <a:rPr lang="en-GB" sz="1800" b="0" strike="noStrike" spc="-1" dirty="0" err="1">
                <a:solidFill>
                  <a:srgbClr val="000000"/>
                </a:solidFill>
                <a:latin typeface="Arial"/>
              </a:rPr>
              <a:t>attesi</a:t>
            </a:r>
            <a:r>
              <a:rPr lang="en-GB" sz="1800" b="0" strike="noStrike" spc="-1" dirty="0">
                <a:solidFill>
                  <a:srgbClr val="000000"/>
                </a:solidFill>
                <a:latin typeface="Arial"/>
              </a:rPr>
              <a:t> 57.4 </a:t>
            </a:r>
            <a:r>
              <a:rPr lang="en-GB" sz="1800" b="0" strike="noStrike" spc="-1" dirty="0" err="1">
                <a:solidFill>
                  <a:srgbClr val="000000"/>
                </a:solidFill>
                <a:latin typeface="Arial"/>
              </a:rPr>
              <a:t>eventi</a:t>
            </a:r>
            <a:r>
              <a:rPr lang="en-GB" sz="1800" b="0" strike="noStrike" spc="-1" dirty="0">
                <a:solidFill>
                  <a:srgbClr val="000000"/>
                </a:solidFill>
                <a:latin typeface="Arial"/>
              </a:rPr>
              <a:t> al </a:t>
            </a:r>
            <a:r>
              <a:rPr lang="en-GB" sz="1800" b="0" strike="noStrike" spc="-1" dirty="0" err="1">
                <a:solidFill>
                  <a:srgbClr val="000000"/>
                </a:solidFill>
                <a:latin typeface="Arial"/>
              </a:rPr>
              <a:t>giorno</a:t>
            </a:r>
            <a:r>
              <a:rPr lang="en-GB" sz="1800" b="0" strike="noStrike" spc="-1" dirty="0">
                <a:solidFill>
                  <a:srgbClr val="000000"/>
                </a:solidFill>
                <a:latin typeface="Arial"/>
              </a:rPr>
              <a:t> da </a:t>
            </a:r>
            <a:r>
              <a:rPr lang="en-GB" sz="1800" b="0" strike="noStrike" spc="-1" dirty="0" err="1">
                <a:solidFill>
                  <a:srgbClr val="000000"/>
                </a:solidFill>
                <a:latin typeface="Arial"/>
              </a:rPr>
              <a:t>queste</a:t>
            </a:r>
            <a:r>
              <a:rPr lang="en-GB" sz="1800" b="0" strike="noStrike" spc="-1" dirty="0">
                <a:solidFill>
                  <a:srgbClr val="000000"/>
                </a:solidFill>
                <a:latin typeface="Arial"/>
              </a:rPr>
              <a:t> </a:t>
            </a:r>
            <a:r>
              <a:rPr lang="en-GB" sz="1800" b="0" strike="noStrike" spc="-1" dirty="0" err="1">
                <a:solidFill>
                  <a:srgbClr val="000000"/>
                </a:solidFill>
                <a:latin typeface="Arial"/>
              </a:rPr>
              <a:t>sorgenti</a:t>
            </a:r>
            <a:r>
              <a:rPr lang="en-GB" sz="1800" b="0" strike="noStrike" spc="-1" dirty="0">
                <a:solidFill>
                  <a:srgbClr val="000000"/>
                </a:solidFill>
                <a:latin typeface="Arial"/>
              </a:rPr>
              <a:t>.</a:t>
            </a:r>
          </a:p>
          <a:p>
            <a:pPr marL="216000" indent="0">
              <a:buNone/>
            </a:pPr>
            <a:endParaRPr lang="en-GB" sz="1800" b="0" strike="noStrike" spc="-1" dirty="0">
              <a:solidFill>
                <a:srgbClr val="000000"/>
              </a:solidFill>
              <a:latin typeface="Arial"/>
            </a:endParaRPr>
          </a:p>
          <a:p>
            <a:pPr marL="216000" indent="0">
              <a:buNone/>
            </a:pPr>
            <a:r>
              <a:rPr lang="en-GB" sz="1800" b="0" strike="noStrike" spc="-1" dirty="0">
                <a:solidFill>
                  <a:srgbClr val="000000"/>
                </a:solidFill>
                <a:latin typeface="Arial"/>
              </a:rPr>
              <a:t>La </a:t>
            </a:r>
            <a:r>
              <a:rPr lang="en-GB" sz="1800" b="0" strike="noStrike" spc="-1" dirty="0" err="1">
                <a:solidFill>
                  <a:srgbClr val="000000"/>
                </a:solidFill>
                <a:latin typeface="Arial"/>
              </a:rPr>
              <a:t>reazione</a:t>
            </a:r>
            <a:r>
              <a:rPr lang="en-GB" sz="1800" b="0" strike="noStrike" spc="-1" dirty="0">
                <a:solidFill>
                  <a:srgbClr val="000000"/>
                </a:solidFill>
                <a:latin typeface="Arial"/>
              </a:rPr>
              <a:t> </a:t>
            </a:r>
            <a:r>
              <a:rPr lang="en-GB" sz="1800" b="0" strike="noStrike" spc="-1" dirty="0" err="1">
                <a:solidFill>
                  <a:srgbClr val="000000"/>
                </a:solidFill>
                <a:latin typeface="Arial"/>
              </a:rPr>
              <a:t>d’interesse</a:t>
            </a:r>
            <a:r>
              <a:rPr lang="en-GB" sz="1800" b="0" strike="noStrike" spc="-1" dirty="0">
                <a:solidFill>
                  <a:srgbClr val="000000"/>
                </a:solidFill>
                <a:latin typeface="Arial"/>
              </a:rPr>
              <a:t> è </a:t>
            </a:r>
            <a:r>
              <a:rPr lang="en-GB" sz="1800" b="0" strike="noStrike" spc="-1" dirty="0" err="1">
                <a:solidFill>
                  <a:srgbClr val="000000"/>
                </a:solidFill>
                <a:latin typeface="Arial"/>
              </a:rPr>
              <a:t>l’inverse</a:t>
            </a:r>
            <a:r>
              <a:rPr lang="en-GB" sz="1800" b="0" strike="noStrike" spc="-1" dirty="0">
                <a:solidFill>
                  <a:srgbClr val="000000"/>
                </a:solidFill>
                <a:latin typeface="Arial"/>
              </a:rPr>
              <a:t> beta decay, o IBD, in cui un antineutrino </a:t>
            </a:r>
            <a:r>
              <a:rPr lang="en-GB" sz="1800" b="0" strike="noStrike" spc="-1" dirty="0" err="1">
                <a:solidFill>
                  <a:srgbClr val="000000"/>
                </a:solidFill>
                <a:latin typeface="Arial"/>
              </a:rPr>
              <a:t>elettronico</a:t>
            </a:r>
            <a:r>
              <a:rPr lang="en-GB" sz="1800" b="0" strike="noStrike" spc="-1" dirty="0">
                <a:solidFill>
                  <a:srgbClr val="000000"/>
                </a:solidFill>
                <a:latin typeface="Arial"/>
              </a:rPr>
              <a:t> </a:t>
            </a:r>
            <a:r>
              <a:rPr lang="en-GB" sz="1800" b="0" strike="noStrike" spc="-1" dirty="0" err="1">
                <a:solidFill>
                  <a:srgbClr val="000000"/>
                </a:solidFill>
                <a:latin typeface="Arial"/>
              </a:rPr>
              <a:t>incontra</a:t>
            </a:r>
            <a:r>
              <a:rPr lang="en-GB" sz="1800" b="0" strike="noStrike" spc="-1" dirty="0">
                <a:solidFill>
                  <a:srgbClr val="000000"/>
                </a:solidFill>
                <a:latin typeface="Arial"/>
              </a:rPr>
              <a:t> un </a:t>
            </a:r>
            <a:r>
              <a:rPr lang="en-GB" sz="1800" b="0" strike="noStrike" spc="-1" dirty="0" err="1">
                <a:solidFill>
                  <a:srgbClr val="000000"/>
                </a:solidFill>
                <a:latin typeface="Arial"/>
              </a:rPr>
              <a:t>protone</a:t>
            </a:r>
            <a:r>
              <a:rPr lang="en-GB" sz="1800" b="0" strike="noStrike" spc="-1" dirty="0">
                <a:solidFill>
                  <a:srgbClr val="000000"/>
                </a:solidFill>
                <a:latin typeface="Arial"/>
              </a:rPr>
              <a:t> del </a:t>
            </a:r>
            <a:r>
              <a:rPr lang="en-GB" sz="1800" b="0" strike="noStrike" spc="-1" dirty="0" err="1">
                <a:solidFill>
                  <a:srgbClr val="000000"/>
                </a:solidFill>
                <a:latin typeface="Arial"/>
              </a:rPr>
              <a:t>liquido</a:t>
            </a:r>
            <a:r>
              <a:rPr lang="en-GB" sz="1800" b="0" strike="noStrike" spc="-1" dirty="0">
                <a:solidFill>
                  <a:srgbClr val="000000"/>
                </a:solidFill>
                <a:latin typeface="Arial"/>
              </a:rPr>
              <a:t> </a:t>
            </a:r>
            <a:r>
              <a:rPr lang="en-GB" sz="1800" b="0" strike="noStrike" spc="-1" dirty="0" err="1">
                <a:solidFill>
                  <a:srgbClr val="000000"/>
                </a:solidFill>
                <a:latin typeface="Arial"/>
              </a:rPr>
              <a:t>scintillatore</a:t>
            </a:r>
            <a:r>
              <a:rPr lang="en-GB" sz="1800" b="0" strike="noStrike" spc="-1" dirty="0">
                <a:solidFill>
                  <a:srgbClr val="000000"/>
                </a:solidFill>
                <a:latin typeface="Arial"/>
              </a:rPr>
              <a:t> </a:t>
            </a:r>
            <a:r>
              <a:rPr lang="en-GB" sz="1800" b="0" strike="noStrike" spc="-1" dirty="0" err="1">
                <a:solidFill>
                  <a:srgbClr val="000000"/>
                </a:solidFill>
                <a:latin typeface="Arial"/>
              </a:rPr>
              <a:t>producendo</a:t>
            </a:r>
            <a:r>
              <a:rPr lang="en-GB" sz="1800" b="0" strike="noStrike" spc="-1" dirty="0">
                <a:solidFill>
                  <a:srgbClr val="000000"/>
                </a:solidFill>
                <a:latin typeface="Arial"/>
              </a:rPr>
              <a:t> un </a:t>
            </a:r>
            <a:r>
              <a:rPr lang="en-GB" sz="1800" b="0" strike="noStrike" spc="-1" dirty="0" err="1">
                <a:solidFill>
                  <a:srgbClr val="000000"/>
                </a:solidFill>
                <a:latin typeface="Arial"/>
              </a:rPr>
              <a:t>postrone</a:t>
            </a:r>
            <a:r>
              <a:rPr lang="en-GB" sz="1800" b="0" strike="noStrike" spc="-1" dirty="0">
                <a:solidFill>
                  <a:srgbClr val="000000"/>
                </a:solidFill>
                <a:latin typeface="Arial"/>
              </a:rPr>
              <a:t> e un </a:t>
            </a:r>
            <a:r>
              <a:rPr lang="en-GB" sz="1800" b="0" strike="noStrike" spc="-1" dirty="0" err="1">
                <a:solidFill>
                  <a:srgbClr val="000000"/>
                </a:solidFill>
                <a:latin typeface="Arial"/>
              </a:rPr>
              <a:t>neutrone</a:t>
            </a:r>
            <a:r>
              <a:rPr lang="en-GB" sz="1800" b="0" strike="noStrike" spc="-1" dirty="0">
                <a:solidFill>
                  <a:srgbClr val="000000"/>
                </a:solidFill>
                <a:latin typeface="Arial"/>
              </a:rPr>
              <a:t>. </a:t>
            </a:r>
          </a:p>
          <a:p>
            <a:pPr marL="216000" indent="0">
              <a:buNone/>
            </a:pPr>
            <a:endParaRPr lang="en-GB" sz="1800" b="0" strike="noStrike" spc="-1" dirty="0">
              <a:solidFill>
                <a:srgbClr val="000000"/>
              </a:solidFill>
              <a:latin typeface="Arial"/>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err="1">
                <a:solidFill>
                  <a:srgbClr val="000000"/>
                </a:solidFill>
                <a:latin typeface="Arial"/>
              </a:rPr>
              <a:t>L’identificazione</a:t>
            </a:r>
            <a:r>
              <a:rPr lang="en-GB" sz="1800" b="0" strike="noStrike" spc="-1" dirty="0">
                <a:solidFill>
                  <a:srgbClr val="000000"/>
                </a:solidFill>
                <a:latin typeface="Arial"/>
              </a:rPr>
              <a:t> del </a:t>
            </a:r>
            <a:r>
              <a:rPr lang="en-GB" sz="1800" b="0" strike="noStrike" spc="-1" dirty="0" err="1">
                <a:solidFill>
                  <a:srgbClr val="000000"/>
                </a:solidFill>
                <a:latin typeface="Arial"/>
              </a:rPr>
              <a:t>segnale</a:t>
            </a:r>
            <a:r>
              <a:rPr lang="en-GB" sz="1800" b="0" strike="noStrike" spc="-1" dirty="0">
                <a:solidFill>
                  <a:srgbClr val="000000"/>
                </a:solidFill>
                <a:latin typeface="Arial"/>
              </a:rPr>
              <a:t> </a:t>
            </a:r>
            <a:r>
              <a:rPr lang="en-GB" sz="1800" b="0" strike="noStrike" spc="-1" dirty="0" err="1">
                <a:solidFill>
                  <a:srgbClr val="000000"/>
                </a:solidFill>
                <a:latin typeface="Arial"/>
              </a:rPr>
              <a:t>avviene</a:t>
            </a:r>
            <a:r>
              <a:rPr lang="en-GB" sz="1800" b="0" strike="noStrike" spc="-1" dirty="0">
                <a:solidFill>
                  <a:srgbClr val="000000"/>
                </a:solidFill>
                <a:latin typeface="Arial"/>
              </a:rPr>
              <a:t> </a:t>
            </a:r>
            <a:r>
              <a:rPr lang="en-GB" sz="1800" b="0" strike="noStrike" spc="-1" dirty="0" err="1">
                <a:solidFill>
                  <a:srgbClr val="000000"/>
                </a:solidFill>
                <a:latin typeface="Arial"/>
              </a:rPr>
              <a:t>mediante</a:t>
            </a:r>
            <a:r>
              <a:rPr lang="en-GB" sz="1800" b="0" strike="noStrike" spc="-1" dirty="0">
                <a:solidFill>
                  <a:srgbClr val="000000"/>
                </a:solidFill>
                <a:latin typeface="Arial"/>
              </a:rPr>
              <a:t> due </a:t>
            </a:r>
            <a:r>
              <a:rPr lang="en-GB" sz="1800" b="0" strike="noStrike" spc="-1" dirty="0" err="1">
                <a:solidFill>
                  <a:srgbClr val="000000"/>
                </a:solidFill>
                <a:latin typeface="Arial"/>
              </a:rPr>
              <a:t>differenti</a:t>
            </a:r>
            <a:r>
              <a:rPr lang="en-GB" sz="1800" b="0" strike="noStrike" spc="-1" dirty="0">
                <a:solidFill>
                  <a:srgbClr val="000000"/>
                </a:solidFill>
                <a:latin typeface="Arial"/>
              </a:rPr>
              <a:t> </a:t>
            </a:r>
            <a:r>
              <a:rPr lang="en-GB" sz="1800" b="0" strike="noStrike" spc="-1" dirty="0" err="1">
                <a:solidFill>
                  <a:srgbClr val="000000"/>
                </a:solidFill>
                <a:latin typeface="Arial"/>
              </a:rPr>
              <a:t>interazioni</a:t>
            </a:r>
            <a:r>
              <a:rPr lang="en-GB" sz="1800" b="0" strike="noStrike" spc="-1" dirty="0">
                <a:solidFill>
                  <a:srgbClr val="000000"/>
                </a:solidFill>
                <a:latin typeface="Arial"/>
              </a:rPr>
              <a:t>, </a:t>
            </a:r>
            <a:r>
              <a:rPr lang="en-GB" sz="1800" b="0" strike="noStrike" spc="-1" dirty="0" err="1">
                <a:solidFill>
                  <a:srgbClr val="000000"/>
                </a:solidFill>
                <a:latin typeface="Arial"/>
              </a:rPr>
              <a:t>così</a:t>
            </a:r>
            <a:r>
              <a:rPr lang="en-GB" sz="1800" b="0" strike="noStrike" spc="-1" dirty="0">
                <a:solidFill>
                  <a:srgbClr val="000000"/>
                </a:solidFill>
                <a:latin typeface="Arial"/>
              </a:rPr>
              <a:t> come </a:t>
            </a:r>
            <a:r>
              <a:rPr lang="en-GB" sz="1800" b="0" strike="noStrike" spc="-1" dirty="0" err="1">
                <a:solidFill>
                  <a:srgbClr val="000000"/>
                </a:solidFill>
                <a:latin typeface="Arial"/>
              </a:rPr>
              <a:t>schamatizzato</a:t>
            </a:r>
            <a:r>
              <a:rPr lang="en-GB" sz="1800" b="0" strike="noStrike" spc="-1" dirty="0">
                <a:solidFill>
                  <a:srgbClr val="000000"/>
                </a:solidFill>
                <a:latin typeface="Arial"/>
              </a:rPr>
              <a:t> in </a:t>
            </a:r>
            <a:r>
              <a:rPr lang="en-GB" sz="1800" b="0" strike="noStrike" spc="-1" dirty="0" err="1">
                <a:solidFill>
                  <a:srgbClr val="000000"/>
                </a:solidFill>
                <a:latin typeface="Arial"/>
              </a:rPr>
              <a:t>figura</a:t>
            </a:r>
            <a:r>
              <a:rPr lang="en-GB" sz="1800" b="0" strike="noStrike" spc="-1" dirty="0">
                <a:solidFill>
                  <a:srgbClr val="000000"/>
                </a:solidFill>
                <a:latin typeface="Arial"/>
              </a:rPr>
              <a:t>. Si ha </a:t>
            </a:r>
            <a:r>
              <a:rPr lang="en-GB" sz="1800" b="0" strike="noStrike" spc="-1" dirty="0" err="1">
                <a:solidFill>
                  <a:srgbClr val="000000"/>
                </a:solidFill>
                <a:latin typeface="Arial"/>
              </a:rPr>
              <a:t>che</a:t>
            </a:r>
            <a:r>
              <a:rPr lang="en-GB" sz="1800" b="0" strike="noStrike" spc="-1" dirty="0">
                <a:solidFill>
                  <a:srgbClr val="000000"/>
                </a:solidFill>
                <a:latin typeface="Arial"/>
              </a:rPr>
              <a:t> il primo </a:t>
            </a:r>
            <a:r>
              <a:rPr lang="en-GB" sz="1800" b="0" strike="noStrike" spc="-1" dirty="0" err="1">
                <a:solidFill>
                  <a:srgbClr val="000000"/>
                </a:solidFill>
                <a:latin typeface="Arial"/>
              </a:rPr>
              <a:t>segnale</a:t>
            </a:r>
            <a:r>
              <a:rPr lang="en-GB" sz="1800" b="0" strike="noStrike" spc="-1" dirty="0">
                <a:solidFill>
                  <a:srgbClr val="000000"/>
                </a:solidFill>
                <a:latin typeface="Arial"/>
              </a:rPr>
              <a:t> è </a:t>
            </a:r>
            <a:r>
              <a:rPr lang="en-GB" sz="1800" b="0" strike="noStrike" spc="-1" dirty="0" err="1">
                <a:solidFill>
                  <a:srgbClr val="000000"/>
                </a:solidFill>
                <a:latin typeface="Arial"/>
              </a:rPr>
              <a:t>definito</a:t>
            </a:r>
            <a:r>
              <a:rPr lang="en-GB" sz="1800" b="0" strike="noStrike" spc="-1" dirty="0">
                <a:solidFill>
                  <a:srgbClr val="000000"/>
                </a:solidFill>
                <a:latin typeface="Arial"/>
              </a:rPr>
              <a:t> prompt signal, in cui il e+, dopo </a:t>
            </a:r>
            <a:r>
              <a:rPr lang="it-IT" sz="1800" b="0" strike="noStrike" spc="-1" dirty="0">
                <a:solidFill>
                  <a:srgbClr val="000000"/>
                </a:solidFill>
                <a:latin typeface="Times New Roman"/>
                <a:ea typeface="DejaVu Sans"/>
              </a:rPr>
              <a:t>aver depositato l’energia nel liquido scintillatore attraverso un processo di ionizzazione,</a:t>
            </a:r>
            <a:r>
              <a:rPr lang="en-GB" sz="1800" b="0" strike="noStrike" spc="-1" dirty="0">
                <a:solidFill>
                  <a:srgbClr val="000000"/>
                </a:solidFill>
                <a:latin typeface="Arial"/>
              </a:rPr>
              <a:t> produce due </a:t>
            </a:r>
            <a:r>
              <a:rPr lang="en-GB" sz="1800" b="0" strike="noStrike" spc="-1" dirty="0" err="1">
                <a:solidFill>
                  <a:srgbClr val="000000"/>
                </a:solidFill>
                <a:latin typeface="Arial"/>
              </a:rPr>
              <a:t>fotoni</a:t>
            </a:r>
            <a:r>
              <a:rPr lang="en-GB" sz="1800" b="0" strike="noStrike" spc="-1" dirty="0">
                <a:solidFill>
                  <a:srgbClr val="000000"/>
                </a:solidFill>
                <a:latin typeface="Arial"/>
              </a:rPr>
              <a:t> a </a:t>
            </a:r>
            <a:r>
              <a:rPr lang="en-GB" sz="1800" b="0" strike="noStrike" spc="-1" dirty="0" err="1">
                <a:solidFill>
                  <a:srgbClr val="000000"/>
                </a:solidFill>
                <a:latin typeface="Arial"/>
              </a:rPr>
              <a:t>seguito</a:t>
            </a:r>
            <a:r>
              <a:rPr lang="en-GB" sz="1800" b="0" strike="noStrike" spc="-1" dirty="0">
                <a:solidFill>
                  <a:srgbClr val="000000"/>
                </a:solidFill>
                <a:latin typeface="Arial"/>
              </a:rPr>
              <a:t> </a:t>
            </a:r>
            <a:r>
              <a:rPr lang="en-GB" sz="1800" b="0" strike="noStrike" spc="-1" dirty="0" err="1">
                <a:solidFill>
                  <a:srgbClr val="000000"/>
                </a:solidFill>
                <a:latin typeface="Arial"/>
              </a:rPr>
              <a:t>della</a:t>
            </a:r>
            <a:r>
              <a:rPr lang="en-GB" sz="1800" b="0" strike="noStrike" spc="-1" dirty="0">
                <a:solidFill>
                  <a:srgbClr val="000000"/>
                </a:solidFill>
                <a:latin typeface="Arial"/>
              </a:rPr>
              <a:t> </a:t>
            </a:r>
            <a:r>
              <a:rPr lang="en-GB" sz="1800" b="0" strike="noStrike" spc="-1" dirty="0" err="1">
                <a:solidFill>
                  <a:srgbClr val="000000"/>
                </a:solidFill>
                <a:latin typeface="Arial"/>
              </a:rPr>
              <a:t>sua</a:t>
            </a:r>
            <a:r>
              <a:rPr lang="en-GB" sz="1800" b="0" strike="noStrike" spc="-1" dirty="0">
                <a:solidFill>
                  <a:srgbClr val="000000"/>
                </a:solidFill>
                <a:latin typeface="Arial"/>
              </a:rPr>
              <a:t> </a:t>
            </a:r>
            <a:r>
              <a:rPr lang="en-GB" sz="1800" b="0" strike="noStrike" spc="-1" dirty="0" err="1">
                <a:solidFill>
                  <a:srgbClr val="000000"/>
                </a:solidFill>
                <a:latin typeface="Arial"/>
              </a:rPr>
              <a:t>annichilazione</a:t>
            </a:r>
            <a:r>
              <a:rPr lang="en-GB" sz="1800" b="0" strike="noStrike" spc="-1" dirty="0">
                <a:solidFill>
                  <a:srgbClr val="000000"/>
                </a:solidFill>
                <a:latin typeface="Arial"/>
              </a:rPr>
              <a:t>, da 511 keV </a:t>
            </a:r>
            <a:r>
              <a:rPr lang="en-GB" sz="1800" b="0" strike="noStrike" spc="-1" dirty="0" err="1">
                <a:solidFill>
                  <a:srgbClr val="000000"/>
                </a:solidFill>
                <a:latin typeface="Arial"/>
              </a:rPr>
              <a:t>l’uno</a:t>
            </a:r>
            <a:r>
              <a:rPr lang="en-GB" sz="1800" b="0" strike="noStrike" spc="-1" dirty="0">
                <a:solidFill>
                  <a:srgbClr val="000000"/>
                </a:solidFill>
                <a:latin typeface="Arial"/>
              </a:rPr>
              <a:t>.</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en-GB" sz="1800" b="0" strike="noStrike" spc="-1" dirty="0">
              <a:solidFill>
                <a:srgbClr val="000000"/>
              </a:solidFill>
              <a:latin typeface="Arial"/>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a:solidFill>
                  <a:srgbClr val="000000"/>
                </a:solidFill>
                <a:latin typeface="Arial"/>
              </a:rPr>
              <a:t>Nel delayed signal </a:t>
            </a:r>
            <a:r>
              <a:rPr lang="en-GB" sz="1800" b="0" strike="noStrike" spc="-1" dirty="0" err="1">
                <a:solidFill>
                  <a:srgbClr val="000000"/>
                </a:solidFill>
                <a:latin typeface="Arial"/>
              </a:rPr>
              <a:t>invece</a:t>
            </a:r>
            <a:r>
              <a:rPr lang="en-GB" sz="1800" b="0" strike="noStrike" spc="-1" dirty="0">
                <a:solidFill>
                  <a:srgbClr val="000000"/>
                </a:solidFill>
                <a:latin typeface="Arial"/>
              </a:rPr>
              <a:t>, </a:t>
            </a:r>
            <a:r>
              <a:rPr lang="en-GB" sz="1800" b="0" strike="noStrike" spc="-1" dirty="0" err="1">
                <a:solidFill>
                  <a:srgbClr val="000000"/>
                </a:solidFill>
                <a:latin typeface="Arial"/>
              </a:rPr>
              <a:t>caratterizzato</a:t>
            </a:r>
            <a:r>
              <a:rPr lang="en-GB" sz="1800" b="0" strike="noStrike" spc="-1" dirty="0">
                <a:solidFill>
                  <a:srgbClr val="000000"/>
                </a:solidFill>
                <a:latin typeface="Arial"/>
              </a:rPr>
              <a:t> dal </a:t>
            </a:r>
            <a:r>
              <a:rPr lang="en-GB" sz="1800" b="0" strike="noStrike" spc="-1" dirty="0" err="1">
                <a:solidFill>
                  <a:srgbClr val="000000"/>
                </a:solidFill>
                <a:latin typeface="Arial"/>
              </a:rPr>
              <a:t>fatto</a:t>
            </a:r>
            <a:r>
              <a:rPr lang="en-GB" sz="1800" b="0" strike="noStrike" spc="-1" dirty="0">
                <a:solidFill>
                  <a:srgbClr val="000000"/>
                </a:solidFill>
                <a:latin typeface="Arial"/>
              </a:rPr>
              <a:t>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avviene</a:t>
            </a:r>
            <a:r>
              <a:rPr lang="en-GB" sz="1800" b="0" strike="noStrike" spc="-1" dirty="0">
                <a:solidFill>
                  <a:srgbClr val="000000"/>
                </a:solidFill>
                <a:latin typeface="Arial"/>
              </a:rPr>
              <a:t> con un </a:t>
            </a:r>
            <a:r>
              <a:rPr lang="en-GB" sz="1800" b="0" strike="noStrike" spc="-1" dirty="0" err="1">
                <a:solidFill>
                  <a:srgbClr val="000000"/>
                </a:solidFill>
                <a:latin typeface="Arial"/>
              </a:rPr>
              <a:t>ritardo</a:t>
            </a:r>
            <a:r>
              <a:rPr lang="en-GB" sz="1800" b="0" strike="noStrike" spc="-1" dirty="0">
                <a:solidFill>
                  <a:srgbClr val="000000"/>
                </a:solidFill>
                <a:latin typeface="Arial"/>
              </a:rPr>
              <a:t> di circa 200 us, il n </a:t>
            </a:r>
            <a:r>
              <a:rPr lang="en-GB" sz="1800" b="0" strike="noStrike" spc="-1" dirty="0" err="1">
                <a:solidFill>
                  <a:srgbClr val="000000"/>
                </a:solidFill>
                <a:latin typeface="Arial"/>
              </a:rPr>
              <a:t>viene</a:t>
            </a:r>
            <a:r>
              <a:rPr lang="en-GB" sz="1800" b="0" strike="noStrike" spc="-1" dirty="0">
                <a:solidFill>
                  <a:srgbClr val="000000"/>
                </a:solidFill>
                <a:latin typeface="Arial"/>
              </a:rPr>
              <a:t> </a:t>
            </a:r>
            <a:r>
              <a:rPr lang="en-GB" sz="1800" b="0" strike="noStrike" spc="-1" dirty="0" err="1">
                <a:solidFill>
                  <a:srgbClr val="000000"/>
                </a:solidFill>
                <a:latin typeface="Arial"/>
              </a:rPr>
              <a:t>catturato</a:t>
            </a:r>
            <a:r>
              <a:rPr lang="en-GB" sz="1800" b="0" strike="noStrike" spc="-1" dirty="0">
                <a:solidFill>
                  <a:srgbClr val="000000"/>
                </a:solidFill>
                <a:latin typeface="Arial"/>
              </a:rPr>
              <a:t> </a:t>
            </a:r>
            <a:r>
              <a:rPr lang="en-GB" sz="1800" b="0" strike="noStrike" spc="-1" dirty="0" err="1">
                <a:solidFill>
                  <a:srgbClr val="000000"/>
                </a:solidFill>
                <a:latin typeface="Arial"/>
              </a:rPr>
              <a:t>dal’idrogeno</a:t>
            </a:r>
            <a:r>
              <a:rPr lang="en-GB" sz="1800" b="0" strike="noStrike" spc="-1" dirty="0">
                <a:solidFill>
                  <a:srgbClr val="000000"/>
                </a:solidFill>
                <a:latin typeface="Arial"/>
              </a:rPr>
              <a:t> circa il 99% </a:t>
            </a:r>
            <a:r>
              <a:rPr lang="en-GB" sz="1800" b="0" strike="noStrike" spc="-1" dirty="0" err="1">
                <a:solidFill>
                  <a:srgbClr val="000000"/>
                </a:solidFill>
                <a:latin typeface="Arial"/>
              </a:rPr>
              <a:t>delle</a:t>
            </a:r>
            <a:r>
              <a:rPr lang="en-GB" sz="1800" b="0" strike="noStrike" spc="-1" dirty="0">
                <a:solidFill>
                  <a:srgbClr val="000000"/>
                </a:solidFill>
                <a:latin typeface="Arial"/>
              </a:rPr>
              <a:t> volte, </a:t>
            </a:r>
            <a:r>
              <a:rPr lang="en-GB" sz="1800" b="0" strike="noStrike" spc="-1" dirty="0" err="1">
                <a:solidFill>
                  <a:srgbClr val="000000"/>
                </a:solidFill>
                <a:latin typeface="Arial"/>
              </a:rPr>
              <a:t>che</a:t>
            </a:r>
            <a:r>
              <a:rPr lang="en-GB" sz="1800" b="0" strike="noStrike" spc="-1" dirty="0">
                <a:solidFill>
                  <a:srgbClr val="000000"/>
                </a:solidFill>
                <a:latin typeface="Arial"/>
              </a:rPr>
              <a:t> </a:t>
            </a:r>
            <a:r>
              <a:rPr lang="en-GB" sz="1800" b="0" strike="noStrike" spc="-1" dirty="0" err="1">
                <a:solidFill>
                  <a:srgbClr val="000000"/>
                </a:solidFill>
                <a:latin typeface="Arial"/>
              </a:rPr>
              <a:t>diseccitandosi</a:t>
            </a:r>
            <a:r>
              <a:rPr lang="en-GB" sz="1800" b="0" strike="noStrike" spc="-1" dirty="0">
                <a:solidFill>
                  <a:srgbClr val="000000"/>
                </a:solidFill>
                <a:latin typeface="Arial"/>
              </a:rPr>
              <a:t>, libera un </a:t>
            </a:r>
            <a:r>
              <a:rPr lang="en-GB" sz="1800" b="0" strike="noStrike" spc="-1" dirty="0" err="1">
                <a:solidFill>
                  <a:srgbClr val="000000"/>
                </a:solidFill>
                <a:latin typeface="Arial"/>
              </a:rPr>
              <a:t>singolo</a:t>
            </a:r>
            <a:r>
              <a:rPr lang="en-GB" sz="1800" b="0" strike="noStrike" spc="-1" dirty="0">
                <a:solidFill>
                  <a:srgbClr val="000000"/>
                </a:solidFill>
                <a:latin typeface="Arial"/>
              </a:rPr>
              <a:t> </a:t>
            </a:r>
            <a:r>
              <a:rPr lang="en-GB" sz="1800" b="0" strike="noStrike" spc="-1" dirty="0" err="1">
                <a:solidFill>
                  <a:srgbClr val="000000"/>
                </a:solidFill>
                <a:latin typeface="Arial"/>
              </a:rPr>
              <a:t>fotone</a:t>
            </a:r>
            <a:r>
              <a:rPr lang="en-GB" sz="1800" b="0" strike="noStrike" spc="-1" dirty="0">
                <a:solidFill>
                  <a:srgbClr val="000000"/>
                </a:solidFill>
                <a:latin typeface="Arial"/>
              </a:rPr>
              <a:t> da 2.2 MeV. </a:t>
            </a: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a:solidFill>
                  <a:srgbClr val="000000"/>
                </a:solidFill>
                <a:latin typeface="Arial"/>
              </a:rPr>
              <a:t>L’1% </a:t>
            </a:r>
            <a:r>
              <a:rPr lang="en-GB" sz="1800" b="0" strike="noStrike" spc="-1" dirty="0" err="1">
                <a:solidFill>
                  <a:srgbClr val="000000"/>
                </a:solidFill>
                <a:latin typeface="Arial"/>
              </a:rPr>
              <a:t>delle</a:t>
            </a:r>
            <a:r>
              <a:rPr lang="en-GB" sz="1800" b="0" strike="noStrike" spc="-1" dirty="0">
                <a:solidFill>
                  <a:srgbClr val="000000"/>
                </a:solidFill>
                <a:latin typeface="Arial"/>
              </a:rPr>
              <a:t> volte </a:t>
            </a:r>
            <a:r>
              <a:rPr lang="en-GB" sz="1800" b="0" strike="noStrike" spc="-1" dirty="0" err="1">
                <a:solidFill>
                  <a:srgbClr val="000000"/>
                </a:solidFill>
                <a:latin typeface="Arial"/>
              </a:rPr>
              <a:t>invece</a:t>
            </a:r>
            <a:r>
              <a:rPr lang="en-GB" sz="1800" b="0" strike="noStrike" spc="-1" dirty="0">
                <a:solidFill>
                  <a:srgbClr val="000000"/>
                </a:solidFill>
                <a:latin typeface="Arial"/>
              </a:rPr>
              <a:t> la </a:t>
            </a:r>
            <a:r>
              <a:rPr lang="en-GB" sz="1800" b="0" strike="noStrike" spc="-1" dirty="0" err="1">
                <a:solidFill>
                  <a:srgbClr val="000000"/>
                </a:solidFill>
                <a:latin typeface="Arial"/>
              </a:rPr>
              <a:t>cattura</a:t>
            </a:r>
            <a:r>
              <a:rPr lang="en-GB" sz="1800" b="0" strike="noStrike" spc="-1" dirty="0">
                <a:solidFill>
                  <a:srgbClr val="000000"/>
                </a:solidFill>
                <a:latin typeface="Arial"/>
              </a:rPr>
              <a:t> </a:t>
            </a:r>
            <a:r>
              <a:rPr lang="en-GB" sz="1800" b="0" strike="noStrike" spc="-1" dirty="0" err="1">
                <a:solidFill>
                  <a:srgbClr val="000000"/>
                </a:solidFill>
                <a:latin typeface="Arial"/>
              </a:rPr>
              <a:t>avviene</a:t>
            </a:r>
            <a:r>
              <a:rPr lang="en-GB" sz="1800" b="0" strike="noStrike" spc="-1" dirty="0">
                <a:solidFill>
                  <a:srgbClr val="000000"/>
                </a:solidFill>
                <a:latin typeface="Arial"/>
              </a:rPr>
              <a:t> da </a:t>
            </a:r>
            <a:r>
              <a:rPr lang="en-GB" sz="1800" b="0" strike="noStrike" spc="-1" dirty="0" err="1">
                <a:solidFill>
                  <a:srgbClr val="000000"/>
                </a:solidFill>
                <a:latin typeface="Arial"/>
              </a:rPr>
              <a:t>parte</a:t>
            </a:r>
            <a:r>
              <a:rPr lang="en-GB" sz="1800" b="0" strike="noStrike" spc="-1" dirty="0">
                <a:solidFill>
                  <a:srgbClr val="000000"/>
                </a:solidFill>
                <a:latin typeface="Arial"/>
              </a:rPr>
              <a:t> del </a:t>
            </a:r>
            <a:r>
              <a:rPr lang="en-GB" sz="1800" b="0" strike="noStrike" spc="-1" dirty="0" err="1">
                <a:solidFill>
                  <a:srgbClr val="000000"/>
                </a:solidFill>
                <a:latin typeface="Arial"/>
              </a:rPr>
              <a:t>carbonio</a:t>
            </a:r>
            <a:r>
              <a:rPr lang="en-GB" sz="1800" b="0" strike="noStrike" spc="-1" dirty="0">
                <a:solidFill>
                  <a:srgbClr val="000000"/>
                </a:solidFill>
                <a:latin typeface="Arial"/>
              </a:rPr>
              <a:t>, </a:t>
            </a:r>
            <a:r>
              <a:rPr lang="en-GB" sz="1800" b="0" strike="noStrike" spc="-1" dirty="0" err="1">
                <a:solidFill>
                  <a:srgbClr val="000000"/>
                </a:solidFill>
                <a:latin typeface="Arial"/>
              </a:rPr>
              <a:t>liberando</a:t>
            </a:r>
            <a:r>
              <a:rPr lang="en-GB" sz="1800" b="0" strike="noStrike" spc="-1" dirty="0">
                <a:solidFill>
                  <a:srgbClr val="000000"/>
                </a:solidFill>
                <a:latin typeface="Arial"/>
              </a:rPr>
              <a:t> in </a:t>
            </a:r>
            <a:r>
              <a:rPr lang="en-GB" sz="1800" b="0" strike="noStrike" spc="-1" dirty="0" err="1">
                <a:solidFill>
                  <a:srgbClr val="000000"/>
                </a:solidFill>
                <a:latin typeface="Arial"/>
              </a:rPr>
              <a:t>totale</a:t>
            </a:r>
            <a:r>
              <a:rPr lang="en-GB" sz="1800" b="0" strike="noStrike" spc="-1" dirty="0">
                <a:solidFill>
                  <a:srgbClr val="000000"/>
                </a:solidFill>
                <a:latin typeface="Arial"/>
              </a:rPr>
              <a:t> un </a:t>
            </a:r>
            <a:r>
              <a:rPr lang="en-GB" sz="1800" b="0" strike="noStrike" spc="-1" dirty="0" err="1">
                <a:solidFill>
                  <a:srgbClr val="000000"/>
                </a:solidFill>
                <a:latin typeface="Arial"/>
              </a:rPr>
              <a:t>energia</a:t>
            </a:r>
            <a:r>
              <a:rPr lang="en-GB" sz="1800" b="0" strike="noStrike" spc="-1" dirty="0">
                <a:solidFill>
                  <a:srgbClr val="000000"/>
                </a:solidFill>
                <a:latin typeface="Arial"/>
              </a:rPr>
              <a:t> di 4.9 MeV.</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en-GB" sz="1800" b="0" strike="noStrike" spc="-1" dirty="0">
              <a:solidFill>
                <a:srgbClr val="000000"/>
              </a:solidFill>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50</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479316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sldNum" idx="2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950E0A7-8652-4CE7-9429-A8765CEE4971}" type="slidenum">
              <a:rPr lang="it-IT" sz="1200" b="0" strike="noStrike" spc="-1">
                <a:solidFill>
                  <a:srgbClr val="000000"/>
                </a:solidFill>
                <a:latin typeface="Times New Roman"/>
                <a:ea typeface="+mn-ea"/>
              </a:rPr>
              <a:t>51</a:t>
            </a:fld>
            <a:endParaRPr lang="en-GB" sz="1200" b="0" strike="noStrike" spc="-1">
              <a:solidFill>
                <a:srgbClr val="000000"/>
              </a:solidFill>
              <a:latin typeface="Times New Roman"/>
            </a:endParaRPr>
          </a:p>
        </p:txBody>
      </p:sp>
      <p:sp>
        <p:nvSpPr>
          <p:cNvPr id="847" name="PlaceHolder 2"/>
          <p:cNvSpPr>
            <a:spLocks noGrp="1" noRot="1" noChangeAspect="1"/>
          </p:cNvSpPr>
          <p:nvPr>
            <p:ph type="sldImg"/>
          </p:nvPr>
        </p:nvSpPr>
        <p:spPr>
          <a:xfrm>
            <a:off x="533400" y="763588"/>
            <a:ext cx="6702425" cy="3770312"/>
          </a:xfrm>
          <a:prstGeom prst="rect">
            <a:avLst/>
          </a:prstGeom>
          <a:ln w="0">
            <a:noFill/>
          </a:ln>
        </p:spPr>
      </p:sp>
      <p:sp>
        <p:nvSpPr>
          <p:cNvPr id="848"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dirty="0">
              <a:solidFill>
                <a:srgbClr val="000000"/>
              </a:solidFill>
              <a:latin typeface="Arial"/>
            </a:endParaRPr>
          </a:p>
        </p:txBody>
      </p:sp>
    </p:spTree>
    <p:extLst>
      <p:ext uri="{BB962C8B-B14F-4D97-AF65-F5344CB8AC3E}">
        <p14:creationId xmlns:p14="http://schemas.microsoft.com/office/powerpoint/2010/main" val="1811204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PlaceHolder 1"/>
          <p:cNvSpPr>
            <a:spLocks noGrp="1"/>
          </p:cNvSpPr>
          <p:nvPr>
            <p:ph type="sldNum" idx="49"/>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50CF7D72-D5FC-4296-9B62-A8DC2AEBE196}" type="slidenum">
              <a:rPr lang="it-IT" sz="1200" b="0" strike="noStrike" spc="-1">
                <a:solidFill>
                  <a:srgbClr val="000000"/>
                </a:solidFill>
                <a:latin typeface="Times New Roman"/>
                <a:ea typeface="+mn-ea"/>
              </a:rPr>
              <a:t>52</a:t>
            </a:fld>
            <a:endParaRPr lang="en-GB" sz="1200" b="0" strike="noStrike" spc="-1">
              <a:solidFill>
                <a:srgbClr val="000000"/>
              </a:solidFill>
              <a:latin typeface="Times New Roman"/>
            </a:endParaRPr>
          </a:p>
        </p:txBody>
      </p:sp>
      <p:sp>
        <p:nvSpPr>
          <p:cNvPr id="922" name="PlaceHolder 2"/>
          <p:cNvSpPr>
            <a:spLocks noGrp="1" noRot="1" noChangeAspect="1"/>
          </p:cNvSpPr>
          <p:nvPr>
            <p:ph type="sldImg"/>
          </p:nvPr>
        </p:nvSpPr>
        <p:spPr>
          <a:xfrm>
            <a:off x="533400" y="763588"/>
            <a:ext cx="6702425" cy="3770312"/>
          </a:xfrm>
          <a:prstGeom prst="rect">
            <a:avLst/>
          </a:prstGeom>
          <a:ln w="0">
            <a:noFill/>
          </a:ln>
        </p:spPr>
      </p:sp>
      <p:sp>
        <p:nvSpPr>
          <p:cNvPr id="923"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PlaceHolder 1"/>
          <p:cNvSpPr>
            <a:spLocks noGrp="1"/>
          </p:cNvSpPr>
          <p:nvPr>
            <p:ph type="sldNum" idx="50"/>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954C60E7-A321-4BBB-A261-59604D1BE8A4}" type="slidenum">
              <a:rPr lang="it-IT" sz="1200" b="0" strike="noStrike" spc="-1">
                <a:solidFill>
                  <a:srgbClr val="000000"/>
                </a:solidFill>
                <a:latin typeface="Times New Roman"/>
                <a:ea typeface="+mn-ea"/>
              </a:rPr>
              <a:t>53</a:t>
            </a:fld>
            <a:endParaRPr lang="en-GB" sz="1200" b="0" strike="noStrike" spc="-1">
              <a:solidFill>
                <a:srgbClr val="000000"/>
              </a:solidFill>
              <a:latin typeface="Times New Roman"/>
            </a:endParaRPr>
          </a:p>
        </p:txBody>
      </p:sp>
      <p:sp>
        <p:nvSpPr>
          <p:cNvPr id="925" name="PlaceHolder 2"/>
          <p:cNvSpPr>
            <a:spLocks noGrp="1" noRot="1" noChangeAspect="1"/>
          </p:cNvSpPr>
          <p:nvPr>
            <p:ph type="sldImg"/>
          </p:nvPr>
        </p:nvSpPr>
        <p:spPr>
          <a:xfrm>
            <a:off x="533400" y="763588"/>
            <a:ext cx="6702425" cy="3770312"/>
          </a:xfrm>
          <a:prstGeom prst="rect">
            <a:avLst/>
          </a:prstGeom>
          <a:ln w="0">
            <a:noFill/>
          </a:ln>
        </p:spPr>
      </p:sp>
      <p:sp>
        <p:nvSpPr>
          <p:cNvPr id="926"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 name="PlaceHolder 1"/>
          <p:cNvSpPr>
            <a:spLocks noGrp="1"/>
          </p:cNvSpPr>
          <p:nvPr>
            <p:ph type="sldNum" idx="52"/>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745DB680-817D-4C6D-B1D9-FDC556E7DCD1}" type="slidenum">
              <a:rPr lang="it-IT" sz="1200" b="0" strike="noStrike" spc="-1">
                <a:solidFill>
                  <a:srgbClr val="000000"/>
                </a:solidFill>
                <a:latin typeface="Times New Roman"/>
                <a:ea typeface="+mn-ea"/>
              </a:rPr>
              <a:t>54</a:t>
            </a:fld>
            <a:endParaRPr lang="en-GB" sz="1200" b="0" strike="noStrike" spc="-1">
              <a:solidFill>
                <a:srgbClr val="000000"/>
              </a:solidFill>
              <a:latin typeface="Times New Roman"/>
            </a:endParaRPr>
          </a:p>
        </p:txBody>
      </p:sp>
      <p:sp>
        <p:nvSpPr>
          <p:cNvPr id="931" name="PlaceHolder 2"/>
          <p:cNvSpPr>
            <a:spLocks noGrp="1" noRot="1" noChangeAspect="1"/>
          </p:cNvSpPr>
          <p:nvPr>
            <p:ph type="sldImg"/>
          </p:nvPr>
        </p:nvSpPr>
        <p:spPr>
          <a:xfrm>
            <a:off x="533400" y="763588"/>
            <a:ext cx="6702425" cy="3770312"/>
          </a:xfrm>
          <a:prstGeom prst="rect">
            <a:avLst/>
          </a:prstGeom>
          <a:ln w="0">
            <a:noFill/>
          </a:ln>
        </p:spPr>
      </p:sp>
      <p:sp>
        <p:nvSpPr>
          <p:cNvPr id="932"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sldNum" idx="18"/>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EA3BDC27-77C7-4F38-A677-A1199A9762FA}" type="slidenum">
              <a:rPr lang="it-IT" sz="1200" b="0" strike="noStrike" spc="-1">
                <a:solidFill>
                  <a:srgbClr val="000000"/>
                </a:solidFill>
                <a:latin typeface="Times New Roman"/>
                <a:ea typeface="+mn-ea"/>
              </a:rPr>
              <a:t>6</a:t>
            </a:fld>
            <a:endParaRPr lang="en-GB" sz="1200" b="0" strike="noStrike" spc="-1">
              <a:solidFill>
                <a:srgbClr val="000000"/>
              </a:solidFill>
              <a:latin typeface="Times New Roman"/>
            </a:endParaRPr>
          </a:p>
        </p:txBody>
      </p:sp>
      <p:sp>
        <p:nvSpPr>
          <p:cNvPr id="829" name="PlaceHolder 2"/>
          <p:cNvSpPr>
            <a:spLocks noGrp="1" noRot="1" noChangeAspect="1"/>
          </p:cNvSpPr>
          <p:nvPr>
            <p:ph type="sldImg"/>
          </p:nvPr>
        </p:nvSpPr>
        <p:spPr>
          <a:xfrm>
            <a:off x="533400" y="763588"/>
            <a:ext cx="6704013" cy="3771900"/>
          </a:xfrm>
          <a:prstGeom prst="rect">
            <a:avLst/>
          </a:prstGeom>
          <a:ln w="0">
            <a:noFill/>
          </a:ln>
        </p:spPr>
      </p:sp>
      <p:sp>
        <p:nvSpPr>
          <p:cNvPr id="830"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marR="0" lvl="0" indent="0" algn="l" defTabSz="914400" rtl="0" eaLnBrk="1" fontAlgn="auto" latinLnBrk="0" hangingPunct="1">
              <a:lnSpc>
                <a:spcPct val="100000"/>
              </a:lnSpc>
              <a:spcBef>
                <a:spcPts val="0"/>
              </a:spcBef>
              <a:spcAft>
                <a:spcPts val="0"/>
              </a:spcAft>
              <a:buClrTx/>
              <a:buSzTx/>
              <a:buFontTx/>
              <a:buNone/>
              <a:tabLst/>
              <a:defRPr/>
            </a:pPr>
            <a:r>
              <a:rPr lang="it-IT" sz="1800" spc="-1" dirty="0">
                <a:solidFill>
                  <a:srgbClr val="000000"/>
                </a:solidFill>
                <a:latin typeface="Times New Roman"/>
                <a:ea typeface="DejaVu Sans"/>
              </a:rPr>
              <a:t>L'esperimento JUNO è progettato per minimizzare il background da varie fonti, ma alcuni segnali di fondo sono inevitabilmente prodotti nel rivelatore</a:t>
            </a:r>
            <a:endParaRPr lang="en-GB" sz="1800" b="0" strike="noStrike" spc="-1" dirty="0">
              <a:solidFill>
                <a:srgbClr val="000000"/>
              </a:solidFill>
              <a:latin typeface="Arial"/>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endParaRPr lang="en-GB" sz="1800" b="0" strike="noStrike" spc="-1" dirty="0">
              <a:solidFill>
                <a:srgbClr val="000000"/>
              </a:solidFill>
              <a:latin typeface="Arial"/>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a:solidFill>
                  <a:srgbClr val="000000"/>
                </a:solidFill>
                <a:latin typeface="Arial"/>
                <a:ea typeface="DejaVu Sans"/>
              </a:rPr>
              <a:t>In </a:t>
            </a:r>
            <a:r>
              <a:rPr lang="en-GB" sz="1800" b="0" strike="noStrike" spc="-1" dirty="0" err="1">
                <a:solidFill>
                  <a:srgbClr val="000000"/>
                </a:solidFill>
                <a:latin typeface="Arial"/>
                <a:ea typeface="DejaVu Sans"/>
              </a:rPr>
              <a:t>particolare</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possiamo</a:t>
            </a:r>
            <a:r>
              <a:rPr lang="en-GB" sz="1800" b="0" strike="noStrike" spc="-1" dirty="0">
                <a:solidFill>
                  <a:srgbClr val="000000"/>
                </a:solidFill>
                <a:latin typeface="Arial"/>
                <a:ea typeface="DejaVu Sans"/>
              </a:rPr>
              <a:t> divider il background in due tipi:</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en-GB" sz="1800" b="0" strike="noStrike" spc="-1" dirty="0">
              <a:solidFill>
                <a:srgbClr val="000000"/>
              </a:solidFill>
              <a:latin typeface="Arial"/>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en-GB" sz="1800" b="0" strike="noStrike" spc="-1" dirty="0" err="1">
                <a:solidFill>
                  <a:srgbClr val="000000"/>
                </a:solidFill>
                <a:latin typeface="Arial"/>
                <a:ea typeface="DejaVu Sans"/>
              </a:rPr>
              <a:t>L’Accidental</a:t>
            </a:r>
            <a:r>
              <a:rPr lang="en-GB" sz="1800" b="0" strike="noStrike" spc="-1" dirty="0">
                <a:solidFill>
                  <a:srgbClr val="000000"/>
                </a:solidFill>
                <a:latin typeface="Arial"/>
                <a:ea typeface="DejaVu Sans"/>
              </a:rPr>
              <a:t> </a:t>
            </a:r>
            <a:r>
              <a:rPr lang="en-GB" sz="1800" b="0" strike="noStrike" spc="-1" dirty="0">
                <a:solidFill>
                  <a:srgbClr val="FF0000"/>
                </a:solidFill>
                <a:latin typeface="Arial"/>
                <a:ea typeface="DejaVu Sans"/>
              </a:rPr>
              <a:t>Background</a:t>
            </a:r>
            <a:r>
              <a:rPr lang="en-GB" sz="1800" b="0" strike="noStrike" spc="-1" dirty="0">
                <a:solidFill>
                  <a:srgbClr val="000000"/>
                </a:solidFill>
                <a:latin typeface="Arial"/>
                <a:ea typeface="DejaVu Sans"/>
              </a:rPr>
              <a:t>: di cui </a:t>
            </a:r>
            <a:r>
              <a:rPr lang="en-GB" sz="1800" b="0" strike="noStrike" spc="-1" dirty="0" err="1">
                <a:solidFill>
                  <a:srgbClr val="000000"/>
                </a:solidFill>
                <a:latin typeface="Arial"/>
                <a:ea typeface="DejaVu Sans"/>
              </a:rPr>
              <a:t>sono</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attesi</a:t>
            </a:r>
            <a:r>
              <a:rPr lang="en-GB" sz="1800" b="0" strike="noStrike" spc="-1" dirty="0">
                <a:solidFill>
                  <a:srgbClr val="000000"/>
                </a:solidFill>
                <a:latin typeface="Arial"/>
                <a:ea typeface="DejaVu Sans"/>
              </a:rPr>
              <a:t> 130 000 </a:t>
            </a:r>
            <a:r>
              <a:rPr lang="en-GB" sz="1800" b="0" strike="noStrike" spc="-1" dirty="0" err="1">
                <a:solidFill>
                  <a:srgbClr val="000000"/>
                </a:solidFill>
                <a:latin typeface="Arial"/>
                <a:ea typeface="DejaVu Sans"/>
              </a:rPr>
              <a:t>eventi</a:t>
            </a:r>
            <a:r>
              <a:rPr lang="en-GB" sz="1800" b="0" strike="noStrike" spc="-1" dirty="0">
                <a:solidFill>
                  <a:srgbClr val="000000"/>
                </a:solidFill>
                <a:latin typeface="Arial"/>
                <a:ea typeface="DejaVu Sans"/>
              </a:rPr>
              <a:t> al </a:t>
            </a:r>
            <a:r>
              <a:rPr lang="en-GB" sz="1800" b="0" strike="noStrike" spc="-1" dirty="0" err="1">
                <a:solidFill>
                  <a:srgbClr val="000000"/>
                </a:solidFill>
                <a:latin typeface="Arial"/>
                <a:ea typeface="DejaVu Sans"/>
              </a:rPr>
              <a:t>giorno</a:t>
            </a:r>
            <a:r>
              <a:rPr lang="en-GB" sz="1800" b="0" strike="noStrike" spc="-1" dirty="0">
                <a:solidFill>
                  <a:srgbClr val="000000"/>
                </a:solidFill>
                <a:latin typeface="Arial"/>
                <a:ea typeface="DejaVu Sans"/>
              </a:rPr>
              <a:t>. è </a:t>
            </a:r>
            <a:r>
              <a:rPr lang="en-GB" sz="1800" b="0" strike="noStrike" spc="-1" dirty="0" err="1">
                <a:solidFill>
                  <a:srgbClr val="000000"/>
                </a:solidFill>
                <a:latin typeface="Arial"/>
                <a:ea typeface="DejaVu Sans"/>
              </a:rPr>
              <a:t>prodotto</a:t>
            </a:r>
            <a:r>
              <a:rPr lang="en-GB" sz="1800" b="0" strike="noStrike" spc="-1" dirty="0">
                <a:solidFill>
                  <a:srgbClr val="000000"/>
                </a:solidFill>
                <a:latin typeface="Arial"/>
                <a:ea typeface="DejaVu Sans"/>
              </a:rPr>
              <a:t> da </a:t>
            </a:r>
            <a:r>
              <a:rPr lang="en-GB" sz="1800" b="0" strike="noStrike" spc="-1" dirty="0" err="1">
                <a:solidFill>
                  <a:srgbClr val="000000"/>
                </a:solidFill>
                <a:latin typeface="Arial"/>
                <a:ea typeface="DejaVu Sans"/>
              </a:rPr>
              <a:t>una</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coincidenza</a:t>
            </a:r>
            <a:r>
              <a:rPr lang="en-GB" sz="1800" b="0" strike="noStrike" spc="-1" dirty="0">
                <a:solidFill>
                  <a:srgbClr val="000000"/>
                </a:solidFill>
                <a:latin typeface="Arial"/>
                <a:ea typeface="DejaVu Sans"/>
              </a:rPr>
              <a:t> di due </a:t>
            </a:r>
            <a:r>
              <a:rPr lang="en-GB" sz="1800" b="0" strike="noStrike" spc="-1" dirty="0" err="1">
                <a:solidFill>
                  <a:srgbClr val="000000"/>
                </a:solidFill>
                <a:latin typeface="Arial"/>
                <a:ea typeface="DejaVu Sans"/>
              </a:rPr>
              <a:t>eventi</a:t>
            </a:r>
            <a:r>
              <a:rPr lang="en-GB" sz="1800" b="0" strike="noStrike" spc="-1" dirty="0">
                <a:solidFill>
                  <a:srgbClr val="000000"/>
                </a:solidFill>
                <a:latin typeface="Arial"/>
                <a:ea typeface="DejaVu Sans"/>
              </a:rPr>
              <a:t> non </a:t>
            </a:r>
            <a:r>
              <a:rPr lang="en-GB" sz="1800" b="0" strike="noStrike" spc="-1" dirty="0" err="1">
                <a:solidFill>
                  <a:srgbClr val="000000"/>
                </a:solidFill>
                <a:latin typeface="Arial"/>
                <a:ea typeface="DejaVu Sans"/>
              </a:rPr>
              <a:t>correlati</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prevalentemente</a:t>
            </a:r>
            <a:r>
              <a:rPr lang="en-GB" sz="1800" b="0" strike="noStrike" spc="-1" dirty="0">
                <a:solidFill>
                  <a:srgbClr val="000000"/>
                </a:solidFill>
                <a:latin typeface="Arial"/>
                <a:ea typeface="DejaVu Sans"/>
              </a:rPr>
              <a:t> di </a:t>
            </a:r>
            <a:r>
              <a:rPr lang="en-GB" sz="1800" b="0" strike="noStrike" spc="-1" dirty="0" err="1">
                <a:solidFill>
                  <a:srgbClr val="000000"/>
                </a:solidFill>
                <a:latin typeface="Arial"/>
                <a:ea typeface="DejaVu Sans"/>
              </a:rPr>
              <a:t>origine</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radioattiva</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Nei</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materiali</a:t>
            </a:r>
            <a:r>
              <a:rPr lang="en-GB" sz="1800" b="0" strike="noStrike" spc="-1" dirty="0">
                <a:solidFill>
                  <a:srgbClr val="000000"/>
                </a:solidFill>
                <a:latin typeface="Arial"/>
                <a:ea typeface="DejaVu Sans"/>
              </a:rPr>
              <a:t> del </a:t>
            </a:r>
            <a:r>
              <a:rPr lang="en-GB" sz="1800" b="0" strike="noStrike" spc="-1" dirty="0" err="1">
                <a:solidFill>
                  <a:srgbClr val="000000"/>
                </a:solidFill>
                <a:latin typeface="Arial"/>
                <a:ea typeface="DejaVu Sans"/>
              </a:rPr>
              <a:t>rivelatore</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sono</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infatti</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presenti</a:t>
            </a:r>
            <a:r>
              <a:rPr lang="en-GB" sz="1800" b="0" strike="noStrike" spc="-1" dirty="0">
                <a:solidFill>
                  <a:srgbClr val="000000"/>
                </a:solidFill>
                <a:latin typeface="Arial"/>
                <a:ea typeface="DejaVu Sans"/>
              </a:rPr>
              <a:t> </a:t>
            </a:r>
            <a:r>
              <a:rPr lang="en-GB" sz="1800" b="0" strike="noStrike" spc="-1" dirty="0" err="1">
                <a:solidFill>
                  <a:srgbClr val="000000"/>
                </a:solidFill>
                <a:latin typeface="Arial"/>
                <a:ea typeface="DejaVu Sans"/>
              </a:rPr>
              <a:t>isotopi</a:t>
            </a:r>
            <a:r>
              <a:rPr lang="en-GB" sz="1800" b="0" strike="noStrike" spc="-1" dirty="0">
                <a:solidFill>
                  <a:srgbClr val="000000"/>
                </a:solidFill>
                <a:latin typeface="Arial"/>
                <a:ea typeface="DejaVu Sans"/>
              </a:rPr>
              <a:t> </a:t>
            </a:r>
            <a:r>
              <a:rPr lang="it-IT" sz="1800" b="0" strike="noStrike" spc="-1" dirty="0">
                <a:solidFill>
                  <a:srgbClr val="000000"/>
                </a:solidFill>
                <a:latin typeface="Times New Roman"/>
                <a:ea typeface="DejaVu Sans"/>
              </a:rPr>
              <a:t> che tramite vari decadimenti possono imitare un vero segnale IBD. Il prompt </a:t>
            </a:r>
            <a:r>
              <a:rPr lang="it-IT" sz="1800" b="0" strike="noStrike" spc="-1" dirty="0" err="1">
                <a:solidFill>
                  <a:srgbClr val="000000"/>
                </a:solidFill>
                <a:latin typeface="Times New Roman"/>
                <a:ea typeface="DejaVu Sans"/>
              </a:rPr>
              <a:t>signal</a:t>
            </a:r>
            <a:r>
              <a:rPr lang="it-IT" sz="1800" b="0" strike="noStrike" spc="-1" dirty="0">
                <a:solidFill>
                  <a:srgbClr val="000000"/>
                </a:solidFill>
                <a:latin typeface="Times New Roman"/>
                <a:ea typeface="DejaVu Sans"/>
              </a:rPr>
              <a:t> viene simulato tramite decadimenti beta il </a:t>
            </a:r>
            <a:r>
              <a:rPr lang="it-IT" sz="1800" b="0" strike="noStrike" spc="-1" dirty="0" err="1">
                <a:solidFill>
                  <a:srgbClr val="000000"/>
                </a:solidFill>
                <a:latin typeface="Times New Roman"/>
                <a:ea typeface="DejaVu Sans"/>
              </a:rPr>
              <a:t>delayed</a:t>
            </a:r>
            <a:r>
              <a:rPr lang="it-IT" sz="1800" b="0" strike="noStrike" spc="-1" dirty="0">
                <a:solidFill>
                  <a:srgbClr val="000000"/>
                </a:solidFill>
                <a:latin typeface="Times New Roman"/>
                <a:ea typeface="DejaVu Sans"/>
              </a:rPr>
              <a:t> </a:t>
            </a:r>
            <a:r>
              <a:rPr lang="it-IT" sz="1800" b="0" strike="noStrike" spc="-1" dirty="0" err="1">
                <a:solidFill>
                  <a:srgbClr val="000000"/>
                </a:solidFill>
                <a:latin typeface="Times New Roman"/>
                <a:ea typeface="DejaVu Sans"/>
              </a:rPr>
              <a:t>signal</a:t>
            </a:r>
            <a:r>
              <a:rPr lang="it-IT" sz="1800" b="0" strike="noStrike" spc="-1" dirty="0">
                <a:solidFill>
                  <a:srgbClr val="000000"/>
                </a:solidFill>
                <a:latin typeface="Times New Roman"/>
                <a:ea typeface="DejaVu Sans"/>
              </a:rPr>
              <a:t> invece tramite decadimenti gamma e produzione di neutroni.</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it-IT"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it-IT" sz="1800" b="0" strike="noStrike" spc="-1" dirty="0">
                <a:solidFill>
                  <a:srgbClr val="000000"/>
                </a:solidFill>
                <a:latin typeface="Times New Roman"/>
                <a:ea typeface="DejaVu Sans"/>
              </a:rPr>
              <a:t>Il </a:t>
            </a:r>
            <a:r>
              <a:rPr lang="it-IT" sz="1800" b="0" strike="noStrike" spc="-1" dirty="0" err="1">
                <a:solidFill>
                  <a:srgbClr val="000000"/>
                </a:solidFill>
                <a:latin typeface="Times New Roman"/>
                <a:ea typeface="DejaVu Sans"/>
              </a:rPr>
              <a:t>Correlated</a:t>
            </a:r>
            <a:r>
              <a:rPr lang="it-IT" sz="1800" b="0" strike="noStrike" spc="-1" dirty="0">
                <a:solidFill>
                  <a:srgbClr val="000000"/>
                </a:solidFill>
                <a:latin typeface="Times New Roman"/>
                <a:ea typeface="DejaVu Sans"/>
              </a:rPr>
              <a:t> Background invece, di cui sono attesi circa 4 eventi al giorno, è determinato da un’unica interazione fisica all’interno del rivelatore. L’origine è dovuta a background </a:t>
            </a:r>
            <a:r>
              <a:rPr lang="it-IT" sz="1800" b="0" strike="noStrike" spc="-1" dirty="0" err="1">
                <a:solidFill>
                  <a:srgbClr val="000000"/>
                </a:solidFill>
                <a:latin typeface="Times New Roman"/>
                <a:ea typeface="DejaVu Sans"/>
              </a:rPr>
              <a:t>cosmogenici</a:t>
            </a:r>
            <a:r>
              <a:rPr lang="it-IT" sz="1800" b="0" strike="noStrike" spc="-1" dirty="0">
                <a:solidFill>
                  <a:srgbClr val="000000"/>
                </a:solidFill>
                <a:latin typeface="Times New Roman"/>
                <a:ea typeface="DejaVu Sans"/>
              </a:rPr>
              <a:t> e altre sorgenti di antineutrini e il segnale prodotto è </a:t>
            </a:r>
            <a:r>
              <a:rPr lang="it-IT" sz="1800" b="0" strike="noStrike" spc="-1" dirty="0" err="1">
                <a:solidFill>
                  <a:srgbClr val="000000"/>
                </a:solidFill>
                <a:latin typeface="Times New Roman"/>
                <a:ea typeface="DejaVu Sans"/>
              </a:rPr>
              <a:t>indistingubile</a:t>
            </a:r>
            <a:r>
              <a:rPr lang="it-IT" sz="1800" b="0" strike="noStrike" spc="-1" dirty="0">
                <a:solidFill>
                  <a:srgbClr val="000000"/>
                </a:solidFill>
                <a:latin typeface="Times New Roman"/>
                <a:ea typeface="DejaVu Sans"/>
              </a:rPr>
              <a:t> da un evento IBD.</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it-IT"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it-IT" sz="1800" b="0" strike="noStrike" spc="-1" dirty="0">
                <a:solidFill>
                  <a:srgbClr val="000000"/>
                </a:solidFill>
                <a:latin typeface="Times New Roman"/>
                <a:ea typeface="DejaVu Sans"/>
              </a:rPr>
              <a:t>È possibile effettuare una riduzione significativa solamente sull’</a:t>
            </a:r>
            <a:r>
              <a:rPr lang="it-IT" sz="1800" b="0" strike="noStrike" spc="-1" dirty="0" err="1">
                <a:solidFill>
                  <a:srgbClr val="000000"/>
                </a:solidFill>
                <a:latin typeface="Times New Roman"/>
                <a:ea typeface="DejaVu Sans"/>
              </a:rPr>
              <a:t>Accidental</a:t>
            </a:r>
            <a:r>
              <a:rPr lang="it-IT" sz="1800" b="0" strike="noStrike" spc="-1" dirty="0">
                <a:solidFill>
                  <a:srgbClr val="000000"/>
                </a:solidFill>
                <a:latin typeface="Times New Roman"/>
                <a:ea typeface="DejaVu Sans"/>
              </a:rPr>
              <a:t> Background. Primo obiettivo di questo lavoro di tesi è </a:t>
            </a:r>
            <a:r>
              <a:rPr lang="it-IT" sz="1800" b="0" strike="noStrike" spc="-1" dirty="0" err="1">
                <a:solidFill>
                  <a:srgbClr val="000000"/>
                </a:solidFill>
                <a:latin typeface="Times New Roman"/>
                <a:ea typeface="DejaVu Sans"/>
              </a:rPr>
              <a:t>ststo</a:t>
            </a:r>
            <a:r>
              <a:rPr lang="it-IT" sz="1800" b="0" strike="noStrike" spc="-1" dirty="0">
                <a:solidFill>
                  <a:srgbClr val="000000"/>
                </a:solidFill>
                <a:latin typeface="Times New Roman"/>
                <a:ea typeface="DejaVu Sans"/>
              </a:rPr>
              <a:t> lo studio di strategie per effettuare questa riduzione.</a:t>
            </a:r>
            <a:endParaRPr lang="it-IT" sz="1800" b="0" strike="noStrike" spc="-1" dirty="0">
              <a:solidFill>
                <a:srgbClr val="000000"/>
              </a:solidFill>
              <a:latin typeface="Arial"/>
            </a:endParaRPr>
          </a:p>
          <a:p>
            <a:pPr marL="216000" marR="0" lvl="0" indent="0" algn="l" defTabSz="914400" rtl="0" eaLnBrk="1" fontAlgn="auto" latinLnBrk="0" hangingPunct="1">
              <a:lnSpc>
                <a:spcPct val="100000"/>
              </a:lnSpc>
              <a:spcBef>
                <a:spcPts val="0"/>
              </a:spcBef>
              <a:spcAft>
                <a:spcPts val="0"/>
              </a:spcAft>
              <a:buClrTx/>
              <a:buSzTx/>
              <a:buFontTx/>
              <a:buNone/>
              <a:tabLst/>
              <a:defRPr/>
            </a:pPr>
            <a:endParaRPr lang="it-IT"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endParaRPr lang="it-IT"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endParaRPr lang="it-IT" sz="1800" b="0" strike="noStrike" spc="-1" dirty="0">
              <a:solidFill>
                <a:srgbClr val="000000"/>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PlaceHolder 1"/>
          <p:cNvSpPr>
            <a:spLocks noGrp="1"/>
          </p:cNvSpPr>
          <p:nvPr>
            <p:ph type="sldNum" idx="19"/>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6CBC55CC-D38D-4369-A3FA-BF81727B4DA5}" type="slidenum">
              <a:rPr lang="it-IT" sz="1200" b="0" strike="noStrike" spc="-1">
                <a:solidFill>
                  <a:srgbClr val="000000"/>
                </a:solidFill>
                <a:latin typeface="Times New Roman"/>
                <a:ea typeface="+mn-ea"/>
              </a:rPr>
              <a:t>7</a:t>
            </a:fld>
            <a:endParaRPr lang="en-GB" sz="1200" b="0" strike="noStrike" spc="-1">
              <a:solidFill>
                <a:srgbClr val="000000"/>
              </a:solidFill>
              <a:latin typeface="Times New Roman"/>
            </a:endParaRPr>
          </a:p>
        </p:txBody>
      </p:sp>
      <p:sp>
        <p:nvSpPr>
          <p:cNvPr id="832" name="PlaceHolder 2"/>
          <p:cNvSpPr>
            <a:spLocks noGrp="1" noRot="1" noChangeAspect="1"/>
          </p:cNvSpPr>
          <p:nvPr>
            <p:ph type="sldImg"/>
          </p:nvPr>
        </p:nvSpPr>
        <p:spPr>
          <a:xfrm>
            <a:off x="533400" y="763588"/>
            <a:ext cx="6702425" cy="3770312"/>
          </a:xfrm>
          <a:prstGeom prst="rect">
            <a:avLst/>
          </a:prstGeom>
          <a:ln w="0">
            <a:noFill/>
          </a:ln>
        </p:spPr>
      </p:sp>
      <p:sp>
        <p:nvSpPr>
          <p:cNvPr id="833"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marR="0" lvl="0" indent="0" algn="l" defTabSz="914400" rtl="0" eaLnBrk="1" fontAlgn="auto" latinLnBrk="0" hangingPunct="1">
              <a:lnSpc>
                <a:spcPct val="100000"/>
              </a:lnSpc>
              <a:spcBef>
                <a:spcPts val="0"/>
              </a:spcBef>
              <a:spcAft>
                <a:spcPts val="0"/>
              </a:spcAft>
              <a:buClrTx/>
              <a:buSzTx/>
              <a:buFontTx/>
              <a:buNone/>
              <a:tabLst/>
              <a:defRPr/>
            </a:pPr>
            <a:r>
              <a:rPr lang="it-IT" sz="1800" b="0" i="0" dirty="0">
                <a:solidFill>
                  <a:srgbClr val="D1D5DB"/>
                </a:solidFill>
                <a:effectLst/>
                <a:latin typeface="Söhne"/>
              </a:rPr>
              <a:t>L’analisi delle strategie per la inizia con la creazione di una feature </a:t>
            </a:r>
            <a:r>
              <a:rPr lang="it-IT" sz="1800" b="0" i="0" dirty="0" err="1">
                <a:solidFill>
                  <a:srgbClr val="D1D5DB"/>
                </a:solidFill>
                <a:effectLst/>
                <a:latin typeface="Söhne"/>
              </a:rPr>
              <a:t>table</a:t>
            </a:r>
            <a:endParaRPr lang="en-GB" sz="1000" b="0" strike="noStrike" spc="-1" dirty="0">
              <a:solidFill>
                <a:srgbClr val="000000"/>
              </a:solidFill>
              <a:latin typeface="Arial"/>
            </a:endParaRPr>
          </a:p>
          <a:p>
            <a:pPr marL="216000" indent="0">
              <a:buNone/>
            </a:pPr>
            <a:endParaRPr lang="en-GB" sz="1800" b="0" strike="noStrike" spc="-1" dirty="0">
              <a:solidFill>
                <a:srgbClr val="000000"/>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PlaceHolder 1"/>
          <p:cNvSpPr>
            <a:spLocks noGrp="1"/>
          </p:cNvSpPr>
          <p:nvPr>
            <p:ph type="sldNum" idx="20"/>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0CE6290A-D0CD-42B6-876C-0D8E40A6D19F}" type="slidenum">
              <a:rPr lang="it-IT" sz="1200" b="0" strike="noStrike" spc="-1">
                <a:solidFill>
                  <a:srgbClr val="000000"/>
                </a:solidFill>
                <a:latin typeface="Times New Roman"/>
                <a:ea typeface="+mn-ea"/>
              </a:rPr>
              <a:t>8</a:t>
            </a:fld>
            <a:endParaRPr lang="en-GB" sz="1200" b="0" strike="noStrike" spc="-1">
              <a:solidFill>
                <a:srgbClr val="000000"/>
              </a:solidFill>
              <a:latin typeface="Times New Roman"/>
            </a:endParaRPr>
          </a:p>
        </p:txBody>
      </p:sp>
      <p:sp>
        <p:nvSpPr>
          <p:cNvPr id="835" name="PlaceHolder 2"/>
          <p:cNvSpPr>
            <a:spLocks noGrp="1" noRot="1" noChangeAspect="1"/>
          </p:cNvSpPr>
          <p:nvPr>
            <p:ph type="sldImg"/>
          </p:nvPr>
        </p:nvSpPr>
        <p:spPr>
          <a:xfrm>
            <a:off x="533400" y="763588"/>
            <a:ext cx="6704013" cy="3771900"/>
          </a:xfrm>
          <a:prstGeom prst="rect">
            <a:avLst/>
          </a:prstGeom>
          <a:ln w="0">
            <a:noFill/>
          </a:ln>
        </p:spPr>
      </p:sp>
      <p:sp>
        <p:nvSpPr>
          <p:cNvPr id="836"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en-GB" sz="1800" b="0" strike="noStrike" spc="-1" dirty="0">
                <a:solidFill>
                  <a:srgbClr val="000000"/>
                </a:solidFill>
                <a:latin typeface="Arial"/>
              </a:rPr>
              <a:t>Per la </a:t>
            </a:r>
            <a:r>
              <a:rPr lang="en-GB" sz="1800" b="0" strike="noStrike" spc="-1" dirty="0" err="1">
                <a:solidFill>
                  <a:srgbClr val="000000"/>
                </a:solidFill>
                <a:latin typeface="Arial"/>
              </a:rPr>
              <a:t>realizzazione</a:t>
            </a:r>
            <a:r>
              <a:rPr lang="en-GB" sz="1800" b="0" strike="noStrike" spc="-1" dirty="0">
                <a:solidFill>
                  <a:srgbClr val="000000"/>
                </a:solidFill>
                <a:latin typeface="Arial"/>
              </a:rPr>
              <a:t> di </a:t>
            </a:r>
            <a:r>
              <a:rPr lang="en-GB" sz="1800" b="0" strike="noStrike" spc="-1" dirty="0" err="1">
                <a:solidFill>
                  <a:srgbClr val="000000"/>
                </a:solidFill>
                <a:latin typeface="Arial"/>
              </a:rPr>
              <a:t>quest’ultima</a:t>
            </a:r>
            <a:r>
              <a:rPr lang="en-GB" sz="1800" b="0" strike="noStrike" spc="-1" dirty="0">
                <a:solidFill>
                  <a:srgbClr val="000000"/>
                </a:solidFill>
                <a:latin typeface="Arial"/>
              </a:rPr>
              <a:t> </a:t>
            </a:r>
            <a:r>
              <a:rPr lang="en-GB" sz="1800" b="0" strike="noStrike" spc="-1" dirty="0" err="1">
                <a:solidFill>
                  <a:srgbClr val="000000"/>
                </a:solidFill>
                <a:latin typeface="Arial"/>
              </a:rPr>
              <a:t>sono</a:t>
            </a:r>
            <a:r>
              <a:rPr lang="en-GB" sz="1800" b="0" strike="noStrike" spc="-1" dirty="0">
                <a:solidFill>
                  <a:srgbClr val="000000"/>
                </a:solidFill>
                <a:latin typeface="Arial"/>
              </a:rPr>
              <a:t> </a:t>
            </a:r>
            <a:r>
              <a:rPr lang="en-GB" sz="1800" b="0" strike="noStrike" spc="-1" dirty="0" err="1">
                <a:solidFill>
                  <a:srgbClr val="000000"/>
                </a:solidFill>
                <a:latin typeface="Arial"/>
              </a:rPr>
              <a:t>stati</a:t>
            </a:r>
            <a:r>
              <a:rPr lang="en-GB" sz="1800" b="0" strike="noStrike" spc="-1" dirty="0">
                <a:solidFill>
                  <a:srgbClr val="000000"/>
                </a:solidFill>
                <a:latin typeface="Arial"/>
              </a:rPr>
              <a:t> </a:t>
            </a:r>
            <a:r>
              <a:rPr lang="en-GB" sz="1800" b="0" strike="noStrike" spc="-1" dirty="0" err="1">
                <a:solidFill>
                  <a:srgbClr val="000000"/>
                </a:solidFill>
                <a:latin typeface="Arial"/>
              </a:rPr>
              <a:t>utilizzati</a:t>
            </a:r>
            <a:r>
              <a:rPr lang="en-GB" sz="1800" b="0" strike="noStrike" spc="-1" dirty="0">
                <a:solidFill>
                  <a:srgbClr val="000000"/>
                </a:solidFill>
                <a:latin typeface="Arial"/>
              </a:rPr>
              <a:t> due dataset </a:t>
            </a:r>
            <a:r>
              <a:rPr lang="en-GB" sz="1800" b="0" strike="noStrike" spc="-1" dirty="0" err="1">
                <a:solidFill>
                  <a:srgbClr val="000000"/>
                </a:solidFill>
                <a:latin typeface="Arial"/>
              </a:rPr>
              <a:t>distinti</a:t>
            </a:r>
            <a:r>
              <a:rPr lang="en-GB" sz="1800" b="0" strike="noStrike" spc="-1" dirty="0">
                <a:solidFill>
                  <a:srgbClr val="000000"/>
                </a:solidFill>
                <a:latin typeface="Arial"/>
              </a:rPr>
              <a:t>, </a:t>
            </a:r>
            <a:r>
              <a:rPr lang="en-GB" sz="1800" b="0" strike="noStrike" spc="-1" dirty="0" err="1">
                <a:solidFill>
                  <a:srgbClr val="000000"/>
                </a:solidFill>
                <a:latin typeface="Arial"/>
              </a:rPr>
              <a:t>ottenuti</a:t>
            </a:r>
            <a:r>
              <a:rPr lang="en-GB" sz="1800" b="0" strike="noStrike" spc="-1" dirty="0">
                <a:solidFill>
                  <a:srgbClr val="000000"/>
                </a:solidFill>
                <a:latin typeface="Arial"/>
              </a:rPr>
              <a:t> </a:t>
            </a:r>
            <a:r>
              <a:rPr lang="en-GB" sz="1800" b="0" strike="noStrike" spc="-1" dirty="0" err="1">
                <a:solidFill>
                  <a:srgbClr val="000000"/>
                </a:solidFill>
                <a:latin typeface="Arial"/>
              </a:rPr>
              <a:t>mediante</a:t>
            </a:r>
            <a:r>
              <a:rPr lang="en-GB" sz="1800" b="0" strike="noStrike" spc="-1" dirty="0">
                <a:solidFill>
                  <a:srgbClr val="000000"/>
                </a:solidFill>
                <a:latin typeface="Arial"/>
              </a:rPr>
              <a:t> </a:t>
            </a:r>
            <a:r>
              <a:rPr lang="en-GB" sz="1800" b="0" strike="noStrike" spc="-1" dirty="0" err="1">
                <a:solidFill>
                  <a:srgbClr val="000000"/>
                </a:solidFill>
                <a:latin typeface="Arial"/>
              </a:rPr>
              <a:t>simulazione</a:t>
            </a:r>
            <a:r>
              <a:rPr lang="en-GB" sz="1800" b="0" strike="noStrike" spc="-1" dirty="0">
                <a:solidFill>
                  <a:srgbClr val="000000"/>
                </a:solidFill>
                <a:latin typeface="Arial"/>
              </a:rPr>
              <a:t> </a:t>
            </a:r>
            <a:r>
              <a:rPr lang="en-GB" sz="1800" b="0" strike="noStrike" spc="-1" dirty="0" err="1">
                <a:solidFill>
                  <a:srgbClr val="000000"/>
                </a:solidFill>
                <a:latin typeface="Arial"/>
              </a:rPr>
              <a:t>montecarlo</a:t>
            </a:r>
            <a:r>
              <a:rPr lang="en-GB" sz="1800" b="0" strike="noStrike" spc="-1" dirty="0">
                <a:solidFill>
                  <a:srgbClr val="000000"/>
                </a:solidFill>
                <a:latin typeface="Arial"/>
              </a:rPr>
              <a:t>.</a:t>
            </a:r>
          </a:p>
          <a:p>
            <a:pPr marL="216000" indent="0">
              <a:buNone/>
            </a:pPr>
            <a:endParaRPr lang="en-GB" sz="1800" b="0" strike="noStrike" spc="-1" dirty="0">
              <a:solidFill>
                <a:srgbClr val="000000"/>
              </a:solidFill>
              <a:latin typeface="Arial"/>
            </a:endParaRPr>
          </a:p>
          <a:p>
            <a:pPr marL="216000" indent="0">
              <a:buNone/>
            </a:pPr>
            <a:r>
              <a:rPr lang="en-GB" sz="1800" b="0" strike="noStrike" spc="-1" dirty="0">
                <a:solidFill>
                  <a:srgbClr val="000000"/>
                </a:solidFill>
                <a:latin typeface="Arial"/>
              </a:rPr>
              <a:t>Il primo dataset </a:t>
            </a:r>
            <a:r>
              <a:rPr lang="en-GB" sz="1800" b="0" strike="noStrike" spc="-1" dirty="0" err="1">
                <a:solidFill>
                  <a:srgbClr val="000000"/>
                </a:solidFill>
                <a:latin typeface="Arial"/>
              </a:rPr>
              <a:t>contiene</a:t>
            </a:r>
            <a:r>
              <a:rPr lang="en-GB" sz="1800" b="0" strike="noStrike" spc="-1" dirty="0">
                <a:solidFill>
                  <a:srgbClr val="000000"/>
                </a:solidFill>
                <a:latin typeface="Arial"/>
              </a:rPr>
              <a:t> </a:t>
            </a:r>
            <a:r>
              <a:rPr lang="en-GB" sz="1800" b="0" strike="noStrike" spc="-1" dirty="0" err="1">
                <a:solidFill>
                  <a:srgbClr val="000000"/>
                </a:solidFill>
                <a:latin typeface="Arial"/>
              </a:rPr>
              <a:t>solamente</a:t>
            </a:r>
            <a:r>
              <a:rPr lang="en-GB" sz="1800" b="0" strike="noStrike" spc="-1" dirty="0">
                <a:solidFill>
                  <a:srgbClr val="000000"/>
                </a:solidFill>
                <a:latin typeface="Arial"/>
              </a:rPr>
              <a:t> </a:t>
            </a:r>
            <a:r>
              <a:rPr lang="en-GB" sz="1800" b="0" strike="noStrike" spc="-1" dirty="0" err="1">
                <a:solidFill>
                  <a:srgbClr val="000000"/>
                </a:solidFill>
                <a:latin typeface="Arial"/>
              </a:rPr>
              <a:t>eventi</a:t>
            </a:r>
            <a:r>
              <a:rPr lang="en-GB" sz="1800" b="0" strike="noStrike" spc="-1" dirty="0">
                <a:solidFill>
                  <a:srgbClr val="000000"/>
                </a:solidFill>
                <a:latin typeface="Arial"/>
              </a:rPr>
              <a:t> IBD di </a:t>
            </a:r>
            <a:r>
              <a:rPr lang="en-GB" sz="1800" b="0" strike="noStrike" spc="-1" dirty="0" err="1">
                <a:solidFill>
                  <a:srgbClr val="000000"/>
                </a:solidFill>
                <a:latin typeface="Arial"/>
              </a:rPr>
              <a:t>segnale</a:t>
            </a:r>
            <a:r>
              <a:rPr lang="en-GB" sz="1800" b="0" strike="noStrike" spc="-1" dirty="0">
                <a:solidFill>
                  <a:srgbClr val="000000"/>
                </a:solidFill>
                <a:latin typeface="Arial"/>
              </a:rPr>
              <a:t>. Per </a:t>
            </a:r>
            <a:r>
              <a:rPr lang="en-GB" sz="1800" b="0" strike="noStrike" spc="-1" dirty="0" err="1">
                <a:solidFill>
                  <a:srgbClr val="000000"/>
                </a:solidFill>
                <a:latin typeface="Arial"/>
              </a:rPr>
              <a:t>ogni</a:t>
            </a:r>
            <a:r>
              <a:rPr lang="en-GB" sz="1800" b="0" strike="noStrike" spc="-1" dirty="0">
                <a:solidFill>
                  <a:srgbClr val="000000"/>
                </a:solidFill>
                <a:latin typeface="Arial"/>
              </a:rPr>
              <a:t> </a:t>
            </a:r>
            <a:r>
              <a:rPr lang="en-GB" sz="1800" b="0" strike="noStrike" spc="-1" dirty="0" err="1">
                <a:solidFill>
                  <a:srgbClr val="000000"/>
                </a:solidFill>
                <a:latin typeface="Arial"/>
              </a:rPr>
              <a:t>evento</a:t>
            </a:r>
            <a:r>
              <a:rPr lang="en-GB" sz="1800" b="0" strike="noStrike" spc="-1" dirty="0">
                <a:solidFill>
                  <a:srgbClr val="000000"/>
                </a:solidFill>
                <a:latin typeface="Arial"/>
              </a:rPr>
              <a:t> </a:t>
            </a:r>
            <a:r>
              <a:rPr lang="en-GB" sz="1800" b="0" strike="noStrike" spc="-1" dirty="0" err="1">
                <a:solidFill>
                  <a:srgbClr val="000000"/>
                </a:solidFill>
                <a:latin typeface="Arial"/>
              </a:rPr>
              <a:t>vengono</a:t>
            </a:r>
            <a:r>
              <a:rPr lang="en-GB" sz="1800" b="0" strike="noStrike" spc="-1" dirty="0">
                <a:solidFill>
                  <a:srgbClr val="000000"/>
                </a:solidFill>
                <a:latin typeface="Arial"/>
              </a:rPr>
              <a:t> registrate le coordinate, </a:t>
            </a:r>
            <a:r>
              <a:rPr lang="en-GB" sz="1800" b="0" strike="noStrike" spc="-1" dirty="0" err="1">
                <a:solidFill>
                  <a:srgbClr val="000000"/>
                </a:solidFill>
                <a:latin typeface="Arial"/>
              </a:rPr>
              <a:t>l’energia</a:t>
            </a:r>
            <a:r>
              <a:rPr lang="en-GB" sz="1800" b="0" strike="noStrike" spc="-1" dirty="0">
                <a:solidFill>
                  <a:srgbClr val="000000"/>
                </a:solidFill>
                <a:latin typeface="Arial"/>
              </a:rPr>
              <a:t> e </a:t>
            </a:r>
            <a:r>
              <a:rPr lang="en-GB" sz="1800" b="0" strike="noStrike" spc="-1" dirty="0" err="1">
                <a:solidFill>
                  <a:srgbClr val="000000"/>
                </a:solidFill>
                <a:latin typeface="Arial"/>
              </a:rPr>
              <a:t>l’istante</a:t>
            </a:r>
            <a:r>
              <a:rPr lang="en-GB" sz="1800" b="0" strike="noStrike" spc="-1" dirty="0">
                <a:solidFill>
                  <a:srgbClr val="000000"/>
                </a:solidFill>
                <a:latin typeface="Arial"/>
              </a:rPr>
              <a:t> </a:t>
            </a:r>
            <a:r>
              <a:rPr lang="en-GB" sz="1800" b="0" strike="noStrike" spc="-1" err="1">
                <a:solidFill>
                  <a:srgbClr val="000000"/>
                </a:solidFill>
                <a:latin typeface="Arial"/>
              </a:rPr>
              <a:t>temporale</a:t>
            </a:r>
            <a:r>
              <a:rPr lang="en-GB" sz="1800" b="0" strike="noStrike" spc="-1">
                <a:solidFill>
                  <a:srgbClr val="000000"/>
                </a:solidFill>
                <a:latin typeface="Arial"/>
              </a:rPr>
              <a:t> dell’</a:t>
            </a:r>
            <a:endParaRPr lang="en-GB" sz="1800" b="0" strike="noStrike" spc="-1" dirty="0">
              <a:solidFill>
                <a:srgbClr val="000000"/>
              </a:solidFill>
              <a:latin typeface="Arial"/>
            </a:endParaRPr>
          </a:p>
          <a:p>
            <a:pPr marL="216000" indent="0">
              <a:buNone/>
            </a:pPr>
            <a:r>
              <a:rPr lang="en-GB" sz="1800" b="0" strike="noStrike" spc="-1" dirty="0" err="1">
                <a:solidFill>
                  <a:srgbClr val="000000"/>
                </a:solidFill>
                <a:latin typeface="Arial"/>
              </a:rPr>
              <a:t>SimID</a:t>
            </a:r>
            <a:r>
              <a:rPr lang="en-GB" sz="1800" b="0" strike="noStrike" spc="-1" dirty="0">
                <a:solidFill>
                  <a:srgbClr val="000000"/>
                </a:solidFill>
                <a:latin typeface="Arial"/>
              </a:rPr>
              <a:t> </a:t>
            </a:r>
            <a:r>
              <a:rPr lang="en-GB" sz="1800" b="0" strike="noStrike" spc="-1" dirty="0" err="1">
                <a:solidFill>
                  <a:srgbClr val="000000"/>
                </a:solidFill>
                <a:latin typeface="Arial"/>
              </a:rPr>
              <a:t>invece</a:t>
            </a:r>
            <a:r>
              <a:rPr lang="en-GB" sz="1800" b="0" strike="noStrike" spc="-1" dirty="0">
                <a:solidFill>
                  <a:srgbClr val="000000"/>
                </a:solidFill>
                <a:latin typeface="Arial"/>
              </a:rPr>
              <a:t> è un </a:t>
            </a:r>
            <a:r>
              <a:rPr lang="en-GB" sz="1800" b="0" strike="noStrike" spc="-1" dirty="0" err="1">
                <a:solidFill>
                  <a:srgbClr val="000000"/>
                </a:solidFill>
                <a:latin typeface="Arial"/>
              </a:rPr>
              <a:t>identificatore</a:t>
            </a:r>
            <a:r>
              <a:rPr lang="en-GB" sz="1800" b="0" strike="noStrike" spc="-1" dirty="0">
                <a:solidFill>
                  <a:srgbClr val="000000"/>
                </a:solidFill>
                <a:latin typeface="Arial"/>
              </a:rPr>
              <a:t> </a:t>
            </a:r>
            <a:r>
              <a:rPr lang="en-GB" sz="1800" b="0" strike="noStrike" spc="-1" dirty="0" err="1">
                <a:solidFill>
                  <a:srgbClr val="000000"/>
                </a:solidFill>
                <a:latin typeface="Arial"/>
              </a:rPr>
              <a:t>unico</a:t>
            </a:r>
            <a:r>
              <a:rPr lang="en-GB" sz="1800" b="0" strike="noStrike" spc="-1" dirty="0">
                <a:solidFill>
                  <a:srgbClr val="000000"/>
                </a:solidFill>
                <a:latin typeface="Arial"/>
              </a:rPr>
              <a:t> per </a:t>
            </a:r>
            <a:r>
              <a:rPr lang="en-GB" sz="1800" b="0" strike="noStrike" spc="-1" dirty="0" err="1">
                <a:solidFill>
                  <a:srgbClr val="000000"/>
                </a:solidFill>
                <a:latin typeface="Arial"/>
              </a:rPr>
              <a:t>una</a:t>
            </a:r>
            <a:r>
              <a:rPr lang="en-GB" sz="1800" b="0" strike="noStrike" spc="-1" dirty="0">
                <a:solidFill>
                  <a:srgbClr val="000000"/>
                </a:solidFill>
                <a:latin typeface="Arial"/>
              </a:rPr>
              <a:t> </a:t>
            </a:r>
            <a:r>
              <a:rPr lang="en-GB" sz="1800" b="0" strike="noStrike" spc="-1" dirty="0" err="1">
                <a:solidFill>
                  <a:srgbClr val="000000"/>
                </a:solidFill>
                <a:latin typeface="Arial"/>
              </a:rPr>
              <a:t>coppia</a:t>
            </a:r>
            <a:r>
              <a:rPr lang="en-GB" sz="1800" b="0" strike="noStrike" spc="-1" dirty="0">
                <a:solidFill>
                  <a:srgbClr val="000000"/>
                </a:solidFill>
                <a:latin typeface="Arial"/>
              </a:rPr>
              <a:t> di </a:t>
            </a:r>
            <a:r>
              <a:rPr lang="en-GB" sz="1800" b="0" strike="noStrike" spc="-1" dirty="0" err="1">
                <a:solidFill>
                  <a:srgbClr val="000000"/>
                </a:solidFill>
                <a:latin typeface="Arial"/>
              </a:rPr>
              <a:t>eventi</a:t>
            </a:r>
            <a:r>
              <a:rPr lang="en-GB" sz="1800" b="0" strike="noStrike" spc="-1" dirty="0">
                <a:solidFill>
                  <a:srgbClr val="000000"/>
                </a:solidFill>
                <a:latin typeface="Arial"/>
              </a:rPr>
              <a:t>. Una </a:t>
            </a:r>
            <a:r>
              <a:rPr lang="en-GB" sz="1800" b="0" strike="noStrike" spc="-1" dirty="0" err="1">
                <a:solidFill>
                  <a:srgbClr val="000000"/>
                </a:solidFill>
                <a:latin typeface="Arial"/>
              </a:rPr>
              <a:t>coppia</a:t>
            </a:r>
            <a:r>
              <a:rPr lang="en-GB" sz="1800" b="0" strike="noStrike" spc="-1" dirty="0">
                <a:solidFill>
                  <a:srgbClr val="000000"/>
                </a:solidFill>
                <a:latin typeface="Arial"/>
              </a:rPr>
              <a:t> </a:t>
            </a:r>
            <a:r>
              <a:rPr lang="en-GB" sz="1800" b="0" strike="noStrike" spc="-1" dirty="0" err="1">
                <a:solidFill>
                  <a:srgbClr val="000000"/>
                </a:solidFill>
                <a:latin typeface="Arial"/>
              </a:rPr>
              <a:t>promt</a:t>
            </a:r>
            <a:r>
              <a:rPr lang="en-GB" sz="1800" b="0" strike="noStrike" spc="-1" dirty="0">
                <a:solidFill>
                  <a:srgbClr val="000000"/>
                </a:solidFill>
                <a:latin typeface="Arial"/>
              </a:rPr>
              <a:t> delayed </a:t>
            </a:r>
            <a:r>
              <a:rPr lang="en-GB" sz="1800" b="0" strike="noStrike" spc="-1" dirty="0" err="1">
                <a:solidFill>
                  <a:srgbClr val="000000"/>
                </a:solidFill>
                <a:latin typeface="Arial"/>
              </a:rPr>
              <a:t>originata</a:t>
            </a:r>
            <a:r>
              <a:rPr lang="en-GB" sz="1800" b="0" strike="noStrike" spc="-1" dirty="0">
                <a:solidFill>
                  <a:srgbClr val="000000"/>
                </a:solidFill>
                <a:latin typeface="Arial"/>
              </a:rPr>
              <a:t> da uno </a:t>
            </a:r>
            <a:r>
              <a:rPr lang="en-GB" sz="1800" b="0" strike="noStrike" spc="-1" dirty="0" err="1">
                <a:solidFill>
                  <a:srgbClr val="000000"/>
                </a:solidFill>
                <a:latin typeface="Arial"/>
              </a:rPr>
              <a:t>stesso</a:t>
            </a:r>
            <a:r>
              <a:rPr lang="en-GB" sz="1800" b="0" strike="noStrike" spc="-1" dirty="0">
                <a:solidFill>
                  <a:srgbClr val="000000"/>
                </a:solidFill>
                <a:latin typeface="Arial"/>
              </a:rPr>
              <a:t> </a:t>
            </a:r>
            <a:r>
              <a:rPr lang="en-GB" sz="1800" b="0" strike="noStrike" spc="-1" dirty="0" err="1">
                <a:solidFill>
                  <a:srgbClr val="000000"/>
                </a:solidFill>
                <a:latin typeface="Arial"/>
              </a:rPr>
              <a:t>evento</a:t>
            </a:r>
            <a:r>
              <a:rPr lang="en-GB" sz="1800" b="0" strike="noStrike" spc="-1" dirty="0">
                <a:solidFill>
                  <a:srgbClr val="000000"/>
                </a:solidFill>
                <a:latin typeface="Arial"/>
              </a:rPr>
              <a:t> IBD ha </a:t>
            </a:r>
            <a:r>
              <a:rPr lang="en-GB" sz="1800" b="0" strike="noStrike" spc="-1" dirty="0" err="1">
                <a:solidFill>
                  <a:srgbClr val="000000"/>
                </a:solidFill>
                <a:latin typeface="Arial"/>
              </a:rPr>
              <a:t>stesso</a:t>
            </a:r>
            <a:r>
              <a:rPr lang="en-GB" sz="1800" b="0" strike="noStrike" spc="-1" dirty="0">
                <a:solidFill>
                  <a:srgbClr val="000000"/>
                </a:solidFill>
                <a:latin typeface="Arial"/>
              </a:rPr>
              <a:t> </a:t>
            </a:r>
            <a:r>
              <a:rPr lang="en-GB" sz="1800" b="0" strike="noStrike" spc="-1" dirty="0" err="1">
                <a:solidFill>
                  <a:srgbClr val="000000"/>
                </a:solidFill>
                <a:latin typeface="Arial"/>
              </a:rPr>
              <a:t>SImID</a:t>
            </a:r>
            <a:r>
              <a:rPr lang="en-GB" sz="1800" b="0" strike="noStrike" spc="-1" dirty="0">
                <a:solidFill>
                  <a:srgbClr val="000000"/>
                </a:solidFill>
                <a:latin typeface="Arial"/>
              </a:rPr>
              <a:t>. </a:t>
            </a:r>
          </a:p>
          <a:p>
            <a:pPr marL="216000" indent="0">
              <a:buNone/>
            </a:pPr>
            <a:endParaRPr lang="en-GB" sz="1800" b="0" strike="noStrike" spc="-1" dirty="0">
              <a:solidFill>
                <a:srgbClr val="000000"/>
              </a:solidFill>
              <a:latin typeface="Arial"/>
            </a:endParaRPr>
          </a:p>
          <a:p>
            <a:pPr marL="216000" indent="0">
              <a:buNone/>
            </a:pPr>
            <a:r>
              <a:rPr lang="en-GB" sz="1800" b="0" strike="noStrike" spc="-1" dirty="0">
                <a:solidFill>
                  <a:srgbClr val="000000"/>
                </a:solidFill>
                <a:latin typeface="Arial"/>
              </a:rPr>
              <a:t>Il secondo dataset </a:t>
            </a:r>
            <a:r>
              <a:rPr lang="en-GB" sz="1800" b="0" strike="noStrike" spc="-1" dirty="0" err="1">
                <a:solidFill>
                  <a:srgbClr val="000000"/>
                </a:solidFill>
                <a:latin typeface="Arial"/>
              </a:rPr>
              <a:t>invece</a:t>
            </a:r>
            <a:r>
              <a:rPr lang="en-GB" sz="1800" b="0" strike="noStrike" spc="-1" dirty="0">
                <a:solidFill>
                  <a:srgbClr val="000000"/>
                </a:solidFill>
                <a:latin typeface="Arial"/>
              </a:rPr>
              <a:t> </a:t>
            </a:r>
            <a:r>
              <a:rPr lang="en-GB" sz="1800" b="0" strike="noStrike" spc="-1" dirty="0" err="1">
                <a:solidFill>
                  <a:srgbClr val="000000"/>
                </a:solidFill>
                <a:latin typeface="Arial"/>
              </a:rPr>
              <a:t>contiene</a:t>
            </a:r>
            <a:r>
              <a:rPr lang="en-GB" sz="1800" b="0" strike="noStrike" spc="-1" dirty="0">
                <a:solidFill>
                  <a:srgbClr val="000000"/>
                </a:solidFill>
                <a:latin typeface="Arial"/>
              </a:rPr>
              <a:t> </a:t>
            </a:r>
            <a:r>
              <a:rPr lang="en-GB" sz="1800" b="0" strike="noStrike" spc="-1" dirty="0" err="1">
                <a:solidFill>
                  <a:srgbClr val="000000"/>
                </a:solidFill>
                <a:latin typeface="Arial"/>
              </a:rPr>
              <a:t>solamente</a:t>
            </a:r>
            <a:r>
              <a:rPr lang="en-GB" sz="1800" b="0" strike="noStrike" spc="-1" dirty="0">
                <a:solidFill>
                  <a:srgbClr val="000000"/>
                </a:solidFill>
                <a:latin typeface="Arial"/>
              </a:rPr>
              <a:t> </a:t>
            </a:r>
            <a:r>
              <a:rPr lang="en-GB" sz="1800" b="0" strike="noStrike" spc="-1" dirty="0" err="1">
                <a:solidFill>
                  <a:srgbClr val="000000"/>
                </a:solidFill>
                <a:latin typeface="Arial"/>
              </a:rPr>
              <a:t>eventi</a:t>
            </a:r>
            <a:r>
              <a:rPr lang="en-GB" sz="1800" b="0" strike="noStrike" spc="-1" dirty="0">
                <a:solidFill>
                  <a:srgbClr val="000000"/>
                </a:solidFill>
                <a:latin typeface="Arial"/>
              </a:rPr>
              <a:t> di </a:t>
            </a:r>
            <a:r>
              <a:rPr lang="en-GB" sz="1800" b="0" strike="noStrike" spc="-1" dirty="0" err="1">
                <a:solidFill>
                  <a:srgbClr val="000000"/>
                </a:solidFill>
                <a:latin typeface="Arial"/>
              </a:rPr>
              <a:t>radioattività</a:t>
            </a:r>
            <a:r>
              <a:rPr lang="en-GB" sz="1800" b="0" strike="noStrike" spc="-1" dirty="0">
                <a:solidFill>
                  <a:srgbClr val="000000"/>
                </a:solidFill>
                <a:latin typeface="Arial"/>
              </a:rPr>
              <a:t> e la </a:t>
            </a:r>
            <a:r>
              <a:rPr lang="en-GB" sz="1800" b="0" strike="noStrike" spc="-1" dirty="0" err="1">
                <a:solidFill>
                  <a:srgbClr val="000000"/>
                </a:solidFill>
                <a:latin typeface="Arial"/>
              </a:rPr>
              <a:t>struttura</a:t>
            </a:r>
            <a:r>
              <a:rPr lang="en-GB" sz="1800" b="0" strike="noStrike" spc="-1" dirty="0">
                <a:solidFill>
                  <a:srgbClr val="000000"/>
                </a:solidFill>
                <a:latin typeface="Arial"/>
              </a:rPr>
              <a:t> del file è </a:t>
            </a:r>
            <a:r>
              <a:rPr lang="en-GB" sz="1800" b="0" strike="noStrike" spc="-1" dirty="0" err="1">
                <a:solidFill>
                  <a:srgbClr val="000000"/>
                </a:solidFill>
                <a:latin typeface="Arial"/>
              </a:rPr>
              <a:t>invariata</a:t>
            </a:r>
            <a:r>
              <a:rPr lang="en-GB" sz="1800" b="0" strike="noStrike" spc="-1" dirty="0">
                <a:solidFill>
                  <a:srgbClr val="000000"/>
                </a:solidFill>
                <a:latin typeface="Arial"/>
              </a:rPr>
              <a:t>, ma data la natura non </a:t>
            </a:r>
            <a:r>
              <a:rPr lang="en-GB" sz="1800" b="0" strike="noStrike" spc="-1" dirty="0" err="1">
                <a:solidFill>
                  <a:srgbClr val="000000"/>
                </a:solidFill>
                <a:latin typeface="Arial"/>
              </a:rPr>
              <a:t>correlata</a:t>
            </a:r>
            <a:r>
              <a:rPr lang="en-GB" sz="1800" b="0" strike="noStrike" spc="-1" dirty="0">
                <a:solidFill>
                  <a:srgbClr val="000000"/>
                </a:solidFill>
                <a:latin typeface="Arial"/>
              </a:rPr>
              <a:t> </a:t>
            </a:r>
            <a:r>
              <a:rPr lang="en-GB" sz="1800" b="0" strike="noStrike" spc="-1" dirty="0" err="1">
                <a:solidFill>
                  <a:srgbClr val="000000"/>
                </a:solidFill>
                <a:latin typeface="Arial"/>
              </a:rPr>
              <a:t>degli</a:t>
            </a:r>
            <a:r>
              <a:rPr lang="en-GB" sz="1800" b="0" strike="noStrike" spc="-1" dirty="0">
                <a:solidFill>
                  <a:srgbClr val="000000"/>
                </a:solidFill>
                <a:latin typeface="Arial"/>
              </a:rPr>
              <a:t> </a:t>
            </a:r>
            <a:r>
              <a:rPr lang="en-GB" sz="1800" b="0" strike="noStrike" spc="-1" dirty="0" err="1">
                <a:solidFill>
                  <a:srgbClr val="000000"/>
                </a:solidFill>
                <a:latin typeface="Arial"/>
              </a:rPr>
              <a:t>eventi</a:t>
            </a:r>
            <a:r>
              <a:rPr lang="en-GB" sz="1800" b="0" strike="noStrike" spc="-1" dirty="0">
                <a:solidFill>
                  <a:srgbClr val="000000"/>
                </a:solidFill>
                <a:latin typeface="Arial"/>
              </a:rPr>
              <a:t> </a:t>
            </a:r>
            <a:r>
              <a:rPr lang="en-GB" sz="1800" b="0" strike="noStrike" spc="-1" dirty="0" err="1">
                <a:solidFill>
                  <a:srgbClr val="000000"/>
                </a:solidFill>
                <a:latin typeface="Arial"/>
              </a:rPr>
              <a:t>viene</a:t>
            </a:r>
            <a:r>
              <a:rPr lang="en-GB" sz="1800" b="0" strike="noStrike" spc="-1" dirty="0">
                <a:solidFill>
                  <a:srgbClr val="000000"/>
                </a:solidFill>
                <a:latin typeface="Arial"/>
              </a:rPr>
              <a:t> </a:t>
            </a:r>
            <a:r>
              <a:rPr lang="en-GB" sz="1800" b="0" strike="noStrike" spc="-1" dirty="0" err="1">
                <a:solidFill>
                  <a:srgbClr val="000000"/>
                </a:solidFill>
                <a:latin typeface="Arial"/>
              </a:rPr>
              <a:t>assegnato</a:t>
            </a:r>
            <a:r>
              <a:rPr lang="en-GB" sz="1800" b="0" strike="noStrike" spc="-1" dirty="0">
                <a:solidFill>
                  <a:srgbClr val="000000"/>
                </a:solidFill>
                <a:latin typeface="Arial"/>
              </a:rPr>
              <a:t> un </a:t>
            </a:r>
            <a:r>
              <a:rPr lang="en-GB" sz="1800" b="0" strike="noStrike" spc="-1" dirty="0" err="1">
                <a:solidFill>
                  <a:srgbClr val="000000"/>
                </a:solidFill>
                <a:latin typeface="Arial"/>
              </a:rPr>
              <a:t>SImID</a:t>
            </a:r>
            <a:r>
              <a:rPr lang="en-GB" sz="1800" b="0" strike="noStrike" spc="-1" dirty="0">
                <a:solidFill>
                  <a:srgbClr val="000000"/>
                </a:solidFill>
                <a:latin typeface="Arial"/>
              </a:rPr>
              <a:t> </a:t>
            </a:r>
            <a:r>
              <a:rPr lang="en-GB" sz="1800" b="0" strike="noStrike" spc="-1" dirty="0" err="1">
                <a:solidFill>
                  <a:srgbClr val="000000"/>
                </a:solidFill>
                <a:latin typeface="Arial"/>
              </a:rPr>
              <a:t>unico</a:t>
            </a:r>
            <a:r>
              <a:rPr lang="en-GB" sz="1800" b="0" strike="noStrike" spc="-1" dirty="0">
                <a:solidFill>
                  <a:srgbClr val="000000"/>
                </a:solidFill>
                <a:latin typeface="Arial"/>
              </a:rPr>
              <a:t> per </a:t>
            </a:r>
            <a:r>
              <a:rPr lang="en-GB" sz="1800" b="0" strike="noStrike" spc="-1" dirty="0" err="1">
                <a:solidFill>
                  <a:srgbClr val="000000"/>
                </a:solidFill>
                <a:latin typeface="Arial"/>
              </a:rPr>
              <a:t>ogni</a:t>
            </a:r>
            <a:r>
              <a:rPr lang="en-GB" sz="1800" b="0" strike="noStrike" spc="-1" dirty="0">
                <a:solidFill>
                  <a:srgbClr val="000000"/>
                </a:solidFill>
                <a:latin typeface="Arial"/>
              </a:rPr>
              <a:t> </a:t>
            </a:r>
            <a:r>
              <a:rPr lang="en-GB" sz="1800" b="0" strike="noStrike" spc="-1" dirty="0" err="1">
                <a:solidFill>
                  <a:srgbClr val="000000"/>
                </a:solidFill>
                <a:latin typeface="Arial"/>
              </a:rPr>
              <a:t>evento</a:t>
            </a:r>
            <a:r>
              <a:rPr lang="en-GB" sz="1800" b="0" strike="noStrike" spc="-1" dirty="0">
                <a:solidFill>
                  <a:srgbClr val="000000"/>
                </a:solidFill>
                <a:latin typeface="Arial"/>
              </a:rPr>
              <a:t>.</a:t>
            </a:r>
          </a:p>
          <a:p>
            <a:pPr marL="216000" indent="0">
              <a:buNone/>
            </a:pPr>
            <a:endParaRPr lang="en-GB" sz="1800" b="0" strike="noStrike" spc="-1" dirty="0">
              <a:solidFill>
                <a:srgbClr val="000000"/>
              </a:solidFill>
              <a:latin typeface="Arial"/>
            </a:endParaRPr>
          </a:p>
          <a:p>
            <a:pPr marL="216000" indent="0">
              <a:buNone/>
            </a:pPr>
            <a:r>
              <a:rPr lang="en-GB" sz="1800" b="0" strike="noStrike" spc="-1" dirty="0" err="1">
                <a:solidFill>
                  <a:srgbClr val="000000"/>
                </a:solidFill>
                <a:latin typeface="Arial"/>
              </a:rPr>
              <a:t>Succesivamente</a:t>
            </a:r>
            <a:r>
              <a:rPr lang="en-GB" sz="1800" b="0" strike="noStrike" spc="-1" dirty="0">
                <a:solidFill>
                  <a:srgbClr val="000000"/>
                </a:solidFill>
                <a:latin typeface="Arial"/>
              </a:rPr>
              <a:t> </a:t>
            </a:r>
            <a:r>
              <a:rPr lang="en-GB" sz="1800" b="0" strike="noStrike" spc="-1" dirty="0" err="1">
                <a:solidFill>
                  <a:srgbClr val="000000"/>
                </a:solidFill>
                <a:latin typeface="Arial"/>
              </a:rPr>
              <a:t>i</a:t>
            </a:r>
            <a:r>
              <a:rPr lang="en-GB" sz="1800" b="0" strike="noStrike" spc="-1" dirty="0">
                <a:solidFill>
                  <a:srgbClr val="000000"/>
                </a:solidFill>
                <a:latin typeface="Arial"/>
              </a:rPr>
              <a:t> due dataset </a:t>
            </a:r>
            <a:r>
              <a:rPr lang="en-GB" sz="1800" b="0" strike="noStrike" spc="-1" dirty="0" err="1">
                <a:solidFill>
                  <a:srgbClr val="000000"/>
                </a:solidFill>
                <a:latin typeface="Arial"/>
              </a:rPr>
              <a:t>sono</a:t>
            </a:r>
            <a:r>
              <a:rPr lang="en-GB" sz="1800" b="0" strike="noStrike" spc="-1" dirty="0">
                <a:solidFill>
                  <a:srgbClr val="000000"/>
                </a:solidFill>
                <a:latin typeface="Arial"/>
              </a:rPr>
              <a:t> </a:t>
            </a:r>
            <a:r>
              <a:rPr lang="en-GB" sz="1800" b="0" strike="noStrike" spc="-1" dirty="0" err="1">
                <a:solidFill>
                  <a:srgbClr val="000000"/>
                </a:solidFill>
                <a:latin typeface="Arial"/>
              </a:rPr>
              <a:t>stati</a:t>
            </a:r>
            <a:r>
              <a:rPr lang="en-GB" sz="1800" b="0" strike="noStrike" spc="-1" dirty="0">
                <a:solidFill>
                  <a:srgbClr val="000000"/>
                </a:solidFill>
                <a:latin typeface="Arial"/>
              </a:rPr>
              <a:t> </a:t>
            </a:r>
            <a:r>
              <a:rPr lang="en-GB" sz="1800" b="0" strike="noStrike" spc="-1" dirty="0" err="1">
                <a:solidFill>
                  <a:srgbClr val="000000"/>
                </a:solidFill>
                <a:latin typeface="Arial"/>
              </a:rPr>
              <a:t>unificati</a:t>
            </a:r>
            <a:r>
              <a:rPr lang="en-GB" sz="1800" b="0" strike="noStrike" spc="-1" dirty="0">
                <a:solidFill>
                  <a:srgbClr val="000000"/>
                </a:solidFill>
                <a:latin typeface="Arial"/>
              </a:rP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PlaceHolder 1"/>
          <p:cNvSpPr>
            <a:spLocks noGrp="1"/>
          </p:cNvSpPr>
          <p:nvPr>
            <p:ph type="sldNum" idx="21"/>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it-IT" sz="1200" b="0" strike="noStrike" spc="-1">
                <a:solidFill>
                  <a:srgbClr val="000000"/>
                </a:solidFill>
                <a:latin typeface="Times New Roman"/>
                <a:ea typeface="+mn-ea"/>
              </a:defRPr>
            </a:lvl1pPr>
          </a:lstStyle>
          <a:p>
            <a:pPr indent="0" algn="r">
              <a:lnSpc>
                <a:spcPct val="100000"/>
              </a:lnSpc>
              <a:buNone/>
              <a:tabLst>
                <a:tab pos="0" algn="l"/>
              </a:tabLst>
            </a:pPr>
            <a:fld id="{B4FE83B8-3FF9-4EC4-9D76-02715496B32B}" type="slidenum">
              <a:rPr lang="it-IT" sz="1200" b="0" strike="noStrike" spc="-1">
                <a:solidFill>
                  <a:srgbClr val="000000"/>
                </a:solidFill>
                <a:latin typeface="Times New Roman"/>
                <a:ea typeface="+mn-ea"/>
              </a:rPr>
              <a:t>9</a:t>
            </a:fld>
            <a:endParaRPr lang="en-GB" sz="1200" b="0" strike="noStrike" spc="-1">
              <a:solidFill>
                <a:srgbClr val="000000"/>
              </a:solidFill>
              <a:latin typeface="Times New Roman"/>
            </a:endParaRPr>
          </a:p>
        </p:txBody>
      </p:sp>
      <p:sp>
        <p:nvSpPr>
          <p:cNvPr id="838" name="PlaceHolder 2"/>
          <p:cNvSpPr>
            <a:spLocks noGrp="1" noRot="1" noChangeAspect="1"/>
          </p:cNvSpPr>
          <p:nvPr>
            <p:ph type="sldImg"/>
          </p:nvPr>
        </p:nvSpPr>
        <p:spPr>
          <a:xfrm>
            <a:off x="533400" y="763588"/>
            <a:ext cx="6704013" cy="3771900"/>
          </a:xfrm>
          <a:prstGeom prst="rect">
            <a:avLst/>
          </a:prstGeom>
          <a:ln w="0">
            <a:noFill/>
          </a:ln>
        </p:spPr>
      </p:sp>
      <p:sp>
        <p:nvSpPr>
          <p:cNvPr id="839" name="PlaceHolder 3"/>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pPr marL="216000" indent="0">
              <a:buNone/>
            </a:pPr>
            <a:r>
              <a:rPr lang="it-IT" sz="1800" b="0" i="0" dirty="0">
                <a:solidFill>
                  <a:srgbClr val="D1D5DB"/>
                </a:solidFill>
                <a:effectLst/>
                <a:latin typeface="Söhne"/>
              </a:rPr>
              <a:t>per la creazione della feature </a:t>
            </a:r>
            <a:r>
              <a:rPr lang="it-IT" sz="1800" b="0" i="0" dirty="0" err="1">
                <a:solidFill>
                  <a:srgbClr val="D1D5DB"/>
                </a:solidFill>
                <a:effectLst/>
                <a:latin typeface="Söhne"/>
              </a:rPr>
              <a:t>table</a:t>
            </a:r>
            <a:r>
              <a:rPr lang="it-IT" sz="1800" b="0" i="0" dirty="0">
                <a:solidFill>
                  <a:srgbClr val="D1D5DB"/>
                </a:solidFill>
                <a:effectLst/>
                <a:latin typeface="Söhne"/>
              </a:rPr>
              <a:t> si sono considerate tutte le possibili coppie di eventi all’interno del dataset unificato, senza ripetizioni.</a:t>
            </a:r>
          </a:p>
          <a:p>
            <a:pPr marL="216000" indent="0">
              <a:buNone/>
            </a:pPr>
            <a:endParaRPr lang="it-IT" sz="1800" b="0" i="0" dirty="0">
              <a:solidFill>
                <a:srgbClr val="D1D5DB"/>
              </a:solidFill>
              <a:effectLst/>
              <a:latin typeface="Söhne"/>
            </a:endParaRPr>
          </a:p>
          <a:p>
            <a:pPr marL="216000" indent="0">
              <a:buNone/>
            </a:pPr>
            <a:r>
              <a:rPr lang="it-IT" sz="1800" b="0" i="0" dirty="0">
                <a:solidFill>
                  <a:srgbClr val="D1D5DB"/>
                </a:solidFill>
                <a:effectLst/>
                <a:latin typeface="Söhne"/>
              </a:rPr>
              <a:t>Il codice è stato sviluppato in Python, e parallelizzato tramite la libreria </a:t>
            </a:r>
            <a:r>
              <a:rPr lang="it-IT" sz="1800" b="0" i="0" dirty="0" err="1">
                <a:solidFill>
                  <a:srgbClr val="D1D5DB"/>
                </a:solidFill>
                <a:effectLst/>
                <a:latin typeface="Söhne"/>
              </a:rPr>
              <a:t>Numba</a:t>
            </a:r>
            <a:r>
              <a:rPr lang="it-IT" sz="1800" b="0" i="0" dirty="0">
                <a:solidFill>
                  <a:srgbClr val="D1D5DB"/>
                </a:solidFill>
                <a:effectLst/>
                <a:latin typeface="Söhne"/>
              </a:rPr>
              <a:t>. Infatti l’esecuzione ha avuto luogo su una Virtual Machine con hosting su </a:t>
            </a:r>
            <a:r>
              <a:rPr lang="it-IT" sz="1800" b="0" i="0" dirty="0" err="1">
                <a:solidFill>
                  <a:srgbClr val="D1D5DB"/>
                </a:solidFill>
                <a:effectLst/>
                <a:latin typeface="Söhne"/>
              </a:rPr>
              <a:t>CloudVeneto</a:t>
            </a:r>
            <a:r>
              <a:rPr lang="it-IT" sz="1800" b="0" i="0" dirty="0">
                <a:solidFill>
                  <a:srgbClr val="D1D5DB"/>
                </a:solidFill>
                <a:effectLst/>
                <a:latin typeface="Söhne"/>
              </a:rPr>
              <a:t>, dove è stato possibile sfruttare 14 CPU core.</a:t>
            </a:r>
            <a:endParaRPr lang="it-IT" sz="1800" b="0" i="0" strike="noStrike" spc="-1" dirty="0">
              <a:solidFill>
                <a:srgbClr val="D1D5DB"/>
              </a:solidFill>
              <a:effectLst/>
              <a:latin typeface="Söhne"/>
            </a:endParaRPr>
          </a:p>
          <a:p>
            <a:pPr marL="216000" indent="0">
              <a:buNone/>
            </a:pPr>
            <a:r>
              <a:rPr lang="it-IT" sz="1800" b="0" i="0" strike="noStrike" spc="-1" dirty="0">
                <a:solidFill>
                  <a:srgbClr val="D1D5DB"/>
                </a:solidFill>
                <a:effectLst/>
                <a:latin typeface="Söhne"/>
              </a:rPr>
              <a:t>Per ogni coppia </a:t>
            </a:r>
            <a:r>
              <a:rPr lang="en-GB" sz="2800" i="1" dirty="0">
                <a:latin typeface="Times New Roman" panose="02020603050405020304" pitchFamily="18" charset="0"/>
                <a:cs typeface="Times New Roman" panose="02020603050405020304" pitchFamily="18" charset="0"/>
              </a:rPr>
              <a:t>prompt-delayed </a:t>
            </a:r>
            <a:r>
              <a:rPr lang="it-IT" sz="1800" b="0" i="0" strike="noStrike" spc="-1" dirty="0">
                <a:solidFill>
                  <a:srgbClr val="D1D5DB"/>
                </a:solidFill>
                <a:effectLst/>
                <a:latin typeface="Söhne"/>
              </a:rPr>
              <a:t>sono state realizzatele seguenti features:</a:t>
            </a:r>
          </a:p>
          <a:p>
            <a:pPr marL="216000" indent="0">
              <a:buNone/>
            </a:pPr>
            <a:endParaRPr lang="it-IT" sz="1800" b="0" i="0" strike="noStrike" spc="-1" dirty="0">
              <a:solidFill>
                <a:srgbClr val="D1D5DB"/>
              </a:solidFill>
              <a:effectLst/>
              <a:latin typeface="Söhne"/>
            </a:endParaRPr>
          </a:p>
          <a:p>
            <a:pPr marL="216000" indent="0">
              <a:buNone/>
            </a:pPr>
            <a:r>
              <a:rPr lang="it-IT" sz="1800" b="0" i="0" strike="noStrike" spc="-1" dirty="0">
                <a:solidFill>
                  <a:srgbClr val="D1D5DB"/>
                </a:solidFill>
                <a:effectLst/>
                <a:latin typeface="Söhne"/>
              </a:rPr>
              <a:t>l’energia del </a:t>
            </a:r>
            <a:r>
              <a:rPr lang="it-IT" sz="1800" b="0" i="0" strike="noStrike" spc="-1" dirty="0" err="1">
                <a:solidFill>
                  <a:srgbClr val="D1D5DB"/>
                </a:solidFill>
                <a:effectLst/>
                <a:latin typeface="Söhne"/>
              </a:rPr>
              <a:t>delayed</a:t>
            </a:r>
            <a:r>
              <a:rPr lang="it-IT" sz="1800" b="0" i="0" strike="noStrike" spc="-1" dirty="0">
                <a:solidFill>
                  <a:srgbClr val="D1D5DB"/>
                </a:solidFill>
                <a:effectLst/>
                <a:latin typeface="Söhne"/>
              </a:rPr>
              <a:t> e prompt </a:t>
            </a:r>
            <a:r>
              <a:rPr lang="it-IT" sz="1800" b="0" i="0" strike="noStrike" spc="-1" dirty="0" err="1">
                <a:solidFill>
                  <a:srgbClr val="D1D5DB"/>
                </a:solidFill>
                <a:effectLst/>
                <a:latin typeface="Söhne"/>
              </a:rPr>
              <a:t>signal</a:t>
            </a:r>
            <a:r>
              <a:rPr lang="it-IT" sz="1800" b="0" i="0" strike="noStrike" spc="-1" dirty="0">
                <a:solidFill>
                  <a:srgbClr val="D1D5DB"/>
                </a:solidFill>
                <a:effectLst/>
                <a:latin typeface="Söhne"/>
              </a:rPr>
              <a:t>. Osservando le loro distribuzioni è possibile identificare i due picchi caratteristici della cattura neutronica per </a:t>
            </a:r>
            <a:r>
              <a:rPr lang="it-IT" sz="1800" b="0" i="0" strike="noStrike" spc="-1" dirty="0" err="1">
                <a:solidFill>
                  <a:srgbClr val="D1D5DB"/>
                </a:solidFill>
                <a:effectLst/>
                <a:latin typeface="Söhne"/>
              </a:rPr>
              <a:t>E_del</a:t>
            </a:r>
            <a:r>
              <a:rPr lang="it-IT" sz="1800" b="0" i="0" strike="noStrike" spc="-1" dirty="0">
                <a:solidFill>
                  <a:srgbClr val="D1D5DB"/>
                </a:solidFill>
                <a:effectLst/>
                <a:latin typeface="Söhne"/>
              </a:rPr>
              <a:t>, e il caratteristico spettro continuo del positrone per </a:t>
            </a:r>
            <a:r>
              <a:rPr lang="it-IT" sz="1800" b="0" i="0" strike="noStrike" spc="-1" dirty="0" err="1">
                <a:solidFill>
                  <a:srgbClr val="D1D5DB"/>
                </a:solidFill>
                <a:effectLst/>
                <a:latin typeface="Söhne"/>
              </a:rPr>
              <a:t>E_pro</a:t>
            </a:r>
            <a:endParaRPr lang="it-IT" sz="1800" b="0" i="0" strike="noStrike" spc="-1" dirty="0">
              <a:solidFill>
                <a:srgbClr val="D1D5DB"/>
              </a:solidFill>
              <a:effectLst/>
              <a:latin typeface="Söhne"/>
            </a:endParaRPr>
          </a:p>
          <a:p>
            <a:pPr marL="216000" indent="0">
              <a:buNone/>
            </a:pPr>
            <a:endParaRPr lang="it-IT" sz="1800" b="0" i="0" strike="noStrike" spc="-1" dirty="0">
              <a:solidFill>
                <a:srgbClr val="D1D5DB"/>
              </a:solidFill>
              <a:effectLst/>
              <a:latin typeface="Söhne"/>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it-IT" sz="1800" b="0" i="0" strike="noStrike" spc="-1" dirty="0">
                <a:solidFill>
                  <a:srgbClr val="D1D5DB"/>
                </a:solidFill>
                <a:effectLst/>
                <a:latin typeface="Söhne"/>
              </a:rPr>
              <a:t>la </a:t>
            </a:r>
            <a:r>
              <a:rPr lang="it-IT" sz="1800" b="0" i="0" strike="noStrike" spc="-1" dirty="0">
                <a:solidFill>
                  <a:srgbClr val="000000"/>
                </a:solidFill>
                <a:effectLst/>
                <a:latin typeface="Times New Roman"/>
                <a:ea typeface="Microsoft YaHei"/>
              </a:rPr>
              <a:t>d</a:t>
            </a:r>
            <a:r>
              <a:rPr lang="it-IT" sz="1800" b="0" strike="noStrike" spc="-1" dirty="0">
                <a:solidFill>
                  <a:srgbClr val="000000"/>
                </a:solidFill>
                <a:latin typeface="Times New Roman"/>
                <a:ea typeface="Microsoft YaHei"/>
              </a:rPr>
              <a:t>istanza del </a:t>
            </a:r>
            <a:r>
              <a:rPr lang="it-IT" sz="1800" b="0" strike="noStrike" spc="-1" dirty="0" err="1">
                <a:solidFill>
                  <a:srgbClr val="000000"/>
                </a:solidFill>
                <a:latin typeface="Times New Roman"/>
                <a:ea typeface="Microsoft YaHei"/>
              </a:rPr>
              <a:t>delayed</a:t>
            </a:r>
            <a:r>
              <a:rPr lang="it-IT" sz="1800" b="0" strike="noStrike" spc="-1" dirty="0">
                <a:solidFill>
                  <a:srgbClr val="000000"/>
                </a:solidFill>
                <a:latin typeface="Times New Roman"/>
                <a:ea typeface="Microsoft YaHei"/>
              </a:rPr>
              <a:t> e </a:t>
            </a:r>
            <a:r>
              <a:rPr lang="it-IT" sz="1800" b="0" strike="noStrike" spc="-1" dirty="0" err="1">
                <a:solidFill>
                  <a:srgbClr val="000000"/>
                </a:solidFill>
                <a:latin typeface="Times New Roman"/>
                <a:ea typeface="DejaVu Sans"/>
              </a:rPr>
              <a:t>propmt</a:t>
            </a:r>
            <a:r>
              <a:rPr lang="it-IT" sz="1800" b="0" strike="noStrike" spc="-1" dirty="0">
                <a:solidFill>
                  <a:srgbClr val="000000"/>
                </a:solidFill>
                <a:latin typeface="Times New Roman"/>
                <a:ea typeface="DejaVu Sans"/>
              </a:rPr>
              <a:t> </a:t>
            </a:r>
            <a:r>
              <a:rPr lang="it-IT" sz="1800" b="0" strike="noStrike" spc="-1" dirty="0" err="1">
                <a:solidFill>
                  <a:srgbClr val="000000"/>
                </a:solidFill>
                <a:latin typeface="Times New Roman"/>
                <a:ea typeface="DejaVu Sans"/>
              </a:rPr>
              <a:t>signal</a:t>
            </a:r>
            <a:r>
              <a:rPr lang="it-IT" sz="1800" b="0" strike="noStrike" spc="-1" dirty="0">
                <a:solidFill>
                  <a:srgbClr val="000000"/>
                </a:solidFill>
                <a:latin typeface="Times New Roman"/>
                <a:ea typeface="DejaVu Sans"/>
              </a:rPr>
              <a:t> dal centro del rivelatore. Nelle distribuzioni è possibile osservare che i conteggi aumentano in funzione del raggio dovuto al graduale aumento di volume del liquido scintillatore.</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it-IT"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it-IT" sz="1800" b="0" strike="noStrike" spc="-1" dirty="0">
                <a:solidFill>
                  <a:srgbClr val="000000"/>
                </a:solidFill>
                <a:latin typeface="Times New Roman"/>
                <a:ea typeface="DejaVu Sans"/>
              </a:rPr>
              <a:t>La differenza temporale tra due eventi, si osserva il caratteristico decadimento esponenziale per gli IBD, visualizzato come retta per via della scala logaritmica dell’asse y</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it-IT"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it-IT" sz="1800" b="0" strike="noStrike" spc="-1" dirty="0">
                <a:solidFill>
                  <a:srgbClr val="000000"/>
                </a:solidFill>
                <a:latin typeface="Times New Roman"/>
                <a:ea typeface="DejaVu Sans"/>
              </a:rPr>
              <a:t>la differenza spaziale tra i due eventi nel rivelatore dove si </a:t>
            </a:r>
            <a:r>
              <a:rPr lang="en-GB" sz="1800" b="0" strike="noStrike" spc="-1" dirty="0" err="1">
                <a:solidFill>
                  <a:srgbClr val="000000"/>
                </a:solidFill>
                <a:latin typeface="Times New Roman"/>
                <a:ea typeface="+mn-ea"/>
              </a:rPr>
              <a:t>osserva</a:t>
            </a:r>
            <a:r>
              <a:rPr lang="en-GB" sz="1800" b="0" strike="noStrike" spc="-1" dirty="0">
                <a:solidFill>
                  <a:srgbClr val="000000"/>
                </a:solidFill>
                <a:latin typeface="Times New Roman"/>
                <a:ea typeface="+mn-ea"/>
              </a:rPr>
              <a:t> </a:t>
            </a:r>
            <a:r>
              <a:rPr lang="en-GB" sz="1800" b="0" strike="noStrike" spc="-1" dirty="0" err="1">
                <a:solidFill>
                  <a:srgbClr val="000000"/>
                </a:solidFill>
                <a:latin typeface="Times New Roman"/>
                <a:ea typeface="+mn-ea"/>
              </a:rPr>
              <a:t>una</a:t>
            </a:r>
            <a:r>
              <a:rPr lang="en-GB" sz="1800" b="0" strike="noStrike" spc="-1" dirty="0">
                <a:solidFill>
                  <a:srgbClr val="000000"/>
                </a:solidFill>
                <a:latin typeface="Times New Roman"/>
                <a:ea typeface="+mn-ea"/>
              </a:rPr>
              <a:t> </a:t>
            </a:r>
            <a:r>
              <a:rPr lang="en-GB" sz="1800" b="0" strike="noStrike" spc="-1" dirty="0" err="1">
                <a:solidFill>
                  <a:srgbClr val="000000"/>
                </a:solidFill>
                <a:latin typeface="Times New Roman"/>
                <a:ea typeface="+mn-ea"/>
              </a:rPr>
              <a:t>chiara</a:t>
            </a:r>
            <a:r>
              <a:rPr lang="en-GB" sz="1800" b="0" strike="noStrike" spc="-1" dirty="0">
                <a:solidFill>
                  <a:srgbClr val="000000"/>
                </a:solidFill>
                <a:latin typeface="Times New Roman"/>
                <a:ea typeface="+mn-ea"/>
              </a:rPr>
              <a:t> </a:t>
            </a:r>
            <a:r>
              <a:rPr lang="en-GB" sz="1800" b="0" strike="noStrike" spc="-1" dirty="0" err="1">
                <a:solidFill>
                  <a:srgbClr val="000000"/>
                </a:solidFill>
                <a:latin typeface="Times New Roman"/>
                <a:ea typeface="+mn-ea"/>
              </a:rPr>
              <a:t>separazione</a:t>
            </a:r>
            <a:r>
              <a:rPr lang="en-GB" sz="1800" b="0" strike="noStrike" spc="-1" dirty="0">
                <a:solidFill>
                  <a:srgbClr val="000000"/>
                </a:solidFill>
                <a:latin typeface="Times New Roman"/>
                <a:ea typeface="+mn-ea"/>
              </a:rPr>
              <a:t> </a:t>
            </a:r>
            <a:r>
              <a:rPr lang="en-GB" sz="1800" b="0" strike="noStrike" spc="-1" dirty="0" err="1">
                <a:solidFill>
                  <a:srgbClr val="000000"/>
                </a:solidFill>
                <a:latin typeface="Times New Roman"/>
                <a:ea typeface="+mn-ea"/>
              </a:rPr>
              <a:t>tra</a:t>
            </a:r>
            <a:r>
              <a:rPr lang="en-GB" sz="1800" b="0" strike="noStrike" spc="-1" dirty="0">
                <a:solidFill>
                  <a:srgbClr val="000000"/>
                </a:solidFill>
                <a:latin typeface="Times New Roman"/>
                <a:ea typeface="+mn-ea"/>
              </a:rPr>
              <a:t> le due </a:t>
            </a:r>
            <a:r>
              <a:rPr lang="en-GB" sz="1800" b="0" strike="noStrike" spc="-1" dirty="0" err="1">
                <a:solidFill>
                  <a:srgbClr val="000000"/>
                </a:solidFill>
                <a:latin typeface="Times New Roman"/>
                <a:ea typeface="+mn-ea"/>
              </a:rPr>
              <a:t>classi</a:t>
            </a:r>
            <a:r>
              <a:rPr lang="en-GB" sz="1800" b="0" strike="noStrike" spc="-1" dirty="0">
                <a:solidFill>
                  <a:srgbClr val="000000"/>
                </a:solidFill>
                <a:latin typeface="Times New Roman"/>
                <a:ea typeface="+mn-ea"/>
              </a:rPr>
              <a:t>.</a:t>
            </a:r>
            <a:endParaRPr lang="it-IT"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endParaRPr lang="it-IT" sz="1800" b="0" strike="noStrike" spc="-1" dirty="0">
              <a:solidFill>
                <a:srgbClr val="000000"/>
              </a:solidFill>
              <a:latin typeface="Times New Roman"/>
              <a:ea typeface="DejaVu Sans"/>
            </a:endParaRPr>
          </a:p>
          <a:p>
            <a:pPr marL="216000" marR="0" lvl="0" indent="0" algn="l" defTabSz="914400" rtl="0" eaLnBrk="1" fontAlgn="auto" latinLnBrk="0" hangingPunct="1">
              <a:lnSpc>
                <a:spcPct val="100000"/>
              </a:lnSpc>
              <a:spcBef>
                <a:spcPts val="0"/>
              </a:spcBef>
              <a:spcAft>
                <a:spcPts val="0"/>
              </a:spcAft>
              <a:buClrTx/>
              <a:buSzTx/>
              <a:buFontTx/>
              <a:buNone/>
              <a:tabLst/>
              <a:defRPr/>
            </a:pPr>
            <a:r>
              <a:rPr lang="it-IT" sz="1800" b="0" strike="noStrike" spc="-1" dirty="0">
                <a:solidFill>
                  <a:srgbClr val="000000"/>
                </a:solidFill>
                <a:latin typeface="Times New Roman"/>
                <a:ea typeface="DejaVu Sans"/>
              </a:rPr>
              <a:t>Per il </a:t>
            </a:r>
            <a:r>
              <a:rPr lang="it-IT" sz="1800" b="0" strike="noStrike" spc="-1" dirty="0" err="1">
                <a:solidFill>
                  <a:srgbClr val="000000"/>
                </a:solidFill>
                <a:latin typeface="Times New Roman"/>
                <a:ea typeface="DejaVu Sans"/>
              </a:rPr>
              <a:t>labelling</a:t>
            </a:r>
            <a:r>
              <a:rPr lang="it-IT" sz="1800" b="0" strike="noStrike" spc="-1" dirty="0">
                <a:solidFill>
                  <a:srgbClr val="000000"/>
                </a:solidFill>
                <a:latin typeface="Times New Roman"/>
                <a:ea typeface="DejaVu Sans"/>
              </a:rPr>
              <a:t> viene assegnato label 1 ad una coppia di eventi con stesso </a:t>
            </a:r>
            <a:r>
              <a:rPr lang="it-IT" sz="1800" b="0" strike="noStrike" spc="-1" dirty="0" err="1">
                <a:solidFill>
                  <a:srgbClr val="000000"/>
                </a:solidFill>
                <a:latin typeface="Times New Roman"/>
                <a:ea typeface="DejaVu Sans"/>
              </a:rPr>
              <a:t>SimID</a:t>
            </a:r>
            <a:r>
              <a:rPr lang="it-IT" sz="1800" b="0" strike="noStrike" spc="-1" dirty="0">
                <a:solidFill>
                  <a:srgbClr val="000000"/>
                </a:solidFill>
                <a:latin typeface="Times New Roman"/>
                <a:ea typeface="DejaVu Sans"/>
              </a:rPr>
              <a:t>, label 0 altrimenti.</a:t>
            </a:r>
          </a:p>
          <a:p>
            <a:pPr marL="216000" marR="0" lvl="0" indent="0" algn="l" defTabSz="914400" rtl="0" eaLnBrk="1" fontAlgn="auto" latinLnBrk="0" hangingPunct="1">
              <a:lnSpc>
                <a:spcPct val="100000"/>
              </a:lnSpc>
              <a:spcBef>
                <a:spcPts val="0"/>
              </a:spcBef>
              <a:spcAft>
                <a:spcPts val="0"/>
              </a:spcAft>
              <a:buClrTx/>
              <a:buSzTx/>
              <a:buFontTx/>
              <a:buNone/>
              <a:tabLst/>
              <a:defRPr/>
            </a:pPr>
            <a:endParaRPr lang="en-GB" sz="1800" b="0" strike="noStrike" spc="-1" dirty="0">
              <a:solidFill>
                <a:srgbClr val="000000"/>
              </a:solidFill>
              <a:latin typeface="Arial"/>
            </a:endParaRPr>
          </a:p>
          <a:p>
            <a:pPr marL="216000" indent="0">
              <a:buNone/>
            </a:pPr>
            <a:endParaRPr lang="it-IT" sz="1800" b="0" i="0" strike="noStrike" spc="-1" dirty="0">
              <a:solidFill>
                <a:srgbClr val="D1D5DB"/>
              </a:solidFill>
              <a:effectLst/>
              <a:latin typeface="Söhne"/>
            </a:endParaRPr>
          </a:p>
          <a:p>
            <a:pPr marL="216000" indent="0">
              <a:buNone/>
            </a:pPr>
            <a:endParaRPr lang="it-IT" sz="1800" b="0" i="0" strike="noStrike" spc="-1" dirty="0">
              <a:solidFill>
                <a:srgbClr val="D1D5DB"/>
              </a:solidFill>
              <a:effectLst/>
              <a:latin typeface="Söhne"/>
            </a:endParaRPr>
          </a:p>
          <a:p>
            <a:pPr marL="216000" indent="0">
              <a:buNone/>
            </a:pPr>
            <a:endParaRPr lang="en-GB" sz="1800" b="0" u="sng" strike="noStrike" spc="-1" dirty="0">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66D51-050C-AD22-04DF-6A59B11F726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7000524-A6ED-995E-AB5A-38F5E0DD4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F8884FC-7760-EFCE-D077-19056C6ADCF6}"/>
              </a:ext>
            </a:extLst>
          </p:cNvPr>
          <p:cNvSpPr>
            <a:spLocks noGrp="1"/>
          </p:cNvSpPr>
          <p:nvPr>
            <p:ph type="dt" sz="half" idx="10"/>
          </p:nvPr>
        </p:nvSpPr>
        <p:spPr>
          <a:xfrm>
            <a:off x="61546" y="6488235"/>
            <a:ext cx="2743200" cy="365125"/>
          </a:xfrm>
          <a:prstGeom prst="rect">
            <a:avLst/>
          </a:prstGeom>
        </p:spPr>
        <p:txBody>
          <a:bodyPr/>
          <a:lstStyle/>
          <a:p>
            <a:pPr indent="0">
              <a:buNone/>
            </a:pPr>
            <a:fld id="{D800AA93-7F2D-43E2-A525-72142E485372}"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5" name="Segnaposto piè di pagina 4">
            <a:extLst>
              <a:ext uri="{FF2B5EF4-FFF2-40B4-BE49-F238E27FC236}">
                <a16:creationId xmlns:a16="http://schemas.microsoft.com/office/drawing/2014/main" id="{FADE54D9-945B-5B60-FE87-9B5743F41004}"/>
              </a:ext>
            </a:extLst>
          </p:cNvPr>
          <p:cNvSpPr>
            <a:spLocks noGrp="1"/>
          </p:cNvSpPr>
          <p:nvPr>
            <p:ph type="ftr" sz="quarter" idx="11"/>
          </p:nvPr>
        </p:nvSpPr>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6" name="Segnaposto numero diapositiva 5">
            <a:extLst>
              <a:ext uri="{FF2B5EF4-FFF2-40B4-BE49-F238E27FC236}">
                <a16:creationId xmlns:a16="http://schemas.microsoft.com/office/drawing/2014/main" id="{13636679-4E4C-93D8-5230-C6C725038725}"/>
              </a:ext>
            </a:extLst>
          </p:cNvPr>
          <p:cNvSpPr>
            <a:spLocks noGrp="1"/>
          </p:cNvSpPr>
          <p:nvPr>
            <p:ph type="sldNum" sz="quarter" idx="12"/>
          </p:nvPr>
        </p:nvSpPr>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198322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1DFF0D-F1AA-47EA-3A3E-C116A180584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F0FED1-FEA3-401B-9A44-47A4DE4D7BE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EF15EBC-4BCD-857D-2C3A-AEC3B2E8B6B6}"/>
              </a:ext>
            </a:extLst>
          </p:cNvPr>
          <p:cNvSpPr>
            <a:spLocks noGrp="1"/>
          </p:cNvSpPr>
          <p:nvPr>
            <p:ph type="dt" sz="half" idx="10"/>
          </p:nvPr>
        </p:nvSpPr>
        <p:spPr>
          <a:xfrm>
            <a:off x="61546" y="6488235"/>
            <a:ext cx="2743200" cy="365125"/>
          </a:xfrm>
          <a:prstGeom prst="rect">
            <a:avLst/>
          </a:prstGeom>
        </p:spPr>
        <p:txBody>
          <a:bodyPr/>
          <a:lstStyle/>
          <a:p>
            <a:pPr indent="0">
              <a:buNone/>
            </a:pPr>
            <a:fld id="{2FAC5B49-F6A3-4746-9D64-C0CC2B100258}"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5" name="Segnaposto piè di pagina 4">
            <a:extLst>
              <a:ext uri="{FF2B5EF4-FFF2-40B4-BE49-F238E27FC236}">
                <a16:creationId xmlns:a16="http://schemas.microsoft.com/office/drawing/2014/main" id="{81C0FBAF-9715-ACE7-EDA7-4E65F002ACFA}"/>
              </a:ext>
            </a:extLst>
          </p:cNvPr>
          <p:cNvSpPr>
            <a:spLocks noGrp="1"/>
          </p:cNvSpPr>
          <p:nvPr>
            <p:ph type="ftr" sz="quarter" idx="11"/>
          </p:nvPr>
        </p:nvSpPr>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6" name="Segnaposto numero diapositiva 5">
            <a:extLst>
              <a:ext uri="{FF2B5EF4-FFF2-40B4-BE49-F238E27FC236}">
                <a16:creationId xmlns:a16="http://schemas.microsoft.com/office/drawing/2014/main" id="{27A451E1-911F-E69F-B38F-3CF3AF714D26}"/>
              </a:ext>
            </a:extLst>
          </p:cNvPr>
          <p:cNvSpPr>
            <a:spLocks noGrp="1"/>
          </p:cNvSpPr>
          <p:nvPr>
            <p:ph type="sldNum" sz="quarter" idx="12"/>
          </p:nvPr>
        </p:nvSpPr>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306947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38BED20-2D50-053E-7BF6-9C752D149EB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87262FE-F5B1-0690-8101-8E3F6903062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803DA77-E03A-A110-EC82-9F0881407D03}"/>
              </a:ext>
            </a:extLst>
          </p:cNvPr>
          <p:cNvSpPr>
            <a:spLocks noGrp="1"/>
          </p:cNvSpPr>
          <p:nvPr>
            <p:ph type="dt" sz="half" idx="10"/>
          </p:nvPr>
        </p:nvSpPr>
        <p:spPr>
          <a:xfrm>
            <a:off x="61546" y="6488235"/>
            <a:ext cx="2743200" cy="365125"/>
          </a:xfrm>
          <a:prstGeom prst="rect">
            <a:avLst/>
          </a:prstGeom>
        </p:spPr>
        <p:txBody>
          <a:bodyPr/>
          <a:lstStyle/>
          <a:p>
            <a:pPr indent="0">
              <a:buNone/>
            </a:pPr>
            <a:fld id="{E78CD499-B55F-4E55-BA50-A3DA9BB659E9}"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5" name="Segnaposto piè di pagina 4">
            <a:extLst>
              <a:ext uri="{FF2B5EF4-FFF2-40B4-BE49-F238E27FC236}">
                <a16:creationId xmlns:a16="http://schemas.microsoft.com/office/drawing/2014/main" id="{2ECE440B-50A5-1D70-78DB-9F5E4191F141}"/>
              </a:ext>
            </a:extLst>
          </p:cNvPr>
          <p:cNvSpPr>
            <a:spLocks noGrp="1"/>
          </p:cNvSpPr>
          <p:nvPr>
            <p:ph type="ftr" sz="quarter" idx="11"/>
          </p:nvPr>
        </p:nvSpPr>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6" name="Segnaposto numero diapositiva 5">
            <a:extLst>
              <a:ext uri="{FF2B5EF4-FFF2-40B4-BE49-F238E27FC236}">
                <a16:creationId xmlns:a16="http://schemas.microsoft.com/office/drawing/2014/main" id="{79AB31FF-B13E-005A-203A-71119DF9ED56}"/>
              </a:ext>
            </a:extLst>
          </p:cNvPr>
          <p:cNvSpPr>
            <a:spLocks noGrp="1"/>
          </p:cNvSpPr>
          <p:nvPr>
            <p:ph type="sldNum" sz="quarter" idx="12"/>
          </p:nvPr>
        </p:nvSpPr>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51154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FD007F-0C2E-4DA6-280B-9EA5B1F919F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55FCE27-EAF2-ABB7-D16B-C19188DA29E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6833B1-28CA-2507-C754-B7CA58EEAE69}"/>
              </a:ext>
            </a:extLst>
          </p:cNvPr>
          <p:cNvSpPr>
            <a:spLocks noGrp="1"/>
          </p:cNvSpPr>
          <p:nvPr>
            <p:ph type="dt" sz="half" idx="10"/>
          </p:nvPr>
        </p:nvSpPr>
        <p:spPr>
          <a:xfrm>
            <a:off x="61546" y="6488235"/>
            <a:ext cx="2743200" cy="365125"/>
          </a:xfrm>
          <a:prstGeom prst="rect">
            <a:avLst/>
          </a:prstGeom>
        </p:spPr>
        <p:txBody>
          <a:bodyPr/>
          <a:lstStyle/>
          <a:p>
            <a:pPr indent="0">
              <a:buNone/>
            </a:pPr>
            <a:fld id="{F2709EFB-CEB6-43FC-A860-65702EB3195C}"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5" name="Segnaposto piè di pagina 4">
            <a:extLst>
              <a:ext uri="{FF2B5EF4-FFF2-40B4-BE49-F238E27FC236}">
                <a16:creationId xmlns:a16="http://schemas.microsoft.com/office/drawing/2014/main" id="{1A12A698-4892-2C91-C5C8-437FED950BDC}"/>
              </a:ext>
            </a:extLst>
          </p:cNvPr>
          <p:cNvSpPr>
            <a:spLocks noGrp="1"/>
          </p:cNvSpPr>
          <p:nvPr>
            <p:ph type="ftr" sz="quarter" idx="11"/>
          </p:nvPr>
        </p:nvSpPr>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6" name="Segnaposto numero diapositiva 5">
            <a:extLst>
              <a:ext uri="{FF2B5EF4-FFF2-40B4-BE49-F238E27FC236}">
                <a16:creationId xmlns:a16="http://schemas.microsoft.com/office/drawing/2014/main" id="{1ECD9450-19FC-6B47-8480-09D5DAADA833}"/>
              </a:ext>
            </a:extLst>
          </p:cNvPr>
          <p:cNvSpPr>
            <a:spLocks noGrp="1"/>
          </p:cNvSpPr>
          <p:nvPr>
            <p:ph type="sldNum" sz="quarter" idx="12"/>
          </p:nvPr>
        </p:nvSpPr>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313915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29C98F-CEC4-595A-F0EF-2B065B98CF3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F2F9B50-1D5E-AB8E-B1BA-6BA03F768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F3F4A02-7735-7F53-0E66-6FCBA13E6EE7}"/>
              </a:ext>
            </a:extLst>
          </p:cNvPr>
          <p:cNvSpPr>
            <a:spLocks noGrp="1"/>
          </p:cNvSpPr>
          <p:nvPr>
            <p:ph type="dt" sz="half" idx="10"/>
          </p:nvPr>
        </p:nvSpPr>
        <p:spPr>
          <a:xfrm>
            <a:off x="61546" y="6488235"/>
            <a:ext cx="2743200" cy="365125"/>
          </a:xfrm>
          <a:prstGeom prst="rect">
            <a:avLst/>
          </a:prstGeom>
        </p:spPr>
        <p:txBody>
          <a:bodyPr/>
          <a:lstStyle/>
          <a:p>
            <a:pPr indent="0">
              <a:buNone/>
            </a:pPr>
            <a:fld id="{24C48939-2585-4E32-8D9D-8032C4E77455}" type="datetime1">
              <a:rPr lang="it-IT" sz="1400" b="0" strike="noStrike" spc="-1" smtClean="0">
                <a:solidFill>
                  <a:srgbClr val="000000"/>
                </a:solidFill>
                <a:latin typeface="Times New Roman"/>
              </a:rPr>
              <a:t>17/07/2023</a:t>
            </a:fld>
            <a:endParaRPr lang="en-GB" sz="1400" b="0" strike="noStrike" spc="-1" dirty="0">
              <a:solidFill>
                <a:srgbClr val="000000"/>
              </a:solidFill>
              <a:latin typeface="Times New Roman"/>
            </a:endParaRPr>
          </a:p>
        </p:txBody>
      </p:sp>
      <p:sp>
        <p:nvSpPr>
          <p:cNvPr id="5" name="Segnaposto piè di pagina 4">
            <a:extLst>
              <a:ext uri="{FF2B5EF4-FFF2-40B4-BE49-F238E27FC236}">
                <a16:creationId xmlns:a16="http://schemas.microsoft.com/office/drawing/2014/main" id="{BB0651CA-51D0-D2F0-1876-03A7A75A4AC2}"/>
              </a:ext>
            </a:extLst>
          </p:cNvPr>
          <p:cNvSpPr>
            <a:spLocks noGrp="1"/>
          </p:cNvSpPr>
          <p:nvPr>
            <p:ph type="ftr" sz="quarter" idx="11"/>
          </p:nvPr>
        </p:nvSpPr>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6" name="Segnaposto numero diapositiva 5">
            <a:extLst>
              <a:ext uri="{FF2B5EF4-FFF2-40B4-BE49-F238E27FC236}">
                <a16:creationId xmlns:a16="http://schemas.microsoft.com/office/drawing/2014/main" id="{1F2ECFC2-2E7E-C4DC-E8B6-986C009CF3F5}"/>
              </a:ext>
            </a:extLst>
          </p:cNvPr>
          <p:cNvSpPr>
            <a:spLocks noGrp="1"/>
          </p:cNvSpPr>
          <p:nvPr>
            <p:ph type="sldNum" sz="quarter" idx="12"/>
          </p:nvPr>
        </p:nvSpPr>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268922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6C53A7-BC6E-0BFD-060F-AC1E56F6137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24622D-FB2D-1F19-5DEA-D05BA200255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BE0B3E7-21C9-CBB9-F04E-70C1DE71EDA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C2CB97B-AF28-8EE7-A2A3-319F9913ACC3}"/>
              </a:ext>
            </a:extLst>
          </p:cNvPr>
          <p:cNvSpPr>
            <a:spLocks noGrp="1"/>
          </p:cNvSpPr>
          <p:nvPr>
            <p:ph type="dt" sz="half" idx="10"/>
          </p:nvPr>
        </p:nvSpPr>
        <p:spPr>
          <a:xfrm>
            <a:off x="61546" y="6488235"/>
            <a:ext cx="2743200" cy="365125"/>
          </a:xfrm>
          <a:prstGeom prst="rect">
            <a:avLst/>
          </a:prstGeom>
        </p:spPr>
        <p:txBody>
          <a:bodyPr/>
          <a:lstStyle/>
          <a:p>
            <a:pPr indent="0">
              <a:buNone/>
            </a:pPr>
            <a:fld id="{B1F34705-0527-4D40-8A59-A61D25969A6E}"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6" name="Segnaposto piè di pagina 5">
            <a:extLst>
              <a:ext uri="{FF2B5EF4-FFF2-40B4-BE49-F238E27FC236}">
                <a16:creationId xmlns:a16="http://schemas.microsoft.com/office/drawing/2014/main" id="{AF3DB85C-5F78-2BF3-4B3F-9D731DB51B52}"/>
              </a:ext>
            </a:extLst>
          </p:cNvPr>
          <p:cNvSpPr>
            <a:spLocks noGrp="1"/>
          </p:cNvSpPr>
          <p:nvPr>
            <p:ph type="ftr" sz="quarter" idx="11"/>
          </p:nvPr>
        </p:nvSpPr>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7" name="Segnaposto numero diapositiva 6">
            <a:extLst>
              <a:ext uri="{FF2B5EF4-FFF2-40B4-BE49-F238E27FC236}">
                <a16:creationId xmlns:a16="http://schemas.microsoft.com/office/drawing/2014/main" id="{5F238403-AAAE-E8BC-89BD-4C99CA9C257E}"/>
              </a:ext>
            </a:extLst>
          </p:cNvPr>
          <p:cNvSpPr>
            <a:spLocks noGrp="1"/>
          </p:cNvSpPr>
          <p:nvPr>
            <p:ph type="sldNum" sz="quarter" idx="12"/>
          </p:nvPr>
        </p:nvSpPr>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21478685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1168DA-DA6F-D3E5-DCC5-3613D058E59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3CAD7E4-6E4C-8068-D4A0-25B522C8F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DB6A280-C690-C0A4-09B1-FC29D73ECD7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DA9054B-A990-882E-DF0F-23E65FCDD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29E309B-D0C3-B31C-228B-6D9DA35F5DA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0A5B8BF-67E5-FFC8-3D52-74F6D6D3F65B}"/>
              </a:ext>
            </a:extLst>
          </p:cNvPr>
          <p:cNvSpPr>
            <a:spLocks noGrp="1"/>
          </p:cNvSpPr>
          <p:nvPr>
            <p:ph type="dt" sz="half" idx="10"/>
          </p:nvPr>
        </p:nvSpPr>
        <p:spPr>
          <a:xfrm>
            <a:off x="61546" y="6488235"/>
            <a:ext cx="2743200" cy="365125"/>
          </a:xfrm>
          <a:prstGeom prst="rect">
            <a:avLst/>
          </a:prstGeom>
        </p:spPr>
        <p:txBody>
          <a:bodyPr/>
          <a:lstStyle/>
          <a:p>
            <a:pPr indent="0">
              <a:buNone/>
            </a:pPr>
            <a:fld id="{22938DAE-B44F-4360-96C7-865B3EEF0851}"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8" name="Segnaposto piè di pagina 7">
            <a:extLst>
              <a:ext uri="{FF2B5EF4-FFF2-40B4-BE49-F238E27FC236}">
                <a16:creationId xmlns:a16="http://schemas.microsoft.com/office/drawing/2014/main" id="{21545D1A-A566-8196-FD6C-B63A14E2487E}"/>
              </a:ext>
            </a:extLst>
          </p:cNvPr>
          <p:cNvSpPr>
            <a:spLocks noGrp="1"/>
          </p:cNvSpPr>
          <p:nvPr>
            <p:ph type="ftr" sz="quarter" idx="11"/>
          </p:nvPr>
        </p:nvSpPr>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9" name="Segnaposto numero diapositiva 8">
            <a:extLst>
              <a:ext uri="{FF2B5EF4-FFF2-40B4-BE49-F238E27FC236}">
                <a16:creationId xmlns:a16="http://schemas.microsoft.com/office/drawing/2014/main" id="{F82D2E7A-AC64-994C-9A43-2BA96A504442}"/>
              </a:ext>
            </a:extLst>
          </p:cNvPr>
          <p:cNvSpPr>
            <a:spLocks noGrp="1"/>
          </p:cNvSpPr>
          <p:nvPr>
            <p:ph type="sldNum" sz="quarter" idx="12"/>
          </p:nvPr>
        </p:nvSpPr>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231034831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0B81E-B413-874B-2C59-9C911A1CF94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325BBD6-02F5-1DB5-A8EC-55D7F63DA475}"/>
              </a:ext>
            </a:extLst>
          </p:cNvPr>
          <p:cNvSpPr>
            <a:spLocks noGrp="1"/>
          </p:cNvSpPr>
          <p:nvPr>
            <p:ph type="dt" sz="half" idx="10"/>
          </p:nvPr>
        </p:nvSpPr>
        <p:spPr>
          <a:xfrm>
            <a:off x="61546" y="6488235"/>
            <a:ext cx="2743200" cy="365125"/>
          </a:xfrm>
          <a:prstGeom prst="rect">
            <a:avLst/>
          </a:prstGeom>
        </p:spPr>
        <p:txBody>
          <a:bodyPr/>
          <a:lstStyle/>
          <a:p>
            <a:pPr indent="0">
              <a:buNone/>
            </a:pPr>
            <a:fld id="{DD664C3F-579F-4D0D-863D-CDFCEEA71630}"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4" name="Segnaposto piè di pagina 3">
            <a:extLst>
              <a:ext uri="{FF2B5EF4-FFF2-40B4-BE49-F238E27FC236}">
                <a16:creationId xmlns:a16="http://schemas.microsoft.com/office/drawing/2014/main" id="{3FC1C35F-0CFE-9077-9752-6791385A7549}"/>
              </a:ext>
            </a:extLst>
          </p:cNvPr>
          <p:cNvSpPr>
            <a:spLocks noGrp="1"/>
          </p:cNvSpPr>
          <p:nvPr>
            <p:ph type="ftr" sz="quarter" idx="11"/>
          </p:nvPr>
        </p:nvSpPr>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5" name="Segnaposto numero diapositiva 4">
            <a:extLst>
              <a:ext uri="{FF2B5EF4-FFF2-40B4-BE49-F238E27FC236}">
                <a16:creationId xmlns:a16="http://schemas.microsoft.com/office/drawing/2014/main" id="{D0F65557-5CC5-2C2F-8219-4372D474FCA1}"/>
              </a:ext>
            </a:extLst>
          </p:cNvPr>
          <p:cNvSpPr>
            <a:spLocks noGrp="1"/>
          </p:cNvSpPr>
          <p:nvPr>
            <p:ph type="sldNum" sz="quarter" idx="12"/>
          </p:nvPr>
        </p:nvSpPr>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402308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ABD268-DF6F-BF44-EB82-4B5579EA3D92}"/>
              </a:ext>
            </a:extLst>
          </p:cNvPr>
          <p:cNvSpPr>
            <a:spLocks noGrp="1"/>
          </p:cNvSpPr>
          <p:nvPr>
            <p:ph type="dt" sz="half" idx="10"/>
          </p:nvPr>
        </p:nvSpPr>
        <p:spPr>
          <a:xfrm>
            <a:off x="838200" y="6451740"/>
            <a:ext cx="2743200" cy="365125"/>
          </a:xfrm>
          <a:prstGeom prst="rect">
            <a:avLst/>
          </a:prstGeom>
        </p:spPr>
        <p:txBody>
          <a:bodyPr/>
          <a:lstStyle/>
          <a:p>
            <a:pPr indent="0">
              <a:buNone/>
            </a:pPr>
            <a:fld id="{0F1706C2-B6D7-4A23-8270-3EF45D400D43}"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3" name="Segnaposto piè di pagina 2">
            <a:extLst>
              <a:ext uri="{FF2B5EF4-FFF2-40B4-BE49-F238E27FC236}">
                <a16:creationId xmlns:a16="http://schemas.microsoft.com/office/drawing/2014/main" id="{041B0C89-591F-7D2C-4D11-FCE2BF930ACB}"/>
              </a:ext>
            </a:extLst>
          </p:cNvPr>
          <p:cNvSpPr>
            <a:spLocks noGrp="1"/>
          </p:cNvSpPr>
          <p:nvPr>
            <p:ph type="ftr" sz="quarter" idx="11"/>
          </p:nvPr>
        </p:nvSpPr>
        <p:spPr>
          <a:xfrm>
            <a:off x="4038600" y="6431305"/>
            <a:ext cx="4114800" cy="365125"/>
          </a:xfrm>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4" name="Segnaposto numero diapositiva 3">
            <a:extLst>
              <a:ext uri="{FF2B5EF4-FFF2-40B4-BE49-F238E27FC236}">
                <a16:creationId xmlns:a16="http://schemas.microsoft.com/office/drawing/2014/main" id="{50CADD00-B4FF-AE6F-619F-F9646D1B7EB7}"/>
              </a:ext>
            </a:extLst>
          </p:cNvPr>
          <p:cNvSpPr>
            <a:spLocks noGrp="1"/>
          </p:cNvSpPr>
          <p:nvPr>
            <p:ph type="sldNum" sz="quarter" idx="12"/>
          </p:nvPr>
        </p:nvSpPr>
        <p:spPr>
          <a:xfrm>
            <a:off x="8628165" y="6472580"/>
            <a:ext cx="2743200" cy="365125"/>
          </a:xfrm>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
        <p:nvSpPr>
          <p:cNvPr id="5" name="Figura a mano libera: forma 3">
            <a:extLst>
              <a:ext uri="{FF2B5EF4-FFF2-40B4-BE49-F238E27FC236}">
                <a16:creationId xmlns:a16="http://schemas.microsoft.com/office/drawing/2014/main" id="{4EB3F329-8FED-89CB-13CB-E11518E0DF6B}"/>
              </a:ext>
            </a:extLst>
          </p:cNvPr>
          <p:cNvSpPr/>
          <p:nvPr userDrawn="1"/>
        </p:nvSpPr>
        <p:spPr>
          <a:xfrm>
            <a:off x="3120" y="6409080"/>
            <a:ext cx="12188880"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44546A"/>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7">
            <a:extLst>
              <a:ext uri="{FF2B5EF4-FFF2-40B4-BE49-F238E27FC236}">
                <a16:creationId xmlns:a16="http://schemas.microsoft.com/office/drawing/2014/main" id="{F2B7B0FD-F848-CA69-A8AA-2FAF37A1FC10}"/>
              </a:ext>
            </a:extLst>
          </p:cNvPr>
          <p:cNvSpPr/>
          <p:nvPr userDrawn="1"/>
        </p:nvSpPr>
        <p:spPr>
          <a:xfrm>
            <a:off x="5143650" y="6451740"/>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7" name="Figura a mano libera: forma 30">
            <a:extLst>
              <a:ext uri="{FF2B5EF4-FFF2-40B4-BE49-F238E27FC236}">
                <a16:creationId xmlns:a16="http://schemas.microsoft.com/office/drawing/2014/main" id="{50DE7EC2-B57C-4A32-99A7-BD504FB2CACB}"/>
              </a:ext>
            </a:extLst>
          </p:cNvPr>
          <p:cNvSpPr/>
          <p:nvPr userDrawn="1"/>
        </p:nvSpPr>
        <p:spPr>
          <a:xfrm>
            <a:off x="360" y="0"/>
            <a:ext cx="12188880" cy="853560"/>
          </a:xfrm>
          <a:custGeom>
            <a:avLst/>
            <a:gdLst>
              <a:gd name="textAreaLeft" fmla="*/ 0 w 12188880"/>
              <a:gd name="textAreaRight" fmla="*/ 12190680 w 12188880"/>
              <a:gd name="textAreaTop" fmla="*/ 0 h 853560"/>
              <a:gd name="textAreaBottom" fmla="*/ 855360 h 85356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pic>
        <p:nvPicPr>
          <p:cNvPr id="8" name="Picture 15" descr="SigilloLogoLAST_WhiteOK">
            <a:extLst>
              <a:ext uri="{FF2B5EF4-FFF2-40B4-BE49-F238E27FC236}">
                <a16:creationId xmlns:a16="http://schemas.microsoft.com/office/drawing/2014/main" id="{DF797A15-D25D-FDD5-FDD9-1DBA65E86392}"/>
              </a:ext>
            </a:extLst>
          </p:cNvPr>
          <p:cNvPicPr/>
          <p:nvPr userDrawn="1"/>
        </p:nvPicPr>
        <p:blipFill>
          <a:blip r:embed="rId2"/>
          <a:stretch/>
        </p:blipFill>
        <p:spPr>
          <a:xfrm>
            <a:off x="127980" y="88430"/>
            <a:ext cx="1475280" cy="658767"/>
          </a:xfrm>
          <a:prstGeom prst="rect">
            <a:avLst/>
          </a:prstGeom>
          <a:ln w="0">
            <a:noFill/>
          </a:ln>
        </p:spPr>
      </p:pic>
    </p:spTree>
    <p:extLst>
      <p:ext uri="{BB962C8B-B14F-4D97-AF65-F5344CB8AC3E}">
        <p14:creationId xmlns:p14="http://schemas.microsoft.com/office/powerpoint/2010/main" val="374235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7825D-C53D-38EA-ADA7-804AC65AEC8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FD72887-726A-C1FD-4B0E-BD6DD3F49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F4D6746-FDFD-9ACA-889B-5EDF3A550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774A394-50E9-CE9A-C45D-2298EE0238A5}"/>
              </a:ext>
            </a:extLst>
          </p:cNvPr>
          <p:cNvSpPr>
            <a:spLocks noGrp="1"/>
          </p:cNvSpPr>
          <p:nvPr>
            <p:ph type="dt" sz="half" idx="10"/>
          </p:nvPr>
        </p:nvSpPr>
        <p:spPr>
          <a:xfrm>
            <a:off x="61546" y="6488235"/>
            <a:ext cx="2743200" cy="365125"/>
          </a:xfrm>
          <a:prstGeom prst="rect">
            <a:avLst/>
          </a:prstGeom>
        </p:spPr>
        <p:txBody>
          <a:bodyPr/>
          <a:lstStyle/>
          <a:p>
            <a:pPr indent="0">
              <a:buNone/>
            </a:pPr>
            <a:fld id="{3FF2D789-3B38-4C0B-B9FB-AF2193C26500}"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6" name="Segnaposto piè di pagina 5">
            <a:extLst>
              <a:ext uri="{FF2B5EF4-FFF2-40B4-BE49-F238E27FC236}">
                <a16:creationId xmlns:a16="http://schemas.microsoft.com/office/drawing/2014/main" id="{953D48E0-C18E-4F04-45B0-C4702E9DFB56}"/>
              </a:ext>
            </a:extLst>
          </p:cNvPr>
          <p:cNvSpPr>
            <a:spLocks noGrp="1"/>
          </p:cNvSpPr>
          <p:nvPr>
            <p:ph type="ftr" sz="quarter" idx="11"/>
          </p:nvPr>
        </p:nvSpPr>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7" name="Segnaposto numero diapositiva 6">
            <a:extLst>
              <a:ext uri="{FF2B5EF4-FFF2-40B4-BE49-F238E27FC236}">
                <a16:creationId xmlns:a16="http://schemas.microsoft.com/office/drawing/2014/main" id="{21088BF7-B297-47D4-F8B0-0C3349DAF797}"/>
              </a:ext>
            </a:extLst>
          </p:cNvPr>
          <p:cNvSpPr>
            <a:spLocks noGrp="1"/>
          </p:cNvSpPr>
          <p:nvPr>
            <p:ph type="sldNum" sz="quarter" idx="12"/>
          </p:nvPr>
        </p:nvSpPr>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313203521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5AC43A-BBAC-BDE3-A87F-94F068DF834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41D47D7-6E89-420D-B712-5AF0A5412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E7F409D-41C0-CACC-EEC7-A94F80F90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AC1F92F-21CA-8EDD-61E9-3F1E5ED96C63}"/>
              </a:ext>
            </a:extLst>
          </p:cNvPr>
          <p:cNvSpPr>
            <a:spLocks noGrp="1"/>
          </p:cNvSpPr>
          <p:nvPr>
            <p:ph type="dt" sz="half" idx="10"/>
          </p:nvPr>
        </p:nvSpPr>
        <p:spPr>
          <a:xfrm>
            <a:off x="61546" y="6488235"/>
            <a:ext cx="2743200" cy="365125"/>
          </a:xfrm>
          <a:prstGeom prst="rect">
            <a:avLst/>
          </a:prstGeom>
        </p:spPr>
        <p:txBody>
          <a:bodyPr/>
          <a:lstStyle/>
          <a:p>
            <a:pPr indent="0">
              <a:buNone/>
            </a:pPr>
            <a:fld id="{0FF2DD4A-2916-4630-BFA6-6CCAAAEB74AE}"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6" name="Segnaposto piè di pagina 5">
            <a:extLst>
              <a:ext uri="{FF2B5EF4-FFF2-40B4-BE49-F238E27FC236}">
                <a16:creationId xmlns:a16="http://schemas.microsoft.com/office/drawing/2014/main" id="{9A583172-F416-8BF1-3254-6A7629E16093}"/>
              </a:ext>
            </a:extLst>
          </p:cNvPr>
          <p:cNvSpPr>
            <a:spLocks noGrp="1"/>
          </p:cNvSpPr>
          <p:nvPr>
            <p:ph type="ftr" sz="quarter" idx="11"/>
          </p:nvPr>
        </p:nvSpPr>
        <p:spPr/>
        <p:txBody>
          <a:body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7" name="Segnaposto numero diapositiva 6">
            <a:extLst>
              <a:ext uri="{FF2B5EF4-FFF2-40B4-BE49-F238E27FC236}">
                <a16:creationId xmlns:a16="http://schemas.microsoft.com/office/drawing/2014/main" id="{47F5EC84-97E1-1205-7A5F-DECFDA1368F5}"/>
              </a:ext>
            </a:extLst>
          </p:cNvPr>
          <p:cNvSpPr>
            <a:spLocks noGrp="1"/>
          </p:cNvSpPr>
          <p:nvPr>
            <p:ph type="sldNum" sz="quarter" idx="12"/>
          </p:nvPr>
        </p:nvSpPr>
        <p:spPr/>
        <p:txBody>
          <a:body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169459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353FAD7-0F36-560E-3F40-BBE0EE36F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3493530-029E-5EEB-56BD-FCC3813A8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E5F6042C-7BFB-29E3-86EF-2DE34E64D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indent="0" algn="ctr">
              <a:lnSpc>
                <a:spcPct val="100000"/>
              </a:lnSpc>
              <a:buNone/>
              <a:tabLst>
                <a:tab pos="0" algn="l"/>
              </a:tabLst>
            </a:pPr>
            <a:r>
              <a:rPr lang="en-GB" sz="1400" b="0" strike="noStrike" spc="-1">
                <a:solidFill>
                  <a:srgbClr val="000000"/>
                </a:solidFill>
                <a:latin typeface="Times New Roman"/>
                <a:ea typeface="DejaVu Sans"/>
              </a:rPr>
              <a:t>&lt;piè di pagina&gt;</a:t>
            </a:r>
            <a:endParaRPr lang="en-GB" sz="1400" b="0" strike="noStrike" spc="-1">
              <a:solidFill>
                <a:srgbClr val="000000"/>
              </a:solidFill>
              <a:latin typeface="Times New Roman"/>
            </a:endParaRPr>
          </a:p>
        </p:txBody>
      </p:sp>
      <p:sp>
        <p:nvSpPr>
          <p:cNvPr id="6" name="Segnaposto numero diapositiva 5">
            <a:extLst>
              <a:ext uri="{FF2B5EF4-FFF2-40B4-BE49-F238E27FC236}">
                <a16:creationId xmlns:a16="http://schemas.microsoft.com/office/drawing/2014/main" id="{7656844B-45AD-C909-6999-64C71D90E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indent="0" algn="r">
              <a:lnSpc>
                <a:spcPct val="100000"/>
              </a:lnSpc>
              <a:buNone/>
              <a:tabLst>
                <a:tab pos="0" algn="l"/>
              </a:tabLst>
            </a:pPr>
            <a:fld id="{57F69F0E-EDEA-459A-B6B3-9617B784A4B9}" type="slidenum">
              <a:rPr lang="it-IT" sz="1200" b="0" strike="noStrike" spc="-1" smtClean="0">
                <a:solidFill>
                  <a:srgbClr val="8B8B8B"/>
                </a:solidFill>
                <a:latin typeface="Calibri"/>
                <a:ea typeface="DejaVu Sans"/>
              </a:rPr>
              <a:t>‹N›</a:t>
            </a:fld>
            <a:endParaRPr lang="en-GB" sz="1200" b="0" strike="noStrike" spc="-1">
              <a:solidFill>
                <a:srgbClr val="000000"/>
              </a:solidFill>
              <a:latin typeface="Times New Roman"/>
            </a:endParaRPr>
          </a:p>
        </p:txBody>
      </p:sp>
    </p:spTree>
    <p:extLst>
      <p:ext uri="{BB962C8B-B14F-4D97-AF65-F5344CB8AC3E}">
        <p14:creationId xmlns:p14="http://schemas.microsoft.com/office/powerpoint/2010/main" val="99030163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hyperlink" Target="https://www.baeldung.com/cs/learning-curve-ml#2-high-varianceoverfitting" TargetMode="Externa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customXml" Target="../ink/ink7.xml"/><Relationship Id="rId18" Type="http://schemas.openxmlformats.org/officeDocument/2006/relationships/image" Target="../media/image30.png"/><Relationship Id="rId26" Type="http://schemas.openxmlformats.org/officeDocument/2006/relationships/customXml" Target="../ink/ink19.xml"/><Relationship Id="rId3" Type="http://schemas.openxmlformats.org/officeDocument/2006/relationships/image" Target="../media/image1.png"/><Relationship Id="rId21" Type="http://schemas.openxmlformats.org/officeDocument/2006/relationships/customXml" Target="../ink/ink14.xml"/><Relationship Id="rId7" Type="http://schemas.openxmlformats.org/officeDocument/2006/relationships/image" Target="../media/image29.png"/><Relationship Id="rId12" Type="http://schemas.openxmlformats.org/officeDocument/2006/relationships/customXml" Target="../ink/ink6.xml"/><Relationship Id="rId17" Type="http://schemas.openxmlformats.org/officeDocument/2006/relationships/customXml" Target="../ink/ink11.xml"/><Relationship Id="rId25" Type="http://schemas.openxmlformats.org/officeDocument/2006/relationships/customXml" Target="../ink/ink18.xml"/><Relationship Id="rId2" Type="http://schemas.openxmlformats.org/officeDocument/2006/relationships/notesSlide" Target="../notesSlides/notesSlide42.xml"/><Relationship Id="rId16" Type="http://schemas.openxmlformats.org/officeDocument/2006/relationships/customXml" Target="../ink/ink10.xml"/><Relationship Id="rId20" Type="http://schemas.openxmlformats.org/officeDocument/2006/relationships/customXml" Target="../ink/ink13.xml"/><Relationship Id="rId29" Type="http://schemas.openxmlformats.org/officeDocument/2006/relationships/customXml" Target="../ink/ink22.xml"/><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customXml" Target="../ink/ink5.xml"/><Relationship Id="rId24" Type="http://schemas.openxmlformats.org/officeDocument/2006/relationships/customXml" Target="../ink/ink17.xml"/><Relationship Id="rId32" Type="http://schemas.openxmlformats.org/officeDocument/2006/relationships/customXml" Target="../ink/ink25.xml"/><Relationship Id="rId5" Type="http://schemas.openxmlformats.org/officeDocument/2006/relationships/image" Target="../media/image28.png"/><Relationship Id="rId15" Type="http://schemas.openxmlformats.org/officeDocument/2006/relationships/customXml" Target="../ink/ink9.xml"/><Relationship Id="rId23" Type="http://schemas.openxmlformats.org/officeDocument/2006/relationships/customXml" Target="../ink/ink16.xml"/><Relationship Id="rId28" Type="http://schemas.openxmlformats.org/officeDocument/2006/relationships/customXml" Target="../ink/ink21.xml"/><Relationship Id="rId10" Type="http://schemas.openxmlformats.org/officeDocument/2006/relationships/customXml" Target="../ink/ink4.xml"/><Relationship Id="rId19" Type="http://schemas.openxmlformats.org/officeDocument/2006/relationships/customXml" Target="../ink/ink12.xml"/><Relationship Id="rId31" Type="http://schemas.openxmlformats.org/officeDocument/2006/relationships/customXml" Target="../ink/ink24.xml"/><Relationship Id="rId4" Type="http://schemas.openxmlformats.org/officeDocument/2006/relationships/image" Target="../media/image5.png"/><Relationship Id="rId9" Type="http://schemas.openxmlformats.org/officeDocument/2006/relationships/customXml" Target="../ink/ink3.xml"/><Relationship Id="rId14" Type="http://schemas.openxmlformats.org/officeDocument/2006/relationships/customXml" Target="../ink/ink8.xml"/><Relationship Id="rId22" Type="http://schemas.openxmlformats.org/officeDocument/2006/relationships/customXml" Target="../ink/ink15.xml"/><Relationship Id="rId27" Type="http://schemas.openxmlformats.org/officeDocument/2006/relationships/customXml" Target="../ink/ink20.xml"/><Relationship Id="rId30" Type="http://schemas.openxmlformats.org/officeDocument/2006/relationships/customXml" Target="../ink/ink2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32.gif"/><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Immagine 6"/>
          <p:cNvPicPr/>
          <p:nvPr/>
        </p:nvPicPr>
        <p:blipFill>
          <a:blip r:embed="rId3"/>
          <a:stretch/>
        </p:blipFill>
        <p:spPr>
          <a:xfrm>
            <a:off x="4728000" y="375977"/>
            <a:ext cx="2736000" cy="1249560"/>
          </a:xfrm>
          <a:prstGeom prst="rect">
            <a:avLst/>
          </a:prstGeom>
          <a:ln w="0">
            <a:noFill/>
          </a:ln>
        </p:spPr>
      </p:pic>
      <p:sp>
        <p:nvSpPr>
          <p:cNvPr id="130" name="CasellaDiTesto 7"/>
          <p:cNvSpPr>
            <a:spLocks noGrp="1"/>
          </p:cNvSpPr>
          <p:nvPr>
            <p:ph type="title"/>
          </p:nvPr>
        </p:nvSpPr>
        <p:spPr>
          <a:xfrm>
            <a:off x="838200" y="2081291"/>
            <a:ext cx="10515600" cy="2852737"/>
          </a:xfrm>
          <a:prstGeom prst="rect">
            <a:avLst/>
          </a:prstGeom>
          <a:noFill/>
          <a:ln w="0">
            <a:noFill/>
            <a:prstDash/>
          </a:ln>
          <a:effectLst/>
        </p:spPr>
        <p:style>
          <a:lnRef idx="0">
            <a:scrgbClr r="0" g="0" b="0"/>
          </a:lnRef>
          <a:fillRef idx="0">
            <a:scrgbClr r="0" g="0" b="0"/>
          </a:fillRef>
          <a:effectRef idx="0">
            <a:scrgbClr r="0" g="0" b="0"/>
          </a:effectRef>
          <a:fontRef idx="minor"/>
        </p:style>
        <p:txBody>
          <a:bodyPr rot="0" spcFirstLastPara="0" vertOverflow="overflow" horzOverflow="overflow" vert="horz" wrap="square" lIns="108720" tIns="54360" rIns="108720" bIns="5436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3600" b="1" i="0" u="none" strike="noStrike" kern="1200" cap="none" spc="-1" normalizeH="0" baseline="0" noProof="0" dirty="0">
                <a:ln>
                  <a:noFill/>
                </a:ln>
                <a:solidFill>
                  <a:srgbClr val="000000"/>
                </a:solidFill>
                <a:effectLst/>
                <a:uLnTx/>
                <a:uFillTx/>
                <a:latin typeface="Times New Roman"/>
                <a:ea typeface="Droid Sans Fallback"/>
                <a:cs typeface="+mn-cs"/>
              </a:rPr>
              <a:t>Inverse Beta </a:t>
            </a:r>
            <a:r>
              <a:rPr kumimoji="0" lang="it-IT" sz="3600" b="1" i="0" u="none" strike="noStrike" kern="1200" cap="none" spc="-1" normalizeH="0" baseline="0" noProof="0" dirty="0" err="1">
                <a:ln>
                  <a:noFill/>
                </a:ln>
                <a:solidFill>
                  <a:srgbClr val="000000"/>
                </a:solidFill>
                <a:effectLst/>
                <a:uLnTx/>
                <a:uFillTx/>
                <a:latin typeface="Times New Roman"/>
                <a:ea typeface="Droid Sans Fallback"/>
                <a:cs typeface="+mn-cs"/>
              </a:rPr>
              <a:t>Decay</a:t>
            </a:r>
            <a:r>
              <a:rPr kumimoji="0" lang="it-IT" sz="3600" b="1" i="0" u="none" strike="noStrike" kern="1200" cap="none" spc="-1" normalizeH="0" baseline="0" noProof="0" dirty="0">
                <a:ln>
                  <a:noFill/>
                </a:ln>
                <a:solidFill>
                  <a:srgbClr val="000000"/>
                </a:solidFill>
                <a:effectLst/>
                <a:uLnTx/>
                <a:uFillTx/>
                <a:latin typeface="Times New Roman"/>
                <a:ea typeface="Droid Sans Fallback"/>
                <a:cs typeface="+mn-cs"/>
              </a:rPr>
              <a:t> events </a:t>
            </a:r>
            <a:r>
              <a:rPr kumimoji="0" lang="it-IT" sz="3600" b="1" i="0" u="none" strike="noStrike" kern="1200" cap="none" spc="-1" normalizeH="0" baseline="0" noProof="0" dirty="0" err="1">
                <a:ln>
                  <a:noFill/>
                </a:ln>
                <a:solidFill>
                  <a:srgbClr val="000000"/>
                </a:solidFill>
                <a:effectLst/>
                <a:uLnTx/>
                <a:uFillTx/>
                <a:latin typeface="Times New Roman"/>
                <a:ea typeface="Droid Sans Fallback"/>
                <a:cs typeface="+mn-cs"/>
              </a:rPr>
              <a:t>selection</a:t>
            </a:r>
            <a:r>
              <a:rPr kumimoji="0" lang="it-IT" sz="3600" b="1" i="0" u="none" strike="noStrike" kern="1200" cap="none" spc="-1" normalizeH="0" baseline="0" noProof="0" dirty="0">
                <a:ln>
                  <a:noFill/>
                </a:ln>
                <a:solidFill>
                  <a:srgbClr val="000000"/>
                </a:solidFill>
                <a:effectLst/>
                <a:uLnTx/>
                <a:uFillTx/>
                <a:latin typeface="Times New Roman"/>
                <a:ea typeface="Droid Sans Fallback"/>
                <a:cs typeface="+mn-cs"/>
              </a:rPr>
              <a:t> in JUNO </a:t>
            </a:r>
            <a:r>
              <a:rPr kumimoji="0" lang="it-IT" sz="3600" b="1" i="0" u="none" strike="noStrike" kern="1200" cap="none" spc="-1" normalizeH="0" baseline="0" noProof="0" dirty="0" err="1">
                <a:ln>
                  <a:noFill/>
                </a:ln>
                <a:solidFill>
                  <a:srgbClr val="000000"/>
                </a:solidFill>
                <a:effectLst/>
                <a:uLnTx/>
                <a:uFillTx/>
                <a:latin typeface="Times New Roman"/>
                <a:ea typeface="Droid Sans Fallback"/>
                <a:cs typeface="+mn-cs"/>
              </a:rPr>
              <a:t>using</a:t>
            </a:r>
            <a:r>
              <a:rPr kumimoji="0" lang="it-IT" sz="3600" b="1" i="0" u="none" strike="noStrike" kern="1200" cap="none" spc="-1" normalizeH="0" baseline="0" noProof="0" dirty="0">
                <a:ln>
                  <a:noFill/>
                </a:ln>
                <a:solidFill>
                  <a:srgbClr val="000000"/>
                </a:solidFill>
                <a:effectLst/>
                <a:uLnTx/>
                <a:uFillTx/>
                <a:latin typeface="Times New Roman"/>
                <a:ea typeface="Droid Sans Fallback"/>
                <a:cs typeface="+mn-cs"/>
              </a:rPr>
              <a:t> Machine Learning </a:t>
            </a:r>
            <a:r>
              <a:rPr kumimoji="0" lang="it-IT" sz="3600" b="1" i="0" u="none" strike="noStrike" kern="1200" cap="none" spc="-1" normalizeH="0" baseline="0" noProof="0" dirty="0" err="1">
                <a:ln>
                  <a:noFill/>
                </a:ln>
                <a:solidFill>
                  <a:srgbClr val="000000"/>
                </a:solidFill>
                <a:effectLst/>
                <a:uLnTx/>
                <a:uFillTx/>
                <a:latin typeface="Times New Roman"/>
                <a:ea typeface="Droid Sans Fallback"/>
                <a:cs typeface="+mn-cs"/>
              </a:rPr>
              <a:t>algorithms</a:t>
            </a:r>
            <a:endParaRPr kumimoji="0" lang="en-GB" sz="3600" b="0" i="0" u="none" strike="noStrike" kern="1200" cap="none" spc="-1" normalizeH="0" baseline="0" noProof="0" dirty="0">
              <a:ln>
                <a:noFill/>
              </a:ln>
              <a:solidFill>
                <a:srgbClr val="000000"/>
              </a:solidFill>
              <a:effectLst/>
              <a:uLnTx/>
              <a:uFillTx/>
              <a:latin typeface="Arial"/>
              <a:ea typeface="+mn-ea"/>
              <a:cs typeface="+mn-cs"/>
            </a:endParaRPr>
          </a:p>
        </p:txBody>
      </p:sp>
      <p:sp>
        <p:nvSpPr>
          <p:cNvPr id="131" name="CasellaDiTesto 8"/>
          <p:cNvSpPr/>
          <p:nvPr/>
        </p:nvSpPr>
        <p:spPr>
          <a:xfrm>
            <a:off x="8926425" y="5879003"/>
            <a:ext cx="2700000" cy="479114"/>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gn="r">
              <a:lnSpc>
                <a:spcPct val="100000"/>
              </a:lnSpc>
            </a:pPr>
            <a:r>
              <a:rPr lang="it-IT" sz="2400" b="1" strike="noStrike" spc="-1" dirty="0">
                <a:solidFill>
                  <a:srgbClr val="000000"/>
                </a:solidFill>
                <a:latin typeface="Times New Roman"/>
                <a:ea typeface="Droid Sans Fallback"/>
              </a:rPr>
              <a:t>Fabio </a:t>
            </a:r>
            <a:r>
              <a:rPr lang="it-IT" sz="2400" b="1" strike="noStrike" spc="-1" dirty="0" err="1">
                <a:solidFill>
                  <a:srgbClr val="000000"/>
                </a:solidFill>
                <a:latin typeface="Times New Roman"/>
                <a:ea typeface="Droid Sans Fallback"/>
              </a:rPr>
              <a:t>Cufino</a:t>
            </a:r>
            <a:endParaRPr lang="en-GB" sz="2400" b="0" strike="noStrike" spc="-1" dirty="0">
              <a:solidFill>
                <a:srgbClr val="000000"/>
              </a:solidFill>
              <a:latin typeface="Arial"/>
            </a:endParaRPr>
          </a:p>
        </p:txBody>
      </p:sp>
      <p:sp>
        <p:nvSpPr>
          <p:cNvPr id="133" name="CasellaDiTesto 15"/>
          <p:cNvSpPr/>
          <p:nvPr/>
        </p:nvSpPr>
        <p:spPr>
          <a:xfrm>
            <a:off x="603675" y="4943363"/>
            <a:ext cx="3479419" cy="4791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2400" b="1" strike="noStrike" spc="-1" dirty="0">
                <a:solidFill>
                  <a:srgbClr val="000000"/>
                </a:solidFill>
                <a:latin typeface="Times New Roman"/>
                <a:ea typeface="Droid Sans Fallback"/>
              </a:rPr>
              <a:t>Prof. Alberto Garfagnini</a:t>
            </a:r>
            <a:endParaRPr lang="en-GB" sz="2400" b="0" strike="noStrike" spc="-1" dirty="0">
              <a:solidFill>
                <a:srgbClr val="000000"/>
              </a:solidFill>
              <a:latin typeface="Arial"/>
            </a:endParaRPr>
          </a:p>
        </p:txBody>
      </p:sp>
      <p:sp>
        <p:nvSpPr>
          <p:cNvPr id="134" name="CasellaDiTesto 16"/>
          <p:cNvSpPr/>
          <p:nvPr/>
        </p:nvSpPr>
        <p:spPr>
          <a:xfrm>
            <a:off x="603675" y="5879003"/>
            <a:ext cx="3036260" cy="4791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2400" b="1" strike="noStrike" spc="-1" dirty="0">
                <a:solidFill>
                  <a:srgbClr val="000000"/>
                </a:solidFill>
                <a:latin typeface="Times New Roman"/>
                <a:ea typeface="Droid Sans Fallback"/>
              </a:rPr>
              <a:t>Dott. Andrea Serafini</a:t>
            </a:r>
            <a:endParaRPr lang="en-GB" sz="2400" b="0" strike="noStrike" spc="-1" dirty="0">
              <a:solidFill>
                <a:srgbClr val="000000"/>
              </a:solidFill>
              <a:latin typeface="Arial"/>
            </a:endParaRPr>
          </a:p>
        </p:txBody>
      </p:sp>
      <p:sp>
        <p:nvSpPr>
          <p:cNvPr id="135" name="CasellaDiTesto 17"/>
          <p:cNvSpPr/>
          <p:nvPr/>
        </p:nvSpPr>
        <p:spPr>
          <a:xfrm>
            <a:off x="603675" y="4539803"/>
            <a:ext cx="1159950" cy="408325"/>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940" b="0" strike="noStrike" spc="-1" dirty="0">
                <a:solidFill>
                  <a:srgbClr val="000000"/>
                </a:solidFill>
                <a:latin typeface="Times New Roman"/>
                <a:ea typeface="Droid Sans Fallback"/>
              </a:rPr>
              <a:t>Relatore</a:t>
            </a:r>
            <a:endParaRPr lang="en-GB" sz="1940" b="0" strike="noStrike" spc="-1" dirty="0">
              <a:solidFill>
                <a:srgbClr val="000000"/>
              </a:solidFill>
              <a:latin typeface="Arial"/>
            </a:endParaRPr>
          </a:p>
        </p:txBody>
      </p:sp>
      <p:sp>
        <p:nvSpPr>
          <p:cNvPr id="136" name="CasellaDiTesto 1"/>
          <p:cNvSpPr/>
          <p:nvPr/>
        </p:nvSpPr>
        <p:spPr>
          <a:xfrm>
            <a:off x="10149705" y="5514541"/>
            <a:ext cx="1476720" cy="408325"/>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gn="r">
              <a:lnSpc>
                <a:spcPct val="100000"/>
              </a:lnSpc>
            </a:pPr>
            <a:r>
              <a:rPr lang="it-IT" sz="1940" b="0" strike="noStrike" spc="-1" dirty="0">
                <a:solidFill>
                  <a:srgbClr val="000000"/>
                </a:solidFill>
                <a:latin typeface="Times New Roman"/>
                <a:ea typeface="Droid Sans Fallback"/>
              </a:rPr>
              <a:t>Laureando</a:t>
            </a:r>
            <a:endParaRPr lang="en-GB" sz="1940" b="0" strike="noStrike" spc="-1" dirty="0">
              <a:solidFill>
                <a:srgbClr val="000000"/>
              </a:solidFill>
              <a:latin typeface="Arial"/>
            </a:endParaRPr>
          </a:p>
        </p:txBody>
      </p:sp>
      <p:sp>
        <p:nvSpPr>
          <p:cNvPr id="137" name="CasellaDiTesto 2"/>
          <p:cNvSpPr/>
          <p:nvPr/>
        </p:nvSpPr>
        <p:spPr>
          <a:xfrm>
            <a:off x="603675" y="5475443"/>
            <a:ext cx="1451190" cy="408325"/>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940" b="0" strike="noStrike" spc="-1" dirty="0">
                <a:solidFill>
                  <a:srgbClr val="000000"/>
                </a:solidFill>
                <a:latin typeface="Times New Roman"/>
                <a:ea typeface="Droid Sans Fallback"/>
              </a:rPr>
              <a:t>Correlatore</a:t>
            </a:r>
            <a:endParaRPr lang="en-GB" sz="1940" b="0" strike="noStrike" spc="-1" dirty="0">
              <a:solidFill>
                <a:srgbClr val="000000"/>
              </a:solidFill>
              <a:latin typeface="Arial"/>
            </a:endParaRPr>
          </a:p>
        </p:txBody>
      </p:sp>
      <p:sp>
        <p:nvSpPr>
          <p:cNvPr id="138" name="CasellaDiTesto 5"/>
          <p:cNvSpPr/>
          <p:nvPr/>
        </p:nvSpPr>
        <p:spPr>
          <a:xfrm>
            <a:off x="1810485" y="3462144"/>
            <a:ext cx="8739360"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it-IT" b="0" strike="noStrike" spc="-1" dirty="0">
                <a:solidFill>
                  <a:srgbClr val="000000"/>
                </a:solidFill>
                <a:latin typeface="Times New Roman"/>
                <a:ea typeface="DejaVu Sans"/>
              </a:rPr>
              <a:t>Sviluppo di tecniche di Machine Learning per la selezione di interazioni di neutrini da reattori nell'esperimento JUNO</a:t>
            </a:r>
            <a:endParaRPr lang="en-GB" b="0" strike="noStrike" spc="-1" dirty="0">
              <a:solidFill>
                <a:srgbClr val="000000"/>
              </a:solidFill>
              <a:latin typeface="Arial"/>
            </a:endParaRPr>
          </a:p>
        </p:txBody>
      </p:sp>
      <p:sp>
        <p:nvSpPr>
          <p:cNvPr id="2" name="CasellaDiTesto 6">
            <a:extLst>
              <a:ext uri="{FF2B5EF4-FFF2-40B4-BE49-F238E27FC236}">
                <a16:creationId xmlns:a16="http://schemas.microsoft.com/office/drawing/2014/main" id="{9121C346-7B9C-EF60-5648-410074B14A0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7">
            <a:extLst>
              <a:ext uri="{FF2B5EF4-FFF2-40B4-BE49-F238E27FC236}">
                <a16:creationId xmlns:a16="http://schemas.microsoft.com/office/drawing/2014/main" id="{B1EB8D74-7F9C-2A95-6F33-42CA6DA67E71}"/>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2022/2023</a:t>
            </a:r>
            <a:endParaRPr lang="en-GB" sz="1500" b="1" strike="noStrike" spc="-1"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Picture 16" descr="SigilloLogoLAST_WhiteOK"/>
          <p:cNvPicPr/>
          <p:nvPr/>
        </p:nvPicPr>
        <p:blipFill>
          <a:blip r:embed="rId3"/>
          <a:stretch/>
        </p:blipFill>
        <p:spPr>
          <a:xfrm>
            <a:off x="155880" y="189360"/>
            <a:ext cx="1720440" cy="768240"/>
          </a:xfrm>
          <a:prstGeom prst="rect">
            <a:avLst/>
          </a:prstGeom>
          <a:ln w="0">
            <a:noFill/>
          </a:ln>
        </p:spPr>
      </p:pic>
      <p:sp>
        <p:nvSpPr>
          <p:cNvPr id="2" name="Figura a mano libera: forma 1">
            <a:extLst>
              <a:ext uri="{FF2B5EF4-FFF2-40B4-BE49-F238E27FC236}">
                <a16:creationId xmlns:a16="http://schemas.microsoft.com/office/drawing/2014/main" id="{E3357625-4D5A-88D1-33B1-34004D1ED45E}"/>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dirty="0">
              <a:solidFill>
                <a:srgbClr val="87E487"/>
              </a:solidFill>
              <a:highlight>
                <a:srgbClr val="FFFF00"/>
              </a:highlight>
              <a:latin typeface="Arial"/>
              <a:ea typeface="Droid Sans Fallback"/>
            </a:endParaRPr>
          </a:p>
        </p:txBody>
      </p:sp>
      <p:sp>
        <p:nvSpPr>
          <p:cNvPr id="12" name="Figura a mano libera: forma 3">
            <a:extLst>
              <a:ext uri="{FF2B5EF4-FFF2-40B4-BE49-F238E27FC236}">
                <a16:creationId xmlns:a16="http://schemas.microsoft.com/office/drawing/2014/main" id="{57BB71E6-D90F-7C21-FF1A-CF30B9B64EAF}"/>
              </a:ext>
            </a:extLst>
          </p:cNvPr>
          <p:cNvSpPr/>
          <p:nvPr/>
        </p:nvSpPr>
        <p:spPr>
          <a:xfrm>
            <a:off x="0" y="6423516"/>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5" name="CasellaDiTesto 6">
            <a:extLst>
              <a:ext uri="{FF2B5EF4-FFF2-40B4-BE49-F238E27FC236}">
                <a16:creationId xmlns:a16="http://schemas.microsoft.com/office/drawing/2014/main" id="{AC09CBBF-1055-ED38-512C-0843C28CF3D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7">
            <a:extLst>
              <a:ext uri="{FF2B5EF4-FFF2-40B4-BE49-F238E27FC236}">
                <a16:creationId xmlns:a16="http://schemas.microsoft.com/office/drawing/2014/main" id="{C0B163D4-3AB9-36CA-1084-56828A46F4BE}"/>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7" name="CasellaDiTesto 13">
            <a:extLst>
              <a:ext uri="{FF2B5EF4-FFF2-40B4-BE49-F238E27FC236}">
                <a16:creationId xmlns:a16="http://schemas.microsoft.com/office/drawing/2014/main" id="{A5E3B81C-70B9-02A6-ED05-9A91F4CAD45C}"/>
              </a:ext>
            </a:extLst>
          </p:cNvPr>
          <p:cNvSpPr/>
          <p:nvPr/>
        </p:nvSpPr>
        <p:spPr>
          <a:xfrm>
            <a:off x="1635300" y="2884204"/>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685800" algn="ctr">
              <a:lnSpc>
                <a:spcPct val="100000"/>
              </a:lnSpc>
              <a:buClr>
                <a:srgbClr val="FFFFFF"/>
              </a:buClr>
              <a:buFont typeface="Arial" panose="020B0604020202020204" pitchFamily="34" charset="0"/>
              <a:buChar char="•"/>
            </a:pPr>
            <a:r>
              <a:rPr lang="it-IT" sz="4800" b="1" strike="noStrike" spc="-1" dirty="0">
                <a:solidFill>
                  <a:schemeClr val="tx2">
                    <a:lumMod val="20000"/>
                    <a:lumOff val="80000"/>
                  </a:schemeClr>
                </a:solidFill>
                <a:latin typeface="Times New Roman"/>
                <a:ea typeface="DejaVu Sans"/>
              </a:rPr>
              <a:t>Feature </a:t>
            </a:r>
            <a:r>
              <a:rPr lang="it-IT" sz="4800" b="1" strike="noStrike" spc="-1" dirty="0" err="1">
                <a:solidFill>
                  <a:schemeClr val="tx2">
                    <a:lumMod val="20000"/>
                    <a:lumOff val="80000"/>
                  </a:schemeClr>
                </a:solidFill>
                <a:latin typeface="Times New Roman"/>
                <a:ea typeface="DejaVu Sans"/>
              </a:rPr>
              <a:t>Table</a:t>
            </a:r>
            <a:endParaRPr lang="en-GB" sz="4800" b="0" strike="noStrike" spc="-1" dirty="0">
              <a:solidFill>
                <a:schemeClr val="tx2">
                  <a:lumMod val="20000"/>
                  <a:lumOff val="80000"/>
                </a:schemeClr>
              </a:solidFill>
              <a:latin typeface="Arial"/>
            </a:endParaRPr>
          </a:p>
        </p:txBody>
      </p:sp>
      <p:sp>
        <p:nvSpPr>
          <p:cNvPr id="8" name="CasellaDiTesto 14">
            <a:extLst>
              <a:ext uri="{FF2B5EF4-FFF2-40B4-BE49-F238E27FC236}">
                <a16:creationId xmlns:a16="http://schemas.microsoft.com/office/drawing/2014/main" id="{F688B25B-BCA0-7BA6-6495-72CE11E3C49E}"/>
              </a:ext>
            </a:extLst>
          </p:cNvPr>
          <p:cNvSpPr/>
          <p:nvPr/>
        </p:nvSpPr>
        <p:spPr>
          <a:xfrm>
            <a:off x="1464818" y="3820987"/>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685800" algn="ctr">
              <a:lnSpc>
                <a:spcPct val="100000"/>
              </a:lnSpc>
              <a:buClr>
                <a:srgbClr val="FFFFFF"/>
              </a:buClr>
              <a:buFont typeface="Arial" panose="020B0604020202020204" pitchFamily="34" charset="0"/>
              <a:buChar char="•"/>
            </a:pPr>
            <a:r>
              <a:rPr lang="it-IT" sz="4800" b="1" strike="noStrike" spc="-1" dirty="0">
                <a:solidFill>
                  <a:schemeClr val="bg1"/>
                </a:solidFill>
                <a:latin typeface="Times New Roman"/>
                <a:ea typeface="DejaVu Sans"/>
              </a:rPr>
              <a:t>Modelli</a:t>
            </a:r>
            <a:endParaRPr lang="en-GB" sz="4800" b="0" strike="noStrike" spc="-1" dirty="0">
              <a:solidFill>
                <a:schemeClr val="bg1"/>
              </a:solidFill>
              <a:latin typeface="Arial"/>
            </a:endParaRPr>
          </a:p>
        </p:txBody>
      </p:sp>
      <p:sp>
        <p:nvSpPr>
          <p:cNvPr id="9" name="CasellaDiTesto 7">
            <a:extLst>
              <a:ext uri="{FF2B5EF4-FFF2-40B4-BE49-F238E27FC236}">
                <a16:creationId xmlns:a16="http://schemas.microsoft.com/office/drawing/2014/main" id="{59860B66-42CB-D88D-1192-15CD05A54C1B}"/>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pc="-1" dirty="0">
                <a:solidFill>
                  <a:srgbClr val="FFFFFF"/>
                </a:solidFill>
                <a:ea typeface="Droid Sans Fallback"/>
              </a:rPr>
              <a:t>18</a:t>
            </a:r>
            <a:r>
              <a:rPr lang="it-IT" sz="1500" b="1" strike="noStrike" spc="-1" dirty="0">
                <a:solidFill>
                  <a:srgbClr val="FFFFFF"/>
                </a:solidFill>
                <a:ea typeface="Droid Sans Fallback"/>
              </a:rPr>
              <a:t>.07.2023</a:t>
            </a:r>
            <a:endParaRPr lang="en-GB" sz="1500" b="1" strike="noStrike" spc="-1" dirty="0">
              <a:solidFill>
                <a:srgbClr val="000000"/>
              </a:solidFill>
            </a:endParaRPr>
          </a:p>
        </p:txBody>
      </p:sp>
      <p:sp>
        <p:nvSpPr>
          <p:cNvPr id="10" name="CasellaDiTesto 7">
            <a:extLst>
              <a:ext uri="{FF2B5EF4-FFF2-40B4-BE49-F238E27FC236}">
                <a16:creationId xmlns:a16="http://schemas.microsoft.com/office/drawing/2014/main" id="{2485BDD0-F297-0A80-7A42-3C7EEEB6C423}"/>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10</a:t>
            </a:r>
            <a:endParaRPr lang="en-GB" sz="1500" b="1" strike="noStrike" spc="-1" dirty="0">
              <a:solidFill>
                <a:srgbClr val="000000"/>
              </a:solidFill>
            </a:endParaRPr>
          </a:p>
        </p:txBody>
      </p:sp>
      <p:sp>
        <p:nvSpPr>
          <p:cNvPr id="11" name="CasellaDiTesto 12">
            <a:extLst>
              <a:ext uri="{FF2B5EF4-FFF2-40B4-BE49-F238E27FC236}">
                <a16:creationId xmlns:a16="http://schemas.microsoft.com/office/drawing/2014/main" id="{71739831-0844-7D51-ADFE-FA2BB95D0708}"/>
              </a:ext>
            </a:extLst>
          </p:cNvPr>
          <p:cNvSpPr txBox="1">
            <a:spLocks/>
          </p:cNvSpPr>
          <p:nvPr/>
        </p:nvSpPr>
        <p:spPr>
          <a:xfrm>
            <a:off x="4026780" y="2122388"/>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Analisi</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467E8C9B-3DA0-E137-E704-21051F46E2C9}"/>
              </a:ext>
            </a:extLst>
          </p:cNvPr>
          <p:cNvPicPr/>
          <p:nvPr/>
        </p:nvPicPr>
        <p:blipFill>
          <a:blip r:embed="rId3"/>
          <a:stretch/>
        </p:blipFill>
        <p:spPr>
          <a:xfrm>
            <a:off x="5234220" y="237287"/>
            <a:ext cx="1720440" cy="7682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a:extLst>
              <a:ext uri="{FF2B5EF4-FFF2-40B4-BE49-F238E27FC236}">
                <a16:creationId xmlns:a16="http://schemas.microsoft.com/office/drawing/2014/main" id="{8EF450AF-0A78-A035-4928-94B5812F51C2}"/>
              </a:ext>
            </a:extLst>
          </p:cNvPr>
          <p:cNvPicPr>
            <a:picLocks noChangeAspect="1"/>
          </p:cNvPicPr>
          <p:nvPr/>
        </p:nvPicPr>
        <p:blipFill>
          <a:blip r:embed="rId3"/>
          <a:stretch>
            <a:fillRect/>
          </a:stretch>
        </p:blipFill>
        <p:spPr>
          <a:xfrm>
            <a:off x="2166978" y="4113165"/>
            <a:ext cx="3054551" cy="2174513"/>
          </a:xfrm>
          <a:prstGeom prst="rect">
            <a:avLst/>
          </a:prstGeom>
        </p:spPr>
      </p:pic>
      <p:sp>
        <p:nvSpPr>
          <p:cNvPr id="327" name="CasellaDiTesto 474"/>
          <p:cNvSpPr/>
          <p:nvPr/>
        </p:nvSpPr>
        <p:spPr>
          <a:xfrm>
            <a:off x="391328" y="1071900"/>
            <a:ext cx="11447631" cy="61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buClr>
                <a:srgbClr val="000000"/>
              </a:buClr>
              <a:buSzPct val="45000"/>
            </a:pPr>
            <a:r>
              <a:rPr lang="it-IT" sz="1600" spc="-1" dirty="0">
                <a:solidFill>
                  <a:srgbClr val="000000"/>
                </a:solidFill>
                <a:latin typeface="Times New Roman"/>
                <a:ea typeface="DejaVu Sans"/>
              </a:rPr>
              <a:t>Lo stato dell’arte della classificazione al momento</a:t>
            </a:r>
            <a:endParaRPr lang="it-IT" sz="1600" b="0" strike="noStrike" spc="-1" dirty="0">
              <a:solidFill>
                <a:srgbClr val="000000"/>
              </a:solidFill>
              <a:latin typeface="Times New Roman"/>
              <a:ea typeface="Microsoft YaHei"/>
            </a:endParaRPr>
          </a:p>
          <a:p>
            <a:pPr algn="ctr">
              <a:lnSpc>
                <a:spcPct val="100000"/>
              </a:lnSpc>
              <a:buClr>
                <a:srgbClr val="000000"/>
              </a:buClr>
              <a:buSzPct val="45000"/>
            </a:pPr>
            <a:r>
              <a:rPr lang="it-IT" sz="1600" b="0" strike="noStrike" spc="-1" dirty="0">
                <a:solidFill>
                  <a:srgbClr val="000000"/>
                </a:solidFill>
                <a:latin typeface="Times New Roman"/>
                <a:ea typeface="Microsoft YaHei"/>
              </a:rPr>
              <a:t>L’algoritmo si basa su criteri di selezione </a:t>
            </a:r>
            <a:r>
              <a:rPr lang="it-IT" sz="1600" b="0" strike="noStrike" spc="-1" dirty="0">
                <a:solidFill>
                  <a:srgbClr val="000000"/>
                </a:solidFill>
                <a:latin typeface="Times New Roman"/>
                <a:ea typeface="DejaVu Sans"/>
              </a:rPr>
              <a:t>applicati alla feature </a:t>
            </a:r>
            <a:r>
              <a:rPr lang="it-IT" sz="1600" b="0" strike="noStrike" spc="-1" dirty="0" err="1">
                <a:solidFill>
                  <a:srgbClr val="000000"/>
                </a:solidFill>
                <a:latin typeface="Times New Roman"/>
                <a:ea typeface="DejaVu Sans"/>
              </a:rPr>
              <a:t>table</a:t>
            </a:r>
            <a:r>
              <a:rPr lang="it-IT" sz="1600" b="0" strike="noStrike" spc="-1" dirty="0">
                <a:solidFill>
                  <a:srgbClr val="000000"/>
                </a:solidFill>
                <a:latin typeface="Times New Roman"/>
                <a:ea typeface="DejaVu Sans"/>
              </a:rPr>
              <a:t>: “</a:t>
            </a:r>
            <a:r>
              <a:rPr lang="it-IT" sz="1600" b="1" strike="noStrike" spc="-1" dirty="0">
                <a:solidFill>
                  <a:schemeClr val="tx2"/>
                </a:solidFill>
                <a:latin typeface="Times New Roman"/>
                <a:ea typeface="DejaVu Sans"/>
              </a:rPr>
              <a:t>tagli</a:t>
            </a:r>
            <a:r>
              <a:rPr lang="it-IT" sz="1600" b="0" strike="noStrike" spc="-1" dirty="0">
                <a:solidFill>
                  <a:srgbClr val="000000"/>
                </a:solidFill>
                <a:latin typeface="Times New Roman"/>
                <a:ea typeface="DejaVu Sans"/>
              </a:rPr>
              <a:t>”, adottati seguendo le indicazioni della letteratura [1]</a:t>
            </a:r>
          </a:p>
        </p:txBody>
      </p:sp>
      <p:pic>
        <p:nvPicPr>
          <p:cNvPr id="3" name="Picture 15" descr="SigilloLogoLAST_WhiteOK">
            <a:extLst>
              <a:ext uri="{FF2B5EF4-FFF2-40B4-BE49-F238E27FC236}">
                <a16:creationId xmlns:a16="http://schemas.microsoft.com/office/drawing/2014/main" id="{6F3BCB0D-3C10-A543-518F-91FDDBC77AC6}"/>
              </a:ext>
            </a:extLst>
          </p:cNvPr>
          <p:cNvPicPr/>
          <p:nvPr/>
        </p:nvPicPr>
        <p:blipFill>
          <a:blip r:embed="rId4"/>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D464BF56-78B1-382C-478B-07003CAEA7AD}"/>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Manual </a:t>
            </a:r>
            <a:r>
              <a:rPr lang="it-IT" sz="3500" spc="-1" dirty="0" err="1">
                <a:solidFill>
                  <a:srgbClr val="FFFFFF"/>
                </a:solidFill>
                <a:ea typeface="DejaVu Sans"/>
              </a:rPr>
              <a:t>C</a:t>
            </a:r>
            <a:r>
              <a:rPr lang="it-IT" sz="3500" strike="noStrike" spc="-1" dirty="0" err="1">
                <a:solidFill>
                  <a:srgbClr val="FFFFFF"/>
                </a:solidFill>
                <a:ea typeface="DejaVu Sans"/>
              </a:rPr>
              <a:t>ut</a:t>
            </a:r>
            <a:endParaRPr lang="en-GB" sz="3500" strike="noStrike" spc="-1" dirty="0">
              <a:solidFill>
                <a:srgbClr val="000000"/>
              </a:solidFill>
            </a:endParaRPr>
          </a:p>
        </p:txBody>
      </p:sp>
      <p:sp>
        <p:nvSpPr>
          <p:cNvPr id="7" name="CasellaDiTesto 7">
            <a:extLst>
              <a:ext uri="{FF2B5EF4-FFF2-40B4-BE49-F238E27FC236}">
                <a16:creationId xmlns:a16="http://schemas.microsoft.com/office/drawing/2014/main" id="{0231408C-EE74-1548-2AC4-FB26B14F5C5A}"/>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DF89FD8F-F6A9-3E56-56A1-A51C25EB641D}"/>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11</a:t>
            </a:r>
            <a:endParaRPr lang="en-GB" sz="1500" b="1" strike="noStrike" spc="-1" dirty="0">
              <a:solidFill>
                <a:srgbClr val="000000"/>
              </a:solidFill>
            </a:endParaRPr>
          </a:p>
        </p:txBody>
      </p:sp>
      <p:grpSp>
        <p:nvGrpSpPr>
          <p:cNvPr id="431" name="Gruppo 479">
            <a:extLst>
              <a:ext uri="{FF2B5EF4-FFF2-40B4-BE49-F238E27FC236}">
                <a16:creationId xmlns:a16="http://schemas.microsoft.com/office/drawing/2014/main" id="{AAF0C3A2-5881-4383-23D0-B751FC3BC1F5}"/>
              </a:ext>
            </a:extLst>
          </p:cNvPr>
          <p:cNvGrpSpPr/>
          <p:nvPr/>
        </p:nvGrpSpPr>
        <p:grpSpPr>
          <a:xfrm>
            <a:off x="378114" y="1973561"/>
            <a:ext cx="1578681" cy="191520"/>
            <a:chOff x="403560" y="2439000"/>
            <a:chExt cx="1713960" cy="219240"/>
          </a:xfrm>
        </p:grpSpPr>
        <p:sp>
          <p:nvSpPr>
            <p:cNvPr id="432" name="Figura a mano libera: forma 480">
              <a:extLst>
                <a:ext uri="{FF2B5EF4-FFF2-40B4-BE49-F238E27FC236}">
                  <a16:creationId xmlns:a16="http://schemas.microsoft.com/office/drawing/2014/main" id="{CE59AF15-CCF3-D96E-A401-D0F3001C6090}"/>
                </a:ext>
              </a:extLst>
            </p:cNvPr>
            <p:cNvSpPr/>
            <p:nvPr/>
          </p:nvSpPr>
          <p:spPr>
            <a:xfrm>
              <a:off x="404280" y="2453760"/>
              <a:ext cx="1699920" cy="189360"/>
            </a:xfrm>
            <a:custGeom>
              <a:avLst/>
              <a:gdLst>
                <a:gd name="textAreaLeft" fmla="*/ 0 w 1699920"/>
                <a:gd name="textAreaRight" fmla="*/ 1701000 w 1699920"/>
                <a:gd name="textAreaTop" fmla="*/ 0 h 189360"/>
                <a:gd name="textAreaBottom" fmla="*/ 190440 h 189360"/>
              </a:gdLst>
              <a:ahLst/>
              <a:cxnLst/>
              <a:rect l="textAreaLeft" t="textAreaTop" r="textAreaRight" b="textAreaBottom"/>
              <a:pathLst>
                <a:path w="4725" h="529">
                  <a:moveTo>
                    <a:pt x="2363" y="529"/>
                  </a:moveTo>
                  <a:cubicBezTo>
                    <a:pt x="1575" y="529"/>
                    <a:pt x="788" y="529"/>
                    <a:pt x="0" y="529"/>
                  </a:cubicBezTo>
                  <a:cubicBezTo>
                    <a:pt x="0" y="353"/>
                    <a:pt x="0" y="176"/>
                    <a:pt x="0" y="0"/>
                  </a:cubicBezTo>
                  <a:cubicBezTo>
                    <a:pt x="1575" y="0"/>
                    <a:pt x="3150" y="0"/>
                    <a:pt x="4725" y="0"/>
                  </a:cubicBezTo>
                  <a:cubicBezTo>
                    <a:pt x="4725" y="176"/>
                    <a:pt x="4725" y="353"/>
                    <a:pt x="4725" y="529"/>
                  </a:cubicBezTo>
                  <a:cubicBezTo>
                    <a:pt x="3938" y="529"/>
                    <a:pt x="3150" y="529"/>
                    <a:pt x="2363" y="529"/>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433" name="Figura a mano libera: forma 481">
              <a:extLst>
                <a:ext uri="{FF2B5EF4-FFF2-40B4-BE49-F238E27FC236}">
                  <a16:creationId xmlns:a16="http://schemas.microsoft.com/office/drawing/2014/main" id="{244DF82E-021A-E0B4-48BC-9F2856CB74EE}"/>
                </a:ext>
              </a:extLst>
            </p:cNvPr>
            <p:cNvSpPr/>
            <p:nvPr/>
          </p:nvSpPr>
          <p:spPr>
            <a:xfrm>
              <a:off x="403560" y="2439000"/>
              <a:ext cx="190080" cy="207720"/>
            </a:xfrm>
            <a:custGeom>
              <a:avLst/>
              <a:gdLst>
                <a:gd name="textAreaLeft" fmla="*/ 0 w 190080"/>
                <a:gd name="textAreaRight" fmla="*/ 191160 w 190080"/>
                <a:gd name="textAreaTop" fmla="*/ 0 h 207720"/>
                <a:gd name="textAreaBottom" fmla="*/ 208800 h 207720"/>
              </a:gdLst>
              <a:ahLst/>
              <a:cxnLst/>
              <a:rect l="textAreaLeft" t="textAreaTop" r="textAreaRight" b="textAreaBottom"/>
              <a:pathLst>
                <a:path w="531" h="580">
                  <a:moveTo>
                    <a:pt x="283" y="14"/>
                  </a:moveTo>
                  <a:cubicBezTo>
                    <a:pt x="279" y="5"/>
                    <a:pt x="277" y="0"/>
                    <a:pt x="265" y="0"/>
                  </a:cubicBezTo>
                  <a:cubicBezTo>
                    <a:pt x="252" y="0"/>
                    <a:pt x="252" y="5"/>
                    <a:pt x="246" y="14"/>
                  </a:cubicBezTo>
                  <a:cubicBezTo>
                    <a:pt x="165" y="197"/>
                    <a:pt x="83" y="380"/>
                    <a:pt x="2" y="564"/>
                  </a:cubicBezTo>
                  <a:cubicBezTo>
                    <a:pt x="0" y="571"/>
                    <a:pt x="1" y="570"/>
                    <a:pt x="0" y="573"/>
                  </a:cubicBezTo>
                  <a:cubicBezTo>
                    <a:pt x="0" y="580"/>
                    <a:pt x="4" y="580"/>
                    <a:pt x="14" y="580"/>
                  </a:cubicBezTo>
                  <a:cubicBezTo>
                    <a:pt x="181" y="580"/>
                    <a:pt x="348" y="580"/>
                    <a:pt x="515" y="580"/>
                  </a:cubicBezTo>
                  <a:cubicBezTo>
                    <a:pt x="527" y="580"/>
                    <a:pt x="531" y="580"/>
                    <a:pt x="531" y="573"/>
                  </a:cubicBezTo>
                  <a:cubicBezTo>
                    <a:pt x="530" y="570"/>
                    <a:pt x="531" y="571"/>
                    <a:pt x="527" y="564"/>
                  </a:cubicBezTo>
                  <a:cubicBezTo>
                    <a:pt x="446" y="380"/>
                    <a:pt x="364" y="197"/>
                    <a:pt x="283" y="14"/>
                  </a:cubicBezTo>
                  <a:moveTo>
                    <a:pt x="242" y="81"/>
                  </a:moveTo>
                  <a:cubicBezTo>
                    <a:pt x="307" y="226"/>
                    <a:pt x="372" y="372"/>
                    <a:pt x="437" y="517"/>
                  </a:cubicBezTo>
                  <a:cubicBezTo>
                    <a:pt x="307" y="517"/>
                    <a:pt x="177" y="517"/>
                    <a:pt x="47" y="517"/>
                  </a:cubicBezTo>
                  <a:cubicBezTo>
                    <a:pt x="112" y="372"/>
                    <a:pt x="177" y="226"/>
                    <a:pt x="242" y="8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34" name="Figura a mano libera: forma 482">
              <a:extLst>
                <a:ext uri="{FF2B5EF4-FFF2-40B4-BE49-F238E27FC236}">
                  <a16:creationId xmlns:a16="http://schemas.microsoft.com/office/drawing/2014/main" id="{8D4C4186-257F-19AA-FFBC-31AC09DA28CC}"/>
                </a:ext>
              </a:extLst>
            </p:cNvPr>
            <p:cNvSpPr/>
            <p:nvPr/>
          </p:nvSpPr>
          <p:spPr>
            <a:xfrm>
              <a:off x="617760" y="2449080"/>
              <a:ext cx="184320" cy="204480"/>
            </a:xfrm>
            <a:custGeom>
              <a:avLst/>
              <a:gdLst>
                <a:gd name="textAreaLeft" fmla="*/ 0 w 184320"/>
                <a:gd name="textAreaRight" fmla="*/ 185400 w 184320"/>
                <a:gd name="textAreaTop" fmla="*/ 0 h 204480"/>
                <a:gd name="textAreaBottom" fmla="*/ 205560 h 204480"/>
              </a:gdLst>
              <a:ahLst/>
              <a:cxnLst/>
              <a:rect l="textAreaLeft" t="textAreaTop" r="textAreaRight" b="textAreaBottom"/>
              <a:pathLst>
                <a:path w="515" h="571">
                  <a:moveTo>
                    <a:pt x="242" y="55"/>
                  </a:moveTo>
                  <a:cubicBezTo>
                    <a:pt x="246" y="35"/>
                    <a:pt x="248" y="28"/>
                    <a:pt x="263" y="25"/>
                  </a:cubicBezTo>
                  <a:cubicBezTo>
                    <a:pt x="269" y="25"/>
                    <a:pt x="291" y="25"/>
                    <a:pt x="306" y="25"/>
                  </a:cubicBezTo>
                  <a:cubicBezTo>
                    <a:pt x="357" y="25"/>
                    <a:pt x="437" y="25"/>
                    <a:pt x="437" y="104"/>
                  </a:cubicBezTo>
                  <a:cubicBezTo>
                    <a:pt x="437" y="132"/>
                    <a:pt x="426" y="188"/>
                    <a:pt x="398" y="219"/>
                  </a:cubicBezTo>
                  <a:cubicBezTo>
                    <a:pt x="378" y="241"/>
                    <a:pt x="340" y="266"/>
                    <a:pt x="275" y="266"/>
                  </a:cubicBezTo>
                  <a:cubicBezTo>
                    <a:pt x="248" y="266"/>
                    <a:pt x="221" y="266"/>
                    <a:pt x="195" y="266"/>
                  </a:cubicBezTo>
                  <a:cubicBezTo>
                    <a:pt x="211" y="196"/>
                    <a:pt x="226" y="126"/>
                    <a:pt x="242" y="55"/>
                  </a:cubicBezTo>
                  <a:moveTo>
                    <a:pt x="345" y="277"/>
                  </a:moveTo>
                  <a:cubicBezTo>
                    <a:pt x="418" y="259"/>
                    <a:pt x="504" y="203"/>
                    <a:pt x="504" y="120"/>
                  </a:cubicBezTo>
                  <a:cubicBezTo>
                    <a:pt x="504" y="51"/>
                    <a:pt x="439" y="0"/>
                    <a:pt x="345" y="0"/>
                  </a:cubicBezTo>
                  <a:cubicBezTo>
                    <a:pt x="276" y="0"/>
                    <a:pt x="208" y="0"/>
                    <a:pt x="139" y="0"/>
                  </a:cubicBezTo>
                  <a:cubicBezTo>
                    <a:pt x="125" y="0"/>
                    <a:pt x="119" y="0"/>
                    <a:pt x="119" y="16"/>
                  </a:cubicBezTo>
                  <a:cubicBezTo>
                    <a:pt x="119" y="25"/>
                    <a:pt x="125" y="25"/>
                    <a:pt x="137" y="25"/>
                  </a:cubicBezTo>
                  <a:cubicBezTo>
                    <a:pt x="139" y="25"/>
                    <a:pt x="154" y="25"/>
                    <a:pt x="166" y="25"/>
                  </a:cubicBezTo>
                  <a:cubicBezTo>
                    <a:pt x="178" y="28"/>
                    <a:pt x="185" y="28"/>
                    <a:pt x="185" y="39"/>
                  </a:cubicBezTo>
                  <a:cubicBezTo>
                    <a:pt x="185" y="42"/>
                    <a:pt x="185" y="44"/>
                    <a:pt x="183" y="55"/>
                  </a:cubicBezTo>
                  <a:cubicBezTo>
                    <a:pt x="150" y="200"/>
                    <a:pt x="118" y="345"/>
                    <a:pt x="86" y="490"/>
                  </a:cubicBezTo>
                  <a:cubicBezTo>
                    <a:pt x="78" y="520"/>
                    <a:pt x="78" y="527"/>
                    <a:pt x="21" y="527"/>
                  </a:cubicBezTo>
                  <a:cubicBezTo>
                    <a:pt x="8" y="527"/>
                    <a:pt x="0" y="527"/>
                    <a:pt x="0" y="543"/>
                  </a:cubicBezTo>
                  <a:cubicBezTo>
                    <a:pt x="0" y="552"/>
                    <a:pt x="7" y="549"/>
                    <a:pt x="10" y="552"/>
                  </a:cubicBezTo>
                  <a:cubicBezTo>
                    <a:pt x="31" y="552"/>
                    <a:pt x="83" y="550"/>
                    <a:pt x="103" y="550"/>
                  </a:cubicBezTo>
                  <a:cubicBezTo>
                    <a:pt x="122" y="550"/>
                    <a:pt x="172" y="552"/>
                    <a:pt x="193" y="552"/>
                  </a:cubicBezTo>
                  <a:cubicBezTo>
                    <a:pt x="199" y="552"/>
                    <a:pt x="207" y="552"/>
                    <a:pt x="207" y="536"/>
                  </a:cubicBezTo>
                  <a:cubicBezTo>
                    <a:pt x="207" y="527"/>
                    <a:pt x="201" y="527"/>
                    <a:pt x="187" y="527"/>
                  </a:cubicBezTo>
                  <a:cubicBezTo>
                    <a:pt x="160" y="527"/>
                    <a:pt x="142" y="527"/>
                    <a:pt x="142" y="513"/>
                  </a:cubicBezTo>
                  <a:cubicBezTo>
                    <a:pt x="142" y="508"/>
                    <a:pt x="142" y="504"/>
                    <a:pt x="144" y="499"/>
                  </a:cubicBezTo>
                  <a:cubicBezTo>
                    <a:pt x="159" y="427"/>
                    <a:pt x="175" y="356"/>
                    <a:pt x="191" y="284"/>
                  </a:cubicBezTo>
                  <a:cubicBezTo>
                    <a:pt x="219" y="284"/>
                    <a:pt x="248" y="284"/>
                    <a:pt x="277" y="284"/>
                  </a:cubicBezTo>
                  <a:cubicBezTo>
                    <a:pt x="342" y="284"/>
                    <a:pt x="355" y="330"/>
                    <a:pt x="355" y="358"/>
                  </a:cubicBezTo>
                  <a:cubicBezTo>
                    <a:pt x="355" y="370"/>
                    <a:pt x="349" y="395"/>
                    <a:pt x="345" y="414"/>
                  </a:cubicBezTo>
                  <a:cubicBezTo>
                    <a:pt x="338" y="437"/>
                    <a:pt x="332" y="467"/>
                    <a:pt x="332" y="483"/>
                  </a:cubicBezTo>
                  <a:cubicBezTo>
                    <a:pt x="332" y="571"/>
                    <a:pt x="418" y="571"/>
                    <a:pt x="429" y="571"/>
                  </a:cubicBezTo>
                  <a:cubicBezTo>
                    <a:pt x="490" y="571"/>
                    <a:pt x="515" y="487"/>
                    <a:pt x="515" y="476"/>
                  </a:cubicBezTo>
                  <a:cubicBezTo>
                    <a:pt x="515" y="467"/>
                    <a:pt x="509" y="470"/>
                    <a:pt x="507" y="467"/>
                  </a:cubicBezTo>
                  <a:cubicBezTo>
                    <a:pt x="500" y="467"/>
                    <a:pt x="498" y="474"/>
                    <a:pt x="496" y="478"/>
                  </a:cubicBezTo>
                  <a:cubicBezTo>
                    <a:pt x="480" y="538"/>
                    <a:pt x="449" y="552"/>
                    <a:pt x="431" y="552"/>
                  </a:cubicBezTo>
                  <a:cubicBezTo>
                    <a:pt x="408" y="552"/>
                    <a:pt x="402" y="534"/>
                    <a:pt x="402" y="501"/>
                  </a:cubicBezTo>
                  <a:cubicBezTo>
                    <a:pt x="402" y="478"/>
                    <a:pt x="408" y="437"/>
                    <a:pt x="410" y="411"/>
                  </a:cubicBezTo>
                  <a:cubicBezTo>
                    <a:pt x="412" y="400"/>
                    <a:pt x="412" y="384"/>
                    <a:pt x="412" y="372"/>
                  </a:cubicBezTo>
                  <a:cubicBezTo>
                    <a:pt x="412" y="310"/>
                    <a:pt x="365" y="284"/>
                    <a:pt x="345" y="27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35" name="Figura a mano libera: forma 483">
              <a:extLst>
                <a:ext uri="{FF2B5EF4-FFF2-40B4-BE49-F238E27FC236}">
                  <a16:creationId xmlns:a16="http://schemas.microsoft.com/office/drawing/2014/main" id="{C5E75323-2629-3DA0-F548-BC192C4124FD}"/>
                </a:ext>
              </a:extLst>
            </p:cNvPr>
            <p:cNvSpPr/>
            <p:nvPr/>
          </p:nvSpPr>
          <p:spPr>
            <a:xfrm>
              <a:off x="899640" y="2490480"/>
              <a:ext cx="157680" cy="167760"/>
            </a:xfrm>
            <a:custGeom>
              <a:avLst/>
              <a:gdLst>
                <a:gd name="textAreaLeft" fmla="*/ 0 w 157680"/>
                <a:gd name="textAreaRight" fmla="*/ 158760 w 157680"/>
                <a:gd name="textAreaTop" fmla="*/ 0 h 167760"/>
                <a:gd name="textAreaBottom" fmla="*/ 168840 h 167760"/>
              </a:gdLst>
              <a:ahLst/>
              <a:cxnLst/>
              <a:rect l="textAreaLeft" t="textAreaTop" r="textAreaRight" b="textAreaBottom"/>
              <a:pathLst>
                <a:path w="441" h="469">
                  <a:moveTo>
                    <a:pt x="427" y="32"/>
                  </a:moveTo>
                  <a:cubicBezTo>
                    <a:pt x="435" y="28"/>
                    <a:pt x="441" y="25"/>
                    <a:pt x="441" y="16"/>
                  </a:cubicBezTo>
                  <a:cubicBezTo>
                    <a:pt x="441" y="7"/>
                    <a:pt x="435" y="0"/>
                    <a:pt x="427" y="0"/>
                  </a:cubicBezTo>
                  <a:cubicBezTo>
                    <a:pt x="425" y="0"/>
                    <a:pt x="422" y="0"/>
                    <a:pt x="412" y="5"/>
                  </a:cubicBezTo>
                  <a:cubicBezTo>
                    <a:pt x="280" y="75"/>
                    <a:pt x="147" y="146"/>
                    <a:pt x="14" y="217"/>
                  </a:cubicBezTo>
                  <a:cubicBezTo>
                    <a:pt x="6" y="219"/>
                    <a:pt x="0" y="223"/>
                    <a:pt x="0" y="233"/>
                  </a:cubicBezTo>
                  <a:cubicBezTo>
                    <a:pt x="0" y="244"/>
                    <a:pt x="6" y="247"/>
                    <a:pt x="14" y="252"/>
                  </a:cubicBezTo>
                  <a:cubicBezTo>
                    <a:pt x="147" y="322"/>
                    <a:pt x="280" y="392"/>
                    <a:pt x="412" y="462"/>
                  </a:cubicBezTo>
                  <a:cubicBezTo>
                    <a:pt x="422" y="469"/>
                    <a:pt x="425" y="469"/>
                    <a:pt x="427" y="469"/>
                  </a:cubicBezTo>
                  <a:cubicBezTo>
                    <a:pt x="435" y="469"/>
                    <a:pt x="441" y="462"/>
                    <a:pt x="441" y="453"/>
                  </a:cubicBezTo>
                  <a:cubicBezTo>
                    <a:pt x="441" y="444"/>
                    <a:pt x="435" y="439"/>
                    <a:pt x="427" y="434"/>
                  </a:cubicBezTo>
                  <a:cubicBezTo>
                    <a:pt x="301" y="367"/>
                    <a:pt x="175" y="300"/>
                    <a:pt x="49" y="233"/>
                  </a:cubicBezTo>
                  <a:cubicBezTo>
                    <a:pt x="175" y="166"/>
                    <a:pt x="301" y="99"/>
                    <a:pt x="427" y="3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36" name="Figura a mano libera: forma 484">
              <a:extLst>
                <a:ext uri="{FF2B5EF4-FFF2-40B4-BE49-F238E27FC236}">
                  <a16:creationId xmlns:a16="http://schemas.microsoft.com/office/drawing/2014/main" id="{E11B1064-F4EF-F5CA-248F-AA13B45E94AA}"/>
                </a:ext>
              </a:extLst>
            </p:cNvPr>
            <p:cNvSpPr/>
            <p:nvPr/>
          </p:nvSpPr>
          <p:spPr>
            <a:xfrm>
              <a:off x="1175040" y="2453760"/>
              <a:ext cx="84600" cy="192600"/>
            </a:xfrm>
            <a:custGeom>
              <a:avLst/>
              <a:gdLst>
                <a:gd name="textAreaLeft" fmla="*/ 0 w 84600"/>
                <a:gd name="textAreaRight" fmla="*/ 85680 w 84600"/>
                <a:gd name="textAreaTop" fmla="*/ 0 h 192600"/>
                <a:gd name="textAreaBottom" fmla="*/ 193680 h 192600"/>
              </a:gdLst>
              <a:ahLst/>
              <a:cxnLst/>
              <a:rect l="textAreaLeft" t="textAreaTop" r="textAreaRight" b="textAreaBottom"/>
              <a:pathLst>
                <a:path w="238" h="538">
                  <a:moveTo>
                    <a:pt x="148" y="21"/>
                  </a:moveTo>
                  <a:cubicBezTo>
                    <a:pt x="148" y="0"/>
                    <a:pt x="148" y="0"/>
                    <a:pt x="131" y="0"/>
                  </a:cubicBezTo>
                  <a:cubicBezTo>
                    <a:pt x="86" y="51"/>
                    <a:pt x="23" y="51"/>
                    <a:pt x="0" y="51"/>
                  </a:cubicBezTo>
                  <a:cubicBezTo>
                    <a:pt x="0" y="59"/>
                    <a:pt x="0" y="68"/>
                    <a:pt x="0" y="76"/>
                  </a:cubicBezTo>
                  <a:cubicBezTo>
                    <a:pt x="14" y="76"/>
                    <a:pt x="57" y="76"/>
                    <a:pt x="94" y="55"/>
                  </a:cubicBezTo>
                  <a:cubicBezTo>
                    <a:pt x="94" y="195"/>
                    <a:pt x="94" y="334"/>
                    <a:pt x="94" y="474"/>
                  </a:cubicBezTo>
                  <a:cubicBezTo>
                    <a:pt x="94" y="504"/>
                    <a:pt x="92" y="513"/>
                    <a:pt x="27" y="513"/>
                  </a:cubicBezTo>
                  <a:cubicBezTo>
                    <a:pt x="19" y="513"/>
                    <a:pt x="12" y="513"/>
                    <a:pt x="4" y="513"/>
                  </a:cubicBezTo>
                  <a:cubicBezTo>
                    <a:pt x="4" y="521"/>
                    <a:pt x="4" y="530"/>
                    <a:pt x="4" y="538"/>
                  </a:cubicBezTo>
                  <a:cubicBezTo>
                    <a:pt x="29" y="536"/>
                    <a:pt x="92" y="536"/>
                    <a:pt x="121" y="536"/>
                  </a:cubicBezTo>
                  <a:cubicBezTo>
                    <a:pt x="150" y="536"/>
                    <a:pt x="213" y="536"/>
                    <a:pt x="238" y="538"/>
                  </a:cubicBezTo>
                  <a:cubicBezTo>
                    <a:pt x="238" y="530"/>
                    <a:pt x="238" y="521"/>
                    <a:pt x="238" y="513"/>
                  </a:cubicBezTo>
                  <a:cubicBezTo>
                    <a:pt x="230" y="513"/>
                    <a:pt x="223" y="513"/>
                    <a:pt x="215" y="513"/>
                  </a:cubicBezTo>
                  <a:cubicBezTo>
                    <a:pt x="150" y="513"/>
                    <a:pt x="148" y="504"/>
                    <a:pt x="148" y="474"/>
                  </a:cubicBezTo>
                  <a:cubicBezTo>
                    <a:pt x="148" y="323"/>
                    <a:pt x="148" y="172"/>
                    <a:pt x="148" y="2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37" name="Figura a mano libera: forma 485">
              <a:extLst>
                <a:ext uri="{FF2B5EF4-FFF2-40B4-BE49-F238E27FC236}">
                  <a16:creationId xmlns:a16="http://schemas.microsoft.com/office/drawing/2014/main" id="{CC3EBB5E-21DF-0AC8-51AD-105D271093D1}"/>
                </a:ext>
              </a:extLst>
            </p:cNvPr>
            <p:cNvSpPr/>
            <p:nvPr/>
          </p:nvSpPr>
          <p:spPr>
            <a:xfrm>
              <a:off x="1294560" y="2453760"/>
              <a:ext cx="102240" cy="199440"/>
            </a:xfrm>
            <a:custGeom>
              <a:avLst/>
              <a:gdLst>
                <a:gd name="textAreaLeft" fmla="*/ 0 w 102240"/>
                <a:gd name="textAreaRight" fmla="*/ 103320 w 102240"/>
                <a:gd name="textAreaTop" fmla="*/ 0 h 199440"/>
                <a:gd name="textAreaBottom" fmla="*/ 200520 h 199440"/>
              </a:gdLst>
              <a:ahLst/>
              <a:cxnLst/>
              <a:rect l="textAreaLeft" t="textAreaTop" r="textAreaRight" b="textAreaBottom"/>
              <a:pathLst>
                <a:path w="287" h="557">
                  <a:moveTo>
                    <a:pt x="287" y="374"/>
                  </a:moveTo>
                  <a:cubicBezTo>
                    <a:pt x="287" y="280"/>
                    <a:pt x="228" y="199"/>
                    <a:pt x="150" y="199"/>
                  </a:cubicBezTo>
                  <a:cubicBezTo>
                    <a:pt x="117" y="199"/>
                    <a:pt x="84" y="210"/>
                    <a:pt x="59" y="240"/>
                  </a:cubicBezTo>
                  <a:cubicBezTo>
                    <a:pt x="59" y="187"/>
                    <a:pt x="59" y="134"/>
                    <a:pt x="59" y="81"/>
                  </a:cubicBezTo>
                  <a:cubicBezTo>
                    <a:pt x="74" y="85"/>
                    <a:pt x="96" y="92"/>
                    <a:pt x="121" y="92"/>
                  </a:cubicBezTo>
                  <a:cubicBezTo>
                    <a:pt x="209" y="92"/>
                    <a:pt x="260" y="18"/>
                    <a:pt x="260" y="9"/>
                  </a:cubicBezTo>
                  <a:cubicBezTo>
                    <a:pt x="260" y="2"/>
                    <a:pt x="256" y="0"/>
                    <a:pt x="252" y="0"/>
                  </a:cubicBezTo>
                  <a:cubicBezTo>
                    <a:pt x="250" y="1"/>
                    <a:pt x="250" y="0"/>
                    <a:pt x="246" y="2"/>
                  </a:cubicBezTo>
                  <a:cubicBezTo>
                    <a:pt x="232" y="9"/>
                    <a:pt x="197" y="25"/>
                    <a:pt x="148" y="25"/>
                  </a:cubicBezTo>
                  <a:cubicBezTo>
                    <a:pt x="119" y="25"/>
                    <a:pt x="86" y="18"/>
                    <a:pt x="53" y="2"/>
                  </a:cubicBezTo>
                  <a:cubicBezTo>
                    <a:pt x="47" y="0"/>
                    <a:pt x="45" y="0"/>
                    <a:pt x="43" y="0"/>
                  </a:cubicBezTo>
                  <a:cubicBezTo>
                    <a:pt x="37" y="0"/>
                    <a:pt x="37" y="7"/>
                    <a:pt x="37" y="18"/>
                  </a:cubicBezTo>
                  <a:cubicBezTo>
                    <a:pt x="37" y="99"/>
                    <a:pt x="37" y="179"/>
                    <a:pt x="37" y="259"/>
                  </a:cubicBezTo>
                  <a:cubicBezTo>
                    <a:pt x="37" y="273"/>
                    <a:pt x="37" y="280"/>
                    <a:pt x="47" y="280"/>
                  </a:cubicBezTo>
                  <a:cubicBezTo>
                    <a:pt x="51" y="280"/>
                    <a:pt x="53" y="277"/>
                    <a:pt x="55" y="273"/>
                  </a:cubicBezTo>
                  <a:cubicBezTo>
                    <a:pt x="64" y="259"/>
                    <a:pt x="90" y="215"/>
                    <a:pt x="150" y="215"/>
                  </a:cubicBezTo>
                  <a:cubicBezTo>
                    <a:pt x="187" y="215"/>
                    <a:pt x="205" y="254"/>
                    <a:pt x="211" y="268"/>
                  </a:cubicBezTo>
                  <a:cubicBezTo>
                    <a:pt x="221" y="298"/>
                    <a:pt x="224" y="330"/>
                    <a:pt x="224" y="370"/>
                  </a:cubicBezTo>
                  <a:cubicBezTo>
                    <a:pt x="224" y="397"/>
                    <a:pt x="224" y="446"/>
                    <a:pt x="207" y="481"/>
                  </a:cubicBezTo>
                  <a:cubicBezTo>
                    <a:pt x="189" y="513"/>
                    <a:pt x="162" y="534"/>
                    <a:pt x="129" y="534"/>
                  </a:cubicBezTo>
                  <a:cubicBezTo>
                    <a:pt x="76" y="534"/>
                    <a:pt x="35" y="490"/>
                    <a:pt x="23" y="444"/>
                  </a:cubicBezTo>
                  <a:cubicBezTo>
                    <a:pt x="25" y="444"/>
                    <a:pt x="27" y="444"/>
                    <a:pt x="35" y="444"/>
                  </a:cubicBezTo>
                  <a:cubicBezTo>
                    <a:pt x="59" y="444"/>
                    <a:pt x="72" y="423"/>
                    <a:pt x="72" y="404"/>
                  </a:cubicBezTo>
                  <a:cubicBezTo>
                    <a:pt x="72" y="386"/>
                    <a:pt x="59" y="365"/>
                    <a:pt x="35" y="365"/>
                  </a:cubicBezTo>
                  <a:cubicBezTo>
                    <a:pt x="25" y="365"/>
                    <a:pt x="0" y="370"/>
                    <a:pt x="0" y="407"/>
                  </a:cubicBezTo>
                  <a:cubicBezTo>
                    <a:pt x="0" y="478"/>
                    <a:pt x="49" y="557"/>
                    <a:pt x="131" y="557"/>
                  </a:cubicBezTo>
                  <a:cubicBezTo>
                    <a:pt x="213" y="557"/>
                    <a:pt x="287" y="478"/>
                    <a:pt x="287" y="37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38" name="Figura a mano libera: forma 486">
              <a:extLst>
                <a:ext uri="{FF2B5EF4-FFF2-40B4-BE49-F238E27FC236}">
                  <a16:creationId xmlns:a16="http://schemas.microsoft.com/office/drawing/2014/main" id="{5C597394-8D82-29D6-6B02-8F7602C2B31B}"/>
                </a:ext>
              </a:extLst>
            </p:cNvPr>
            <p:cNvSpPr/>
            <p:nvPr/>
          </p:nvSpPr>
          <p:spPr>
            <a:xfrm>
              <a:off x="1421640" y="2453760"/>
              <a:ext cx="108360" cy="199440"/>
            </a:xfrm>
            <a:custGeom>
              <a:avLst/>
              <a:gdLst>
                <a:gd name="textAreaLeft" fmla="*/ 0 w 108360"/>
                <a:gd name="textAreaRight" fmla="*/ 109440 w 108360"/>
                <a:gd name="textAreaTop" fmla="*/ 0 h 199440"/>
                <a:gd name="textAreaBottom" fmla="*/ 200520 h 199440"/>
              </a:gdLst>
              <a:ahLst/>
              <a:cxnLst/>
              <a:rect l="textAreaLeft" t="textAreaTop" r="textAreaRight" b="textAreaBottom"/>
              <a:pathLst>
                <a:path w="304" h="557">
                  <a:moveTo>
                    <a:pt x="304" y="280"/>
                  </a:moveTo>
                  <a:cubicBezTo>
                    <a:pt x="304" y="215"/>
                    <a:pt x="299" y="150"/>
                    <a:pt x="275" y="90"/>
                  </a:cubicBezTo>
                  <a:cubicBezTo>
                    <a:pt x="242" y="12"/>
                    <a:pt x="183" y="0"/>
                    <a:pt x="152" y="0"/>
                  </a:cubicBezTo>
                  <a:cubicBezTo>
                    <a:pt x="109" y="0"/>
                    <a:pt x="55" y="21"/>
                    <a:pt x="27" y="95"/>
                  </a:cubicBezTo>
                  <a:cubicBezTo>
                    <a:pt x="4" y="150"/>
                    <a:pt x="0" y="215"/>
                    <a:pt x="0" y="280"/>
                  </a:cubicBezTo>
                  <a:cubicBezTo>
                    <a:pt x="0" y="340"/>
                    <a:pt x="2" y="414"/>
                    <a:pt x="33" y="474"/>
                  </a:cubicBezTo>
                  <a:cubicBezTo>
                    <a:pt x="64" y="541"/>
                    <a:pt x="115" y="557"/>
                    <a:pt x="152" y="557"/>
                  </a:cubicBezTo>
                  <a:cubicBezTo>
                    <a:pt x="191" y="557"/>
                    <a:pt x="244" y="538"/>
                    <a:pt x="277" y="462"/>
                  </a:cubicBezTo>
                  <a:cubicBezTo>
                    <a:pt x="299" y="407"/>
                    <a:pt x="304" y="342"/>
                    <a:pt x="304" y="280"/>
                  </a:cubicBezTo>
                  <a:moveTo>
                    <a:pt x="152" y="538"/>
                  </a:moveTo>
                  <a:cubicBezTo>
                    <a:pt x="123" y="538"/>
                    <a:pt x="80" y="517"/>
                    <a:pt x="68" y="439"/>
                  </a:cubicBezTo>
                  <a:cubicBezTo>
                    <a:pt x="59" y="390"/>
                    <a:pt x="59" y="317"/>
                    <a:pt x="59" y="270"/>
                  </a:cubicBezTo>
                  <a:cubicBezTo>
                    <a:pt x="59" y="217"/>
                    <a:pt x="59" y="164"/>
                    <a:pt x="66" y="120"/>
                  </a:cubicBezTo>
                  <a:cubicBezTo>
                    <a:pt x="78" y="25"/>
                    <a:pt x="133" y="16"/>
                    <a:pt x="152" y="16"/>
                  </a:cubicBezTo>
                  <a:cubicBezTo>
                    <a:pt x="174" y="16"/>
                    <a:pt x="221" y="32"/>
                    <a:pt x="236" y="111"/>
                  </a:cubicBezTo>
                  <a:cubicBezTo>
                    <a:pt x="244" y="157"/>
                    <a:pt x="244" y="219"/>
                    <a:pt x="244" y="270"/>
                  </a:cubicBezTo>
                  <a:cubicBezTo>
                    <a:pt x="244" y="330"/>
                    <a:pt x="244" y="386"/>
                    <a:pt x="236" y="437"/>
                  </a:cubicBezTo>
                  <a:cubicBezTo>
                    <a:pt x="224" y="513"/>
                    <a:pt x="183" y="538"/>
                    <a:pt x="152" y="53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39" name="Figura a mano libera: forma 487">
              <a:extLst>
                <a:ext uri="{FF2B5EF4-FFF2-40B4-BE49-F238E27FC236}">
                  <a16:creationId xmlns:a16="http://schemas.microsoft.com/office/drawing/2014/main" id="{2681FD9D-B8C6-915B-42ED-735ABC10204B}"/>
                </a:ext>
              </a:extLst>
            </p:cNvPr>
            <p:cNvSpPr/>
            <p:nvPr/>
          </p:nvSpPr>
          <p:spPr>
            <a:xfrm>
              <a:off x="1550880" y="2453760"/>
              <a:ext cx="108360" cy="199440"/>
            </a:xfrm>
            <a:custGeom>
              <a:avLst/>
              <a:gdLst>
                <a:gd name="textAreaLeft" fmla="*/ 0 w 108360"/>
                <a:gd name="textAreaRight" fmla="*/ 109440 w 108360"/>
                <a:gd name="textAreaTop" fmla="*/ 0 h 199440"/>
                <a:gd name="textAreaBottom" fmla="*/ 200520 h 199440"/>
              </a:gdLst>
              <a:ahLst/>
              <a:cxnLst/>
              <a:rect l="textAreaLeft" t="textAreaTop" r="textAreaRight" b="textAreaBottom"/>
              <a:pathLst>
                <a:path w="304" h="557">
                  <a:moveTo>
                    <a:pt x="304" y="280"/>
                  </a:moveTo>
                  <a:cubicBezTo>
                    <a:pt x="304" y="215"/>
                    <a:pt x="301" y="150"/>
                    <a:pt x="275" y="90"/>
                  </a:cubicBezTo>
                  <a:cubicBezTo>
                    <a:pt x="242" y="12"/>
                    <a:pt x="183" y="0"/>
                    <a:pt x="154" y="0"/>
                  </a:cubicBezTo>
                  <a:cubicBezTo>
                    <a:pt x="111" y="0"/>
                    <a:pt x="57" y="21"/>
                    <a:pt x="27" y="95"/>
                  </a:cubicBezTo>
                  <a:cubicBezTo>
                    <a:pt x="4" y="150"/>
                    <a:pt x="0" y="215"/>
                    <a:pt x="0" y="280"/>
                  </a:cubicBezTo>
                  <a:cubicBezTo>
                    <a:pt x="0" y="340"/>
                    <a:pt x="4" y="414"/>
                    <a:pt x="33" y="474"/>
                  </a:cubicBezTo>
                  <a:cubicBezTo>
                    <a:pt x="64" y="541"/>
                    <a:pt x="117" y="557"/>
                    <a:pt x="152" y="557"/>
                  </a:cubicBezTo>
                  <a:cubicBezTo>
                    <a:pt x="191" y="557"/>
                    <a:pt x="246" y="538"/>
                    <a:pt x="277" y="462"/>
                  </a:cubicBezTo>
                  <a:cubicBezTo>
                    <a:pt x="301" y="407"/>
                    <a:pt x="304" y="342"/>
                    <a:pt x="304" y="280"/>
                  </a:cubicBezTo>
                  <a:moveTo>
                    <a:pt x="152" y="538"/>
                  </a:moveTo>
                  <a:cubicBezTo>
                    <a:pt x="125" y="538"/>
                    <a:pt x="82" y="517"/>
                    <a:pt x="68" y="439"/>
                  </a:cubicBezTo>
                  <a:cubicBezTo>
                    <a:pt x="62" y="390"/>
                    <a:pt x="62" y="317"/>
                    <a:pt x="62" y="270"/>
                  </a:cubicBezTo>
                  <a:cubicBezTo>
                    <a:pt x="62" y="217"/>
                    <a:pt x="62" y="164"/>
                    <a:pt x="66" y="120"/>
                  </a:cubicBezTo>
                  <a:cubicBezTo>
                    <a:pt x="80" y="25"/>
                    <a:pt x="133" y="16"/>
                    <a:pt x="152" y="16"/>
                  </a:cubicBezTo>
                  <a:cubicBezTo>
                    <a:pt x="176" y="16"/>
                    <a:pt x="224" y="32"/>
                    <a:pt x="238" y="111"/>
                  </a:cubicBezTo>
                  <a:cubicBezTo>
                    <a:pt x="244" y="157"/>
                    <a:pt x="244" y="219"/>
                    <a:pt x="244" y="270"/>
                  </a:cubicBezTo>
                  <a:cubicBezTo>
                    <a:pt x="244" y="330"/>
                    <a:pt x="244" y="386"/>
                    <a:pt x="236" y="437"/>
                  </a:cubicBezTo>
                  <a:cubicBezTo>
                    <a:pt x="226" y="513"/>
                    <a:pt x="185" y="538"/>
                    <a:pt x="152" y="53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40" name="Figura a mano libera: forma 488">
              <a:extLst>
                <a:ext uri="{FF2B5EF4-FFF2-40B4-BE49-F238E27FC236}">
                  <a16:creationId xmlns:a16="http://schemas.microsoft.com/office/drawing/2014/main" id="{253569D1-8C3A-E564-F640-9FFA2B789852}"/>
                </a:ext>
              </a:extLst>
            </p:cNvPr>
            <p:cNvSpPr/>
            <p:nvPr/>
          </p:nvSpPr>
          <p:spPr>
            <a:xfrm>
              <a:off x="1678680" y="2518920"/>
              <a:ext cx="210960" cy="131040"/>
            </a:xfrm>
            <a:custGeom>
              <a:avLst/>
              <a:gdLst>
                <a:gd name="textAreaLeft" fmla="*/ 0 w 210960"/>
                <a:gd name="textAreaRight" fmla="*/ 212040 w 210960"/>
                <a:gd name="textAreaTop" fmla="*/ 0 h 131040"/>
                <a:gd name="textAreaBottom" fmla="*/ 132120 h 131040"/>
              </a:gdLst>
              <a:ahLst/>
              <a:cxnLst/>
              <a:rect l="textAreaLeft" t="textAreaTop" r="textAreaRight" b="textAreaBottom"/>
              <a:pathLst>
                <a:path w="589" h="367">
                  <a:moveTo>
                    <a:pt x="41" y="310"/>
                  </a:moveTo>
                  <a:cubicBezTo>
                    <a:pt x="39" y="321"/>
                    <a:pt x="35" y="340"/>
                    <a:pt x="35" y="344"/>
                  </a:cubicBezTo>
                  <a:cubicBezTo>
                    <a:pt x="35" y="360"/>
                    <a:pt x="45" y="367"/>
                    <a:pt x="55" y="367"/>
                  </a:cubicBezTo>
                  <a:cubicBezTo>
                    <a:pt x="66" y="367"/>
                    <a:pt x="78" y="360"/>
                    <a:pt x="82" y="344"/>
                  </a:cubicBezTo>
                  <a:cubicBezTo>
                    <a:pt x="84" y="342"/>
                    <a:pt x="92" y="305"/>
                    <a:pt x="96" y="284"/>
                  </a:cubicBezTo>
                  <a:cubicBezTo>
                    <a:pt x="102" y="260"/>
                    <a:pt x="107" y="235"/>
                    <a:pt x="113" y="210"/>
                  </a:cubicBezTo>
                  <a:cubicBezTo>
                    <a:pt x="117" y="194"/>
                    <a:pt x="121" y="176"/>
                    <a:pt x="125" y="157"/>
                  </a:cubicBezTo>
                  <a:cubicBezTo>
                    <a:pt x="127" y="143"/>
                    <a:pt x="133" y="120"/>
                    <a:pt x="133" y="118"/>
                  </a:cubicBezTo>
                  <a:cubicBezTo>
                    <a:pt x="146" y="92"/>
                    <a:pt x="183" y="18"/>
                    <a:pt x="252" y="18"/>
                  </a:cubicBezTo>
                  <a:cubicBezTo>
                    <a:pt x="283" y="18"/>
                    <a:pt x="291" y="49"/>
                    <a:pt x="291" y="74"/>
                  </a:cubicBezTo>
                  <a:cubicBezTo>
                    <a:pt x="291" y="95"/>
                    <a:pt x="285" y="118"/>
                    <a:pt x="279" y="141"/>
                  </a:cubicBezTo>
                  <a:cubicBezTo>
                    <a:pt x="272" y="172"/>
                    <a:pt x="265" y="204"/>
                    <a:pt x="258" y="236"/>
                  </a:cubicBezTo>
                  <a:cubicBezTo>
                    <a:pt x="254" y="256"/>
                    <a:pt x="249" y="277"/>
                    <a:pt x="244" y="298"/>
                  </a:cubicBezTo>
                  <a:cubicBezTo>
                    <a:pt x="242" y="314"/>
                    <a:pt x="236" y="340"/>
                    <a:pt x="236" y="344"/>
                  </a:cubicBezTo>
                  <a:cubicBezTo>
                    <a:pt x="236" y="360"/>
                    <a:pt x="246" y="367"/>
                    <a:pt x="256" y="367"/>
                  </a:cubicBezTo>
                  <a:cubicBezTo>
                    <a:pt x="279" y="367"/>
                    <a:pt x="283" y="347"/>
                    <a:pt x="289" y="321"/>
                  </a:cubicBezTo>
                  <a:cubicBezTo>
                    <a:pt x="299" y="275"/>
                    <a:pt x="326" y="157"/>
                    <a:pt x="332" y="125"/>
                  </a:cubicBezTo>
                  <a:cubicBezTo>
                    <a:pt x="334" y="116"/>
                    <a:pt x="373" y="18"/>
                    <a:pt x="451" y="18"/>
                  </a:cubicBezTo>
                  <a:cubicBezTo>
                    <a:pt x="482" y="18"/>
                    <a:pt x="490" y="46"/>
                    <a:pt x="490" y="74"/>
                  </a:cubicBezTo>
                  <a:cubicBezTo>
                    <a:pt x="490" y="120"/>
                    <a:pt x="459" y="213"/>
                    <a:pt x="445" y="256"/>
                  </a:cubicBezTo>
                  <a:cubicBezTo>
                    <a:pt x="439" y="275"/>
                    <a:pt x="437" y="284"/>
                    <a:pt x="437" y="300"/>
                  </a:cubicBezTo>
                  <a:cubicBezTo>
                    <a:pt x="437" y="337"/>
                    <a:pt x="461" y="367"/>
                    <a:pt x="494" y="367"/>
                  </a:cubicBezTo>
                  <a:cubicBezTo>
                    <a:pt x="562" y="367"/>
                    <a:pt x="589" y="250"/>
                    <a:pt x="589" y="243"/>
                  </a:cubicBezTo>
                  <a:cubicBezTo>
                    <a:pt x="589" y="233"/>
                    <a:pt x="582" y="233"/>
                    <a:pt x="580" y="233"/>
                  </a:cubicBezTo>
                  <a:cubicBezTo>
                    <a:pt x="574" y="233"/>
                    <a:pt x="574" y="236"/>
                    <a:pt x="570" y="250"/>
                  </a:cubicBezTo>
                  <a:cubicBezTo>
                    <a:pt x="560" y="291"/>
                    <a:pt x="535" y="349"/>
                    <a:pt x="496" y="349"/>
                  </a:cubicBezTo>
                  <a:cubicBezTo>
                    <a:pt x="484" y="349"/>
                    <a:pt x="480" y="340"/>
                    <a:pt x="480" y="321"/>
                  </a:cubicBezTo>
                  <a:cubicBezTo>
                    <a:pt x="480" y="303"/>
                    <a:pt x="486" y="282"/>
                    <a:pt x="492" y="266"/>
                  </a:cubicBezTo>
                  <a:cubicBezTo>
                    <a:pt x="507" y="222"/>
                    <a:pt x="535" y="134"/>
                    <a:pt x="535" y="88"/>
                  </a:cubicBezTo>
                  <a:cubicBezTo>
                    <a:pt x="535" y="35"/>
                    <a:pt x="507" y="0"/>
                    <a:pt x="453" y="0"/>
                  </a:cubicBezTo>
                  <a:cubicBezTo>
                    <a:pt x="400" y="0"/>
                    <a:pt x="363" y="35"/>
                    <a:pt x="336" y="79"/>
                  </a:cubicBezTo>
                  <a:cubicBezTo>
                    <a:pt x="334" y="67"/>
                    <a:pt x="332" y="42"/>
                    <a:pt x="312" y="21"/>
                  </a:cubicBezTo>
                  <a:cubicBezTo>
                    <a:pt x="295" y="5"/>
                    <a:pt x="271" y="0"/>
                    <a:pt x="254" y="0"/>
                  </a:cubicBezTo>
                  <a:cubicBezTo>
                    <a:pt x="189" y="0"/>
                    <a:pt x="154" y="51"/>
                    <a:pt x="142" y="72"/>
                  </a:cubicBezTo>
                  <a:cubicBezTo>
                    <a:pt x="137" y="25"/>
                    <a:pt x="107" y="0"/>
                    <a:pt x="76" y="0"/>
                  </a:cubicBezTo>
                  <a:cubicBezTo>
                    <a:pt x="41" y="0"/>
                    <a:pt x="29" y="32"/>
                    <a:pt x="23" y="46"/>
                  </a:cubicBezTo>
                  <a:cubicBezTo>
                    <a:pt x="8" y="74"/>
                    <a:pt x="0" y="122"/>
                    <a:pt x="0" y="125"/>
                  </a:cubicBezTo>
                  <a:cubicBezTo>
                    <a:pt x="0" y="134"/>
                    <a:pt x="6" y="134"/>
                    <a:pt x="8" y="134"/>
                  </a:cubicBezTo>
                  <a:cubicBezTo>
                    <a:pt x="14" y="134"/>
                    <a:pt x="16" y="132"/>
                    <a:pt x="21" y="113"/>
                  </a:cubicBezTo>
                  <a:cubicBezTo>
                    <a:pt x="33" y="58"/>
                    <a:pt x="47" y="18"/>
                    <a:pt x="72" y="18"/>
                  </a:cubicBezTo>
                  <a:cubicBezTo>
                    <a:pt x="84" y="18"/>
                    <a:pt x="94" y="25"/>
                    <a:pt x="94" y="55"/>
                  </a:cubicBezTo>
                  <a:cubicBezTo>
                    <a:pt x="94" y="72"/>
                    <a:pt x="92" y="81"/>
                    <a:pt x="84" y="122"/>
                  </a:cubicBezTo>
                  <a:cubicBezTo>
                    <a:pt x="70" y="185"/>
                    <a:pt x="55" y="247"/>
                    <a:pt x="41" y="31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41" name="Figura a mano libera: forma 489">
              <a:extLst>
                <a:ext uri="{FF2B5EF4-FFF2-40B4-BE49-F238E27FC236}">
                  <a16:creationId xmlns:a16="http://schemas.microsoft.com/office/drawing/2014/main" id="{E0203DA3-B44F-11F0-8895-D2BC240F295A}"/>
                </a:ext>
              </a:extLst>
            </p:cNvPr>
            <p:cNvSpPr/>
            <p:nvPr/>
          </p:nvSpPr>
          <p:spPr>
            <a:xfrm>
              <a:off x="1905840" y="2518920"/>
              <a:ext cx="211680" cy="131040"/>
            </a:xfrm>
            <a:custGeom>
              <a:avLst/>
              <a:gdLst>
                <a:gd name="textAreaLeft" fmla="*/ 0 w 211680"/>
                <a:gd name="textAreaRight" fmla="*/ 212760 w 211680"/>
                <a:gd name="textAreaTop" fmla="*/ 0 h 131040"/>
                <a:gd name="textAreaBottom" fmla="*/ 132120 h 131040"/>
              </a:gdLst>
              <a:ahLst/>
              <a:cxnLst/>
              <a:rect l="textAreaLeft" t="textAreaTop" r="textAreaRight" b="textAreaBottom"/>
              <a:pathLst>
                <a:path w="591" h="367">
                  <a:moveTo>
                    <a:pt x="43" y="310"/>
                  </a:moveTo>
                  <a:cubicBezTo>
                    <a:pt x="41" y="321"/>
                    <a:pt x="37" y="340"/>
                    <a:pt x="37" y="344"/>
                  </a:cubicBezTo>
                  <a:cubicBezTo>
                    <a:pt x="37" y="360"/>
                    <a:pt x="47" y="367"/>
                    <a:pt x="57" y="367"/>
                  </a:cubicBezTo>
                  <a:cubicBezTo>
                    <a:pt x="66" y="367"/>
                    <a:pt x="78" y="360"/>
                    <a:pt x="84" y="344"/>
                  </a:cubicBezTo>
                  <a:cubicBezTo>
                    <a:pt x="84" y="342"/>
                    <a:pt x="92" y="305"/>
                    <a:pt x="96" y="284"/>
                  </a:cubicBezTo>
                  <a:cubicBezTo>
                    <a:pt x="102" y="260"/>
                    <a:pt x="107" y="235"/>
                    <a:pt x="113" y="210"/>
                  </a:cubicBezTo>
                  <a:cubicBezTo>
                    <a:pt x="117" y="194"/>
                    <a:pt x="121" y="176"/>
                    <a:pt x="125" y="157"/>
                  </a:cubicBezTo>
                  <a:cubicBezTo>
                    <a:pt x="129" y="143"/>
                    <a:pt x="133" y="120"/>
                    <a:pt x="135" y="118"/>
                  </a:cubicBezTo>
                  <a:cubicBezTo>
                    <a:pt x="146" y="92"/>
                    <a:pt x="185" y="18"/>
                    <a:pt x="252" y="18"/>
                  </a:cubicBezTo>
                  <a:cubicBezTo>
                    <a:pt x="285" y="18"/>
                    <a:pt x="291" y="49"/>
                    <a:pt x="291" y="74"/>
                  </a:cubicBezTo>
                  <a:cubicBezTo>
                    <a:pt x="291" y="95"/>
                    <a:pt x="287" y="118"/>
                    <a:pt x="281" y="141"/>
                  </a:cubicBezTo>
                  <a:cubicBezTo>
                    <a:pt x="274" y="172"/>
                    <a:pt x="267" y="204"/>
                    <a:pt x="260" y="236"/>
                  </a:cubicBezTo>
                  <a:cubicBezTo>
                    <a:pt x="256" y="256"/>
                    <a:pt x="251" y="277"/>
                    <a:pt x="246" y="298"/>
                  </a:cubicBezTo>
                  <a:cubicBezTo>
                    <a:pt x="242" y="314"/>
                    <a:pt x="236" y="340"/>
                    <a:pt x="236" y="344"/>
                  </a:cubicBezTo>
                  <a:cubicBezTo>
                    <a:pt x="236" y="360"/>
                    <a:pt x="246" y="367"/>
                    <a:pt x="256" y="367"/>
                  </a:cubicBezTo>
                  <a:cubicBezTo>
                    <a:pt x="279" y="367"/>
                    <a:pt x="283" y="347"/>
                    <a:pt x="289" y="321"/>
                  </a:cubicBezTo>
                  <a:cubicBezTo>
                    <a:pt x="299" y="275"/>
                    <a:pt x="326" y="157"/>
                    <a:pt x="332" y="125"/>
                  </a:cubicBezTo>
                  <a:cubicBezTo>
                    <a:pt x="334" y="116"/>
                    <a:pt x="373" y="18"/>
                    <a:pt x="451" y="18"/>
                  </a:cubicBezTo>
                  <a:cubicBezTo>
                    <a:pt x="482" y="18"/>
                    <a:pt x="490" y="46"/>
                    <a:pt x="490" y="74"/>
                  </a:cubicBezTo>
                  <a:cubicBezTo>
                    <a:pt x="490" y="120"/>
                    <a:pt x="461" y="213"/>
                    <a:pt x="447" y="256"/>
                  </a:cubicBezTo>
                  <a:cubicBezTo>
                    <a:pt x="439" y="275"/>
                    <a:pt x="437" y="284"/>
                    <a:pt x="437" y="300"/>
                  </a:cubicBezTo>
                  <a:cubicBezTo>
                    <a:pt x="437" y="337"/>
                    <a:pt x="461" y="367"/>
                    <a:pt x="496" y="367"/>
                  </a:cubicBezTo>
                  <a:cubicBezTo>
                    <a:pt x="564" y="367"/>
                    <a:pt x="591" y="250"/>
                    <a:pt x="591" y="243"/>
                  </a:cubicBezTo>
                  <a:cubicBezTo>
                    <a:pt x="591" y="233"/>
                    <a:pt x="584" y="233"/>
                    <a:pt x="582" y="233"/>
                  </a:cubicBezTo>
                  <a:cubicBezTo>
                    <a:pt x="574" y="233"/>
                    <a:pt x="574" y="236"/>
                    <a:pt x="570" y="250"/>
                  </a:cubicBezTo>
                  <a:cubicBezTo>
                    <a:pt x="560" y="291"/>
                    <a:pt x="537" y="349"/>
                    <a:pt x="496" y="349"/>
                  </a:cubicBezTo>
                  <a:cubicBezTo>
                    <a:pt x="484" y="349"/>
                    <a:pt x="480" y="340"/>
                    <a:pt x="480" y="321"/>
                  </a:cubicBezTo>
                  <a:cubicBezTo>
                    <a:pt x="480" y="303"/>
                    <a:pt x="486" y="282"/>
                    <a:pt x="492" y="266"/>
                  </a:cubicBezTo>
                  <a:cubicBezTo>
                    <a:pt x="507" y="222"/>
                    <a:pt x="537" y="134"/>
                    <a:pt x="537" y="88"/>
                  </a:cubicBezTo>
                  <a:cubicBezTo>
                    <a:pt x="537" y="35"/>
                    <a:pt x="508" y="0"/>
                    <a:pt x="453" y="0"/>
                  </a:cubicBezTo>
                  <a:cubicBezTo>
                    <a:pt x="399" y="0"/>
                    <a:pt x="363" y="35"/>
                    <a:pt x="336" y="79"/>
                  </a:cubicBezTo>
                  <a:cubicBezTo>
                    <a:pt x="336" y="67"/>
                    <a:pt x="334" y="42"/>
                    <a:pt x="314" y="21"/>
                  </a:cubicBezTo>
                  <a:cubicBezTo>
                    <a:pt x="295" y="5"/>
                    <a:pt x="273" y="0"/>
                    <a:pt x="254" y="0"/>
                  </a:cubicBezTo>
                  <a:cubicBezTo>
                    <a:pt x="189" y="0"/>
                    <a:pt x="154" y="51"/>
                    <a:pt x="142" y="72"/>
                  </a:cubicBezTo>
                  <a:cubicBezTo>
                    <a:pt x="139" y="25"/>
                    <a:pt x="109" y="0"/>
                    <a:pt x="76" y="0"/>
                  </a:cubicBezTo>
                  <a:cubicBezTo>
                    <a:pt x="43" y="0"/>
                    <a:pt x="29" y="32"/>
                    <a:pt x="23" y="46"/>
                  </a:cubicBezTo>
                  <a:cubicBezTo>
                    <a:pt x="10" y="74"/>
                    <a:pt x="0" y="122"/>
                    <a:pt x="0" y="125"/>
                  </a:cubicBezTo>
                  <a:cubicBezTo>
                    <a:pt x="0" y="134"/>
                    <a:pt x="5" y="131"/>
                    <a:pt x="8" y="134"/>
                  </a:cubicBezTo>
                  <a:cubicBezTo>
                    <a:pt x="16" y="134"/>
                    <a:pt x="16" y="132"/>
                    <a:pt x="21" y="113"/>
                  </a:cubicBezTo>
                  <a:cubicBezTo>
                    <a:pt x="33" y="58"/>
                    <a:pt x="47" y="18"/>
                    <a:pt x="74" y="18"/>
                  </a:cubicBezTo>
                  <a:cubicBezTo>
                    <a:pt x="86" y="18"/>
                    <a:pt x="96" y="25"/>
                    <a:pt x="96" y="55"/>
                  </a:cubicBezTo>
                  <a:cubicBezTo>
                    <a:pt x="96" y="72"/>
                    <a:pt x="94" y="81"/>
                    <a:pt x="84" y="122"/>
                  </a:cubicBezTo>
                  <a:cubicBezTo>
                    <a:pt x="70" y="185"/>
                    <a:pt x="57" y="247"/>
                    <a:pt x="43" y="31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nvGrpSpPr>
          <p:cNvPr id="442" name="Gruppo 490">
            <a:extLst>
              <a:ext uri="{FF2B5EF4-FFF2-40B4-BE49-F238E27FC236}">
                <a16:creationId xmlns:a16="http://schemas.microsoft.com/office/drawing/2014/main" id="{90830846-26DF-B57B-E2AA-5BC3455F203C}"/>
              </a:ext>
            </a:extLst>
          </p:cNvPr>
          <p:cNvGrpSpPr/>
          <p:nvPr/>
        </p:nvGrpSpPr>
        <p:grpSpPr>
          <a:xfrm>
            <a:off x="431524" y="4216885"/>
            <a:ext cx="1064160" cy="181457"/>
            <a:chOff x="510120" y="4619160"/>
            <a:chExt cx="1064160" cy="202320"/>
          </a:xfrm>
        </p:grpSpPr>
        <p:sp>
          <p:nvSpPr>
            <p:cNvPr id="443" name="Figura a mano libera: forma 491">
              <a:extLst>
                <a:ext uri="{FF2B5EF4-FFF2-40B4-BE49-F238E27FC236}">
                  <a16:creationId xmlns:a16="http://schemas.microsoft.com/office/drawing/2014/main" id="{5DE67738-AD5C-6921-52A3-5C66CB9A16BC}"/>
                </a:ext>
              </a:extLst>
            </p:cNvPr>
            <p:cNvSpPr/>
            <p:nvPr/>
          </p:nvSpPr>
          <p:spPr>
            <a:xfrm>
              <a:off x="510840" y="4632840"/>
              <a:ext cx="1050840" cy="174600"/>
            </a:xfrm>
            <a:custGeom>
              <a:avLst/>
              <a:gdLst>
                <a:gd name="textAreaLeft" fmla="*/ 0 w 1050840"/>
                <a:gd name="textAreaRight" fmla="*/ 1051920 w 1050840"/>
                <a:gd name="textAreaTop" fmla="*/ 0 h 174600"/>
                <a:gd name="textAreaBottom" fmla="*/ 175680 h 174600"/>
              </a:gdLst>
              <a:ahLst/>
              <a:cxnLst/>
              <a:rect l="textAreaLeft" t="textAreaTop" r="textAreaRight" b="textAreaBottom"/>
              <a:pathLst>
                <a:path w="2922" h="488">
                  <a:moveTo>
                    <a:pt x="1461" y="488"/>
                  </a:moveTo>
                  <a:cubicBezTo>
                    <a:pt x="974" y="488"/>
                    <a:pt x="487" y="488"/>
                    <a:pt x="0" y="488"/>
                  </a:cubicBezTo>
                  <a:cubicBezTo>
                    <a:pt x="0" y="325"/>
                    <a:pt x="0" y="163"/>
                    <a:pt x="0" y="0"/>
                  </a:cubicBezTo>
                  <a:cubicBezTo>
                    <a:pt x="974" y="0"/>
                    <a:pt x="1948" y="0"/>
                    <a:pt x="2922" y="0"/>
                  </a:cubicBezTo>
                  <a:cubicBezTo>
                    <a:pt x="2922" y="163"/>
                    <a:pt x="2922" y="325"/>
                    <a:pt x="2922" y="488"/>
                  </a:cubicBezTo>
                  <a:cubicBezTo>
                    <a:pt x="2435" y="488"/>
                    <a:pt x="1948" y="488"/>
                    <a:pt x="1461" y="488"/>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444" name="Figura a mano libera: forma 492">
              <a:extLst>
                <a:ext uri="{FF2B5EF4-FFF2-40B4-BE49-F238E27FC236}">
                  <a16:creationId xmlns:a16="http://schemas.microsoft.com/office/drawing/2014/main" id="{4AA33348-5D78-FE0F-28D8-5052E23D5AB1}"/>
                </a:ext>
              </a:extLst>
            </p:cNvPr>
            <p:cNvSpPr/>
            <p:nvPr/>
          </p:nvSpPr>
          <p:spPr>
            <a:xfrm>
              <a:off x="510120" y="4619160"/>
              <a:ext cx="182520" cy="191520"/>
            </a:xfrm>
            <a:custGeom>
              <a:avLst/>
              <a:gdLst>
                <a:gd name="textAreaLeft" fmla="*/ 0 w 182520"/>
                <a:gd name="textAreaRight" fmla="*/ 183600 w 182520"/>
                <a:gd name="textAreaTop" fmla="*/ 0 h 191520"/>
                <a:gd name="textAreaBottom" fmla="*/ 192600 h 191520"/>
              </a:gdLst>
              <a:ahLst/>
              <a:cxnLst/>
              <a:rect l="textAreaLeft" t="textAreaTop" r="textAreaRight" b="textAreaBottom"/>
              <a:pathLst>
                <a:path w="510" h="535">
                  <a:moveTo>
                    <a:pt x="272" y="13"/>
                  </a:moveTo>
                  <a:cubicBezTo>
                    <a:pt x="268" y="4"/>
                    <a:pt x="266" y="0"/>
                    <a:pt x="254" y="0"/>
                  </a:cubicBezTo>
                  <a:cubicBezTo>
                    <a:pt x="242" y="0"/>
                    <a:pt x="242" y="4"/>
                    <a:pt x="236" y="13"/>
                  </a:cubicBezTo>
                  <a:cubicBezTo>
                    <a:pt x="158" y="182"/>
                    <a:pt x="80" y="351"/>
                    <a:pt x="2" y="520"/>
                  </a:cubicBezTo>
                  <a:cubicBezTo>
                    <a:pt x="0" y="527"/>
                    <a:pt x="1" y="526"/>
                    <a:pt x="0" y="529"/>
                  </a:cubicBezTo>
                  <a:cubicBezTo>
                    <a:pt x="0" y="535"/>
                    <a:pt x="4" y="535"/>
                    <a:pt x="14" y="535"/>
                  </a:cubicBezTo>
                  <a:cubicBezTo>
                    <a:pt x="174" y="535"/>
                    <a:pt x="334" y="535"/>
                    <a:pt x="494" y="535"/>
                  </a:cubicBezTo>
                  <a:cubicBezTo>
                    <a:pt x="506" y="535"/>
                    <a:pt x="510" y="535"/>
                    <a:pt x="510" y="529"/>
                  </a:cubicBezTo>
                  <a:cubicBezTo>
                    <a:pt x="509" y="526"/>
                    <a:pt x="510" y="527"/>
                    <a:pt x="506" y="520"/>
                  </a:cubicBezTo>
                  <a:cubicBezTo>
                    <a:pt x="428" y="351"/>
                    <a:pt x="350" y="182"/>
                    <a:pt x="272" y="13"/>
                  </a:cubicBezTo>
                  <a:moveTo>
                    <a:pt x="232" y="75"/>
                  </a:moveTo>
                  <a:cubicBezTo>
                    <a:pt x="295" y="209"/>
                    <a:pt x="357" y="343"/>
                    <a:pt x="419" y="478"/>
                  </a:cubicBezTo>
                  <a:cubicBezTo>
                    <a:pt x="295" y="478"/>
                    <a:pt x="170" y="478"/>
                    <a:pt x="45" y="478"/>
                  </a:cubicBezTo>
                  <a:cubicBezTo>
                    <a:pt x="108" y="343"/>
                    <a:pt x="170" y="209"/>
                    <a:pt x="232" y="7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45" name="Figura a mano libera: forma 493">
              <a:extLst>
                <a:ext uri="{FF2B5EF4-FFF2-40B4-BE49-F238E27FC236}">
                  <a16:creationId xmlns:a16="http://schemas.microsoft.com/office/drawing/2014/main" id="{537BB3CB-9EBE-62F0-7CC4-3BDF23BF8FDD}"/>
                </a:ext>
              </a:extLst>
            </p:cNvPr>
            <p:cNvSpPr/>
            <p:nvPr/>
          </p:nvSpPr>
          <p:spPr>
            <a:xfrm>
              <a:off x="711360" y="4643640"/>
              <a:ext cx="75600" cy="169920"/>
            </a:xfrm>
            <a:custGeom>
              <a:avLst/>
              <a:gdLst>
                <a:gd name="textAreaLeft" fmla="*/ 0 w 75600"/>
                <a:gd name="textAreaRight" fmla="*/ 76680 w 75600"/>
                <a:gd name="textAreaTop" fmla="*/ 0 h 169920"/>
                <a:gd name="textAreaBottom" fmla="*/ 171000 h 169920"/>
              </a:gdLst>
              <a:ahLst/>
              <a:cxnLst/>
              <a:rect l="textAreaLeft" t="textAreaTop" r="textAreaRight" b="textAreaBottom"/>
              <a:pathLst>
                <a:path w="213" h="475">
                  <a:moveTo>
                    <a:pt x="126" y="168"/>
                  </a:moveTo>
                  <a:cubicBezTo>
                    <a:pt x="148" y="168"/>
                    <a:pt x="169" y="168"/>
                    <a:pt x="191" y="168"/>
                  </a:cubicBezTo>
                  <a:cubicBezTo>
                    <a:pt x="205" y="168"/>
                    <a:pt x="213" y="168"/>
                    <a:pt x="213" y="154"/>
                  </a:cubicBezTo>
                  <a:cubicBezTo>
                    <a:pt x="213" y="145"/>
                    <a:pt x="205" y="145"/>
                    <a:pt x="193" y="145"/>
                  </a:cubicBezTo>
                  <a:cubicBezTo>
                    <a:pt x="173" y="145"/>
                    <a:pt x="152" y="145"/>
                    <a:pt x="132" y="145"/>
                  </a:cubicBezTo>
                  <a:cubicBezTo>
                    <a:pt x="157" y="38"/>
                    <a:pt x="161" y="23"/>
                    <a:pt x="161" y="19"/>
                  </a:cubicBezTo>
                  <a:cubicBezTo>
                    <a:pt x="161" y="6"/>
                    <a:pt x="152" y="0"/>
                    <a:pt x="140" y="0"/>
                  </a:cubicBezTo>
                  <a:cubicBezTo>
                    <a:pt x="138" y="0"/>
                    <a:pt x="118" y="0"/>
                    <a:pt x="112" y="26"/>
                  </a:cubicBezTo>
                  <a:cubicBezTo>
                    <a:pt x="104" y="65"/>
                    <a:pt x="95" y="105"/>
                    <a:pt x="87" y="145"/>
                  </a:cubicBezTo>
                  <a:cubicBezTo>
                    <a:pt x="65" y="145"/>
                    <a:pt x="43" y="145"/>
                    <a:pt x="22" y="145"/>
                  </a:cubicBezTo>
                  <a:cubicBezTo>
                    <a:pt x="8" y="145"/>
                    <a:pt x="0" y="145"/>
                    <a:pt x="0" y="160"/>
                  </a:cubicBezTo>
                  <a:cubicBezTo>
                    <a:pt x="0" y="168"/>
                    <a:pt x="6" y="168"/>
                    <a:pt x="20" y="168"/>
                  </a:cubicBezTo>
                  <a:cubicBezTo>
                    <a:pt x="40" y="168"/>
                    <a:pt x="60" y="168"/>
                    <a:pt x="81" y="168"/>
                  </a:cubicBezTo>
                  <a:cubicBezTo>
                    <a:pt x="30" y="380"/>
                    <a:pt x="28" y="392"/>
                    <a:pt x="28" y="405"/>
                  </a:cubicBezTo>
                  <a:cubicBezTo>
                    <a:pt x="28" y="446"/>
                    <a:pt x="53" y="475"/>
                    <a:pt x="91" y="475"/>
                  </a:cubicBezTo>
                  <a:cubicBezTo>
                    <a:pt x="161" y="475"/>
                    <a:pt x="201" y="367"/>
                    <a:pt x="201" y="360"/>
                  </a:cubicBezTo>
                  <a:cubicBezTo>
                    <a:pt x="201" y="352"/>
                    <a:pt x="195" y="352"/>
                    <a:pt x="193" y="352"/>
                  </a:cubicBezTo>
                  <a:cubicBezTo>
                    <a:pt x="187" y="352"/>
                    <a:pt x="187" y="354"/>
                    <a:pt x="183" y="362"/>
                  </a:cubicBezTo>
                  <a:cubicBezTo>
                    <a:pt x="154" y="441"/>
                    <a:pt x="116" y="458"/>
                    <a:pt x="93" y="458"/>
                  </a:cubicBezTo>
                  <a:cubicBezTo>
                    <a:pt x="79" y="458"/>
                    <a:pt x="71" y="448"/>
                    <a:pt x="71" y="424"/>
                  </a:cubicBezTo>
                  <a:cubicBezTo>
                    <a:pt x="71" y="405"/>
                    <a:pt x="73" y="401"/>
                    <a:pt x="75" y="388"/>
                  </a:cubicBezTo>
                  <a:cubicBezTo>
                    <a:pt x="92" y="315"/>
                    <a:pt x="109" y="242"/>
                    <a:pt x="126" y="16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46" name="Figura a mano libera: forma 494">
              <a:extLst>
                <a:ext uri="{FF2B5EF4-FFF2-40B4-BE49-F238E27FC236}">
                  <a16:creationId xmlns:a16="http://schemas.microsoft.com/office/drawing/2014/main" id="{F01F1580-42F1-C311-5374-C551B21FBC9B}"/>
                </a:ext>
              </a:extLst>
            </p:cNvPr>
            <p:cNvSpPr/>
            <p:nvPr/>
          </p:nvSpPr>
          <p:spPr>
            <a:xfrm>
              <a:off x="885600" y="4666680"/>
              <a:ext cx="150480" cy="154800"/>
            </a:xfrm>
            <a:custGeom>
              <a:avLst/>
              <a:gdLst>
                <a:gd name="textAreaLeft" fmla="*/ 0 w 150480"/>
                <a:gd name="textAreaRight" fmla="*/ 151560 w 150480"/>
                <a:gd name="textAreaTop" fmla="*/ 0 h 154800"/>
                <a:gd name="textAreaBottom" fmla="*/ 155880 h 154800"/>
              </a:gdLst>
              <a:ahLst/>
              <a:cxnLst/>
              <a:rect l="textAreaLeft" t="textAreaTop" r="textAreaRight" b="textAreaBottom"/>
              <a:pathLst>
                <a:path w="421" h="433">
                  <a:moveTo>
                    <a:pt x="408" y="30"/>
                  </a:moveTo>
                  <a:cubicBezTo>
                    <a:pt x="417" y="26"/>
                    <a:pt x="421" y="23"/>
                    <a:pt x="421" y="15"/>
                  </a:cubicBezTo>
                  <a:cubicBezTo>
                    <a:pt x="421" y="6"/>
                    <a:pt x="415" y="0"/>
                    <a:pt x="408" y="0"/>
                  </a:cubicBezTo>
                  <a:cubicBezTo>
                    <a:pt x="406" y="0"/>
                    <a:pt x="404" y="0"/>
                    <a:pt x="396" y="4"/>
                  </a:cubicBezTo>
                  <a:cubicBezTo>
                    <a:pt x="268" y="70"/>
                    <a:pt x="140" y="135"/>
                    <a:pt x="12" y="200"/>
                  </a:cubicBezTo>
                  <a:cubicBezTo>
                    <a:pt x="4" y="203"/>
                    <a:pt x="0" y="206"/>
                    <a:pt x="0" y="215"/>
                  </a:cubicBezTo>
                  <a:cubicBezTo>
                    <a:pt x="0" y="225"/>
                    <a:pt x="4" y="228"/>
                    <a:pt x="12" y="232"/>
                  </a:cubicBezTo>
                  <a:cubicBezTo>
                    <a:pt x="140" y="297"/>
                    <a:pt x="268" y="362"/>
                    <a:pt x="396" y="426"/>
                  </a:cubicBezTo>
                  <a:cubicBezTo>
                    <a:pt x="404" y="433"/>
                    <a:pt x="406" y="433"/>
                    <a:pt x="408" y="433"/>
                  </a:cubicBezTo>
                  <a:cubicBezTo>
                    <a:pt x="415" y="433"/>
                    <a:pt x="421" y="426"/>
                    <a:pt x="421" y="418"/>
                  </a:cubicBezTo>
                  <a:cubicBezTo>
                    <a:pt x="421" y="409"/>
                    <a:pt x="417" y="405"/>
                    <a:pt x="408" y="401"/>
                  </a:cubicBezTo>
                  <a:cubicBezTo>
                    <a:pt x="287" y="339"/>
                    <a:pt x="166" y="277"/>
                    <a:pt x="45" y="215"/>
                  </a:cubicBezTo>
                  <a:cubicBezTo>
                    <a:pt x="166" y="154"/>
                    <a:pt x="287" y="92"/>
                    <a:pt x="408" y="3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47" name="Figura a mano libera: forma 495">
              <a:extLst>
                <a:ext uri="{FF2B5EF4-FFF2-40B4-BE49-F238E27FC236}">
                  <a16:creationId xmlns:a16="http://schemas.microsoft.com/office/drawing/2014/main" id="{4659D822-7D6E-BAD5-CD1E-E9DEE7E0A395}"/>
                </a:ext>
              </a:extLst>
            </p:cNvPr>
            <p:cNvSpPr/>
            <p:nvPr/>
          </p:nvSpPr>
          <p:spPr>
            <a:xfrm>
              <a:off x="1149480" y="4632840"/>
              <a:ext cx="81000" cy="177840"/>
            </a:xfrm>
            <a:custGeom>
              <a:avLst/>
              <a:gdLst>
                <a:gd name="textAreaLeft" fmla="*/ 0 w 81000"/>
                <a:gd name="textAreaRight" fmla="*/ 82080 w 81000"/>
                <a:gd name="textAreaTop" fmla="*/ 0 h 177840"/>
                <a:gd name="textAreaBottom" fmla="*/ 178920 h 177840"/>
              </a:gdLst>
              <a:ahLst/>
              <a:cxnLst/>
              <a:rect l="textAreaLeft" t="textAreaTop" r="textAreaRight" b="textAreaBottom"/>
              <a:pathLst>
                <a:path w="228" h="497">
                  <a:moveTo>
                    <a:pt x="142" y="19"/>
                  </a:moveTo>
                  <a:cubicBezTo>
                    <a:pt x="142" y="0"/>
                    <a:pt x="142" y="0"/>
                    <a:pt x="126" y="0"/>
                  </a:cubicBezTo>
                  <a:cubicBezTo>
                    <a:pt x="85" y="47"/>
                    <a:pt x="24" y="47"/>
                    <a:pt x="0" y="47"/>
                  </a:cubicBezTo>
                  <a:cubicBezTo>
                    <a:pt x="0" y="55"/>
                    <a:pt x="0" y="63"/>
                    <a:pt x="0" y="70"/>
                  </a:cubicBezTo>
                  <a:cubicBezTo>
                    <a:pt x="14" y="70"/>
                    <a:pt x="55" y="70"/>
                    <a:pt x="91" y="51"/>
                  </a:cubicBezTo>
                  <a:cubicBezTo>
                    <a:pt x="91" y="180"/>
                    <a:pt x="91" y="308"/>
                    <a:pt x="91" y="437"/>
                  </a:cubicBezTo>
                  <a:cubicBezTo>
                    <a:pt x="91" y="465"/>
                    <a:pt x="89" y="473"/>
                    <a:pt x="28" y="473"/>
                  </a:cubicBezTo>
                  <a:cubicBezTo>
                    <a:pt x="20" y="473"/>
                    <a:pt x="13" y="473"/>
                    <a:pt x="6" y="473"/>
                  </a:cubicBezTo>
                  <a:cubicBezTo>
                    <a:pt x="6" y="481"/>
                    <a:pt x="6" y="489"/>
                    <a:pt x="6" y="497"/>
                  </a:cubicBezTo>
                  <a:cubicBezTo>
                    <a:pt x="30" y="495"/>
                    <a:pt x="88" y="495"/>
                    <a:pt x="116" y="495"/>
                  </a:cubicBezTo>
                  <a:cubicBezTo>
                    <a:pt x="145" y="495"/>
                    <a:pt x="205" y="495"/>
                    <a:pt x="228" y="497"/>
                  </a:cubicBezTo>
                  <a:cubicBezTo>
                    <a:pt x="228" y="489"/>
                    <a:pt x="228" y="481"/>
                    <a:pt x="228" y="473"/>
                  </a:cubicBezTo>
                  <a:cubicBezTo>
                    <a:pt x="221" y="473"/>
                    <a:pt x="214" y="473"/>
                    <a:pt x="207" y="473"/>
                  </a:cubicBezTo>
                  <a:cubicBezTo>
                    <a:pt x="146" y="473"/>
                    <a:pt x="142" y="465"/>
                    <a:pt x="142" y="437"/>
                  </a:cubicBezTo>
                  <a:cubicBezTo>
                    <a:pt x="142" y="298"/>
                    <a:pt x="142" y="158"/>
                    <a:pt x="142" y="1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48" name="Figura a mano libera: forma 496">
              <a:extLst>
                <a:ext uri="{FF2B5EF4-FFF2-40B4-BE49-F238E27FC236}">
                  <a16:creationId xmlns:a16="http://schemas.microsoft.com/office/drawing/2014/main" id="{9C61E690-6AFD-A7F9-8A47-21F75FE65DF2}"/>
                </a:ext>
              </a:extLst>
            </p:cNvPr>
            <p:cNvSpPr/>
            <p:nvPr/>
          </p:nvSpPr>
          <p:spPr>
            <a:xfrm>
              <a:off x="1259280" y="4692960"/>
              <a:ext cx="203040" cy="120960"/>
            </a:xfrm>
            <a:custGeom>
              <a:avLst/>
              <a:gdLst>
                <a:gd name="textAreaLeft" fmla="*/ 0 w 203040"/>
                <a:gd name="textAreaRight" fmla="*/ 204120 w 203040"/>
                <a:gd name="textAreaTop" fmla="*/ 0 h 120960"/>
                <a:gd name="textAreaBottom" fmla="*/ 122040 h 120960"/>
              </a:gdLst>
              <a:ahLst/>
              <a:cxnLst/>
              <a:rect l="textAreaLeft" t="textAreaTop" r="textAreaRight" b="textAreaBottom"/>
              <a:pathLst>
                <a:path w="567" h="339">
                  <a:moveTo>
                    <a:pt x="41" y="286"/>
                  </a:moveTo>
                  <a:cubicBezTo>
                    <a:pt x="39" y="296"/>
                    <a:pt x="35" y="313"/>
                    <a:pt x="35" y="318"/>
                  </a:cubicBezTo>
                  <a:cubicBezTo>
                    <a:pt x="35" y="333"/>
                    <a:pt x="43" y="339"/>
                    <a:pt x="55" y="339"/>
                  </a:cubicBezTo>
                  <a:cubicBezTo>
                    <a:pt x="63" y="339"/>
                    <a:pt x="75" y="333"/>
                    <a:pt x="81" y="318"/>
                  </a:cubicBezTo>
                  <a:cubicBezTo>
                    <a:pt x="81" y="316"/>
                    <a:pt x="89" y="281"/>
                    <a:pt x="93" y="262"/>
                  </a:cubicBezTo>
                  <a:cubicBezTo>
                    <a:pt x="98" y="240"/>
                    <a:pt x="103" y="217"/>
                    <a:pt x="108" y="194"/>
                  </a:cubicBezTo>
                  <a:cubicBezTo>
                    <a:pt x="112" y="179"/>
                    <a:pt x="116" y="162"/>
                    <a:pt x="120" y="145"/>
                  </a:cubicBezTo>
                  <a:cubicBezTo>
                    <a:pt x="124" y="132"/>
                    <a:pt x="128" y="111"/>
                    <a:pt x="130" y="109"/>
                  </a:cubicBezTo>
                  <a:cubicBezTo>
                    <a:pt x="140" y="85"/>
                    <a:pt x="177" y="17"/>
                    <a:pt x="242" y="17"/>
                  </a:cubicBezTo>
                  <a:cubicBezTo>
                    <a:pt x="274" y="17"/>
                    <a:pt x="280" y="45"/>
                    <a:pt x="280" y="68"/>
                  </a:cubicBezTo>
                  <a:cubicBezTo>
                    <a:pt x="280" y="87"/>
                    <a:pt x="274" y="109"/>
                    <a:pt x="270" y="130"/>
                  </a:cubicBezTo>
                  <a:cubicBezTo>
                    <a:pt x="263" y="159"/>
                    <a:pt x="257" y="188"/>
                    <a:pt x="250" y="217"/>
                  </a:cubicBezTo>
                  <a:cubicBezTo>
                    <a:pt x="245" y="237"/>
                    <a:pt x="241" y="256"/>
                    <a:pt x="236" y="275"/>
                  </a:cubicBezTo>
                  <a:cubicBezTo>
                    <a:pt x="232" y="290"/>
                    <a:pt x="226" y="313"/>
                    <a:pt x="226" y="318"/>
                  </a:cubicBezTo>
                  <a:cubicBezTo>
                    <a:pt x="226" y="333"/>
                    <a:pt x="236" y="339"/>
                    <a:pt x="246" y="339"/>
                  </a:cubicBezTo>
                  <a:cubicBezTo>
                    <a:pt x="268" y="339"/>
                    <a:pt x="272" y="320"/>
                    <a:pt x="278" y="296"/>
                  </a:cubicBezTo>
                  <a:cubicBezTo>
                    <a:pt x="287" y="254"/>
                    <a:pt x="313" y="145"/>
                    <a:pt x="319" y="115"/>
                  </a:cubicBezTo>
                  <a:cubicBezTo>
                    <a:pt x="321" y="107"/>
                    <a:pt x="358" y="17"/>
                    <a:pt x="433" y="17"/>
                  </a:cubicBezTo>
                  <a:cubicBezTo>
                    <a:pt x="463" y="17"/>
                    <a:pt x="471" y="43"/>
                    <a:pt x="471" y="68"/>
                  </a:cubicBezTo>
                  <a:cubicBezTo>
                    <a:pt x="471" y="111"/>
                    <a:pt x="441" y="196"/>
                    <a:pt x="427" y="237"/>
                  </a:cubicBezTo>
                  <a:cubicBezTo>
                    <a:pt x="421" y="254"/>
                    <a:pt x="419" y="262"/>
                    <a:pt x="419" y="277"/>
                  </a:cubicBezTo>
                  <a:cubicBezTo>
                    <a:pt x="419" y="311"/>
                    <a:pt x="443" y="339"/>
                    <a:pt x="476" y="339"/>
                  </a:cubicBezTo>
                  <a:cubicBezTo>
                    <a:pt x="541" y="339"/>
                    <a:pt x="567" y="230"/>
                    <a:pt x="567" y="224"/>
                  </a:cubicBezTo>
                  <a:cubicBezTo>
                    <a:pt x="567" y="215"/>
                    <a:pt x="561" y="215"/>
                    <a:pt x="557" y="215"/>
                  </a:cubicBezTo>
                  <a:cubicBezTo>
                    <a:pt x="551" y="215"/>
                    <a:pt x="551" y="217"/>
                    <a:pt x="547" y="230"/>
                  </a:cubicBezTo>
                  <a:cubicBezTo>
                    <a:pt x="537" y="269"/>
                    <a:pt x="516" y="322"/>
                    <a:pt x="476" y="322"/>
                  </a:cubicBezTo>
                  <a:cubicBezTo>
                    <a:pt x="465" y="322"/>
                    <a:pt x="461" y="313"/>
                    <a:pt x="461" y="296"/>
                  </a:cubicBezTo>
                  <a:cubicBezTo>
                    <a:pt x="461" y="279"/>
                    <a:pt x="467" y="260"/>
                    <a:pt x="472" y="245"/>
                  </a:cubicBezTo>
                  <a:cubicBezTo>
                    <a:pt x="486" y="205"/>
                    <a:pt x="516" y="124"/>
                    <a:pt x="516" y="81"/>
                  </a:cubicBezTo>
                  <a:cubicBezTo>
                    <a:pt x="516" y="32"/>
                    <a:pt x="487" y="0"/>
                    <a:pt x="435" y="0"/>
                  </a:cubicBezTo>
                  <a:cubicBezTo>
                    <a:pt x="383" y="0"/>
                    <a:pt x="348" y="32"/>
                    <a:pt x="323" y="72"/>
                  </a:cubicBezTo>
                  <a:cubicBezTo>
                    <a:pt x="323" y="62"/>
                    <a:pt x="321" y="38"/>
                    <a:pt x="301" y="19"/>
                  </a:cubicBezTo>
                  <a:cubicBezTo>
                    <a:pt x="283" y="4"/>
                    <a:pt x="262" y="0"/>
                    <a:pt x="244" y="0"/>
                  </a:cubicBezTo>
                  <a:cubicBezTo>
                    <a:pt x="181" y="0"/>
                    <a:pt x="148" y="47"/>
                    <a:pt x="136" y="66"/>
                  </a:cubicBezTo>
                  <a:cubicBezTo>
                    <a:pt x="132" y="23"/>
                    <a:pt x="104" y="0"/>
                    <a:pt x="73" y="0"/>
                  </a:cubicBezTo>
                  <a:cubicBezTo>
                    <a:pt x="41" y="0"/>
                    <a:pt x="28" y="30"/>
                    <a:pt x="22" y="43"/>
                  </a:cubicBezTo>
                  <a:cubicBezTo>
                    <a:pt x="10" y="68"/>
                    <a:pt x="0" y="113"/>
                    <a:pt x="0" y="115"/>
                  </a:cubicBezTo>
                  <a:cubicBezTo>
                    <a:pt x="0" y="124"/>
                    <a:pt x="5" y="121"/>
                    <a:pt x="8" y="124"/>
                  </a:cubicBezTo>
                  <a:cubicBezTo>
                    <a:pt x="16" y="124"/>
                    <a:pt x="16" y="122"/>
                    <a:pt x="20" y="104"/>
                  </a:cubicBezTo>
                  <a:cubicBezTo>
                    <a:pt x="31" y="53"/>
                    <a:pt x="45" y="17"/>
                    <a:pt x="71" y="17"/>
                  </a:cubicBezTo>
                  <a:cubicBezTo>
                    <a:pt x="81" y="17"/>
                    <a:pt x="93" y="23"/>
                    <a:pt x="93" y="51"/>
                  </a:cubicBezTo>
                  <a:cubicBezTo>
                    <a:pt x="93" y="66"/>
                    <a:pt x="91" y="75"/>
                    <a:pt x="81" y="113"/>
                  </a:cubicBezTo>
                  <a:cubicBezTo>
                    <a:pt x="68" y="171"/>
                    <a:pt x="54" y="228"/>
                    <a:pt x="41" y="28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49" name="Figura a mano libera: forma 497">
              <a:extLst>
                <a:ext uri="{FF2B5EF4-FFF2-40B4-BE49-F238E27FC236}">
                  <a16:creationId xmlns:a16="http://schemas.microsoft.com/office/drawing/2014/main" id="{CA3A0AE6-2F7A-550A-CEA4-F9C9B508DBBC}"/>
                </a:ext>
              </a:extLst>
            </p:cNvPr>
            <p:cNvSpPr/>
            <p:nvPr/>
          </p:nvSpPr>
          <p:spPr>
            <a:xfrm>
              <a:off x="1483920" y="4692960"/>
              <a:ext cx="90360" cy="120960"/>
            </a:xfrm>
            <a:custGeom>
              <a:avLst/>
              <a:gdLst>
                <a:gd name="textAreaLeft" fmla="*/ 0 w 90360"/>
                <a:gd name="textAreaRight" fmla="*/ 91440 w 90360"/>
                <a:gd name="textAreaTop" fmla="*/ 0 h 120960"/>
                <a:gd name="textAreaBottom" fmla="*/ 122040 h 120960"/>
              </a:gdLst>
              <a:ahLst/>
              <a:cxnLst/>
              <a:rect l="textAreaLeft" t="textAreaTop" r="textAreaRight" b="textAreaBottom"/>
              <a:pathLst>
                <a:path w="254" h="339">
                  <a:moveTo>
                    <a:pt x="234" y="51"/>
                  </a:moveTo>
                  <a:cubicBezTo>
                    <a:pt x="215" y="51"/>
                    <a:pt x="201" y="68"/>
                    <a:pt x="201" y="85"/>
                  </a:cubicBezTo>
                  <a:cubicBezTo>
                    <a:pt x="201" y="96"/>
                    <a:pt x="208" y="107"/>
                    <a:pt x="222" y="107"/>
                  </a:cubicBezTo>
                  <a:cubicBezTo>
                    <a:pt x="237" y="107"/>
                    <a:pt x="254" y="94"/>
                    <a:pt x="254" y="64"/>
                  </a:cubicBezTo>
                  <a:cubicBezTo>
                    <a:pt x="254" y="30"/>
                    <a:pt x="224" y="0"/>
                    <a:pt x="171" y="0"/>
                  </a:cubicBezTo>
                  <a:cubicBezTo>
                    <a:pt x="81" y="0"/>
                    <a:pt x="55" y="77"/>
                    <a:pt x="55" y="109"/>
                  </a:cubicBezTo>
                  <a:cubicBezTo>
                    <a:pt x="55" y="168"/>
                    <a:pt x="106" y="179"/>
                    <a:pt x="126" y="183"/>
                  </a:cubicBezTo>
                  <a:cubicBezTo>
                    <a:pt x="161" y="190"/>
                    <a:pt x="197" y="198"/>
                    <a:pt x="197" y="239"/>
                  </a:cubicBezTo>
                  <a:cubicBezTo>
                    <a:pt x="197" y="260"/>
                    <a:pt x="181" y="322"/>
                    <a:pt x="98" y="322"/>
                  </a:cubicBezTo>
                  <a:cubicBezTo>
                    <a:pt x="89" y="322"/>
                    <a:pt x="35" y="322"/>
                    <a:pt x="20" y="281"/>
                  </a:cubicBezTo>
                  <a:cubicBezTo>
                    <a:pt x="45" y="286"/>
                    <a:pt x="63" y="264"/>
                    <a:pt x="63" y="243"/>
                  </a:cubicBezTo>
                  <a:cubicBezTo>
                    <a:pt x="63" y="226"/>
                    <a:pt x="53" y="217"/>
                    <a:pt x="37" y="217"/>
                  </a:cubicBezTo>
                  <a:cubicBezTo>
                    <a:pt x="20" y="217"/>
                    <a:pt x="0" y="232"/>
                    <a:pt x="0" y="267"/>
                  </a:cubicBezTo>
                  <a:cubicBezTo>
                    <a:pt x="0" y="309"/>
                    <a:pt x="39" y="339"/>
                    <a:pt x="98" y="339"/>
                  </a:cubicBezTo>
                  <a:cubicBezTo>
                    <a:pt x="211" y="339"/>
                    <a:pt x="236" y="247"/>
                    <a:pt x="236" y="215"/>
                  </a:cubicBezTo>
                  <a:cubicBezTo>
                    <a:pt x="236" y="188"/>
                    <a:pt x="224" y="168"/>
                    <a:pt x="215" y="160"/>
                  </a:cubicBezTo>
                  <a:cubicBezTo>
                    <a:pt x="197" y="139"/>
                    <a:pt x="177" y="134"/>
                    <a:pt x="146" y="128"/>
                  </a:cubicBezTo>
                  <a:cubicBezTo>
                    <a:pt x="122" y="124"/>
                    <a:pt x="94" y="117"/>
                    <a:pt x="94" y="83"/>
                  </a:cubicBezTo>
                  <a:cubicBezTo>
                    <a:pt x="94" y="62"/>
                    <a:pt x="110" y="17"/>
                    <a:pt x="171" y="17"/>
                  </a:cubicBezTo>
                  <a:cubicBezTo>
                    <a:pt x="189" y="17"/>
                    <a:pt x="222" y="21"/>
                    <a:pt x="234" y="5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nvGrpSpPr>
          <p:cNvPr id="450" name="Gruppo 498">
            <a:extLst>
              <a:ext uri="{FF2B5EF4-FFF2-40B4-BE49-F238E27FC236}">
                <a16:creationId xmlns:a16="http://schemas.microsoft.com/office/drawing/2014/main" id="{9A9671F6-018D-C1CB-BA09-A8F0F8043532}"/>
              </a:ext>
            </a:extLst>
          </p:cNvPr>
          <p:cNvGrpSpPr/>
          <p:nvPr/>
        </p:nvGrpSpPr>
        <p:grpSpPr>
          <a:xfrm>
            <a:off x="5770925" y="4251150"/>
            <a:ext cx="2616794" cy="207464"/>
            <a:chOff x="5868360" y="2417040"/>
            <a:chExt cx="2967120" cy="254520"/>
          </a:xfrm>
        </p:grpSpPr>
        <p:sp>
          <p:nvSpPr>
            <p:cNvPr id="451" name="Figura a mano libera: forma 499">
              <a:extLst>
                <a:ext uri="{FF2B5EF4-FFF2-40B4-BE49-F238E27FC236}">
                  <a16:creationId xmlns:a16="http://schemas.microsoft.com/office/drawing/2014/main" id="{EC86B961-BF9E-2972-D4D6-2C26C28235FF}"/>
                </a:ext>
              </a:extLst>
            </p:cNvPr>
            <p:cNvSpPr/>
            <p:nvPr/>
          </p:nvSpPr>
          <p:spPr>
            <a:xfrm>
              <a:off x="5868360" y="2432520"/>
              <a:ext cx="2954160" cy="223200"/>
            </a:xfrm>
            <a:custGeom>
              <a:avLst/>
              <a:gdLst>
                <a:gd name="textAreaLeft" fmla="*/ 0 w 2954160"/>
                <a:gd name="textAreaRight" fmla="*/ 2955240 w 2954160"/>
                <a:gd name="textAreaTop" fmla="*/ 0 h 223200"/>
                <a:gd name="textAreaBottom" fmla="*/ 224280 h 223200"/>
              </a:gdLst>
              <a:ahLst/>
              <a:cxnLst/>
              <a:rect l="textAreaLeft" t="textAreaTop" r="textAreaRight" b="textAreaBottom"/>
              <a:pathLst>
                <a:path w="8209" h="623">
                  <a:moveTo>
                    <a:pt x="0" y="0"/>
                  </a:moveTo>
                  <a:cubicBezTo>
                    <a:pt x="2736" y="0"/>
                    <a:pt x="5473" y="0"/>
                    <a:pt x="8209" y="0"/>
                  </a:cubicBezTo>
                  <a:cubicBezTo>
                    <a:pt x="8209" y="208"/>
                    <a:pt x="8209" y="415"/>
                    <a:pt x="8209" y="623"/>
                  </a:cubicBezTo>
                  <a:cubicBezTo>
                    <a:pt x="5473" y="623"/>
                    <a:pt x="2736" y="623"/>
                    <a:pt x="0" y="623"/>
                  </a:cubicBezTo>
                  <a:cubicBezTo>
                    <a:pt x="0" y="415"/>
                    <a:pt x="0" y="208"/>
                    <a:pt x="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dirty="0">
                <a:solidFill>
                  <a:srgbClr val="000000"/>
                </a:solidFill>
                <a:latin typeface="Arial"/>
                <a:ea typeface="DejaVu Sans"/>
              </a:endParaRPr>
            </a:p>
          </p:txBody>
        </p:sp>
        <p:sp>
          <p:nvSpPr>
            <p:cNvPr id="452" name="Figura a mano libera: forma 500">
              <a:extLst>
                <a:ext uri="{FF2B5EF4-FFF2-40B4-BE49-F238E27FC236}">
                  <a16:creationId xmlns:a16="http://schemas.microsoft.com/office/drawing/2014/main" id="{47F4078C-8756-3A05-F633-F5785D6BEBD6}"/>
                </a:ext>
              </a:extLst>
            </p:cNvPr>
            <p:cNvSpPr/>
            <p:nvPr/>
          </p:nvSpPr>
          <p:spPr>
            <a:xfrm>
              <a:off x="5877720" y="2422080"/>
              <a:ext cx="82800" cy="201600"/>
            </a:xfrm>
            <a:custGeom>
              <a:avLst/>
              <a:gdLst>
                <a:gd name="textAreaLeft" fmla="*/ 0 w 82800"/>
                <a:gd name="textAreaRight" fmla="*/ 83880 w 82800"/>
                <a:gd name="textAreaTop" fmla="*/ 0 h 201600"/>
                <a:gd name="textAreaBottom" fmla="*/ 202680 h 201600"/>
              </a:gdLst>
              <a:ahLst/>
              <a:cxnLst/>
              <a:rect l="textAreaLeft" t="textAreaTop" r="textAreaRight" b="textAreaBottom"/>
              <a:pathLst>
                <a:path w="233" h="563">
                  <a:moveTo>
                    <a:pt x="145" y="22"/>
                  </a:moveTo>
                  <a:cubicBezTo>
                    <a:pt x="145" y="2"/>
                    <a:pt x="145" y="0"/>
                    <a:pt x="129" y="0"/>
                  </a:cubicBezTo>
                  <a:cubicBezTo>
                    <a:pt x="84" y="53"/>
                    <a:pt x="24" y="53"/>
                    <a:pt x="0" y="53"/>
                  </a:cubicBezTo>
                  <a:cubicBezTo>
                    <a:pt x="0" y="62"/>
                    <a:pt x="0" y="71"/>
                    <a:pt x="0" y="80"/>
                  </a:cubicBezTo>
                  <a:cubicBezTo>
                    <a:pt x="14" y="80"/>
                    <a:pt x="56" y="80"/>
                    <a:pt x="92" y="58"/>
                  </a:cubicBezTo>
                  <a:cubicBezTo>
                    <a:pt x="92" y="204"/>
                    <a:pt x="92" y="349"/>
                    <a:pt x="92" y="495"/>
                  </a:cubicBezTo>
                  <a:cubicBezTo>
                    <a:pt x="92" y="526"/>
                    <a:pt x="90" y="536"/>
                    <a:pt x="28" y="536"/>
                  </a:cubicBezTo>
                  <a:cubicBezTo>
                    <a:pt x="20" y="536"/>
                    <a:pt x="12" y="536"/>
                    <a:pt x="4" y="536"/>
                  </a:cubicBezTo>
                  <a:cubicBezTo>
                    <a:pt x="4" y="545"/>
                    <a:pt x="4" y="554"/>
                    <a:pt x="4" y="563"/>
                  </a:cubicBezTo>
                  <a:cubicBezTo>
                    <a:pt x="30" y="560"/>
                    <a:pt x="90" y="560"/>
                    <a:pt x="119" y="560"/>
                  </a:cubicBezTo>
                  <a:cubicBezTo>
                    <a:pt x="147" y="560"/>
                    <a:pt x="209" y="560"/>
                    <a:pt x="233" y="563"/>
                  </a:cubicBezTo>
                  <a:cubicBezTo>
                    <a:pt x="233" y="554"/>
                    <a:pt x="233" y="545"/>
                    <a:pt x="233" y="536"/>
                  </a:cubicBezTo>
                  <a:cubicBezTo>
                    <a:pt x="226" y="536"/>
                    <a:pt x="218" y="536"/>
                    <a:pt x="211" y="536"/>
                  </a:cubicBezTo>
                  <a:cubicBezTo>
                    <a:pt x="147" y="536"/>
                    <a:pt x="145" y="526"/>
                    <a:pt x="145" y="495"/>
                  </a:cubicBezTo>
                  <a:cubicBezTo>
                    <a:pt x="145" y="337"/>
                    <a:pt x="145" y="180"/>
                    <a:pt x="145" y="2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53" name="Figura a mano libera: forma 501">
              <a:extLst>
                <a:ext uri="{FF2B5EF4-FFF2-40B4-BE49-F238E27FC236}">
                  <a16:creationId xmlns:a16="http://schemas.microsoft.com/office/drawing/2014/main" id="{45616C08-6621-C785-65B0-5BAC75E79D60}"/>
                </a:ext>
              </a:extLst>
            </p:cNvPr>
            <p:cNvSpPr/>
            <p:nvPr/>
          </p:nvSpPr>
          <p:spPr>
            <a:xfrm>
              <a:off x="6004440" y="2592720"/>
              <a:ext cx="25560" cy="30960"/>
            </a:xfrm>
            <a:custGeom>
              <a:avLst/>
              <a:gdLst>
                <a:gd name="textAreaLeft" fmla="*/ 0 w 25560"/>
                <a:gd name="textAreaRight" fmla="*/ 26640 w 25560"/>
                <a:gd name="textAreaTop" fmla="*/ 0 h 30960"/>
                <a:gd name="textAreaBottom" fmla="*/ 32040 h 30960"/>
              </a:gdLst>
              <a:ahLst/>
              <a:cxnLst/>
              <a:rect l="textAreaLeft" t="textAreaTop" r="textAreaRight" b="textAreaBottom"/>
              <a:pathLst>
                <a:path w="74" h="89">
                  <a:moveTo>
                    <a:pt x="74" y="46"/>
                  </a:moveTo>
                  <a:cubicBezTo>
                    <a:pt x="74" y="19"/>
                    <a:pt x="59" y="0"/>
                    <a:pt x="38" y="0"/>
                  </a:cubicBezTo>
                  <a:cubicBezTo>
                    <a:pt x="17" y="0"/>
                    <a:pt x="0" y="21"/>
                    <a:pt x="0" y="46"/>
                  </a:cubicBezTo>
                  <a:cubicBezTo>
                    <a:pt x="0" y="71"/>
                    <a:pt x="17" y="89"/>
                    <a:pt x="38" y="89"/>
                  </a:cubicBezTo>
                  <a:cubicBezTo>
                    <a:pt x="59" y="89"/>
                    <a:pt x="74" y="70"/>
                    <a:pt x="74" y="4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12960" rIns="90000" bIns="-1296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54" name="Figura a mano libera: forma 502">
              <a:extLst>
                <a:ext uri="{FF2B5EF4-FFF2-40B4-BE49-F238E27FC236}">
                  <a16:creationId xmlns:a16="http://schemas.microsoft.com/office/drawing/2014/main" id="{02FCF546-3880-6E27-06F2-5DEC481B04A3}"/>
                </a:ext>
              </a:extLst>
            </p:cNvPr>
            <p:cNvSpPr/>
            <p:nvPr/>
          </p:nvSpPr>
          <p:spPr>
            <a:xfrm>
              <a:off x="6063840" y="2422080"/>
              <a:ext cx="104400" cy="208440"/>
            </a:xfrm>
            <a:custGeom>
              <a:avLst/>
              <a:gdLst>
                <a:gd name="textAreaLeft" fmla="*/ 0 w 104400"/>
                <a:gd name="textAreaRight" fmla="*/ 105480 w 104400"/>
                <a:gd name="textAreaTop" fmla="*/ 0 h 208440"/>
                <a:gd name="textAreaBottom" fmla="*/ 209520 h 208440"/>
              </a:gdLst>
              <a:ahLst/>
              <a:cxnLst/>
              <a:rect l="textAreaLeft" t="textAreaTop" r="textAreaRight" b="textAreaBottom"/>
              <a:pathLst>
                <a:path w="293" h="582">
                  <a:moveTo>
                    <a:pt x="229" y="295"/>
                  </a:moveTo>
                  <a:cubicBezTo>
                    <a:pt x="229" y="303"/>
                    <a:pt x="229" y="312"/>
                    <a:pt x="229" y="321"/>
                  </a:cubicBezTo>
                  <a:cubicBezTo>
                    <a:pt x="229" y="519"/>
                    <a:pt x="157" y="558"/>
                    <a:pt x="115" y="558"/>
                  </a:cubicBezTo>
                  <a:cubicBezTo>
                    <a:pt x="102" y="558"/>
                    <a:pt x="64" y="555"/>
                    <a:pt x="46" y="526"/>
                  </a:cubicBezTo>
                  <a:cubicBezTo>
                    <a:pt x="76" y="526"/>
                    <a:pt x="82" y="502"/>
                    <a:pt x="82" y="488"/>
                  </a:cubicBezTo>
                  <a:cubicBezTo>
                    <a:pt x="82" y="461"/>
                    <a:pt x="66" y="449"/>
                    <a:pt x="50" y="449"/>
                  </a:cubicBezTo>
                  <a:cubicBezTo>
                    <a:pt x="38" y="449"/>
                    <a:pt x="18" y="456"/>
                    <a:pt x="18" y="490"/>
                  </a:cubicBezTo>
                  <a:cubicBezTo>
                    <a:pt x="18" y="546"/>
                    <a:pt x="56" y="582"/>
                    <a:pt x="117" y="582"/>
                  </a:cubicBezTo>
                  <a:cubicBezTo>
                    <a:pt x="207" y="582"/>
                    <a:pt x="293" y="466"/>
                    <a:pt x="293" y="285"/>
                  </a:cubicBezTo>
                  <a:cubicBezTo>
                    <a:pt x="293" y="58"/>
                    <a:pt x="211" y="0"/>
                    <a:pt x="149" y="0"/>
                  </a:cubicBezTo>
                  <a:cubicBezTo>
                    <a:pt x="111" y="0"/>
                    <a:pt x="76" y="14"/>
                    <a:pt x="46" y="53"/>
                  </a:cubicBezTo>
                  <a:cubicBezTo>
                    <a:pt x="16" y="92"/>
                    <a:pt x="0" y="126"/>
                    <a:pt x="0" y="191"/>
                  </a:cubicBezTo>
                  <a:cubicBezTo>
                    <a:pt x="0" y="295"/>
                    <a:pt x="62" y="379"/>
                    <a:pt x="141" y="379"/>
                  </a:cubicBezTo>
                  <a:cubicBezTo>
                    <a:pt x="185" y="379"/>
                    <a:pt x="213" y="343"/>
                    <a:pt x="229" y="295"/>
                  </a:cubicBezTo>
                  <a:moveTo>
                    <a:pt x="143" y="360"/>
                  </a:moveTo>
                  <a:cubicBezTo>
                    <a:pt x="131" y="360"/>
                    <a:pt x="98" y="360"/>
                    <a:pt x="76" y="307"/>
                  </a:cubicBezTo>
                  <a:cubicBezTo>
                    <a:pt x="64" y="275"/>
                    <a:pt x="64" y="232"/>
                    <a:pt x="64" y="191"/>
                  </a:cubicBezTo>
                  <a:cubicBezTo>
                    <a:pt x="64" y="145"/>
                    <a:pt x="64" y="106"/>
                    <a:pt x="78" y="75"/>
                  </a:cubicBezTo>
                  <a:cubicBezTo>
                    <a:pt x="98" y="31"/>
                    <a:pt x="125" y="22"/>
                    <a:pt x="149" y="22"/>
                  </a:cubicBezTo>
                  <a:cubicBezTo>
                    <a:pt x="181" y="22"/>
                    <a:pt x="205" y="51"/>
                    <a:pt x="217" y="87"/>
                  </a:cubicBezTo>
                  <a:cubicBezTo>
                    <a:pt x="225" y="116"/>
                    <a:pt x="229" y="169"/>
                    <a:pt x="229" y="208"/>
                  </a:cubicBezTo>
                  <a:cubicBezTo>
                    <a:pt x="229" y="278"/>
                    <a:pt x="205" y="360"/>
                    <a:pt x="143" y="36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55" name="Figura a mano libera: forma 503">
              <a:extLst>
                <a:ext uri="{FF2B5EF4-FFF2-40B4-BE49-F238E27FC236}">
                  <a16:creationId xmlns:a16="http://schemas.microsoft.com/office/drawing/2014/main" id="{E930D03C-0DDD-DF91-8B77-F7D2D3F06BCE}"/>
                </a:ext>
              </a:extLst>
            </p:cNvPr>
            <p:cNvSpPr/>
            <p:nvPr/>
          </p:nvSpPr>
          <p:spPr>
            <a:xfrm>
              <a:off x="6190920" y="2417040"/>
              <a:ext cx="253440" cy="206640"/>
            </a:xfrm>
            <a:custGeom>
              <a:avLst/>
              <a:gdLst>
                <a:gd name="textAreaLeft" fmla="*/ 0 w 253440"/>
                <a:gd name="textAreaRight" fmla="*/ 254520 w 253440"/>
                <a:gd name="textAreaTop" fmla="*/ 0 h 206640"/>
                <a:gd name="textAreaBottom" fmla="*/ 207720 h 206640"/>
              </a:gdLst>
              <a:ahLst/>
              <a:cxnLst/>
              <a:rect l="textAreaLeft" t="textAreaTop" r="textAreaRight" b="textAreaBottom"/>
              <a:pathLst>
                <a:path w="707" h="577">
                  <a:moveTo>
                    <a:pt x="623" y="65"/>
                  </a:moveTo>
                  <a:cubicBezTo>
                    <a:pt x="631" y="34"/>
                    <a:pt x="631" y="27"/>
                    <a:pt x="685" y="27"/>
                  </a:cubicBezTo>
                  <a:cubicBezTo>
                    <a:pt x="701" y="27"/>
                    <a:pt x="707" y="27"/>
                    <a:pt x="707" y="10"/>
                  </a:cubicBezTo>
                  <a:cubicBezTo>
                    <a:pt x="707" y="0"/>
                    <a:pt x="699" y="0"/>
                    <a:pt x="687" y="0"/>
                  </a:cubicBezTo>
                  <a:cubicBezTo>
                    <a:pt x="656" y="0"/>
                    <a:pt x="626" y="0"/>
                    <a:pt x="595" y="0"/>
                  </a:cubicBezTo>
                  <a:cubicBezTo>
                    <a:pt x="577" y="0"/>
                    <a:pt x="577" y="0"/>
                    <a:pt x="567" y="17"/>
                  </a:cubicBezTo>
                  <a:cubicBezTo>
                    <a:pt x="481" y="177"/>
                    <a:pt x="395" y="337"/>
                    <a:pt x="309" y="497"/>
                  </a:cubicBezTo>
                  <a:cubicBezTo>
                    <a:pt x="291" y="338"/>
                    <a:pt x="273" y="179"/>
                    <a:pt x="255" y="19"/>
                  </a:cubicBezTo>
                  <a:cubicBezTo>
                    <a:pt x="253" y="0"/>
                    <a:pt x="251" y="0"/>
                    <a:pt x="233" y="0"/>
                  </a:cubicBezTo>
                  <a:cubicBezTo>
                    <a:pt x="201" y="0"/>
                    <a:pt x="169" y="0"/>
                    <a:pt x="137" y="0"/>
                  </a:cubicBezTo>
                  <a:cubicBezTo>
                    <a:pt x="123" y="0"/>
                    <a:pt x="115" y="0"/>
                    <a:pt x="115" y="17"/>
                  </a:cubicBezTo>
                  <a:cubicBezTo>
                    <a:pt x="115" y="27"/>
                    <a:pt x="121" y="27"/>
                    <a:pt x="135" y="27"/>
                  </a:cubicBezTo>
                  <a:cubicBezTo>
                    <a:pt x="145" y="27"/>
                    <a:pt x="157" y="27"/>
                    <a:pt x="165" y="29"/>
                  </a:cubicBezTo>
                  <a:cubicBezTo>
                    <a:pt x="177" y="29"/>
                    <a:pt x="181" y="31"/>
                    <a:pt x="181" y="41"/>
                  </a:cubicBezTo>
                  <a:cubicBezTo>
                    <a:pt x="181" y="46"/>
                    <a:pt x="181" y="48"/>
                    <a:pt x="179" y="58"/>
                  </a:cubicBezTo>
                  <a:cubicBezTo>
                    <a:pt x="149" y="201"/>
                    <a:pt x="119" y="345"/>
                    <a:pt x="88" y="488"/>
                  </a:cubicBezTo>
                  <a:cubicBezTo>
                    <a:pt x="82" y="522"/>
                    <a:pt x="70" y="548"/>
                    <a:pt x="12" y="551"/>
                  </a:cubicBezTo>
                  <a:cubicBezTo>
                    <a:pt x="8" y="551"/>
                    <a:pt x="0" y="553"/>
                    <a:pt x="0" y="568"/>
                  </a:cubicBezTo>
                  <a:cubicBezTo>
                    <a:pt x="0" y="575"/>
                    <a:pt x="4" y="577"/>
                    <a:pt x="10" y="577"/>
                  </a:cubicBezTo>
                  <a:cubicBezTo>
                    <a:pt x="32" y="577"/>
                    <a:pt x="56" y="575"/>
                    <a:pt x="80" y="575"/>
                  </a:cubicBezTo>
                  <a:cubicBezTo>
                    <a:pt x="104" y="575"/>
                    <a:pt x="129" y="577"/>
                    <a:pt x="153" y="577"/>
                  </a:cubicBezTo>
                  <a:cubicBezTo>
                    <a:pt x="157" y="577"/>
                    <a:pt x="165" y="577"/>
                    <a:pt x="165" y="560"/>
                  </a:cubicBezTo>
                  <a:cubicBezTo>
                    <a:pt x="165" y="551"/>
                    <a:pt x="157" y="551"/>
                    <a:pt x="153" y="551"/>
                  </a:cubicBezTo>
                  <a:cubicBezTo>
                    <a:pt x="113" y="551"/>
                    <a:pt x="104" y="534"/>
                    <a:pt x="104" y="514"/>
                  </a:cubicBezTo>
                  <a:cubicBezTo>
                    <a:pt x="104" y="507"/>
                    <a:pt x="104" y="505"/>
                    <a:pt x="109" y="495"/>
                  </a:cubicBezTo>
                  <a:cubicBezTo>
                    <a:pt x="140" y="341"/>
                    <a:pt x="171" y="188"/>
                    <a:pt x="203" y="34"/>
                  </a:cubicBezTo>
                  <a:cubicBezTo>
                    <a:pt x="204" y="34"/>
                    <a:pt x="204" y="34"/>
                    <a:pt x="205" y="34"/>
                  </a:cubicBezTo>
                  <a:cubicBezTo>
                    <a:pt x="225" y="208"/>
                    <a:pt x="245" y="383"/>
                    <a:pt x="265" y="558"/>
                  </a:cubicBezTo>
                  <a:cubicBezTo>
                    <a:pt x="267" y="568"/>
                    <a:pt x="267" y="577"/>
                    <a:pt x="275" y="577"/>
                  </a:cubicBezTo>
                  <a:cubicBezTo>
                    <a:pt x="283" y="577"/>
                    <a:pt x="287" y="568"/>
                    <a:pt x="291" y="563"/>
                  </a:cubicBezTo>
                  <a:cubicBezTo>
                    <a:pt x="386" y="384"/>
                    <a:pt x="482" y="205"/>
                    <a:pt x="577" y="27"/>
                  </a:cubicBezTo>
                  <a:cubicBezTo>
                    <a:pt x="543" y="188"/>
                    <a:pt x="510" y="350"/>
                    <a:pt x="476" y="512"/>
                  </a:cubicBezTo>
                  <a:cubicBezTo>
                    <a:pt x="468" y="543"/>
                    <a:pt x="468" y="551"/>
                    <a:pt x="412" y="551"/>
                  </a:cubicBezTo>
                  <a:cubicBezTo>
                    <a:pt x="400" y="551"/>
                    <a:pt x="392" y="551"/>
                    <a:pt x="392" y="568"/>
                  </a:cubicBezTo>
                  <a:cubicBezTo>
                    <a:pt x="392" y="577"/>
                    <a:pt x="400" y="577"/>
                    <a:pt x="402" y="577"/>
                  </a:cubicBezTo>
                  <a:cubicBezTo>
                    <a:pt x="422" y="577"/>
                    <a:pt x="470" y="575"/>
                    <a:pt x="490" y="575"/>
                  </a:cubicBezTo>
                  <a:cubicBezTo>
                    <a:pt x="518" y="575"/>
                    <a:pt x="551" y="577"/>
                    <a:pt x="579" y="577"/>
                  </a:cubicBezTo>
                  <a:cubicBezTo>
                    <a:pt x="583" y="577"/>
                    <a:pt x="593" y="577"/>
                    <a:pt x="593" y="560"/>
                  </a:cubicBezTo>
                  <a:cubicBezTo>
                    <a:pt x="593" y="551"/>
                    <a:pt x="585" y="551"/>
                    <a:pt x="573" y="551"/>
                  </a:cubicBezTo>
                  <a:cubicBezTo>
                    <a:pt x="547" y="551"/>
                    <a:pt x="526" y="551"/>
                    <a:pt x="526" y="536"/>
                  </a:cubicBezTo>
                  <a:cubicBezTo>
                    <a:pt x="526" y="534"/>
                    <a:pt x="526" y="531"/>
                    <a:pt x="531" y="517"/>
                  </a:cubicBezTo>
                  <a:cubicBezTo>
                    <a:pt x="561" y="366"/>
                    <a:pt x="592" y="216"/>
                    <a:pt x="623" y="6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56" name="Figura a mano libera: forma 504">
              <a:extLst>
                <a:ext uri="{FF2B5EF4-FFF2-40B4-BE49-F238E27FC236}">
                  <a16:creationId xmlns:a16="http://schemas.microsoft.com/office/drawing/2014/main" id="{24E20848-CF59-B07D-7AFF-4C222A1174A3}"/>
                </a:ext>
              </a:extLst>
            </p:cNvPr>
            <p:cNvSpPr/>
            <p:nvPr/>
          </p:nvSpPr>
          <p:spPr>
            <a:xfrm>
              <a:off x="6465960" y="2490120"/>
              <a:ext cx="96480" cy="137160"/>
            </a:xfrm>
            <a:custGeom>
              <a:avLst/>
              <a:gdLst>
                <a:gd name="textAreaLeft" fmla="*/ 0 w 96480"/>
                <a:gd name="textAreaRight" fmla="*/ 97560 w 96480"/>
                <a:gd name="textAreaTop" fmla="*/ 0 h 137160"/>
                <a:gd name="textAreaBottom" fmla="*/ 138240 h 137160"/>
              </a:gdLst>
              <a:ahLst/>
              <a:cxnLst/>
              <a:rect l="textAreaLeft" t="textAreaTop" r="textAreaRight" b="textAreaBottom"/>
              <a:pathLst>
                <a:path w="271" h="384">
                  <a:moveTo>
                    <a:pt x="100" y="179"/>
                  </a:moveTo>
                  <a:cubicBezTo>
                    <a:pt x="121" y="179"/>
                    <a:pt x="173" y="179"/>
                    <a:pt x="209" y="159"/>
                  </a:cubicBezTo>
                  <a:cubicBezTo>
                    <a:pt x="257" y="135"/>
                    <a:pt x="261" y="85"/>
                    <a:pt x="261" y="72"/>
                  </a:cubicBezTo>
                  <a:cubicBezTo>
                    <a:pt x="261" y="36"/>
                    <a:pt x="235" y="0"/>
                    <a:pt x="185" y="0"/>
                  </a:cubicBezTo>
                  <a:cubicBezTo>
                    <a:pt x="107" y="0"/>
                    <a:pt x="0" y="82"/>
                    <a:pt x="0" y="232"/>
                  </a:cubicBezTo>
                  <a:cubicBezTo>
                    <a:pt x="0" y="316"/>
                    <a:pt x="42" y="384"/>
                    <a:pt x="113" y="384"/>
                  </a:cubicBezTo>
                  <a:cubicBezTo>
                    <a:pt x="213" y="384"/>
                    <a:pt x="271" y="295"/>
                    <a:pt x="271" y="285"/>
                  </a:cubicBezTo>
                  <a:cubicBezTo>
                    <a:pt x="271" y="280"/>
                    <a:pt x="267" y="273"/>
                    <a:pt x="263" y="273"/>
                  </a:cubicBezTo>
                  <a:cubicBezTo>
                    <a:pt x="259" y="273"/>
                    <a:pt x="259" y="275"/>
                    <a:pt x="255" y="283"/>
                  </a:cubicBezTo>
                  <a:cubicBezTo>
                    <a:pt x="199" y="365"/>
                    <a:pt x="121" y="365"/>
                    <a:pt x="113" y="365"/>
                  </a:cubicBezTo>
                  <a:cubicBezTo>
                    <a:pt x="58" y="365"/>
                    <a:pt x="52" y="295"/>
                    <a:pt x="52" y="268"/>
                  </a:cubicBezTo>
                  <a:cubicBezTo>
                    <a:pt x="52" y="256"/>
                    <a:pt x="52" y="232"/>
                    <a:pt x="62" y="179"/>
                  </a:cubicBezTo>
                  <a:cubicBezTo>
                    <a:pt x="75" y="179"/>
                    <a:pt x="88" y="179"/>
                    <a:pt x="100" y="179"/>
                  </a:cubicBezTo>
                  <a:moveTo>
                    <a:pt x="66" y="162"/>
                  </a:moveTo>
                  <a:cubicBezTo>
                    <a:pt x="94" y="31"/>
                    <a:pt x="167" y="19"/>
                    <a:pt x="185" y="19"/>
                  </a:cubicBezTo>
                  <a:cubicBezTo>
                    <a:pt x="219" y="19"/>
                    <a:pt x="237" y="43"/>
                    <a:pt x="237" y="72"/>
                  </a:cubicBezTo>
                  <a:cubicBezTo>
                    <a:pt x="237" y="162"/>
                    <a:pt x="125" y="162"/>
                    <a:pt x="96" y="162"/>
                  </a:cubicBezTo>
                  <a:cubicBezTo>
                    <a:pt x="86" y="162"/>
                    <a:pt x="76" y="162"/>
                    <a:pt x="66" y="16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57" name="Figura a mano libera: forma 505">
              <a:extLst>
                <a:ext uri="{FF2B5EF4-FFF2-40B4-BE49-F238E27FC236}">
                  <a16:creationId xmlns:a16="http://schemas.microsoft.com/office/drawing/2014/main" id="{A6DD2851-E303-FACD-E98B-9257FB01D191}"/>
                </a:ext>
              </a:extLst>
            </p:cNvPr>
            <p:cNvSpPr/>
            <p:nvPr/>
          </p:nvSpPr>
          <p:spPr>
            <a:xfrm>
              <a:off x="6587280" y="2417040"/>
              <a:ext cx="179640" cy="213840"/>
            </a:xfrm>
            <a:custGeom>
              <a:avLst/>
              <a:gdLst>
                <a:gd name="textAreaLeft" fmla="*/ 0 w 179640"/>
                <a:gd name="textAreaRight" fmla="*/ 180720 w 179640"/>
                <a:gd name="textAreaTop" fmla="*/ 0 h 213840"/>
                <a:gd name="textAreaBottom" fmla="*/ 214920 h 213840"/>
              </a:gdLst>
              <a:ahLst/>
              <a:cxnLst/>
              <a:rect l="textAreaLeft" t="textAreaTop" r="textAreaRight" b="textAreaBottom"/>
              <a:pathLst>
                <a:path w="502" h="597">
                  <a:moveTo>
                    <a:pt x="404" y="97"/>
                  </a:moveTo>
                  <a:cubicBezTo>
                    <a:pt x="438" y="31"/>
                    <a:pt x="468" y="29"/>
                    <a:pt x="494" y="27"/>
                  </a:cubicBezTo>
                  <a:cubicBezTo>
                    <a:pt x="502" y="27"/>
                    <a:pt x="502" y="12"/>
                    <a:pt x="502" y="10"/>
                  </a:cubicBezTo>
                  <a:cubicBezTo>
                    <a:pt x="502" y="2"/>
                    <a:pt x="498" y="0"/>
                    <a:pt x="494" y="0"/>
                  </a:cubicBezTo>
                  <a:cubicBezTo>
                    <a:pt x="474" y="0"/>
                    <a:pt x="454" y="2"/>
                    <a:pt x="436" y="2"/>
                  </a:cubicBezTo>
                  <a:cubicBezTo>
                    <a:pt x="412" y="2"/>
                    <a:pt x="388" y="0"/>
                    <a:pt x="366" y="0"/>
                  </a:cubicBezTo>
                  <a:cubicBezTo>
                    <a:pt x="362" y="0"/>
                    <a:pt x="352" y="0"/>
                    <a:pt x="352" y="17"/>
                  </a:cubicBezTo>
                  <a:cubicBezTo>
                    <a:pt x="352" y="27"/>
                    <a:pt x="358" y="27"/>
                    <a:pt x="364" y="27"/>
                  </a:cubicBezTo>
                  <a:cubicBezTo>
                    <a:pt x="382" y="29"/>
                    <a:pt x="396" y="36"/>
                    <a:pt x="396" y="53"/>
                  </a:cubicBezTo>
                  <a:cubicBezTo>
                    <a:pt x="396" y="68"/>
                    <a:pt x="386" y="85"/>
                    <a:pt x="386" y="87"/>
                  </a:cubicBezTo>
                  <a:cubicBezTo>
                    <a:pt x="313" y="225"/>
                    <a:pt x="241" y="362"/>
                    <a:pt x="169" y="500"/>
                  </a:cubicBezTo>
                  <a:cubicBezTo>
                    <a:pt x="153" y="350"/>
                    <a:pt x="137" y="200"/>
                    <a:pt x="121" y="51"/>
                  </a:cubicBezTo>
                  <a:cubicBezTo>
                    <a:pt x="121" y="36"/>
                    <a:pt x="137" y="27"/>
                    <a:pt x="169" y="27"/>
                  </a:cubicBezTo>
                  <a:cubicBezTo>
                    <a:pt x="179" y="27"/>
                    <a:pt x="187" y="27"/>
                    <a:pt x="187" y="10"/>
                  </a:cubicBezTo>
                  <a:cubicBezTo>
                    <a:pt x="187" y="2"/>
                    <a:pt x="181" y="0"/>
                    <a:pt x="177" y="0"/>
                  </a:cubicBezTo>
                  <a:cubicBezTo>
                    <a:pt x="149" y="0"/>
                    <a:pt x="119" y="2"/>
                    <a:pt x="90" y="2"/>
                  </a:cubicBezTo>
                  <a:cubicBezTo>
                    <a:pt x="76" y="2"/>
                    <a:pt x="63" y="2"/>
                    <a:pt x="50" y="2"/>
                  </a:cubicBezTo>
                  <a:cubicBezTo>
                    <a:pt x="37" y="2"/>
                    <a:pt x="24" y="0"/>
                    <a:pt x="12" y="0"/>
                  </a:cubicBezTo>
                  <a:cubicBezTo>
                    <a:pt x="8" y="0"/>
                    <a:pt x="0" y="0"/>
                    <a:pt x="0" y="17"/>
                  </a:cubicBezTo>
                  <a:cubicBezTo>
                    <a:pt x="0" y="27"/>
                    <a:pt x="6" y="27"/>
                    <a:pt x="16" y="27"/>
                  </a:cubicBezTo>
                  <a:cubicBezTo>
                    <a:pt x="56" y="27"/>
                    <a:pt x="56" y="34"/>
                    <a:pt x="58" y="56"/>
                  </a:cubicBezTo>
                  <a:cubicBezTo>
                    <a:pt x="77" y="229"/>
                    <a:pt x="96" y="403"/>
                    <a:pt x="115" y="577"/>
                  </a:cubicBezTo>
                  <a:cubicBezTo>
                    <a:pt x="117" y="594"/>
                    <a:pt x="121" y="597"/>
                    <a:pt x="129" y="597"/>
                  </a:cubicBezTo>
                  <a:cubicBezTo>
                    <a:pt x="141" y="597"/>
                    <a:pt x="143" y="592"/>
                    <a:pt x="149" y="580"/>
                  </a:cubicBezTo>
                  <a:cubicBezTo>
                    <a:pt x="234" y="419"/>
                    <a:pt x="319" y="258"/>
                    <a:pt x="404" y="9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58" name="Figura a mano libera: forma 506">
              <a:extLst>
                <a:ext uri="{FF2B5EF4-FFF2-40B4-BE49-F238E27FC236}">
                  <a16:creationId xmlns:a16="http://schemas.microsoft.com/office/drawing/2014/main" id="{6637E313-08C9-D862-2ED1-32D17A3B57EE}"/>
                </a:ext>
              </a:extLst>
            </p:cNvPr>
            <p:cNvSpPr/>
            <p:nvPr/>
          </p:nvSpPr>
          <p:spPr>
            <a:xfrm>
              <a:off x="6869520" y="2460600"/>
              <a:ext cx="153720" cy="175320"/>
            </a:xfrm>
            <a:custGeom>
              <a:avLst/>
              <a:gdLst>
                <a:gd name="textAreaLeft" fmla="*/ 0 w 153720"/>
                <a:gd name="textAreaRight" fmla="*/ 154800 w 153720"/>
                <a:gd name="textAreaTop" fmla="*/ 0 h 175320"/>
                <a:gd name="textAreaBottom" fmla="*/ 176400 h 175320"/>
              </a:gdLst>
              <a:ahLst/>
              <a:cxnLst/>
              <a:rect l="textAreaLeft" t="textAreaTop" r="textAreaRight" b="textAreaBottom"/>
              <a:pathLst>
                <a:path w="430" h="490">
                  <a:moveTo>
                    <a:pt x="418" y="36"/>
                  </a:moveTo>
                  <a:cubicBezTo>
                    <a:pt x="426" y="31"/>
                    <a:pt x="430" y="27"/>
                    <a:pt x="430" y="17"/>
                  </a:cubicBezTo>
                  <a:cubicBezTo>
                    <a:pt x="430" y="7"/>
                    <a:pt x="424" y="0"/>
                    <a:pt x="416" y="0"/>
                  </a:cubicBezTo>
                  <a:cubicBezTo>
                    <a:pt x="414" y="0"/>
                    <a:pt x="414" y="0"/>
                    <a:pt x="404" y="7"/>
                  </a:cubicBezTo>
                  <a:cubicBezTo>
                    <a:pt x="273" y="80"/>
                    <a:pt x="143" y="154"/>
                    <a:pt x="12" y="227"/>
                  </a:cubicBezTo>
                  <a:cubicBezTo>
                    <a:pt x="6" y="232"/>
                    <a:pt x="0" y="235"/>
                    <a:pt x="0" y="246"/>
                  </a:cubicBezTo>
                  <a:cubicBezTo>
                    <a:pt x="0" y="257"/>
                    <a:pt x="6" y="261"/>
                    <a:pt x="12" y="263"/>
                  </a:cubicBezTo>
                  <a:cubicBezTo>
                    <a:pt x="143" y="337"/>
                    <a:pt x="273" y="411"/>
                    <a:pt x="404" y="485"/>
                  </a:cubicBezTo>
                  <a:cubicBezTo>
                    <a:pt x="414" y="490"/>
                    <a:pt x="414" y="490"/>
                    <a:pt x="416" y="490"/>
                  </a:cubicBezTo>
                  <a:cubicBezTo>
                    <a:pt x="424" y="490"/>
                    <a:pt x="430" y="483"/>
                    <a:pt x="430" y="473"/>
                  </a:cubicBezTo>
                  <a:cubicBezTo>
                    <a:pt x="430" y="464"/>
                    <a:pt x="426" y="459"/>
                    <a:pt x="418" y="454"/>
                  </a:cubicBezTo>
                  <a:cubicBezTo>
                    <a:pt x="294" y="385"/>
                    <a:pt x="170" y="316"/>
                    <a:pt x="46" y="246"/>
                  </a:cubicBezTo>
                  <a:cubicBezTo>
                    <a:pt x="170" y="176"/>
                    <a:pt x="294" y="106"/>
                    <a:pt x="418" y="3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59" name="Figura a mano libera: forma 507">
              <a:extLst>
                <a:ext uri="{FF2B5EF4-FFF2-40B4-BE49-F238E27FC236}">
                  <a16:creationId xmlns:a16="http://schemas.microsoft.com/office/drawing/2014/main" id="{31151173-8CC3-F121-83C3-426CF604A427}"/>
                </a:ext>
              </a:extLst>
            </p:cNvPr>
            <p:cNvSpPr/>
            <p:nvPr/>
          </p:nvSpPr>
          <p:spPr>
            <a:xfrm>
              <a:off x="7126560" y="2417760"/>
              <a:ext cx="183240" cy="205920"/>
            </a:xfrm>
            <a:custGeom>
              <a:avLst/>
              <a:gdLst>
                <a:gd name="textAreaLeft" fmla="*/ 0 w 183240"/>
                <a:gd name="textAreaRight" fmla="*/ 184320 w 183240"/>
                <a:gd name="textAreaTop" fmla="*/ 0 h 205920"/>
                <a:gd name="textAreaBottom" fmla="*/ 207000 h 205920"/>
              </a:gdLst>
              <a:ahLst/>
              <a:cxnLst/>
              <a:rect l="textAreaLeft" t="textAreaTop" r="textAreaRight" b="textAreaBottom"/>
              <a:pathLst>
                <a:path w="512" h="575">
                  <a:moveTo>
                    <a:pt x="472" y="379"/>
                  </a:moveTo>
                  <a:cubicBezTo>
                    <a:pt x="474" y="374"/>
                    <a:pt x="475" y="371"/>
                    <a:pt x="476" y="367"/>
                  </a:cubicBezTo>
                  <a:cubicBezTo>
                    <a:pt x="476" y="365"/>
                    <a:pt x="476" y="357"/>
                    <a:pt x="468" y="357"/>
                  </a:cubicBezTo>
                  <a:cubicBezTo>
                    <a:pt x="462" y="357"/>
                    <a:pt x="460" y="362"/>
                    <a:pt x="458" y="367"/>
                  </a:cubicBezTo>
                  <a:cubicBezTo>
                    <a:pt x="412" y="493"/>
                    <a:pt x="386" y="548"/>
                    <a:pt x="265" y="548"/>
                  </a:cubicBezTo>
                  <a:cubicBezTo>
                    <a:pt x="231" y="548"/>
                    <a:pt x="197" y="548"/>
                    <a:pt x="163" y="548"/>
                  </a:cubicBezTo>
                  <a:cubicBezTo>
                    <a:pt x="153" y="548"/>
                    <a:pt x="151" y="548"/>
                    <a:pt x="147" y="548"/>
                  </a:cubicBezTo>
                  <a:cubicBezTo>
                    <a:pt x="141" y="548"/>
                    <a:pt x="139" y="546"/>
                    <a:pt x="139" y="539"/>
                  </a:cubicBezTo>
                  <a:cubicBezTo>
                    <a:pt x="139" y="536"/>
                    <a:pt x="139" y="536"/>
                    <a:pt x="141" y="519"/>
                  </a:cubicBezTo>
                  <a:cubicBezTo>
                    <a:pt x="157" y="443"/>
                    <a:pt x="173" y="366"/>
                    <a:pt x="189" y="290"/>
                  </a:cubicBezTo>
                  <a:cubicBezTo>
                    <a:pt x="212" y="290"/>
                    <a:pt x="236" y="290"/>
                    <a:pt x="259" y="290"/>
                  </a:cubicBezTo>
                  <a:cubicBezTo>
                    <a:pt x="320" y="290"/>
                    <a:pt x="320" y="307"/>
                    <a:pt x="320" y="328"/>
                  </a:cubicBezTo>
                  <a:cubicBezTo>
                    <a:pt x="320" y="333"/>
                    <a:pt x="320" y="345"/>
                    <a:pt x="315" y="369"/>
                  </a:cubicBezTo>
                  <a:cubicBezTo>
                    <a:pt x="313" y="374"/>
                    <a:pt x="313" y="377"/>
                    <a:pt x="313" y="379"/>
                  </a:cubicBezTo>
                  <a:cubicBezTo>
                    <a:pt x="313" y="384"/>
                    <a:pt x="315" y="389"/>
                    <a:pt x="322" y="389"/>
                  </a:cubicBezTo>
                  <a:cubicBezTo>
                    <a:pt x="328" y="389"/>
                    <a:pt x="330" y="384"/>
                    <a:pt x="332" y="372"/>
                  </a:cubicBezTo>
                  <a:cubicBezTo>
                    <a:pt x="345" y="306"/>
                    <a:pt x="358" y="240"/>
                    <a:pt x="372" y="174"/>
                  </a:cubicBezTo>
                  <a:cubicBezTo>
                    <a:pt x="372" y="169"/>
                    <a:pt x="370" y="164"/>
                    <a:pt x="364" y="164"/>
                  </a:cubicBezTo>
                  <a:cubicBezTo>
                    <a:pt x="358" y="164"/>
                    <a:pt x="356" y="169"/>
                    <a:pt x="354" y="179"/>
                  </a:cubicBezTo>
                  <a:cubicBezTo>
                    <a:pt x="340" y="244"/>
                    <a:pt x="328" y="263"/>
                    <a:pt x="261" y="263"/>
                  </a:cubicBezTo>
                  <a:cubicBezTo>
                    <a:pt x="239" y="263"/>
                    <a:pt x="217" y="263"/>
                    <a:pt x="195" y="263"/>
                  </a:cubicBezTo>
                  <a:cubicBezTo>
                    <a:pt x="209" y="196"/>
                    <a:pt x="223" y="128"/>
                    <a:pt x="237" y="60"/>
                  </a:cubicBezTo>
                  <a:cubicBezTo>
                    <a:pt x="243" y="29"/>
                    <a:pt x="245" y="27"/>
                    <a:pt x="275" y="27"/>
                  </a:cubicBezTo>
                  <a:cubicBezTo>
                    <a:pt x="309" y="27"/>
                    <a:pt x="342" y="27"/>
                    <a:pt x="376" y="27"/>
                  </a:cubicBezTo>
                  <a:cubicBezTo>
                    <a:pt x="462" y="27"/>
                    <a:pt x="482" y="51"/>
                    <a:pt x="482" y="121"/>
                  </a:cubicBezTo>
                  <a:cubicBezTo>
                    <a:pt x="482" y="140"/>
                    <a:pt x="482" y="142"/>
                    <a:pt x="480" y="164"/>
                  </a:cubicBezTo>
                  <a:cubicBezTo>
                    <a:pt x="480" y="169"/>
                    <a:pt x="478" y="178"/>
                    <a:pt x="478" y="181"/>
                  </a:cubicBezTo>
                  <a:cubicBezTo>
                    <a:pt x="478" y="185"/>
                    <a:pt x="480" y="191"/>
                    <a:pt x="488" y="191"/>
                  </a:cubicBezTo>
                  <a:cubicBezTo>
                    <a:pt x="496" y="191"/>
                    <a:pt x="496" y="186"/>
                    <a:pt x="498" y="169"/>
                  </a:cubicBezTo>
                  <a:cubicBezTo>
                    <a:pt x="503" y="121"/>
                    <a:pt x="508" y="72"/>
                    <a:pt x="512" y="24"/>
                  </a:cubicBezTo>
                  <a:cubicBezTo>
                    <a:pt x="514" y="0"/>
                    <a:pt x="510" y="0"/>
                    <a:pt x="492" y="0"/>
                  </a:cubicBezTo>
                  <a:cubicBezTo>
                    <a:pt x="374" y="0"/>
                    <a:pt x="255" y="0"/>
                    <a:pt x="137" y="0"/>
                  </a:cubicBezTo>
                  <a:cubicBezTo>
                    <a:pt x="123" y="0"/>
                    <a:pt x="115" y="0"/>
                    <a:pt x="115" y="17"/>
                  </a:cubicBezTo>
                  <a:cubicBezTo>
                    <a:pt x="115" y="27"/>
                    <a:pt x="121" y="27"/>
                    <a:pt x="135" y="27"/>
                  </a:cubicBezTo>
                  <a:cubicBezTo>
                    <a:pt x="161" y="27"/>
                    <a:pt x="181" y="27"/>
                    <a:pt x="181" y="41"/>
                  </a:cubicBezTo>
                  <a:cubicBezTo>
                    <a:pt x="181" y="46"/>
                    <a:pt x="181" y="46"/>
                    <a:pt x="177" y="63"/>
                  </a:cubicBezTo>
                  <a:cubicBezTo>
                    <a:pt x="146" y="212"/>
                    <a:pt x="115" y="361"/>
                    <a:pt x="84" y="510"/>
                  </a:cubicBezTo>
                  <a:cubicBezTo>
                    <a:pt x="76" y="541"/>
                    <a:pt x="74" y="548"/>
                    <a:pt x="20" y="548"/>
                  </a:cubicBezTo>
                  <a:cubicBezTo>
                    <a:pt x="8" y="548"/>
                    <a:pt x="0" y="548"/>
                    <a:pt x="0" y="565"/>
                  </a:cubicBezTo>
                  <a:cubicBezTo>
                    <a:pt x="0" y="575"/>
                    <a:pt x="6" y="575"/>
                    <a:pt x="20" y="575"/>
                  </a:cubicBezTo>
                  <a:cubicBezTo>
                    <a:pt x="142" y="575"/>
                    <a:pt x="264" y="575"/>
                    <a:pt x="386" y="575"/>
                  </a:cubicBezTo>
                  <a:cubicBezTo>
                    <a:pt x="402" y="575"/>
                    <a:pt x="402" y="575"/>
                    <a:pt x="408" y="560"/>
                  </a:cubicBezTo>
                  <a:cubicBezTo>
                    <a:pt x="429" y="500"/>
                    <a:pt x="451" y="440"/>
                    <a:pt x="472" y="37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60" name="Figura a mano libera: forma 508">
              <a:extLst>
                <a:ext uri="{FF2B5EF4-FFF2-40B4-BE49-F238E27FC236}">
                  <a16:creationId xmlns:a16="http://schemas.microsoft.com/office/drawing/2014/main" id="{D2B370F4-E829-11BF-618A-B37E8333765F}"/>
                </a:ext>
              </a:extLst>
            </p:cNvPr>
            <p:cNvSpPr/>
            <p:nvPr/>
          </p:nvSpPr>
          <p:spPr>
            <a:xfrm>
              <a:off x="7315200" y="2523240"/>
              <a:ext cx="90000" cy="148320"/>
            </a:xfrm>
            <a:custGeom>
              <a:avLst/>
              <a:gdLst>
                <a:gd name="textAreaLeft" fmla="*/ 0 w 90000"/>
                <a:gd name="textAreaRight" fmla="*/ 91080 w 90000"/>
                <a:gd name="textAreaTop" fmla="*/ 0 h 148320"/>
                <a:gd name="textAreaBottom" fmla="*/ 149400 h 148320"/>
              </a:gdLst>
              <a:ahLst/>
              <a:cxnLst/>
              <a:rect l="textAreaLeft" t="textAreaTop" r="textAreaRight" b="textAreaBottom"/>
              <a:pathLst>
                <a:path w="253" h="415">
                  <a:moveTo>
                    <a:pt x="251" y="17"/>
                  </a:moveTo>
                  <a:cubicBezTo>
                    <a:pt x="253" y="14"/>
                    <a:pt x="253" y="10"/>
                    <a:pt x="253" y="7"/>
                  </a:cubicBezTo>
                  <a:cubicBezTo>
                    <a:pt x="253" y="5"/>
                    <a:pt x="251" y="0"/>
                    <a:pt x="245" y="0"/>
                  </a:cubicBezTo>
                  <a:cubicBezTo>
                    <a:pt x="235" y="0"/>
                    <a:pt x="195" y="2"/>
                    <a:pt x="183" y="5"/>
                  </a:cubicBezTo>
                  <a:cubicBezTo>
                    <a:pt x="179" y="5"/>
                    <a:pt x="171" y="5"/>
                    <a:pt x="171" y="19"/>
                  </a:cubicBezTo>
                  <a:cubicBezTo>
                    <a:pt x="171" y="27"/>
                    <a:pt x="179" y="27"/>
                    <a:pt x="185" y="27"/>
                  </a:cubicBezTo>
                  <a:cubicBezTo>
                    <a:pt x="209" y="27"/>
                    <a:pt x="209" y="31"/>
                    <a:pt x="209" y="36"/>
                  </a:cubicBezTo>
                  <a:cubicBezTo>
                    <a:pt x="209" y="39"/>
                    <a:pt x="207" y="43"/>
                    <a:pt x="207" y="48"/>
                  </a:cubicBezTo>
                  <a:cubicBezTo>
                    <a:pt x="198" y="93"/>
                    <a:pt x="188" y="138"/>
                    <a:pt x="179" y="184"/>
                  </a:cubicBezTo>
                  <a:cubicBezTo>
                    <a:pt x="169" y="164"/>
                    <a:pt x="151" y="150"/>
                    <a:pt x="127" y="150"/>
                  </a:cubicBezTo>
                  <a:cubicBezTo>
                    <a:pt x="64" y="150"/>
                    <a:pt x="0" y="232"/>
                    <a:pt x="0" y="316"/>
                  </a:cubicBezTo>
                  <a:cubicBezTo>
                    <a:pt x="0" y="374"/>
                    <a:pt x="32" y="415"/>
                    <a:pt x="74" y="415"/>
                  </a:cubicBezTo>
                  <a:cubicBezTo>
                    <a:pt x="100" y="415"/>
                    <a:pt x="125" y="396"/>
                    <a:pt x="145" y="374"/>
                  </a:cubicBezTo>
                  <a:cubicBezTo>
                    <a:pt x="155" y="411"/>
                    <a:pt x="183" y="415"/>
                    <a:pt x="195" y="415"/>
                  </a:cubicBezTo>
                  <a:cubicBezTo>
                    <a:pt x="213" y="415"/>
                    <a:pt x="225" y="403"/>
                    <a:pt x="235" y="384"/>
                  </a:cubicBezTo>
                  <a:cubicBezTo>
                    <a:pt x="245" y="360"/>
                    <a:pt x="246" y="345"/>
                    <a:pt x="251" y="326"/>
                  </a:cubicBezTo>
                  <a:cubicBezTo>
                    <a:pt x="251" y="316"/>
                    <a:pt x="245" y="316"/>
                    <a:pt x="243" y="316"/>
                  </a:cubicBezTo>
                  <a:cubicBezTo>
                    <a:pt x="237" y="316"/>
                    <a:pt x="237" y="319"/>
                    <a:pt x="233" y="336"/>
                  </a:cubicBezTo>
                  <a:cubicBezTo>
                    <a:pt x="227" y="365"/>
                    <a:pt x="217" y="398"/>
                    <a:pt x="197" y="398"/>
                  </a:cubicBezTo>
                  <a:cubicBezTo>
                    <a:pt x="185" y="398"/>
                    <a:pt x="181" y="386"/>
                    <a:pt x="181" y="369"/>
                  </a:cubicBezTo>
                  <a:cubicBezTo>
                    <a:pt x="181" y="357"/>
                    <a:pt x="181" y="353"/>
                    <a:pt x="183" y="345"/>
                  </a:cubicBezTo>
                  <a:cubicBezTo>
                    <a:pt x="206" y="236"/>
                    <a:pt x="228" y="126"/>
                    <a:pt x="251" y="17"/>
                  </a:cubicBezTo>
                  <a:moveTo>
                    <a:pt x="147" y="336"/>
                  </a:moveTo>
                  <a:cubicBezTo>
                    <a:pt x="143" y="353"/>
                    <a:pt x="133" y="365"/>
                    <a:pt x="121" y="374"/>
                  </a:cubicBezTo>
                  <a:cubicBezTo>
                    <a:pt x="117" y="379"/>
                    <a:pt x="96" y="398"/>
                    <a:pt x="76" y="398"/>
                  </a:cubicBezTo>
                  <a:cubicBezTo>
                    <a:pt x="58" y="398"/>
                    <a:pt x="40" y="384"/>
                    <a:pt x="40" y="341"/>
                  </a:cubicBezTo>
                  <a:cubicBezTo>
                    <a:pt x="40" y="309"/>
                    <a:pt x="54" y="244"/>
                    <a:pt x="66" y="222"/>
                  </a:cubicBezTo>
                  <a:cubicBezTo>
                    <a:pt x="88" y="174"/>
                    <a:pt x="113" y="164"/>
                    <a:pt x="127" y="164"/>
                  </a:cubicBezTo>
                  <a:cubicBezTo>
                    <a:pt x="163" y="164"/>
                    <a:pt x="171" y="210"/>
                    <a:pt x="171" y="217"/>
                  </a:cubicBezTo>
                  <a:cubicBezTo>
                    <a:pt x="171" y="220"/>
                    <a:pt x="171" y="222"/>
                    <a:pt x="171" y="225"/>
                  </a:cubicBezTo>
                  <a:cubicBezTo>
                    <a:pt x="163" y="262"/>
                    <a:pt x="155" y="299"/>
                    <a:pt x="147" y="33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61" name="Figura a mano libera: forma 509">
              <a:extLst>
                <a:ext uri="{FF2B5EF4-FFF2-40B4-BE49-F238E27FC236}">
                  <a16:creationId xmlns:a16="http://schemas.microsoft.com/office/drawing/2014/main" id="{24C1D12B-4125-8FF2-E76E-98D4495BDBAF}"/>
                </a:ext>
              </a:extLst>
            </p:cNvPr>
            <p:cNvSpPr/>
            <p:nvPr/>
          </p:nvSpPr>
          <p:spPr>
            <a:xfrm>
              <a:off x="7422120" y="2576880"/>
              <a:ext cx="74880" cy="94680"/>
            </a:xfrm>
            <a:custGeom>
              <a:avLst/>
              <a:gdLst>
                <a:gd name="textAreaLeft" fmla="*/ 0 w 74880"/>
                <a:gd name="textAreaRight" fmla="*/ 75960 w 74880"/>
                <a:gd name="textAreaTop" fmla="*/ 0 h 94680"/>
                <a:gd name="textAreaBottom" fmla="*/ 95760 h 94680"/>
              </a:gdLst>
              <a:ahLst/>
              <a:cxnLst/>
              <a:rect l="textAreaLeft" t="textAreaTop" r="textAreaRight" b="textAreaBottom"/>
              <a:pathLst>
                <a:path w="211" h="266">
                  <a:moveTo>
                    <a:pt x="76" y="126"/>
                  </a:moveTo>
                  <a:cubicBezTo>
                    <a:pt x="90" y="126"/>
                    <a:pt x="131" y="123"/>
                    <a:pt x="157" y="114"/>
                  </a:cubicBezTo>
                  <a:cubicBezTo>
                    <a:pt x="193" y="97"/>
                    <a:pt x="201" y="68"/>
                    <a:pt x="201" y="51"/>
                  </a:cubicBezTo>
                  <a:cubicBezTo>
                    <a:pt x="201" y="19"/>
                    <a:pt x="173" y="0"/>
                    <a:pt x="139" y="0"/>
                  </a:cubicBezTo>
                  <a:cubicBezTo>
                    <a:pt x="80" y="0"/>
                    <a:pt x="0" y="53"/>
                    <a:pt x="0" y="155"/>
                  </a:cubicBezTo>
                  <a:cubicBezTo>
                    <a:pt x="0" y="215"/>
                    <a:pt x="30" y="266"/>
                    <a:pt x="88" y="266"/>
                  </a:cubicBezTo>
                  <a:cubicBezTo>
                    <a:pt x="173" y="266"/>
                    <a:pt x="211" y="208"/>
                    <a:pt x="211" y="198"/>
                  </a:cubicBezTo>
                  <a:cubicBezTo>
                    <a:pt x="211" y="196"/>
                    <a:pt x="207" y="188"/>
                    <a:pt x="203" y="188"/>
                  </a:cubicBezTo>
                  <a:cubicBezTo>
                    <a:pt x="199" y="188"/>
                    <a:pt x="199" y="191"/>
                    <a:pt x="195" y="196"/>
                  </a:cubicBezTo>
                  <a:cubicBezTo>
                    <a:pt x="157" y="249"/>
                    <a:pt x="98" y="249"/>
                    <a:pt x="88" y="249"/>
                  </a:cubicBezTo>
                  <a:cubicBezTo>
                    <a:pt x="60" y="249"/>
                    <a:pt x="40" y="225"/>
                    <a:pt x="40" y="176"/>
                  </a:cubicBezTo>
                  <a:cubicBezTo>
                    <a:pt x="40" y="169"/>
                    <a:pt x="40" y="157"/>
                    <a:pt x="46" y="126"/>
                  </a:cubicBezTo>
                  <a:cubicBezTo>
                    <a:pt x="56" y="126"/>
                    <a:pt x="66" y="126"/>
                    <a:pt x="76" y="126"/>
                  </a:cubicBezTo>
                  <a:moveTo>
                    <a:pt x="50" y="109"/>
                  </a:moveTo>
                  <a:cubicBezTo>
                    <a:pt x="70" y="22"/>
                    <a:pt x="125" y="14"/>
                    <a:pt x="139" y="14"/>
                  </a:cubicBezTo>
                  <a:cubicBezTo>
                    <a:pt x="161" y="14"/>
                    <a:pt x="179" y="29"/>
                    <a:pt x="179" y="51"/>
                  </a:cubicBezTo>
                  <a:cubicBezTo>
                    <a:pt x="179" y="109"/>
                    <a:pt x="94" y="109"/>
                    <a:pt x="74" y="109"/>
                  </a:cubicBezTo>
                  <a:cubicBezTo>
                    <a:pt x="66" y="109"/>
                    <a:pt x="58" y="109"/>
                    <a:pt x="50" y="10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62" name="Figura a mano libera: forma 510">
              <a:extLst>
                <a:ext uri="{FF2B5EF4-FFF2-40B4-BE49-F238E27FC236}">
                  <a16:creationId xmlns:a16="http://schemas.microsoft.com/office/drawing/2014/main" id="{B3B90886-6F33-8A36-E946-1CE3800C2BD8}"/>
                </a:ext>
              </a:extLst>
            </p:cNvPr>
            <p:cNvSpPr/>
            <p:nvPr/>
          </p:nvSpPr>
          <p:spPr>
            <a:xfrm>
              <a:off x="7517880" y="2523240"/>
              <a:ext cx="38880" cy="148320"/>
            </a:xfrm>
            <a:custGeom>
              <a:avLst/>
              <a:gdLst>
                <a:gd name="textAreaLeft" fmla="*/ 0 w 38880"/>
                <a:gd name="textAreaRight" fmla="*/ 39960 w 38880"/>
                <a:gd name="textAreaTop" fmla="*/ 0 h 148320"/>
                <a:gd name="textAreaBottom" fmla="*/ 149400 h 148320"/>
              </a:gdLst>
              <a:ahLst/>
              <a:cxnLst/>
              <a:rect l="textAreaLeft" t="textAreaTop" r="textAreaRight" b="textAreaBottom"/>
              <a:pathLst>
                <a:path w="111" h="415">
                  <a:moveTo>
                    <a:pt x="109" y="17"/>
                  </a:moveTo>
                  <a:cubicBezTo>
                    <a:pt x="109" y="14"/>
                    <a:pt x="110" y="10"/>
                    <a:pt x="111" y="7"/>
                  </a:cubicBezTo>
                  <a:cubicBezTo>
                    <a:pt x="111" y="5"/>
                    <a:pt x="109" y="0"/>
                    <a:pt x="102" y="0"/>
                  </a:cubicBezTo>
                  <a:cubicBezTo>
                    <a:pt x="92" y="0"/>
                    <a:pt x="52" y="2"/>
                    <a:pt x="38" y="5"/>
                  </a:cubicBezTo>
                  <a:cubicBezTo>
                    <a:pt x="36" y="5"/>
                    <a:pt x="28" y="5"/>
                    <a:pt x="28" y="19"/>
                  </a:cubicBezTo>
                  <a:cubicBezTo>
                    <a:pt x="28" y="27"/>
                    <a:pt x="36" y="27"/>
                    <a:pt x="40" y="27"/>
                  </a:cubicBezTo>
                  <a:cubicBezTo>
                    <a:pt x="64" y="27"/>
                    <a:pt x="64" y="31"/>
                    <a:pt x="64" y="36"/>
                  </a:cubicBezTo>
                  <a:cubicBezTo>
                    <a:pt x="64" y="39"/>
                    <a:pt x="64" y="43"/>
                    <a:pt x="62" y="48"/>
                  </a:cubicBezTo>
                  <a:cubicBezTo>
                    <a:pt x="42" y="146"/>
                    <a:pt x="22" y="243"/>
                    <a:pt x="2" y="341"/>
                  </a:cubicBezTo>
                  <a:cubicBezTo>
                    <a:pt x="0" y="348"/>
                    <a:pt x="0" y="353"/>
                    <a:pt x="0" y="360"/>
                  </a:cubicBezTo>
                  <a:cubicBezTo>
                    <a:pt x="0" y="396"/>
                    <a:pt x="28" y="415"/>
                    <a:pt x="52" y="415"/>
                  </a:cubicBezTo>
                  <a:cubicBezTo>
                    <a:pt x="62" y="415"/>
                    <a:pt x="78" y="411"/>
                    <a:pt x="90" y="384"/>
                  </a:cubicBezTo>
                  <a:cubicBezTo>
                    <a:pt x="100" y="362"/>
                    <a:pt x="102" y="345"/>
                    <a:pt x="109" y="326"/>
                  </a:cubicBezTo>
                  <a:cubicBezTo>
                    <a:pt x="109" y="316"/>
                    <a:pt x="102" y="316"/>
                    <a:pt x="100" y="316"/>
                  </a:cubicBezTo>
                  <a:cubicBezTo>
                    <a:pt x="92" y="316"/>
                    <a:pt x="92" y="321"/>
                    <a:pt x="90" y="331"/>
                  </a:cubicBezTo>
                  <a:cubicBezTo>
                    <a:pt x="84" y="360"/>
                    <a:pt x="74" y="398"/>
                    <a:pt x="54" y="398"/>
                  </a:cubicBezTo>
                  <a:cubicBezTo>
                    <a:pt x="40" y="398"/>
                    <a:pt x="36" y="384"/>
                    <a:pt x="36" y="369"/>
                  </a:cubicBezTo>
                  <a:cubicBezTo>
                    <a:pt x="36" y="362"/>
                    <a:pt x="38" y="353"/>
                    <a:pt x="40" y="345"/>
                  </a:cubicBezTo>
                  <a:cubicBezTo>
                    <a:pt x="63" y="236"/>
                    <a:pt x="86" y="126"/>
                    <a:pt x="109" y="1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63" name="Figura a mano libera: forma 511">
              <a:extLst>
                <a:ext uri="{FF2B5EF4-FFF2-40B4-BE49-F238E27FC236}">
                  <a16:creationId xmlns:a16="http://schemas.microsoft.com/office/drawing/2014/main" id="{C5DC4AD3-D6B7-0A64-22AB-F0BFBCF6F426}"/>
                </a:ext>
              </a:extLst>
            </p:cNvPr>
            <p:cNvSpPr/>
            <p:nvPr/>
          </p:nvSpPr>
          <p:spPr>
            <a:xfrm>
              <a:off x="7676280" y="2460600"/>
              <a:ext cx="154440" cy="175320"/>
            </a:xfrm>
            <a:custGeom>
              <a:avLst/>
              <a:gdLst>
                <a:gd name="textAreaLeft" fmla="*/ 0 w 154440"/>
                <a:gd name="textAreaRight" fmla="*/ 155520 w 154440"/>
                <a:gd name="textAreaTop" fmla="*/ 0 h 175320"/>
                <a:gd name="textAreaBottom" fmla="*/ 176400 h 175320"/>
              </a:gdLst>
              <a:ahLst/>
              <a:cxnLst/>
              <a:rect l="textAreaLeft" t="textAreaTop" r="textAreaRight" b="textAreaBottom"/>
              <a:pathLst>
                <a:path w="432" h="490">
                  <a:moveTo>
                    <a:pt x="418" y="36"/>
                  </a:moveTo>
                  <a:cubicBezTo>
                    <a:pt x="426" y="31"/>
                    <a:pt x="432" y="27"/>
                    <a:pt x="432" y="17"/>
                  </a:cubicBezTo>
                  <a:cubicBezTo>
                    <a:pt x="432" y="7"/>
                    <a:pt x="426" y="0"/>
                    <a:pt x="418" y="0"/>
                  </a:cubicBezTo>
                  <a:cubicBezTo>
                    <a:pt x="416" y="0"/>
                    <a:pt x="414" y="0"/>
                    <a:pt x="404" y="7"/>
                  </a:cubicBezTo>
                  <a:cubicBezTo>
                    <a:pt x="274" y="80"/>
                    <a:pt x="144" y="154"/>
                    <a:pt x="14" y="227"/>
                  </a:cubicBezTo>
                  <a:cubicBezTo>
                    <a:pt x="6" y="232"/>
                    <a:pt x="0" y="235"/>
                    <a:pt x="0" y="246"/>
                  </a:cubicBezTo>
                  <a:cubicBezTo>
                    <a:pt x="0" y="257"/>
                    <a:pt x="6" y="261"/>
                    <a:pt x="14" y="263"/>
                  </a:cubicBezTo>
                  <a:cubicBezTo>
                    <a:pt x="144" y="337"/>
                    <a:pt x="274" y="411"/>
                    <a:pt x="404" y="485"/>
                  </a:cubicBezTo>
                  <a:cubicBezTo>
                    <a:pt x="414" y="490"/>
                    <a:pt x="416" y="490"/>
                    <a:pt x="418" y="490"/>
                  </a:cubicBezTo>
                  <a:cubicBezTo>
                    <a:pt x="426" y="490"/>
                    <a:pt x="432" y="483"/>
                    <a:pt x="432" y="473"/>
                  </a:cubicBezTo>
                  <a:cubicBezTo>
                    <a:pt x="432" y="464"/>
                    <a:pt x="426" y="459"/>
                    <a:pt x="418" y="454"/>
                  </a:cubicBezTo>
                  <a:cubicBezTo>
                    <a:pt x="295" y="385"/>
                    <a:pt x="171" y="316"/>
                    <a:pt x="48" y="246"/>
                  </a:cubicBezTo>
                  <a:cubicBezTo>
                    <a:pt x="171" y="176"/>
                    <a:pt x="295" y="106"/>
                    <a:pt x="418" y="3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64" name="Figura a mano libera: forma 512">
              <a:extLst>
                <a:ext uri="{FF2B5EF4-FFF2-40B4-BE49-F238E27FC236}">
                  <a16:creationId xmlns:a16="http://schemas.microsoft.com/office/drawing/2014/main" id="{F3E7C3B0-1001-E7A8-C8B1-B203822FF82F}"/>
                </a:ext>
              </a:extLst>
            </p:cNvPr>
            <p:cNvSpPr/>
            <p:nvPr/>
          </p:nvSpPr>
          <p:spPr>
            <a:xfrm>
              <a:off x="7935840" y="2422080"/>
              <a:ext cx="100800" cy="201600"/>
            </a:xfrm>
            <a:custGeom>
              <a:avLst/>
              <a:gdLst>
                <a:gd name="textAreaLeft" fmla="*/ 0 w 100800"/>
                <a:gd name="textAreaRight" fmla="*/ 101880 w 100800"/>
                <a:gd name="textAreaTop" fmla="*/ 0 h 201600"/>
                <a:gd name="textAreaBottom" fmla="*/ 202680 h 201600"/>
              </a:gdLst>
              <a:ahLst/>
              <a:cxnLst/>
              <a:rect l="textAreaLeft" t="textAreaTop" r="textAreaRight" b="textAreaBottom"/>
              <a:pathLst>
                <a:path w="283" h="563">
                  <a:moveTo>
                    <a:pt x="56" y="497"/>
                  </a:moveTo>
                  <a:cubicBezTo>
                    <a:pt x="81" y="469"/>
                    <a:pt x="106" y="440"/>
                    <a:pt x="131" y="411"/>
                  </a:cubicBezTo>
                  <a:cubicBezTo>
                    <a:pt x="241" y="295"/>
                    <a:pt x="283" y="249"/>
                    <a:pt x="283" y="164"/>
                  </a:cubicBezTo>
                  <a:cubicBezTo>
                    <a:pt x="283" y="68"/>
                    <a:pt x="219" y="0"/>
                    <a:pt x="133" y="0"/>
                  </a:cubicBezTo>
                  <a:cubicBezTo>
                    <a:pt x="52" y="0"/>
                    <a:pt x="0" y="77"/>
                    <a:pt x="0" y="152"/>
                  </a:cubicBezTo>
                  <a:cubicBezTo>
                    <a:pt x="0" y="200"/>
                    <a:pt x="36" y="200"/>
                    <a:pt x="38" y="200"/>
                  </a:cubicBezTo>
                  <a:cubicBezTo>
                    <a:pt x="50" y="200"/>
                    <a:pt x="74" y="191"/>
                    <a:pt x="74" y="155"/>
                  </a:cubicBezTo>
                  <a:cubicBezTo>
                    <a:pt x="74" y="133"/>
                    <a:pt x="62" y="111"/>
                    <a:pt x="38" y="111"/>
                  </a:cubicBezTo>
                  <a:cubicBezTo>
                    <a:pt x="32" y="111"/>
                    <a:pt x="30" y="111"/>
                    <a:pt x="28" y="114"/>
                  </a:cubicBezTo>
                  <a:cubicBezTo>
                    <a:pt x="44" y="58"/>
                    <a:pt x="82" y="27"/>
                    <a:pt x="125" y="27"/>
                  </a:cubicBezTo>
                  <a:cubicBezTo>
                    <a:pt x="189" y="27"/>
                    <a:pt x="219" y="94"/>
                    <a:pt x="219" y="164"/>
                  </a:cubicBezTo>
                  <a:cubicBezTo>
                    <a:pt x="219" y="232"/>
                    <a:pt x="183" y="299"/>
                    <a:pt x="145" y="350"/>
                  </a:cubicBezTo>
                  <a:cubicBezTo>
                    <a:pt x="99" y="411"/>
                    <a:pt x="54" y="471"/>
                    <a:pt x="8" y="531"/>
                  </a:cubicBezTo>
                  <a:cubicBezTo>
                    <a:pt x="0" y="541"/>
                    <a:pt x="0" y="543"/>
                    <a:pt x="0" y="563"/>
                  </a:cubicBezTo>
                  <a:cubicBezTo>
                    <a:pt x="88" y="563"/>
                    <a:pt x="175" y="563"/>
                    <a:pt x="263" y="563"/>
                  </a:cubicBezTo>
                  <a:cubicBezTo>
                    <a:pt x="270" y="514"/>
                    <a:pt x="277" y="464"/>
                    <a:pt x="283" y="415"/>
                  </a:cubicBezTo>
                  <a:cubicBezTo>
                    <a:pt x="277" y="415"/>
                    <a:pt x="271" y="415"/>
                    <a:pt x="265" y="415"/>
                  </a:cubicBezTo>
                  <a:cubicBezTo>
                    <a:pt x="261" y="442"/>
                    <a:pt x="257" y="478"/>
                    <a:pt x="249" y="490"/>
                  </a:cubicBezTo>
                  <a:cubicBezTo>
                    <a:pt x="245" y="497"/>
                    <a:pt x="199" y="497"/>
                    <a:pt x="183" y="497"/>
                  </a:cubicBezTo>
                  <a:cubicBezTo>
                    <a:pt x="141" y="497"/>
                    <a:pt x="98" y="497"/>
                    <a:pt x="56" y="49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65" name="Figura a mano libera: forma 513">
              <a:extLst>
                <a:ext uri="{FF2B5EF4-FFF2-40B4-BE49-F238E27FC236}">
                  <a16:creationId xmlns:a16="http://schemas.microsoft.com/office/drawing/2014/main" id="{4FB1632D-5D73-3274-1002-D9744B6F4DA6}"/>
                </a:ext>
              </a:extLst>
            </p:cNvPr>
            <p:cNvSpPr/>
            <p:nvPr/>
          </p:nvSpPr>
          <p:spPr>
            <a:xfrm>
              <a:off x="8072640" y="2592720"/>
              <a:ext cx="25560" cy="30960"/>
            </a:xfrm>
            <a:custGeom>
              <a:avLst/>
              <a:gdLst>
                <a:gd name="textAreaLeft" fmla="*/ 0 w 25560"/>
                <a:gd name="textAreaRight" fmla="*/ 26640 w 25560"/>
                <a:gd name="textAreaTop" fmla="*/ 0 h 30960"/>
                <a:gd name="textAreaBottom" fmla="*/ 32040 h 30960"/>
              </a:gdLst>
              <a:ahLst/>
              <a:cxnLst/>
              <a:rect l="textAreaLeft" t="textAreaTop" r="textAreaRight" b="textAreaBottom"/>
              <a:pathLst>
                <a:path w="74" h="89">
                  <a:moveTo>
                    <a:pt x="74" y="46"/>
                  </a:moveTo>
                  <a:cubicBezTo>
                    <a:pt x="74" y="19"/>
                    <a:pt x="57" y="0"/>
                    <a:pt x="36" y="0"/>
                  </a:cubicBezTo>
                  <a:cubicBezTo>
                    <a:pt x="15" y="0"/>
                    <a:pt x="0" y="21"/>
                    <a:pt x="0" y="46"/>
                  </a:cubicBezTo>
                  <a:cubicBezTo>
                    <a:pt x="0" y="71"/>
                    <a:pt x="15" y="89"/>
                    <a:pt x="36" y="89"/>
                  </a:cubicBezTo>
                  <a:cubicBezTo>
                    <a:pt x="57" y="89"/>
                    <a:pt x="74" y="70"/>
                    <a:pt x="74" y="4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12960" rIns="90000" bIns="-1296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66" name="Figura a mano libera: forma 514">
              <a:extLst>
                <a:ext uri="{FF2B5EF4-FFF2-40B4-BE49-F238E27FC236}">
                  <a16:creationId xmlns:a16="http://schemas.microsoft.com/office/drawing/2014/main" id="{438622B4-E1FA-D673-BDDF-B18FFD826619}"/>
                </a:ext>
              </a:extLst>
            </p:cNvPr>
            <p:cNvSpPr/>
            <p:nvPr/>
          </p:nvSpPr>
          <p:spPr>
            <a:xfrm>
              <a:off x="8134200" y="2422080"/>
              <a:ext cx="100080" cy="208440"/>
            </a:xfrm>
            <a:custGeom>
              <a:avLst/>
              <a:gdLst>
                <a:gd name="textAreaLeft" fmla="*/ 0 w 100080"/>
                <a:gd name="textAreaRight" fmla="*/ 101160 w 100080"/>
                <a:gd name="textAreaTop" fmla="*/ 0 h 208440"/>
                <a:gd name="textAreaBottom" fmla="*/ 209520 h 208440"/>
              </a:gdLst>
              <a:ahLst/>
              <a:cxnLst/>
              <a:rect l="textAreaLeft" t="textAreaTop" r="textAreaRight" b="textAreaBottom"/>
              <a:pathLst>
                <a:path w="281" h="582">
                  <a:moveTo>
                    <a:pt x="281" y="394"/>
                  </a:moveTo>
                  <a:cubicBezTo>
                    <a:pt x="281" y="292"/>
                    <a:pt x="223" y="208"/>
                    <a:pt x="147" y="208"/>
                  </a:cubicBezTo>
                  <a:cubicBezTo>
                    <a:pt x="113" y="208"/>
                    <a:pt x="82" y="222"/>
                    <a:pt x="58" y="251"/>
                  </a:cubicBezTo>
                  <a:cubicBezTo>
                    <a:pt x="58" y="196"/>
                    <a:pt x="58" y="142"/>
                    <a:pt x="58" y="87"/>
                  </a:cubicBezTo>
                  <a:cubicBezTo>
                    <a:pt x="72" y="92"/>
                    <a:pt x="94" y="97"/>
                    <a:pt x="117" y="97"/>
                  </a:cubicBezTo>
                  <a:cubicBezTo>
                    <a:pt x="205" y="97"/>
                    <a:pt x="253" y="19"/>
                    <a:pt x="253" y="10"/>
                  </a:cubicBezTo>
                  <a:cubicBezTo>
                    <a:pt x="253" y="5"/>
                    <a:pt x="251" y="0"/>
                    <a:pt x="247" y="0"/>
                  </a:cubicBezTo>
                  <a:cubicBezTo>
                    <a:pt x="245" y="0"/>
                    <a:pt x="245" y="0"/>
                    <a:pt x="241" y="2"/>
                  </a:cubicBezTo>
                  <a:cubicBezTo>
                    <a:pt x="227" y="10"/>
                    <a:pt x="193" y="27"/>
                    <a:pt x="145" y="27"/>
                  </a:cubicBezTo>
                  <a:cubicBezTo>
                    <a:pt x="117" y="27"/>
                    <a:pt x="84" y="22"/>
                    <a:pt x="50" y="2"/>
                  </a:cubicBezTo>
                  <a:cubicBezTo>
                    <a:pt x="46" y="0"/>
                    <a:pt x="44" y="0"/>
                    <a:pt x="42" y="0"/>
                  </a:cubicBezTo>
                  <a:cubicBezTo>
                    <a:pt x="36" y="0"/>
                    <a:pt x="36" y="7"/>
                    <a:pt x="36" y="22"/>
                  </a:cubicBezTo>
                  <a:cubicBezTo>
                    <a:pt x="36" y="105"/>
                    <a:pt x="36" y="188"/>
                    <a:pt x="36" y="270"/>
                  </a:cubicBezTo>
                  <a:cubicBezTo>
                    <a:pt x="36" y="287"/>
                    <a:pt x="36" y="292"/>
                    <a:pt x="46" y="292"/>
                  </a:cubicBezTo>
                  <a:cubicBezTo>
                    <a:pt x="50" y="292"/>
                    <a:pt x="52" y="290"/>
                    <a:pt x="54" y="285"/>
                  </a:cubicBezTo>
                  <a:cubicBezTo>
                    <a:pt x="62" y="273"/>
                    <a:pt x="88" y="227"/>
                    <a:pt x="147" y="227"/>
                  </a:cubicBezTo>
                  <a:cubicBezTo>
                    <a:pt x="183" y="227"/>
                    <a:pt x="201" y="266"/>
                    <a:pt x="205" y="280"/>
                  </a:cubicBezTo>
                  <a:cubicBezTo>
                    <a:pt x="217" y="312"/>
                    <a:pt x="219" y="345"/>
                    <a:pt x="219" y="386"/>
                  </a:cubicBezTo>
                  <a:cubicBezTo>
                    <a:pt x="219" y="418"/>
                    <a:pt x="219" y="469"/>
                    <a:pt x="201" y="502"/>
                  </a:cubicBezTo>
                  <a:cubicBezTo>
                    <a:pt x="185" y="536"/>
                    <a:pt x="159" y="558"/>
                    <a:pt x="127" y="558"/>
                  </a:cubicBezTo>
                  <a:cubicBezTo>
                    <a:pt x="74" y="558"/>
                    <a:pt x="34" y="512"/>
                    <a:pt x="22" y="464"/>
                  </a:cubicBezTo>
                  <a:cubicBezTo>
                    <a:pt x="24" y="464"/>
                    <a:pt x="26" y="464"/>
                    <a:pt x="34" y="464"/>
                  </a:cubicBezTo>
                  <a:cubicBezTo>
                    <a:pt x="58" y="464"/>
                    <a:pt x="70" y="443"/>
                    <a:pt x="70" y="423"/>
                  </a:cubicBezTo>
                  <a:cubicBezTo>
                    <a:pt x="70" y="402"/>
                    <a:pt x="58" y="382"/>
                    <a:pt x="34" y="382"/>
                  </a:cubicBezTo>
                  <a:cubicBezTo>
                    <a:pt x="24" y="382"/>
                    <a:pt x="0" y="389"/>
                    <a:pt x="0" y="427"/>
                  </a:cubicBezTo>
                  <a:cubicBezTo>
                    <a:pt x="0" y="500"/>
                    <a:pt x="48" y="582"/>
                    <a:pt x="127" y="582"/>
                  </a:cubicBezTo>
                  <a:cubicBezTo>
                    <a:pt x="209" y="582"/>
                    <a:pt x="281" y="500"/>
                    <a:pt x="281" y="39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67" name="Figura a mano libera: forma 515">
              <a:extLst>
                <a:ext uri="{FF2B5EF4-FFF2-40B4-BE49-F238E27FC236}">
                  <a16:creationId xmlns:a16="http://schemas.microsoft.com/office/drawing/2014/main" id="{068A9F5C-6052-00B2-7BD9-ECE34B92D3B5}"/>
                </a:ext>
              </a:extLst>
            </p:cNvPr>
            <p:cNvSpPr/>
            <p:nvPr/>
          </p:nvSpPr>
          <p:spPr>
            <a:xfrm>
              <a:off x="8259120" y="2417040"/>
              <a:ext cx="253440" cy="206640"/>
            </a:xfrm>
            <a:custGeom>
              <a:avLst/>
              <a:gdLst>
                <a:gd name="textAreaLeft" fmla="*/ 0 w 253440"/>
                <a:gd name="textAreaRight" fmla="*/ 254520 w 253440"/>
                <a:gd name="textAreaTop" fmla="*/ 0 h 206640"/>
                <a:gd name="textAreaBottom" fmla="*/ 207720 h 206640"/>
              </a:gdLst>
              <a:ahLst/>
              <a:cxnLst/>
              <a:rect l="textAreaLeft" t="textAreaTop" r="textAreaRight" b="textAreaBottom"/>
              <a:pathLst>
                <a:path w="707" h="577">
                  <a:moveTo>
                    <a:pt x="623" y="65"/>
                  </a:moveTo>
                  <a:cubicBezTo>
                    <a:pt x="629" y="34"/>
                    <a:pt x="631" y="27"/>
                    <a:pt x="685" y="27"/>
                  </a:cubicBezTo>
                  <a:cubicBezTo>
                    <a:pt x="701" y="27"/>
                    <a:pt x="707" y="27"/>
                    <a:pt x="707" y="10"/>
                  </a:cubicBezTo>
                  <a:cubicBezTo>
                    <a:pt x="707" y="0"/>
                    <a:pt x="699" y="0"/>
                    <a:pt x="687" y="0"/>
                  </a:cubicBezTo>
                  <a:cubicBezTo>
                    <a:pt x="656" y="0"/>
                    <a:pt x="626" y="0"/>
                    <a:pt x="595" y="0"/>
                  </a:cubicBezTo>
                  <a:cubicBezTo>
                    <a:pt x="577" y="0"/>
                    <a:pt x="575" y="0"/>
                    <a:pt x="567" y="17"/>
                  </a:cubicBezTo>
                  <a:cubicBezTo>
                    <a:pt x="481" y="177"/>
                    <a:pt x="395" y="337"/>
                    <a:pt x="309" y="497"/>
                  </a:cubicBezTo>
                  <a:cubicBezTo>
                    <a:pt x="291" y="338"/>
                    <a:pt x="273" y="179"/>
                    <a:pt x="255" y="19"/>
                  </a:cubicBezTo>
                  <a:cubicBezTo>
                    <a:pt x="251" y="0"/>
                    <a:pt x="251" y="0"/>
                    <a:pt x="233" y="0"/>
                  </a:cubicBezTo>
                  <a:cubicBezTo>
                    <a:pt x="201" y="0"/>
                    <a:pt x="169" y="0"/>
                    <a:pt x="137" y="0"/>
                  </a:cubicBezTo>
                  <a:cubicBezTo>
                    <a:pt x="123" y="0"/>
                    <a:pt x="115" y="0"/>
                    <a:pt x="115" y="17"/>
                  </a:cubicBezTo>
                  <a:cubicBezTo>
                    <a:pt x="115" y="27"/>
                    <a:pt x="121" y="27"/>
                    <a:pt x="135" y="27"/>
                  </a:cubicBezTo>
                  <a:cubicBezTo>
                    <a:pt x="145" y="27"/>
                    <a:pt x="157" y="27"/>
                    <a:pt x="165" y="29"/>
                  </a:cubicBezTo>
                  <a:cubicBezTo>
                    <a:pt x="177" y="29"/>
                    <a:pt x="181" y="31"/>
                    <a:pt x="181" y="41"/>
                  </a:cubicBezTo>
                  <a:cubicBezTo>
                    <a:pt x="181" y="46"/>
                    <a:pt x="181" y="48"/>
                    <a:pt x="179" y="58"/>
                  </a:cubicBezTo>
                  <a:cubicBezTo>
                    <a:pt x="149" y="201"/>
                    <a:pt x="119" y="345"/>
                    <a:pt x="88" y="488"/>
                  </a:cubicBezTo>
                  <a:cubicBezTo>
                    <a:pt x="80" y="522"/>
                    <a:pt x="68" y="548"/>
                    <a:pt x="12" y="551"/>
                  </a:cubicBezTo>
                  <a:cubicBezTo>
                    <a:pt x="8" y="551"/>
                    <a:pt x="0" y="553"/>
                    <a:pt x="0" y="568"/>
                  </a:cubicBezTo>
                  <a:cubicBezTo>
                    <a:pt x="0" y="575"/>
                    <a:pt x="4" y="577"/>
                    <a:pt x="10" y="577"/>
                  </a:cubicBezTo>
                  <a:cubicBezTo>
                    <a:pt x="32" y="577"/>
                    <a:pt x="56" y="575"/>
                    <a:pt x="80" y="575"/>
                  </a:cubicBezTo>
                  <a:cubicBezTo>
                    <a:pt x="104" y="575"/>
                    <a:pt x="129" y="577"/>
                    <a:pt x="153" y="577"/>
                  </a:cubicBezTo>
                  <a:cubicBezTo>
                    <a:pt x="157" y="577"/>
                    <a:pt x="165" y="577"/>
                    <a:pt x="165" y="560"/>
                  </a:cubicBezTo>
                  <a:cubicBezTo>
                    <a:pt x="165" y="551"/>
                    <a:pt x="157" y="551"/>
                    <a:pt x="153" y="551"/>
                  </a:cubicBezTo>
                  <a:cubicBezTo>
                    <a:pt x="113" y="551"/>
                    <a:pt x="104" y="534"/>
                    <a:pt x="104" y="514"/>
                  </a:cubicBezTo>
                  <a:cubicBezTo>
                    <a:pt x="104" y="507"/>
                    <a:pt x="104" y="505"/>
                    <a:pt x="107" y="495"/>
                  </a:cubicBezTo>
                  <a:cubicBezTo>
                    <a:pt x="139" y="341"/>
                    <a:pt x="171" y="188"/>
                    <a:pt x="203" y="34"/>
                  </a:cubicBezTo>
                  <a:cubicBezTo>
                    <a:pt x="204" y="34"/>
                    <a:pt x="204" y="34"/>
                    <a:pt x="205" y="34"/>
                  </a:cubicBezTo>
                  <a:cubicBezTo>
                    <a:pt x="225" y="208"/>
                    <a:pt x="245" y="383"/>
                    <a:pt x="265" y="558"/>
                  </a:cubicBezTo>
                  <a:cubicBezTo>
                    <a:pt x="267" y="568"/>
                    <a:pt x="267" y="577"/>
                    <a:pt x="275" y="577"/>
                  </a:cubicBezTo>
                  <a:cubicBezTo>
                    <a:pt x="283" y="577"/>
                    <a:pt x="287" y="568"/>
                    <a:pt x="291" y="563"/>
                  </a:cubicBezTo>
                  <a:cubicBezTo>
                    <a:pt x="386" y="384"/>
                    <a:pt x="482" y="205"/>
                    <a:pt x="577" y="27"/>
                  </a:cubicBezTo>
                  <a:cubicBezTo>
                    <a:pt x="543" y="188"/>
                    <a:pt x="510" y="350"/>
                    <a:pt x="476" y="512"/>
                  </a:cubicBezTo>
                  <a:cubicBezTo>
                    <a:pt x="468" y="543"/>
                    <a:pt x="468" y="551"/>
                    <a:pt x="412" y="551"/>
                  </a:cubicBezTo>
                  <a:cubicBezTo>
                    <a:pt x="400" y="551"/>
                    <a:pt x="392" y="551"/>
                    <a:pt x="392" y="568"/>
                  </a:cubicBezTo>
                  <a:cubicBezTo>
                    <a:pt x="392" y="577"/>
                    <a:pt x="400" y="577"/>
                    <a:pt x="402" y="577"/>
                  </a:cubicBezTo>
                  <a:cubicBezTo>
                    <a:pt x="422" y="577"/>
                    <a:pt x="470" y="575"/>
                    <a:pt x="490" y="575"/>
                  </a:cubicBezTo>
                  <a:cubicBezTo>
                    <a:pt x="518" y="575"/>
                    <a:pt x="549" y="577"/>
                    <a:pt x="579" y="577"/>
                  </a:cubicBezTo>
                  <a:cubicBezTo>
                    <a:pt x="583" y="577"/>
                    <a:pt x="593" y="577"/>
                    <a:pt x="593" y="560"/>
                  </a:cubicBezTo>
                  <a:cubicBezTo>
                    <a:pt x="593" y="551"/>
                    <a:pt x="585" y="551"/>
                    <a:pt x="573" y="551"/>
                  </a:cubicBezTo>
                  <a:cubicBezTo>
                    <a:pt x="547" y="551"/>
                    <a:pt x="526" y="551"/>
                    <a:pt x="526" y="536"/>
                  </a:cubicBezTo>
                  <a:cubicBezTo>
                    <a:pt x="526" y="534"/>
                    <a:pt x="526" y="531"/>
                    <a:pt x="531" y="517"/>
                  </a:cubicBezTo>
                  <a:cubicBezTo>
                    <a:pt x="561" y="366"/>
                    <a:pt x="592" y="216"/>
                    <a:pt x="623" y="6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68" name="Figura a mano libera: forma 516">
              <a:extLst>
                <a:ext uri="{FF2B5EF4-FFF2-40B4-BE49-F238E27FC236}">
                  <a16:creationId xmlns:a16="http://schemas.microsoft.com/office/drawing/2014/main" id="{0E3F373D-D482-A74A-0678-C2AE7D873937}"/>
                </a:ext>
              </a:extLst>
            </p:cNvPr>
            <p:cNvSpPr/>
            <p:nvPr/>
          </p:nvSpPr>
          <p:spPr>
            <a:xfrm>
              <a:off x="8534160" y="2490120"/>
              <a:ext cx="96480" cy="137160"/>
            </a:xfrm>
            <a:custGeom>
              <a:avLst/>
              <a:gdLst>
                <a:gd name="textAreaLeft" fmla="*/ 0 w 96480"/>
                <a:gd name="textAreaRight" fmla="*/ 97560 w 96480"/>
                <a:gd name="textAreaTop" fmla="*/ 0 h 137160"/>
                <a:gd name="textAreaBottom" fmla="*/ 138240 h 137160"/>
              </a:gdLst>
              <a:ahLst/>
              <a:cxnLst/>
              <a:rect l="textAreaLeft" t="textAreaTop" r="textAreaRight" b="textAreaBottom"/>
              <a:pathLst>
                <a:path w="271" h="384">
                  <a:moveTo>
                    <a:pt x="100" y="179"/>
                  </a:moveTo>
                  <a:cubicBezTo>
                    <a:pt x="121" y="179"/>
                    <a:pt x="173" y="179"/>
                    <a:pt x="209" y="159"/>
                  </a:cubicBezTo>
                  <a:cubicBezTo>
                    <a:pt x="257" y="135"/>
                    <a:pt x="261" y="85"/>
                    <a:pt x="261" y="72"/>
                  </a:cubicBezTo>
                  <a:cubicBezTo>
                    <a:pt x="261" y="36"/>
                    <a:pt x="235" y="0"/>
                    <a:pt x="185" y="0"/>
                  </a:cubicBezTo>
                  <a:cubicBezTo>
                    <a:pt x="107" y="0"/>
                    <a:pt x="0" y="82"/>
                    <a:pt x="0" y="232"/>
                  </a:cubicBezTo>
                  <a:cubicBezTo>
                    <a:pt x="0" y="316"/>
                    <a:pt x="42" y="384"/>
                    <a:pt x="111" y="384"/>
                  </a:cubicBezTo>
                  <a:cubicBezTo>
                    <a:pt x="213" y="384"/>
                    <a:pt x="271" y="295"/>
                    <a:pt x="271" y="285"/>
                  </a:cubicBezTo>
                  <a:cubicBezTo>
                    <a:pt x="271" y="280"/>
                    <a:pt x="267" y="273"/>
                    <a:pt x="263" y="273"/>
                  </a:cubicBezTo>
                  <a:cubicBezTo>
                    <a:pt x="259" y="273"/>
                    <a:pt x="259" y="275"/>
                    <a:pt x="253" y="283"/>
                  </a:cubicBezTo>
                  <a:cubicBezTo>
                    <a:pt x="199" y="365"/>
                    <a:pt x="121" y="365"/>
                    <a:pt x="113" y="365"/>
                  </a:cubicBezTo>
                  <a:cubicBezTo>
                    <a:pt x="58" y="365"/>
                    <a:pt x="52" y="295"/>
                    <a:pt x="52" y="268"/>
                  </a:cubicBezTo>
                  <a:cubicBezTo>
                    <a:pt x="52" y="256"/>
                    <a:pt x="52" y="232"/>
                    <a:pt x="62" y="179"/>
                  </a:cubicBezTo>
                  <a:cubicBezTo>
                    <a:pt x="75" y="179"/>
                    <a:pt x="88" y="179"/>
                    <a:pt x="100" y="179"/>
                  </a:cubicBezTo>
                  <a:moveTo>
                    <a:pt x="66" y="162"/>
                  </a:moveTo>
                  <a:cubicBezTo>
                    <a:pt x="94" y="31"/>
                    <a:pt x="167" y="19"/>
                    <a:pt x="185" y="19"/>
                  </a:cubicBezTo>
                  <a:cubicBezTo>
                    <a:pt x="219" y="19"/>
                    <a:pt x="237" y="43"/>
                    <a:pt x="237" y="72"/>
                  </a:cubicBezTo>
                  <a:cubicBezTo>
                    <a:pt x="237" y="162"/>
                    <a:pt x="125" y="162"/>
                    <a:pt x="96" y="162"/>
                  </a:cubicBezTo>
                  <a:cubicBezTo>
                    <a:pt x="86" y="162"/>
                    <a:pt x="76" y="162"/>
                    <a:pt x="66" y="16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69" name="Figura a mano libera: forma 517">
              <a:extLst>
                <a:ext uri="{FF2B5EF4-FFF2-40B4-BE49-F238E27FC236}">
                  <a16:creationId xmlns:a16="http://schemas.microsoft.com/office/drawing/2014/main" id="{3B736DF5-9764-29E8-CB7E-DDD9EB9318A3}"/>
                </a:ext>
              </a:extLst>
            </p:cNvPr>
            <p:cNvSpPr/>
            <p:nvPr/>
          </p:nvSpPr>
          <p:spPr>
            <a:xfrm>
              <a:off x="8655120" y="2417040"/>
              <a:ext cx="180360" cy="213840"/>
            </a:xfrm>
            <a:custGeom>
              <a:avLst/>
              <a:gdLst>
                <a:gd name="textAreaLeft" fmla="*/ 0 w 180360"/>
                <a:gd name="textAreaRight" fmla="*/ 181440 w 180360"/>
                <a:gd name="textAreaTop" fmla="*/ 0 h 213840"/>
                <a:gd name="textAreaBottom" fmla="*/ 214920 h 213840"/>
              </a:gdLst>
              <a:ahLst/>
              <a:cxnLst/>
              <a:rect l="textAreaLeft" t="textAreaTop" r="textAreaRight" b="textAreaBottom"/>
              <a:pathLst>
                <a:path w="504" h="597">
                  <a:moveTo>
                    <a:pt x="404" y="97"/>
                  </a:moveTo>
                  <a:cubicBezTo>
                    <a:pt x="440" y="31"/>
                    <a:pt x="468" y="29"/>
                    <a:pt x="494" y="27"/>
                  </a:cubicBezTo>
                  <a:cubicBezTo>
                    <a:pt x="504" y="27"/>
                    <a:pt x="504" y="12"/>
                    <a:pt x="504" y="10"/>
                  </a:cubicBezTo>
                  <a:cubicBezTo>
                    <a:pt x="504" y="2"/>
                    <a:pt x="500" y="0"/>
                    <a:pt x="494" y="0"/>
                  </a:cubicBezTo>
                  <a:cubicBezTo>
                    <a:pt x="476" y="0"/>
                    <a:pt x="456" y="2"/>
                    <a:pt x="438" y="2"/>
                  </a:cubicBezTo>
                  <a:cubicBezTo>
                    <a:pt x="414" y="2"/>
                    <a:pt x="390" y="0"/>
                    <a:pt x="368" y="0"/>
                  </a:cubicBezTo>
                  <a:cubicBezTo>
                    <a:pt x="364" y="0"/>
                    <a:pt x="354" y="0"/>
                    <a:pt x="354" y="17"/>
                  </a:cubicBezTo>
                  <a:cubicBezTo>
                    <a:pt x="354" y="27"/>
                    <a:pt x="360" y="27"/>
                    <a:pt x="366" y="27"/>
                  </a:cubicBezTo>
                  <a:cubicBezTo>
                    <a:pt x="384" y="29"/>
                    <a:pt x="398" y="36"/>
                    <a:pt x="398" y="53"/>
                  </a:cubicBezTo>
                  <a:cubicBezTo>
                    <a:pt x="398" y="68"/>
                    <a:pt x="388" y="85"/>
                    <a:pt x="388" y="87"/>
                  </a:cubicBezTo>
                  <a:cubicBezTo>
                    <a:pt x="315" y="225"/>
                    <a:pt x="243" y="362"/>
                    <a:pt x="171" y="500"/>
                  </a:cubicBezTo>
                  <a:cubicBezTo>
                    <a:pt x="155" y="350"/>
                    <a:pt x="139" y="200"/>
                    <a:pt x="123" y="51"/>
                  </a:cubicBezTo>
                  <a:cubicBezTo>
                    <a:pt x="123" y="36"/>
                    <a:pt x="139" y="27"/>
                    <a:pt x="171" y="27"/>
                  </a:cubicBezTo>
                  <a:cubicBezTo>
                    <a:pt x="181" y="27"/>
                    <a:pt x="189" y="27"/>
                    <a:pt x="189" y="10"/>
                  </a:cubicBezTo>
                  <a:cubicBezTo>
                    <a:pt x="189" y="2"/>
                    <a:pt x="183" y="0"/>
                    <a:pt x="179" y="0"/>
                  </a:cubicBezTo>
                  <a:cubicBezTo>
                    <a:pt x="151" y="0"/>
                    <a:pt x="121" y="2"/>
                    <a:pt x="90" y="2"/>
                  </a:cubicBezTo>
                  <a:cubicBezTo>
                    <a:pt x="78" y="2"/>
                    <a:pt x="64" y="2"/>
                    <a:pt x="52" y="2"/>
                  </a:cubicBezTo>
                  <a:cubicBezTo>
                    <a:pt x="40" y="2"/>
                    <a:pt x="26" y="0"/>
                    <a:pt x="14" y="0"/>
                  </a:cubicBezTo>
                  <a:cubicBezTo>
                    <a:pt x="10" y="0"/>
                    <a:pt x="0" y="0"/>
                    <a:pt x="0" y="17"/>
                  </a:cubicBezTo>
                  <a:cubicBezTo>
                    <a:pt x="0" y="27"/>
                    <a:pt x="8" y="27"/>
                    <a:pt x="18" y="27"/>
                  </a:cubicBezTo>
                  <a:cubicBezTo>
                    <a:pt x="58" y="27"/>
                    <a:pt x="58" y="34"/>
                    <a:pt x="60" y="56"/>
                  </a:cubicBezTo>
                  <a:cubicBezTo>
                    <a:pt x="79" y="229"/>
                    <a:pt x="98" y="403"/>
                    <a:pt x="117" y="577"/>
                  </a:cubicBezTo>
                  <a:cubicBezTo>
                    <a:pt x="119" y="594"/>
                    <a:pt x="123" y="597"/>
                    <a:pt x="131" y="597"/>
                  </a:cubicBezTo>
                  <a:cubicBezTo>
                    <a:pt x="143" y="597"/>
                    <a:pt x="145" y="592"/>
                    <a:pt x="151" y="580"/>
                  </a:cubicBezTo>
                  <a:cubicBezTo>
                    <a:pt x="235" y="419"/>
                    <a:pt x="320" y="258"/>
                    <a:pt x="404" y="9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nvGrpSpPr>
          <p:cNvPr id="470" name="Gruppo 518">
            <a:extLst>
              <a:ext uri="{FF2B5EF4-FFF2-40B4-BE49-F238E27FC236}">
                <a16:creationId xmlns:a16="http://schemas.microsoft.com/office/drawing/2014/main" id="{F794D547-9037-7AC6-D270-2AD8A8DB9728}"/>
              </a:ext>
            </a:extLst>
          </p:cNvPr>
          <p:cNvGrpSpPr/>
          <p:nvPr/>
        </p:nvGrpSpPr>
        <p:grpSpPr>
          <a:xfrm>
            <a:off x="5770750" y="4614146"/>
            <a:ext cx="2619822" cy="196149"/>
            <a:chOff x="5883480" y="2774520"/>
            <a:chExt cx="2952000" cy="231840"/>
          </a:xfrm>
        </p:grpSpPr>
        <p:sp>
          <p:nvSpPr>
            <p:cNvPr id="471" name="Figura a mano libera: forma 519">
              <a:extLst>
                <a:ext uri="{FF2B5EF4-FFF2-40B4-BE49-F238E27FC236}">
                  <a16:creationId xmlns:a16="http://schemas.microsoft.com/office/drawing/2014/main" id="{71AB3BE7-5540-E40A-847E-0B05A2D94DAB}"/>
                </a:ext>
              </a:extLst>
            </p:cNvPr>
            <p:cNvSpPr/>
            <p:nvPr/>
          </p:nvSpPr>
          <p:spPr>
            <a:xfrm>
              <a:off x="5889240" y="2788920"/>
              <a:ext cx="2933280" cy="203400"/>
            </a:xfrm>
            <a:custGeom>
              <a:avLst/>
              <a:gdLst>
                <a:gd name="textAreaLeft" fmla="*/ 0 w 2933280"/>
                <a:gd name="textAreaRight" fmla="*/ 2934360 w 2933280"/>
                <a:gd name="textAreaTop" fmla="*/ 0 h 203400"/>
                <a:gd name="textAreaBottom" fmla="*/ 204480 h 203400"/>
              </a:gdLst>
              <a:ahLst/>
              <a:cxnLst/>
              <a:rect l="textAreaLeft" t="textAreaTop" r="textAreaRight" b="textAreaBottom"/>
              <a:pathLst>
                <a:path w="8151" h="568">
                  <a:moveTo>
                    <a:pt x="0" y="0"/>
                  </a:moveTo>
                  <a:cubicBezTo>
                    <a:pt x="2717" y="0"/>
                    <a:pt x="5434" y="0"/>
                    <a:pt x="8151" y="0"/>
                  </a:cubicBezTo>
                  <a:cubicBezTo>
                    <a:pt x="8151" y="189"/>
                    <a:pt x="8151" y="379"/>
                    <a:pt x="8151" y="568"/>
                  </a:cubicBezTo>
                  <a:cubicBezTo>
                    <a:pt x="5434" y="568"/>
                    <a:pt x="2717" y="568"/>
                    <a:pt x="0" y="568"/>
                  </a:cubicBezTo>
                  <a:cubicBezTo>
                    <a:pt x="0" y="379"/>
                    <a:pt x="0" y="189"/>
                    <a:pt x="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472" name="Figura a mano libera: forma 520">
              <a:extLst>
                <a:ext uri="{FF2B5EF4-FFF2-40B4-BE49-F238E27FC236}">
                  <a16:creationId xmlns:a16="http://schemas.microsoft.com/office/drawing/2014/main" id="{78FA86A3-131D-8228-34F4-027825ECC099}"/>
                </a:ext>
              </a:extLst>
            </p:cNvPr>
            <p:cNvSpPr/>
            <p:nvPr/>
          </p:nvSpPr>
          <p:spPr>
            <a:xfrm>
              <a:off x="5883480" y="2775960"/>
              <a:ext cx="110880" cy="186840"/>
            </a:xfrm>
            <a:custGeom>
              <a:avLst/>
              <a:gdLst>
                <a:gd name="textAreaLeft" fmla="*/ 0 w 110880"/>
                <a:gd name="textAreaRight" fmla="*/ 111960 w 110880"/>
                <a:gd name="textAreaTop" fmla="*/ 0 h 186840"/>
                <a:gd name="textAreaBottom" fmla="*/ 187920 h 186840"/>
              </a:gdLst>
              <a:ahLst/>
              <a:cxnLst/>
              <a:rect l="textAreaLeft" t="textAreaTop" r="textAreaRight" b="textAreaBottom"/>
              <a:pathLst>
                <a:path w="311" h="522">
                  <a:moveTo>
                    <a:pt x="186" y="394"/>
                  </a:moveTo>
                  <a:cubicBezTo>
                    <a:pt x="186" y="417"/>
                    <a:pt x="186" y="439"/>
                    <a:pt x="186" y="462"/>
                  </a:cubicBezTo>
                  <a:cubicBezTo>
                    <a:pt x="186" y="489"/>
                    <a:pt x="186" y="497"/>
                    <a:pt x="134" y="497"/>
                  </a:cubicBezTo>
                  <a:cubicBezTo>
                    <a:pt x="128" y="497"/>
                    <a:pt x="123" y="497"/>
                    <a:pt x="118" y="497"/>
                  </a:cubicBezTo>
                  <a:cubicBezTo>
                    <a:pt x="118" y="505"/>
                    <a:pt x="118" y="513"/>
                    <a:pt x="118" y="522"/>
                  </a:cubicBezTo>
                  <a:cubicBezTo>
                    <a:pt x="148" y="519"/>
                    <a:pt x="185" y="519"/>
                    <a:pt x="214" y="519"/>
                  </a:cubicBezTo>
                  <a:cubicBezTo>
                    <a:pt x="242" y="519"/>
                    <a:pt x="279" y="519"/>
                    <a:pt x="307" y="522"/>
                  </a:cubicBezTo>
                  <a:cubicBezTo>
                    <a:pt x="307" y="513"/>
                    <a:pt x="307" y="505"/>
                    <a:pt x="307" y="497"/>
                  </a:cubicBezTo>
                  <a:cubicBezTo>
                    <a:pt x="303" y="497"/>
                    <a:pt x="298" y="497"/>
                    <a:pt x="293" y="497"/>
                  </a:cubicBezTo>
                  <a:cubicBezTo>
                    <a:pt x="241" y="497"/>
                    <a:pt x="239" y="489"/>
                    <a:pt x="239" y="462"/>
                  </a:cubicBezTo>
                  <a:cubicBezTo>
                    <a:pt x="239" y="439"/>
                    <a:pt x="239" y="417"/>
                    <a:pt x="239" y="394"/>
                  </a:cubicBezTo>
                  <a:cubicBezTo>
                    <a:pt x="263" y="394"/>
                    <a:pt x="287" y="394"/>
                    <a:pt x="311" y="394"/>
                  </a:cubicBezTo>
                  <a:cubicBezTo>
                    <a:pt x="311" y="386"/>
                    <a:pt x="311" y="378"/>
                    <a:pt x="311" y="370"/>
                  </a:cubicBezTo>
                  <a:cubicBezTo>
                    <a:pt x="287" y="370"/>
                    <a:pt x="263" y="370"/>
                    <a:pt x="239" y="370"/>
                  </a:cubicBezTo>
                  <a:cubicBezTo>
                    <a:pt x="239" y="253"/>
                    <a:pt x="239" y="136"/>
                    <a:pt x="239" y="20"/>
                  </a:cubicBezTo>
                  <a:cubicBezTo>
                    <a:pt x="239" y="4"/>
                    <a:pt x="239" y="0"/>
                    <a:pt x="229" y="0"/>
                  </a:cubicBezTo>
                  <a:cubicBezTo>
                    <a:pt x="223" y="0"/>
                    <a:pt x="221" y="0"/>
                    <a:pt x="216" y="9"/>
                  </a:cubicBezTo>
                  <a:cubicBezTo>
                    <a:pt x="144" y="129"/>
                    <a:pt x="72" y="249"/>
                    <a:pt x="0" y="370"/>
                  </a:cubicBezTo>
                  <a:cubicBezTo>
                    <a:pt x="0" y="378"/>
                    <a:pt x="0" y="386"/>
                    <a:pt x="0" y="394"/>
                  </a:cubicBezTo>
                  <a:cubicBezTo>
                    <a:pt x="62" y="394"/>
                    <a:pt x="124" y="394"/>
                    <a:pt x="186" y="394"/>
                  </a:cubicBezTo>
                  <a:moveTo>
                    <a:pt x="190" y="370"/>
                  </a:moveTo>
                  <a:cubicBezTo>
                    <a:pt x="133" y="370"/>
                    <a:pt x="76" y="370"/>
                    <a:pt x="20" y="370"/>
                  </a:cubicBezTo>
                  <a:cubicBezTo>
                    <a:pt x="76" y="274"/>
                    <a:pt x="133" y="179"/>
                    <a:pt x="190" y="84"/>
                  </a:cubicBezTo>
                  <a:cubicBezTo>
                    <a:pt x="190" y="179"/>
                    <a:pt x="190" y="274"/>
                    <a:pt x="190" y="37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73" name="Figura a mano libera: forma 521">
              <a:extLst>
                <a:ext uri="{FF2B5EF4-FFF2-40B4-BE49-F238E27FC236}">
                  <a16:creationId xmlns:a16="http://schemas.microsoft.com/office/drawing/2014/main" id="{0C002B76-79DF-017B-9171-15DD8C28F753}"/>
                </a:ext>
              </a:extLst>
            </p:cNvPr>
            <p:cNvSpPr/>
            <p:nvPr/>
          </p:nvSpPr>
          <p:spPr>
            <a:xfrm>
              <a:off x="6024240" y="2934720"/>
              <a:ext cx="25560" cy="28080"/>
            </a:xfrm>
            <a:custGeom>
              <a:avLst/>
              <a:gdLst>
                <a:gd name="textAreaLeft" fmla="*/ 0 w 25560"/>
                <a:gd name="textAreaRight" fmla="*/ 26640 w 25560"/>
                <a:gd name="textAreaTop" fmla="*/ 0 h 28080"/>
                <a:gd name="textAreaBottom" fmla="*/ 29160 h 28080"/>
              </a:gdLst>
              <a:ahLst/>
              <a:cxnLst/>
              <a:rect l="textAreaLeft" t="textAreaTop" r="textAreaRight" b="textAreaBottom"/>
              <a:pathLst>
                <a:path w="74" h="81">
                  <a:moveTo>
                    <a:pt x="74" y="42"/>
                  </a:moveTo>
                  <a:cubicBezTo>
                    <a:pt x="74" y="18"/>
                    <a:pt x="59" y="0"/>
                    <a:pt x="38" y="0"/>
                  </a:cubicBezTo>
                  <a:cubicBezTo>
                    <a:pt x="17" y="0"/>
                    <a:pt x="0" y="19"/>
                    <a:pt x="0" y="42"/>
                  </a:cubicBezTo>
                  <a:cubicBezTo>
                    <a:pt x="0" y="65"/>
                    <a:pt x="17" y="81"/>
                    <a:pt x="38" y="81"/>
                  </a:cubicBezTo>
                  <a:cubicBezTo>
                    <a:pt x="59" y="81"/>
                    <a:pt x="74" y="64"/>
                    <a:pt x="74" y="4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15840" rIns="90000" bIns="-1584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74" name="Figura a mano libera: forma 522">
              <a:extLst>
                <a:ext uri="{FF2B5EF4-FFF2-40B4-BE49-F238E27FC236}">
                  <a16:creationId xmlns:a16="http://schemas.microsoft.com/office/drawing/2014/main" id="{3DB68C39-EC82-43B6-27BC-A6DB2DB3D647}"/>
                </a:ext>
              </a:extLst>
            </p:cNvPr>
            <p:cNvSpPr/>
            <p:nvPr/>
          </p:nvSpPr>
          <p:spPr>
            <a:xfrm>
              <a:off x="6079680" y="2775960"/>
              <a:ext cx="110880" cy="186840"/>
            </a:xfrm>
            <a:custGeom>
              <a:avLst/>
              <a:gdLst>
                <a:gd name="textAreaLeft" fmla="*/ 0 w 110880"/>
                <a:gd name="textAreaRight" fmla="*/ 111960 w 110880"/>
                <a:gd name="textAreaTop" fmla="*/ 0 h 186840"/>
                <a:gd name="textAreaBottom" fmla="*/ 187920 h 186840"/>
              </a:gdLst>
              <a:ahLst/>
              <a:cxnLst/>
              <a:rect l="textAreaLeft" t="textAreaTop" r="textAreaRight" b="textAreaBottom"/>
              <a:pathLst>
                <a:path w="311" h="522">
                  <a:moveTo>
                    <a:pt x="188" y="394"/>
                  </a:moveTo>
                  <a:cubicBezTo>
                    <a:pt x="188" y="417"/>
                    <a:pt x="188" y="439"/>
                    <a:pt x="188" y="462"/>
                  </a:cubicBezTo>
                  <a:cubicBezTo>
                    <a:pt x="188" y="489"/>
                    <a:pt x="186" y="497"/>
                    <a:pt x="134" y="497"/>
                  </a:cubicBezTo>
                  <a:cubicBezTo>
                    <a:pt x="129" y="497"/>
                    <a:pt x="124" y="497"/>
                    <a:pt x="120" y="497"/>
                  </a:cubicBezTo>
                  <a:cubicBezTo>
                    <a:pt x="120" y="505"/>
                    <a:pt x="120" y="513"/>
                    <a:pt x="120" y="522"/>
                  </a:cubicBezTo>
                  <a:cubicBezTo>
                    <a:pt x="148" y="519"/>
                    <a:pt x="184" y="519"/>
                    <a:pt x="214" y="519"/>
                  </a:cubicBezTo>
                  <a:cubicBezTo>
                    <a:pt x="243" y="519"/>
                    <a:pt x="279" y="519"/>
                    <a:pt x="309" y="522"/>
                  </a:cubicBezTo>
                  <a:cubicBezTo>
                    <a:pt x="309" y="513"/>
                    <a:pt x="309" y="505"/>
                    <a:pt x="309" y="497"/>
                  </a:cubicBezTo>
                  <a:cubicBezTo>
                    <a:pt x="304" y="497"/>
                    <a:pt x="299" y="497"/>
                    <a:pt x="293" y="497"/>
                  </a:cubicBezTo>
                  <a:cubicBezTo>
                    <a:pt x="241" y="497"/>
                    <a:pt x="241" y="489"/>
                    <a:pt x="241" y="462"/>
                  </a:cubicBezTo>
                  <a:cubicBezTo>
                    <a:pt x="241" y="439"/>
                    <a:pt x="241" y="417"/>
                    <a:pt x="241" y="394"/>
                  </a:cubicBezTo>
                  <a:cubicBezTo>
                    <a:pt x="265" y="394"/>
                    <a:pt x="288" y="394"/>
                    <a:pt x="311" y="394"/>
                  </a:cubicBezTo>
                  <a:cubicBezTo>
                    <a:pt x="311" y="386"/>
                    <a:pt x="311" y="378"/>
                    <a:pt x="311" y="370"/>
                  </a:cubicBezTo>
                  <a:cubicBezTo>
                    <a:pt x="288" y="370"/>
                    <a:pt x="265" y="370"/>
                    <a:pt x="241" y="370"/>
                  </a:cubicBezTo>
                  <a:cubicBezTo>
                    <a:pt x="241" y="253"/>
                    <a:pt x="241" y="136"/>
                    <a:pt x="241" y="20"/>
                  </a:cubicBezTo>
                  <a:cubicBezTo>
                    <a:pt x="241" y="4"/>
                    <a:pt x="241" y="0"/>
                    <a:pt x="229" y="0"/>
                  </a:cubicBezTo>
                  <a:cubicBezTo>
                    <a:pt x="223" y="0"/>
                    <a:pt x="221" y="0"/>
                    <a:pt x="216" y="9"/>
                  </a:cubicBezTo>
                  <a:cubicBezTo>
                    <a:pt x="144" y="129"/>
                    <a:pt x="72" y="249"/>
                    <a:pt x="0" y="370"/>
                  </a:cubicBezTo>
                  <a:cubicBezTo>
                    <a:pt x="0" y="378"/>
                    <a:pt x="0" y="386"/>
                    <a:pt x="0" y="394"/>
                  </a:cubicBezTo>
                  <a:cubicBezTo>
                    <a:pt x="63" y="394"/>
                    <a:pt x="125" y="394"/>
                    <a:pt x="188" y="394"/>
                  </a:cubicBezTo>
                  <a:moveTo>
                    <a:pt x="192" y="370"/>
                  </a:moveTo>
                  <a:cubicBezTo>
                    <a:pt x="134" y="370"/>
                    <a:pt x="77" y="370"/>
                    <a:pt x="20" y="370"/>
                  </a:cubicBezTo>
                  <a:cubicBezTo>
                    <a:pt x="77" y="274"/>
                    <a:pt x="134" y="179"/>
                    <a:pt x="192" y="84"/>
                  </a:cubicBezTo>
                  <a:cubicBezTo>
                    <a:pt x="192" y="179"/>
                    <a:pt x="192" y="274"/>
                    <a:pt x="192" y="37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75" name="Figura a mano libera: forma 523">
              <a:extLst>
                <a:ext uri="{FF2B5EF4-FFF2-40B4-BE49-F238E27FC236}">
                  <a16:creationId xmlns:a16="http://schemas.microsoft.com/office/drawing/2014/main" id="{85BDF48F-7170-D7B3-D8E3-F677CCC5F2DC}"/>
                </a:ext>
              </a:extLst>
            </p:cNvPr>
            <p:cNvSpPr/>
            <p:nvPr/>
          </p:nvSpPr>
          <p:spPr>
            <a:xfrm>
              <a:off x="6209640" y="2774520"/>
              <a:ext cx="251640" cy="188280"/>
            </a:xfrm>
            <a:custGeom>
              <a:avLst/>
              <a:gdLst>
                <a:gd name="textAreaLeft" fmla="*/ 0 w 251640"/>
                <a:gd name="textAreaRight" fmla="*/ 252720 w 251640"/>
                <a:gd name="textAreaTop" fmla="*/ 0 h 188280"/>
                <a:gd name="textAreaBottom" fmla="*/ 189360 h 188280"/>
              </a:gdLst>
              <a:ahLst/>
              <a:cxnLst/>
              <a:rect l="textAreaLeft" t="textAreaTop" r="textAreaRight" b="textAreaBottom"/>
              <a:pathLst>
                <a:path w="702" h="526">
                  <a:moveTo>
                    <a:pt x="619" y="59"/>
                  </a:moveTo>
                  <a:cubicBezTo>
                    <a:pt x="627" y="31"/>
                    <a:pt x="627" y="24"/>
                    <a:pt x="680" y="24"/>
                  </a:cubicBezTo>
                  <a:cubicBezTo>
                    <a:pt x="696" y="24"/>
                    <a:pt x="702" y="24"/>
                    <a:pt x="702" y="9"/>
                  </a:cubicBezTo>
                  <a:cubicBezTo>
                    <a:pt x="702" y="0"/>
                    <a:pt x="694" y="0"/>
                    <a:pt x="682" y="0"/>
                  </a:cubicBezTo>
                  <a:cubicBezTo>
                    <a:pt x="652" y="0"/>
                    <a:pt x="621" y="0"/>
                    <a:pt x="591" y="0"/>
                  </a:cubicBezTo>
                  <a:cubicBezTo>
                    <a:pt x="573" y="0"/>
                    <a:pt x="573" y="0"/>
                    <a:pt x="563" y="15"/>
                  </a:cubicBezTo>
                  <a:cubicBezTo>
                    <a:pt x="478" y="161"/>
                    <a:pt x="392" y="307"/>
                    <a:pt x="307" y="453"/>
                  </a:cubicBezTo>
                  <a:cubicBezTo>
                    <a:pt x="289" y="308"/>
                    <a:pt x="271" y="163"/>
                    <a:pt x="253" y="18"/>
                  </a:cubicBezTo>
                  <a:cubicBezTo>
                    <a:pt x="251" y="0"/>
                    <a:pt x="249" y="0"/>
                    <a:pt x="231" y="0"/>
                  </a:cubicBezTo>
                  <a:cubicBezTo>
                    <a:pt x="200" y="0"/>
                    <a:pt x="168" y="0"/>
                    <a:pt x="136" y="0"/>
                  </a:cubicBezTo>
                  <a:cubicBezTo>
                    <a:pt x="122" y="0"/>
                    <a:pt x="114" y="0"/>
                    <a:pt x="114" y="15"/>
                  </a:cubicBezTo>
                  <a:cubicBezTo>
                    <a:pt x="114" y="24"/>
                    <a:pt x="120" y="24"/>
                    <a:pt x="134" y="24"/>
                  </a:cubicBezTo>
                  <a:cubicBezTo>
                    <a:pt x="144" y="24"/>
                    <a:pt x="156" y="24"/>
                    <a:pt x="164" y="26"/>
                  </a:cubicBezTo>
                  <a:cubicBezTo>
                    <a:pt x="176" y="26"/>
                    <a:pt x="180" y="29"/>
                    <a:pt x="180" y="37"/>
                  </a:cubicBezTo>
                  <a:cubicBezTo>
                    <a:pt x="180" y="42"/>
                    <a:pt x="180" y="44"/>
                    <a:pt x="178" y="53"/>
                  </a:cubicBezTo>
                  <a:cubicBezTo>
                    <a:pt x="148" y="183"/>
                    <a:pt x="118" y="314"/>
                    <a:pt x="88" y="445"/>
                  </a:cubicBezTo>
                  <a:cubicBezTo>
                    <a:pt x="82" y="475"/>
                    <a:pt x="70" y="500"/>
                    <a:pt x="12" y="502"/>
                  </a:cubicBezTo>
                  <a:cubicBezTo>
                    <a:pt x="8" y="502"/>
                    <a:pt x="0" y="504"/>
                    <a:pt x="0" y="517"/>
                  </a:cubicBezTo>
                  <a:cubicBezTo>
                    <a:pt x="0" y="524"/>
                    <a:pt x="4" y="526"/>
                    <a:pt x="10" y="526"/>
                  </a:cubicBezTo>
                  <a:cubicBezTo>
                    <a:pt x="32" y="526"/>
                    <a:pt x="56" y="524"/>
                    <a:pt x="80" y="524"/>
                  </a:cubicBezTo>
                  <a:cubicBezTo>
                    <a:pt x="104" y="524"/>
                    <a:pt x="128" y="526"/>
                    <a:pt x="152" y="526"/>
                  </a:cubicBezTo>
                  <a:cubicBezTo>
                    <a:pt x="156" y="526"/>
                    <a:pt x="164" y="526"/>
                    <a:pt x="164" y="511"/>
                  </a:cubicBezTo>
                  <a:cubicBezTo>
                    <a:pt x="164" y="502"/>
                    <a:pt x="156" y="502"/>
                    <a:pt x="152" y="502"/>
                  </a:cubicBezTo>
                  <a:cubicBezTo>
                    <a:pt x="112" y="502"/>
                    <a:pt x="104" y="486"/>
                    <a:pt x="104" y="469"/>
                  </a:cubicBezTo>
                  <a:cubicBezTo>
                    <a:pt x="104" y="462"/>
                    <a:pt x="104" y="460"/>
                    <a:pt x="108" y="451"/>
                  </a:cubicBezTo>
                  <a:cubicBezTo>
                    <a:pt x="139" y="311"/>
                    <a:pt x="170" y="171"/>
                    <a:pt x="202" y="31"/>
                  </a:cubicBezTo>
                  <a:cubicBezTo>
                    <a:pt x="202" y="31"/>
                    <a:pt x="203" y="31"/>
                    <a:pt x="204" y="31"/>
                  </a:cubicBezTo>
                  <a:cubicBezTo>
                    <a:pt x="223" y="190"/>
                    <a:pt x="243" y="349"/>
                    <a:pt x="263" y="508"/>
                  </a:cubicBezTo>
                  <a:cubicBezTo>
                    <a:pt x="265" y="517"/>
                    <a:pt x="265" y="526"/>
                    <a:pt x="273" y="526"/>
                  </a:cubicBezTo>
                  <a:cubicBezTo>
                    <a:pt x="281" y="526"/>
                    <a:pt x="285" y="517"/>
                    <a:pt x="289" y="513"/>
                  </a:cubicBezTo>
                  <a:cubicBezTo>
                    <a:pt x="384" y="350"/>
                    <a:pt x="478" y="187"/>
                    <a:pt x="573" y="24"/>
                  </a:cubicBezTo>
                  <a:cubicBezTo>
                    <a:pt x="539" y="172"/>
                    <a:pt x="506" y="319"/>
                    <a:pt x="473" y="467"/>
                  </a:cubicBezTo>
                  <a:cubicBezTo>
                    <a:pt x="465" y="495"/>
                    <a:pt x="465" y="502"/>
                    <a:pt x="409" y="502"/>
                  </a:cubicBezTo>
                  <a:cubicBezTo>
                    <a:pt x="397" y="502"/>
                    <a:pt x="389" y="502"/>
                    <a:pt x="389" y="517"/>
                  </a:cubicBezTo>
                  <a:cubicBezTo>
                    <a:pt x="389" y="526"/>
                    <a:pt x="397" y="526"/>
                    <a:pt x="399" y="526"/>
                  </a:cubicBezTo>
                  <a:cubicBezTo>
                    <a:pt x="419" y="526"/>
                    <a:pt x="467" y="524"/>
                    <a:pt x="487" y="524"/>
                  </a:cubicBezTo>
                  <a:cubicBezTo>
                    <a:pt x="515" y="524"/>
                    <a:pt x="547" y="526"/>
                    <a:pt x="575" y="526"/>
                  </a:cubicBezTo>
                  <a:cubicBezTo>
                    <a:pt x="579" y="526"/>
                    <a:pt x="589" y="526"/>
                    <a:pt x="589" y="511"/>
                  </a:cubicBezTo>
                  <a:cubicBezTo>
                    <a:pt x="589" y="502"/>
                    <a:pt x="581" y="502"/>
                    <a:pt x="569" y="502"/>
                  </a:cubicBezTo>
                  <a:cubicBezTo>
                    <a:pt x="543" y="502"/>
                    <a:pt x="523" y="502"/>
                    <a:pt x="523" y="489"/>
                  </a:cubicBezTo>
                  <a:cubicBezTo>
                    <a:pt x="523" y="486"/>
                    <a:pt x="523" y="484"/>
                    <a:pt x="527" y="471"/>
                  </a:cubicBezTo>
                  <a:cubicBezTo>
                    <a:pt x="557" y="334"/>
                    <a:pt x="588" y="197"/>
                    <a:pt x="619" y="5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76" name="Figura a mano libera: forma 524">
              <a:extLst>
                <a:ext uri="{FF2B5EF4-FFF2-40B4-BE49-F238E27FC236}">
                  <a16:creationId xmlns:a16="http://schemas.microsoft.com/office/drawing/2014/main" id="{A228DEC1-451D-781C-36FF-C629EE886E58}"/>
                </a:ext>
              </a:extLst>
            </p:cNvPr>
            <p:cNvSpPr/>
            <p:nvPr/>
          </p:nvSpPr>
          <p:spPr>
            <a:xfrm>
              <a:off x="6482520" y="2841120"/>
              <a:ext cx="95760" cy="124920"/>
            </a:xfrm>
            <a:custGeom>
              <a:avLst/>
              <a:gdLst>
                <a:gd name="textAreaLeft" fmla="*/ 0 w 95760"/>
                <a:gd name="textAreaRight" fmla="*/ 96840 w 95760"/>
                <a:gd name="textAreaTop" fmla="*/ 0 h 124920"/>
                <a:gd name="textAreaBottom" fmla="*/ 126000 h 124920"/>
              </a:gdLst>
              <a:ahLst/>
              <a:cxnLst/>
              <a:rect l="textAreaLeft" t="textAreaTop" r="textAreaRight" b="textAreaBottom"/>
              <a:pathLst>
                <a:path w="269" h="350">
                  <a:moveTo>
                    <a:pt x="100" y="163"/>
                  </a:moveTo>
                  <a:cubicBezTo>
                    <a:pt x="120" y="163"/>
                    <a:pt x="172" y="163"/>
                    <a:pt x="208" y="145"/>
                  </a:cubicBezTo>
                  <a:cubicBezTo>
                    <a:pt x="255" y="123"/>
                    <a:pt x="259" y="77"/>
                    <a:pt x="259" y="66"/>
                  </a:cubicBezTo>
                  <a:cubicBezTo>
                    <a:pt x="259" y="33"/>
                    <a:pt x="233" y="0"/>
                    <a:pt x="184" y="0"/>
                  </a:cubicBezTo>
                  <a:cubicBezTo>
                    <a:pt x="106" y="0"/>
                    <a:pt x="0" y="75"/>
                    <a:pt x="0" y="211"/>
                  </a:cubicBezTo>
                  <a:cubicBezTo>
                    <a:pt x="0" y="288"/>
                    <a:pt x="42" y="350"/>
                    <a:pt x="112" y="350"/>
                  </a:cubicBezTo>
                  <a:cubicBezTo>
                    <a:pt x="212" y="350"/>
                    <a:pt x="269" y="268"/>
                    <a:pt x="269" y="260"/>
                  </a:cubicBezTo>
                  <a:cubicBezTo>
                    <a:pt x="269" y="255"/>
                    <a:pt x="265" y="249"/>
                    <a:pt x="261" y="249"/>
                  </a:cubicBezTo>
                  <a:cubicBezTo>
                    <a:pt x="257" y="249"/>
                    <a:pt x="257" y="251"/>
                    <a:pt x="253" y="257"/>
                  </a:cubicBezTo>
                  <a:cubicBezTo>
                    <a:pt x="198" y="332"/>
                    <a:pt x="120" y="332"/>
                    <a:pt x="112" y="332"/>
                  </a:cubicBezTo>
                  <a:cubicBezTo>
                    <a:pt x="58" y="332"/>
                    <a:pt x="52" y="268"/>
                    <a:pt x="52" y="244"/>
                  </a:cubicBezTo>
                  <a:cubicBezTo>
                    <a:pt x="52" y="233"/>
                    <a:pt x="52" y="211"/>
                    <a:pt x="62" y="163"/>
                  </a:cubicBezTo>
                  <a:cubicBezTo>
                    <a:pt x="74" y="163"/>
                    <a:pt x="87" y="163"/>
                    <a:pt x="100" y="163"/>
                  </a:cubicBezTo>
                  <a:moveTo>
                    <a:pt x="66" y="147"/>
                  </a:moveTo>
                  <a:cubicBezTo>
                    <a:pt x="94" y="29"/>
                    <a:pt x="166" y="18"/>
                    <a:pt x="184" y="18"/>
                  </a:cubicBezTo>
                  <a:cubicBezTo>
                    <a:pt x="217" y="18"/>
                    <a:pt x="235" y="40"/>
                    <a:pt x="235" y="66"/>
                  </a:cubicBezTo>
                  <a:cubicBezTo>
                    <a:pt x="235" y="147"/>
                    <a:pt x="124" y="147"/>
                    <a:pt x="96" y="147"/>
                  </a:cubicBezTo>
                  <a:cubicBezTo>
                    <a:pt x="86" y="147"/>
                    <a:pt x="76" y="147"/>
                    <a:pt x="66" y="14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77" name="Figura a mano libera: forma 525">
              <a:extLst>
                <a:ext uri="{FF2B5EF4-FFF2-40B4-BE49-F238E27FC236}">
                  <a16:creationId xmlns:a16="http://schemas.microsoft.com/office/drawing/2014/main" id="{4597D220-BB4E-7635-44F8-C4C079646A05}"/>
                </a:ext>
              </a:extLst>
            </p:cNvPr>
            <p:cNvSpPr/>
            <p:nvPr/>
          </p:nvSpPr>
          <p:spPr>
            <a:xfrm>
              <a:off x="6603120" y="2774520"/>
              <a:ext cx="178560" cy="194760"/>
            </a:xfrm>
            <a:custGeom>
              <a:avLst/>
              <a:gdLst>
                <a:gd name="textAreaLeft" fmla="*/ 0 w 178560"/>
                <a:gd name="textAreaRight" fmla="*/ 179640 w 178560"/>
                <a:gd name="textAreaTop" fmla="*/ 0 h 194760"/>
                <a:gd name="textAreaBottom" fmla="*/ 195840 h 194760"/>
              </a:gdLst>
              <a:ahLst/>
              <a:cxnLst/>
              <a:rect l="textAreaLeft" t="textAreaTop" r="textAreaRight" b="textAreaBottom"/>
              <a:pathLst>
                <a:path w="499" h="544">
                  <a:moveTo>
                    <a:pt x="401" y="88"/>
                  </a:moveTo>
                  <a:cubicBezTo>
                    <a:pt x="435" y="29"/>
                    <a:pt x="465" y="26"/>
                    <a:pt x="491" y="24"/>
                  </a:cubicBezTo>
                  <a:cubicBezTo>
                    <a:pt x="499" y="24"/>
                    <a:pt x="499" y="11"/>
                    <a:pt x="499" y="9"/>
                  </a:cubicBezTo>
                  <a:cubicBezTo>
                    <a:pt x="499" y="2"/>
                    <a:pt x="495" y="0"/>
                    <a:pt x="491" y="0"/>
                  </a:cubicBezTo>
                  <a:cubicBezTo>
                    <a:pt x="471" y="0"/>
                    <a:pt x="451" y="2"/>
                    <a:pt x="433" y="2"/>
                  </a:cubicBezTo>
                  <a:cubicBezTo>
                    <a:pt x="409" y="2"/>
                    <a:pt x="385" y="0"/>
                    <a:pt x="363" y="0"/>
                  </a:cubicBezTo>
                  <a:cubicBezTo>
                    <a:pt x="359" y="0"/>
                    <a:pt x="349" y="0"/>
                    <a:pt x="349" y="15"/>
                  </a:cubicBezTo>
                  <a:cubicBezTo>
                    <a:pt x="349" y="24"/>
                    <a:pt x="355" y="24"/>
                    <a:pt x="361" y="24"/>
                  </a:cubicBezTo>
                  <a:cubicBezTo>
                    <a:pt x="379" y="26"/>
                    <a:pt x="393" y="33"/>
                    <a:pt x="393" y="48"/>
                  </a:cubicBezTo>
                  <a:cubicBezTo>
                    <a:pt x="393" y="62"/>
                    <a:pt x="383" y="77"/>
                    <a:pt x="383" y="79"/>
                  </a:cubicBezTo>
                  <a:cubicBezTo>
                    <a:pt x="311" y="205"/>
                    <a:pt x="239" y="330"/>
                    <a:pt x="168" y="456"/>
                  </a:cubicBezTo>
                  <a:cubicBezTo>
                    <a:pt x="152" y="319"/>
                    <a:pt x="136" y="183"/>
                    <a:pt x="120" y="46"/>
                  </a:cubicBezTo>
                  <a:cubicBezTo>
                    <a:pt x="120" y="33"/>
                    <a:pt x="136" y="24"/>
                    <a:pt x="168" y="24"/>
                  </a:cubicBezTo>
                  <a:cubicBezTo>
                    <a:pt x="178" y="24"/>
                    <a:pt x="186" y="24"/>
                    <a:pt x="186" y="9"/>
                  </a:cubicBezTo>
                  <a:cubicBezTo>
                    <a:pt x="186" y="2"/>
                    <a:pt x="180" y="0"/>
                    <a:pt x="176" y="0"/>
                  </a:cubicBezTo>
                  <a:cubicBezTo>
                    <a:pt x="148" y="0"/>
                    <a:pt x="118" y="2"/>
                    <a:pt x="90" y="2"/>
                  </a:cubicBezTo>
                  <a:cubicBezTo>
                    <a:pt x="76" y="2"/>
                    <a:pt x="63" y="2"/>
                    <a:pt x="50" y="2"/>
                  </a:cubicBezTo>
                  <a:cubicBezTo>
                    <a:pt x="37" y="2"/>
                    <a:pt x="24" y="0"/>
                    <a:pt x="12" y="0"/>
                  </a:cubicBezTo>
                  <a:cubicBezTo>
                    <a:pt x="8" y="0"/>
                    <a:pt x="0" y="0"/>
                    <a:pt x="0" y="15"/>
                  </a:cubicBezTo>
                  <a:cubicBezTo>
                    <a:pt x="0" y="24"/>
                    <a:pt x="6" y="24"/>
                    <a:pt x="16" y="24"/>
                  </a:cubicBezTo>
                  <a:cubicBezTo>
                    <a:pt x="56" y="24"/>
                    <a:pt x="56" y="31"/>
                    <a:pt x="58" y="51"/>
                  </a:cubicBezTo>
                  <a:cubicBezTo>
                    <a:pt x="76" y="209"/>
                    <a:pt x="95" y="368"/>
                    <a:pt x="114" y="526"/>
                  </a:cubicBezTo>
                  <a:cubicBezTo>
                    <a:pt x="116" y="541"/>
                    <a:pt x="120" y="544"/>
                    <a:pt x="128" y="544"/>
                  </a:cubicBezTo>
                  <a:cubicBezTo>
                    <a:pt x="140" y="544"/>
                    <a:pt x="142" y="539"/>
                    <a:pt x="148" y="528"/>
                  </a:cubicBezTo>
                  <a:cubicBezTo>
                    <a:pt x="232" y="381"/>
                    <a:pt x="317" y="235"/>
                    <a:pt x="401" y="8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78" name="Figura a mano libera: forma 526">
              <a:extLst>
                <a:ext uri="{FF2B5EF4-FFF2-40B4-BE49-F238E27FC236}">
                  <a16:creationId xmlns:a16="http://schemas.microsoft.com/office/drawing/2014/main" id="{F721B17A-D58F-24E2-1ABC-3E7CB14AB319}"/>
                </a:ext>
              </a:extLst>
            </p:cNvPr>
            <p:cNvSpPr/>
            <p:nvPr/>
          </p:nvSpPr>
          <p:spPr>
            <a:xfrm>
              <a:off x="6883560" y="2814120"/>
              <a:ext cx="152640" cy="159840"/>
            </a:xfrm>
            <a:custGeom>
              <a:avLst/>
              <a:gdLst>
                <a:gd name="textAreaLeft" fmla="*/ 0 w 152640"/>
                <a:gd name="textAreaRight" fmla="*/ 153720 w 152640"/>
                <a:gd name="textAreaTop" fmla="*/ 0 h 159840"/>
                <a:gd name="textAreaBottom" fmla="*/ 160920 h 159840"/>
              </a:gdLst>
              <a:ahLst/>
              <a:cxnLst/>
              <a:rect l="textAreaLeft" t="textAreaTop" r="textAreaRight" b="textAreaBottom"/>
              <a:pathLst>
                <a:path w="427" h="447">
                  <a:moveTo>
                    <a:pt x="415" y="33"/>
                  </a:moveTo>
                  <a:cubicBezTo>
                    <a:pt x="423" y="29"/>
                    <a:pt x="427" y="24"/>
                    <a:pt x="427" y="15"/>
                  </a:cubicBezTo>
                  <a:cubicBezTo>
                    <a:pt x="427" y="7"/>
                    <a:pt x="421" y="0"/>
                    <a:pt x="413" y="0"/>
                  </a:cubicBezTo>
                  <a:cubicBezTo>
                    <a:pt x="411" y="0"/>
                    <a:pt x="411" y="0"/>
                    <a:pt x="401" y="7"/>
                  </a:cubicBezTo>
                  <a:cubicBezTo>
                    <a:pt x="271" y="73"/>
                    <a:pt x="142" y="140"/>
                    <a:pt x="12" y="207"/>
                  </a:cubicBezTo>
                  <a:cubicBezTo>
                    <a:pt x="6" y="211"/>
                    <a:pt x="0" y="215"/>
                    <a:pt x="0" y="224"/>
                  </a:cubicBezTo>
                  <a:cubicBezTo>
                    <a:pt x="0" y="234"/>
                    <a:pt x="6" y="238"/>
                    <a:pt x="12" y="240"/>
                  </a:cubicBezTo>
                  <a:cubicBezTo>
                    <a:pt x="142" y="307"/>
                    <a:pt x="271" y="375"/>
                    <a:pt x="401" y="442"/>
                  </a:cubicBezTo>
                  <a:cubicBezTo>
                    <a:pt x="411" y="447"/>
                    <a:pt x="411" y="447"/>
                    <a:pt x="413" y="447"/>
                  </a:cubicBezTo>
                  <a:cubicBezTo>
                    <a:pt x="421" y="447"/>
                    <a:pt x="427" y="440"/>
                    <a:pt x="427" y="431"/>
                  </a:cubicBezTo>
                  <a:cubicBezTo>
                    <a:pt x="427" y="423"/>
                    <a:pt x="423" y="418"/>
                    <a:pt x="415" y="414"/>
                  </a:cubicBezTo>
                  <a:cubicBezTo>
                    <a:pt x="292" y="351"/>
                    <a:pt x="169" y="288"/>
                    <a:pt x="46" y="224"/>
                  </a:cubicBezTo>
                  <a:cubicBezTo>
                    <a:pt x="169" y="161"/>
                    <a:pt x="292" y="97"/>
                    <a:pt x="415" y="3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79" name="Figura a mano libera: forma 527">
              <a:extLst>
                <a:ext uri="{FF2B5EF4-FFF2-40B4-BE49-F238E27FC236}">
                  <a16:creationId xmlns:a16="http://schemas.microsoft.com/office/drawing/2014/main" id="{482ED7C1-0074-DD8F-9343-5ADB0D26D105}"/>
                </a:ext>
              </a:extLst>
            </p:cNvPr>
            <p:cNvSpPr/>
            <p:nvPr/>
          </p:nvSpPr>
          <p:spPr>
            <a:xfrm>
              <a:off x="7138440" y="2775240"/>
              <a:ext cx="182160" cy="187560"/>
            </a:xfrm>
            <a:custGeom>
              <a:avLst/>
              <a:gdLst>
                <a:gd name="textAreaLeft" fmla="*/ 0 w 182160"/>
                <a:gd name="textAreaRight" fmla="*/ 183240 w 182160"/>
                <a:gd name="textAreaTop" fmla="*/ 0 h 187560"/>
                <a:gd name="textAreaBottom" fmla="*/ 188640 h 187560"/>
              </a:gdLst>
              <a:ahLst/>
              <a:cxnLst/>
              <a:rect l="textAreaLeft" t="textAreaTop" r="textAreaRight" b="textAreaBottom"/>
              <a:pathLst>
                <a:path w="509" h="524">
                  <a:moveTo>
                    <a:pt x="469" y="346"/>
                  </a:moveTo>
                  <a:cubicBezTo>
                    <a:pt x="471" y="341"/>
                    <a:pt x="472" y="338"/>
                    <a:pt x="473" y="335"/>
                  </a:cubicBezTo>
                  <a:cubicBezTo>
                    <a:pt x="473" y="332"/>
                    <a:pt x="473" y="326"/>
                    <a:pt x="465" y="326"/>
                  </a:cubicBezTo>
                  <a:cubicBezTo>
                    <a:pt x="459" y="326"/>
                    <a:pt x="457" y="330"/>
                    <a:pt x="455" y="335"/>
                  </a:cubicBezTo>
                  <a:cubicBezTo>
                    <a:pt x="409" y="449"/>
                    <a:pt x="383" y="500"/>
                    <a:pt x="263" y="500"/>
                  </a:cubicBezTo>
                  <a:cubicBezTo>
                    <a:pt x="229" y="500"/>
                    <a:pt x="196" y="500"/>
                    <a:pt x="162" y="500"/>
                  </a:cubicBezTo>
                  <a:cubicBezTo>
                    <a:pt x="152" y="500"/>
                    <a:pt x="150" y="500"/>
                    <a:pt x="146" y="500"/>
                  </a:cubicBezTo>
                  <a:cubicBezTo>
                    <a:pt x="140" y="500"/>
                    <a:pt x="138" y="497"/>
                    <a:pt x="138" y="491"/>
                  </a:cubicBezTo>
                  <a:cubicBezTo>
                    <a:pt x="138" y="489"/>
                    <a:pt x="138" y="489"/>
                    <a:pt x="140" y="473"/>
                  </a:cubicBezTo>
                  <a:cubicBezTo>
                    <a:pt x="156" y="403"/>
                    <a:pt x="172" y="334"/>
                    <a:pt x="188" y="264"/>
                  </a:cubicBezTo>
                  <a:cubicBezTo>
                    <a:pt x="211" y="264"/>
                    <a:pt x="234" y="264"/>
                    <a:pt x="257" y="264"/>
                  </a:cubicBezTo>
                  <a:cubicBezTo>
                    <a:pt x="317" y="264"/>
                    <a:pt x="317" y="279"/>
                    <a:pt x="317" y="299"/>
                  </a:cubicBezTo>
                  <a:cubicBezTo>
                    <a:pt x="317" y="304"/>
                    <a:pt x="317" y="315"/>
                    <a:pt x="313" y="337"/>
                  </a:cubicBezTo>
                  <a:cubicBezTo>
                    <a:pt x="311" y="341"/>
                    <a:pt x="311" y="343"/>
                    <a:pt x="311" y="346"/>
                  </a:cubicBezTo>
                  <a:cubicBezTo>
                    <a:pt x="311" y="350"/>
                    <a:pt x="313" y="354"/>
                    <a:pt x="319" y="354"/>
                  </a:cubicBezTo>
                  <a:cubicBezTo>
                    <a:pt x="325" y="354"/>
                    <a:pt x="327" y="350"/>
                    <a:pt x="329" y="339"/>
                  </a:cubicBezTo>
                  <a:cubicBezTo>
                    <a:pt x="343" y="279"/>
                    <a:pt x="356" y="219"/>
                    <a:pt x="369" y="158"/>
                  </a:cubicBezTo>
                  <a:cubicBezTo>
                    <a:pt x="369" y="154"/>
                    <a:pt x="367" y="150"/>
                    <a:pt x="361" y="150"/>
                  </a:cubicBezTo>
                  <a:cubicBezTo>
                    <a:pt x="355" y="150"/>
                    <a:pt x="353" y="154"/>
                    <a:pt x="351" y="163"/>
                  </a:cubicBezTo>
                  <a:cubicBezTo>
                    <a:pt x="337" y="222"/>
                    <a:pt x="325" y="240"/>
                    <a:pt x="259" y="240"/>
                  </a:cubicBezTo>
                  <a:cubicBezTo>
                    <a:pt x="237" y="240"/>
                    <a:pt x="216" y="240"/>
                    <a:pt x="194" y="240"/>
                  </a:cubicBezTo>
                  <a:cubicBezTo>
                    <a:pt x="208" y="178"/>
                    <a:pt x="221" y="117"/>
                    <a:pt x="235" y="55"/>
                  </a:cubicBezTo>
                  <a:cubicBezTo>
                    <a:pt x="241" y="26"/>
                    <a:pt x="243" y="24"/>
                    <a:pt x="273" y="24"/>
                  </a:cubicBezTo>
                  <a:cubicBezTo>
                    <a:pt x="307" y="24"/>
                    <a:pt x="340" y="24"/>
                    <a:pt x="373" y="24"/>
                  </a:cubicBezTo>
                  <a:cubicBezTo>
                    <a:pt x="459" y="24"/>
                    <a:pt x="479" y="46"/>
                    <a:pt x="479" y="110"/>
                  </a:cubicBezTo>
                  <a:cubicBezTo>
                    <a:pt x="479" y="128"/>
                    <a:pt x="479" y="130"/>
                    <a:pt x="477" y="150"/>
                  </a:cubicBezTo>
                  <a:cubicBezTo>
                    <a:pt x="477" y="154"/>
                    <a:pt x="475" y="162"/>
                    <a:pt x="475" y="165"/>
                  </a:cubicBezTo>
                  <a:cubicBezTo>
                    <a:pt x="475" y="168"/>
                    <a:pt x="477" y="174"/>
                    <a:pt x="485" y="174"/>
                  </a:cubicBezTo>
                  <a:cubicBezTo>
                    <a:pt x="493" y="174"/>
                    <a:pt x="493" y="169"/>
                    <a:pt x="495" y="154"/>
                  </a:cubicBezTo>
                  <a:cubicBezTo>
                    <a:pt x="500" y="110"/>
                    <a:pt x="504" y="66"/>
                    <a:pt x="509" y="22"/>
                  </a:cubicBezTo>
                  <a:cubicBezTo>
                    <a:pt x="511" y="0"/>
                    <a:pt x="507" y="0"/>
                    <a:pt x="489" y="0"/>
                  </a:cubicBezTo>
                  <a:cubicBezTo>
                    <a:pt x="371" y="0"/>
                    <a:pt x="253" y="0"/>
                    <a:pt x="136" y="0"/>
                  </a:cubicBezTo>
                  <a:cubicBezTo>
                    <a:pt x="122" y="0"/>
                    <a:pt x="114" y="0"/>
                    <a:pt x="114" y="15"/>
                  </a:cubicBezTo>
                  <a:cubicBezTo>
                    <a:pt x="114" y="24"/>
                    <a:pt x="120" y="24"/>
                    <a:pt x="134" y="24"/>
                  </a:cubicBezTo>
                  <a:cubicBezTo>
                    <a:pt x="160" y="24"/>
                    <a:pt x="180" y="24"/>
                    <a:pt x="180" y="37"/>
                  </a:cubicBezTo>
                  <a:cubicBezTo>
                    <a:pt x="180" y="42"/>
                    <a:pt x="180" y="42"/>
                    <a:pt x="176" y="57"/>
                  </a:cubicBezTo>
                  <a:cubicBezTo>
                    <a:pt x="145" y="193"/>
                    <a:pt x="114" y="329"/>
                    <a:pt x="84" y="464"/>
                  </a:cubicBezTo>
                  <a:cubicBezTo>
                    <a:pt x="76" y="493"/>
                    <a:pt x="74" y="500"/>
                    <a:pt x="20" y="500"/>
                  </a:cubicBezTo>
                  <a:cubicBezTo>
                    <a:pt x="8" y="500"/>
                    <a:pt x="0" y="500"/>
                    <a:pt x="0" y="515"/>
                  </a:cubicBezTo>
                  <a:cubicBezTo>
                    <a:pt x="0" y="524"/>
                    <a:pt x="6" y="524"/>
                    <a:pt x="20" y="524"/>
                  </a:cubicBezTo>
                  <a:cubicBezTo>
                    <a:pt x="141" y="524"/>
                    <a:pt x="262" y="524"/>
                    <a:pt x="383" y="524"/>
                  </a:cubicBezTo>
                  <a:cubicBezTo>
                    <a:pt x="399" y="524"/>
                    <a:pt x="399" y="524"/>
                    <a:pt x="405" y="511"/>
                  </a:cubicBezTo>
                  <a:cubicBezTo>
                    <a:pt x="426" y="456"/>
                    <a:pt x="448" y="401"/>
                    <a:pt x="469" y="34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80" name="Figura a mano libera: forma 528">
              <a:extLst>
                <a:ext uri="{FF2B5EF4-FFF2-40B4-BE49-F238E27FC236}">
                  <a16:creationId xmlns:a16="http://schemas.microsoft.com/office/drawing/2014/main" id="{497BC1AD-25F7-E648-AC61-D23073786F6A}"/>
                </a:ext>
              </a:extLst>
            </p:cNvPr>
            <p:cNvSpPr/>
            <p:nvPr/>
          </p:nvSpPr>
          <p:spPr>
            <a:xfrm>
              <a:off x="7326000" y="2871000"/>
              <a:ext cx="89280" cy="135360"/>
            </a:xfrm>
            <a:custGeom>
              <a:avLst/>
              <a:gdLst>
                <a:gd name="textAreaLeft" fmla="*/ 0 w 89280"/>
                <a:gd name="textAreaRight" fmla="*/ 90360 w 89280"/>
                <a:gd name="textAreaTop" fmla="*/ 0 h 135360"/>
                <a:gd name="textAreaBottom" fmla="*/ 136440 h 135360"/>
              </a:gdLst>
              <a:ahLst/>
              <a:cxnLst/>
              <a:rect l="textAreaLeft" t="textAreaTop" r="textAreaRight" b="textAreaBottom"/>
              <a:pathLst>
                <a:path w="251" h="379">
                  <a:moveTo>
                    <a:pt x="249" y="15"/>
                  </a:moveTo>
                  <a:cubicBezTo>
                    <a:pt x="251" y="13"/>
                    <a:pt x="251" y="10"/>
                    <a:pt x="251" y="7"/>
                  </a:cubicBezTo>
                  <a:cubicBezTo>
                    <a:pt x="251" y="4"/>
                    <a:pt x="249" y="0"/>
                    <a:pt x="243" y="0"/>
                  </a:cubicBezTo>
                  <a:cubicBezTo>
                    <a:pt x="233" y="0"/>
                    <a:pt x="194" y="2"/>
                    <a:pt x="182" y="4"/>
                  </a:cubicBezTo>
                  <a:cubicBezTo>
                    <a:pt x="178" y="4"/>
                    <a:pt x="170" y="4"/>
                    <a:pt x="170" y="18"/>
                  </a:cubicBezTo>
                  <a:cubicBezTo>
                    <a:pt x="170" y="24"/>
                    <a:pt x="178" y="24"/>
                    <a:pt x="184" y="24"/>
                  </a:cubicBezTo>
                  <a:cubicBezTo>
                    <a:pt x="208" y="24"/>
                    <a:pt x="208" y="29"/>
                    <a:pt x="208" y="33"/>
                  </a:cubicBezTo>
                  <a:cubicBezTo>
                    <a:pt x="208" y="35"/>
                    <a:pt x="206" y="40"/>
                    <a:pt x="206" y="44"/>
                  </a:cubicBezTo>
                  <a:cubicBezTo>
                    <a:pt x="196" y="85"/>
                    <a:pt x="187" y="126"/>
                    <a:pt x="178" y="167"/>
                  </a:cubicBezTo>
                  <a:cubicBezTo>
                    <a:pt x="168" y="150"/>
                    <a:pt x="150" y="136"/>
                    <a:pt x="126" y="136"/>
                  </a:cubicBezTo>
                  <a:cubicBezTo>
                    <a:pt x="64" y="136"/>
                    <a:pt x="0" y="211"/>
                    <a:pt x="0" y="288"/>
                  </a:cubicBezTo>
                  <a:cubicBezTo>
                    <a:pt x="0" y="341"/>
                    <a:pt x="32" y="379"/>
                    <a:pt x="74" y="379"/>
                  </a:cubicBezTo>
                  <a:cubicBezTo>
                    <a:pt x="100" y="379"/>
                    <a:pt x="124" y="361"/>
                    <a:pt x="144" y="341"/>
                  </a:cubicBezTo>
                  <a:cubicBezTo>
                    <a:pt x="154" y="374"/>
                    <a:pt x="182" y="379"/>
                    <a:pt x="194" y="379"/>
                  </a:cubicBezTo>
                  <a:cubicBezTo>
                    <a:pt x="212" y="379"/>
                    <a:pt x="223" y="368"/>
                    <a:pt x="233" y="350"/>
                  </a:cubicBezTo>
                  <a:cubicBezTo>
                    <a:pt x="243" y="328"/>
                    <a:pt x="244" y="315"/>
                    <a:pt x="249" y="297"/>
                  </a:cubicBezTo>
                  <a:cubicBezTo>
                    <a:pt x="249" y="288"/>
                    <a:pt x="243" y="288"/>
                    <a:pt x="241" y="288"/>
                  </a:cubicBezTo>
                  <a:cubicBezTo>
                    <a:pt x="235" y="288"/>
                    <a:pt x="235" y="290"/>
                    <a:pt x="231" y="306"/>
                  </a:cubicBezTo>
                  <a:cubicBezTo>
                    <a:pt x="225" y="332"/>
                    <a:pt x="216" y="363"/>
                    <a:pt x="196" y="363"/>
                  </a:cubicBezTo>
                  <a:cubicBezTo>
                    <a:pt x="184" y="363"/>
                    <a:pt x="180" y="352"/>
                    <a:pt x="180" y="337"/>
                  </a:cubicBezTo>
                  <a:cubicBezTo>
                    <a:pt x="180" y="326"/>
                    <a:pt x="180" y="321"/>
                    <a:pt x="182" y="315"/>
                  </a:cubicBezTo>
                  <a:cubicBezTo>
                    <a:pt x="204" y="215"/>
                    <a:pt x="227" y="115"/>
                    <a:pt x="249" y="15"/>
                  </a:cubicBezTo>
                  <a:moveTo>
                    <a:pt x="146" y="306"/>
                  </a:moveTo>
                  <a:cubicBezTo>
                    <a:pt x="142" y="321"/>
                    <a:pt x="132" y="332"/>
                    <a:pt x="120" y="341"/>
                  </a:cubicBezTo>
                  <a:cubicBezTo>
                    <a:pt x="116" y="346"/>
                    <a:pt x="96" y="363"/>
                    <a:pt x="76" y="363"/>
                  </a:cubicBezTo>
                  <a:cubicBezTo>
                    <a:pt x="58" y="363"/>
                    <a:pt x="40" y="350"/>
                    <a:pt x="40" y="310"/>
                  </a:cubicBezTo>
                  <a:cubicBezTo>
                    <a:pt x="40" y="282"/>
                    <a:pt x="54" y="222"/>
                    <a:pt x="66" y="202"/>
                  </a:cubicBezTo>
                  <a:cubicBezTo>
                    <a:pt x="88" y="158"/>
                    <a:pt x="112" y="150"/>
                    <a:pt x="126" y="150"/>
                  </a:cubicBezTo>
                  <a:cubicBezTo>
                    <a:pt x="162" y="150"/>
                    <a:pt x="170" y="191"/>
                    <a:pt x="170" y="198"/>
                  </a:cubicBezTo>
                  <a:cubicBezTo>
                    <a:pt x="170" y="200"/>
                    <a:pt x="170" y="202"/>
                    <a:pt x="170" y="205"/>
                  </a:cubicBezTo>
                  <a:cubicBezTo>
                    <a:pt x="162" y="238"/>
                    <a:pt x="154" y="272"/>
                    <a:pt x="146" y="30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81" name="Figura a mano libera: forma 529">
              <a:extLst>
                <a:ext uri="{FF2B5EF4-FFF2-40B4-BE49-F238E27FC236}">
                  <a16:creationId xmlns:a16="http://schemas.microsoft.com/office/drawing/2014/main" id="{0F9A9E07-37BD-3B81-3AF7-52DC3171A87A}"/>
                </a:ext>
              </a:extLst>
            </p:cNvPr>
            <p:cNvSpPr/>
            <p:nvPr/>
          </p:nvSpPr>
          <p:spPr>
            <a:xfrm>
              <a:off x="7432200" y="2920320"/>
              <a:ext cx="74520" cy="86040"/>
            </a:xfrm>
            <a:custGeom>
              <a:avLst/>
              <a:gdLst>
                <a:gd name="textAreaLeft" fmla="*/ 0 w 74520"/>
                <a:gd name="textAreaRight" fmla="*/ 75600 w 74520"/>
                <a:gd name="textAreaTop" fmla="*/ 0 h 86040"/>
                <a:gd name="textAreaBottom" fmla="*/ 87120 h 86040"/>
              </a:gdLst>
              <a:ahLst/>
              <a:cxnLst/>
              <a:rect l="textAreaLeft" t="textAreaTop" r="textAreaRight" b="textAreaBottom"/>
              <a:pathLst>
                <a:path w="210" h="242">
                  <a:moveTo>
                    <a:pt x="76" y="114"/>
                  </a:moveTo>
                  <a:cubicBezTo>
                    <a:pt x="90" y="114"/>
                    <a:pt x="130" y="112"/>
                    <a:pt x="156" y="103"/>
                  </a:cubicBezTo>
                  <a:cubicBezTo>
                    <a:pt x="192" y="88"/>
                    <a:pt x="200" y="62"/>
                    <a:pt x="200" y="46"/>
                  </a:cubicBezTo>
                  <a:cubicBezTo>
                    <a:pt x="200" y="18"/>
                    <a:pt x="172" y="0"/>
                    <a:pt x="138" y="0"/>
                  </a:cubicBezTo>
                  <a:cubicBezTo>
                    <a:pt x="80" y="0"/>
                    <a:pt x="0" y="48"/>
                    <a:pt x="0" y="141"/>
                  </a:cubicBezTo>
                  <a:cubicBezTo>
                    <a:pt x="0" y="196"/>
                    <a:pt x="30" y="242"/>
                    <a:pt x="88" y="242"/>
                  </a:cubicBezTo>
                  <a:cubicBezTo>
                    <a:pt x="172" y="242"/>
                    <a:pt x="210" y="189"/>
                    <a:pt x="210" y="180"/>
                  </a:cubicBezTo>
                  <a:cubicBezTo>
                    <a:pt x="210" y="178"/>
                    <a:pt x="206" y="172"/>
                    <a:pt x="202" y="172"/>
                  </a:cubicBezTo>
                  <a:cubicBezTo>
                    <a:pt x="198" y="172"/>
                    <a:pt x="198" y="174"/>
                    <a:pt x="194" y="178"/>
                  </a:cubicBezTo>
                  <a:cubicBezTo>
                    <a:pt x="156" y="227"/>
                    <a:pt x="98" y="227"/>
                    <a:pt x="88" y="227"/>
                  </a:cubicBezTo>
                  <a:cubicBezTo>
                    <a:pt x="60" y="227"/>
                    <a:pt x="40" y="205"/>
                    <a:pt x="40" y="161"/>
                  </a:cubicBezTo>
                  <a:cubicBezTo>
                    <a:pt x="40" y="154"/>
                    <a:pt x="40" y="143"/>
                    <a:pt x="46" y="114"/>
                  </a:cubicBezTo>
                  <a:cubicBezTo>
                    <a:pt x="56" y="114"/>
                    <a:pt x="66" y="114"/>
                    <a:pt x="76" y="114"/>
                  </a:cubicBezTo>
                  <a:moveTo>
                    <a:pt x="50" y="99"/>
                  </a:moveTo>
                  <a:cubicBezTo>
                    <a:pt x="70" y="20"/>
                    <a:pt x="124" y="13"/>
                    <a:pt x="138" y="13"/>
                  </a:cubicBezTo>
                  <a:cubicBezTo>
                    <a:pt x="160" y="13"/>
                    <a:pt x="178" y="26"/>
                    <a:pt x="178" y="46"/>
                  </a:cubicBezTo>
                  <a:cubicBezTo>
                    <a:pt x="178" y="99"/>
                    <a:pt x="94" y="99"/>
                    <a:pt x="74" y="99"/>
                  </a:cubicBezTo>
                  <a:cubicBezTo>
                    <a:pt x="66" y="99"/>
                    <a:pt x="58" y="99"/>
                    <a:pt x="50" y="9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2120" rIns="90000" bIns="4212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82" name="Figura a mano libera: forma 530">
              <a:extLst>
                <a:ext uri="{FF2B5EF4-FFF2-40B4-BE49-F238E27FC236}">
                  <a16:creationId xmlns:a16="http://schemas.microsoft.com/office/drawing/2014/main" id="{C0C9D212-84F4-CAA0-51C2-669EB581CB54}"/>
                </a:ext>
              </a:extLst>
            </p:cNvPr>
            <p:cNvSpPr/>
            <p:nvPr/>
          </p:nvSpPr>
          <p:spPr>
            <a:xfrm>
              <a:off x="7526880" y="2871000"/>
              <a:ext cx="38520" cy="135360"/>
            </a:xfrm>
            <a:custGeom>
              <a:avLst/>
              <a:gdLst>
                <a:gd name="textAreaLeft" fmla="*/ 0 w 38520"/>
                <a:gd name="textAreaRight" fmla="*/ 39600 w 38520"/>
                <a:gd name="textAreaTop" fmla="*/ 0 h 135360"/>
                <a:gd name="textAreaBottom" fmla="*/ 136440 h 135360"/>
              </a:gdLst>
              <a:ahLst/>
              <a:cxnLst/>
              <a:rect l="textAreaLeft" t="textAreaTop" r="textAreaRight" b="textAreaBottom"/>
              <a:pathLst>
                <a:path w="110" h="379">
                  <a:moveTo>
                    <a:pt x="108" y="15"/>
                  </a:moveTo>
                  <a:cubicBezTo>
                    <a:pt x="108" y="13"/>
                    <a:pt x="109" y="10"/>
                    <a:pt x="110" y="7"/>
                  </a:cubicBezTo>
                  <a:cubicBezTo>
                    <a:pt x="110" y="4"/>
                    <a:pt x="108" y="0"/>
                    <a:pt x="102" y="0"/>
                  </a:cubicBezTo>
                  <a:cubicBezTo>
                    <a:pt x="92" y="0"/>
                    <a:pt x="52" y="2"/>
                    <a:pt x="38" y="4"/>
                  </a:cubicBezTo>
                  <a:cubicBezTo>
                    <a:pt x="36" y="4"/>
                    <a:pt x="28" y="4"/>
                    <a:pt x="28" y="18"/>
                  </a:cubicBezTo>
                  <a:cubicBezTo>
                    <a:pt x="28" y="24"/>
                    <a:pt x="36" y="24"/>
                    <a:pt x="40" y="24"/>
                  </a:cubicBezTo>
                  <a:cubicBezTo>
                    <a:pt x="64" y="24"/>
                    <a:pt x="64" y="29"/>
                    <a:pt x="64" y="33"/>
                  </a:cubicBezTo>
                  <a:cubicBezTo>
                    <a:pt x="64" y="35"/>
                    <a:pt x="64" y="40"/>
                    <a:pt x="62" y="44"/>
                  </a:cubicBezTo>
                  <a:cubicBezTo>
                    <a:pt x="42" y="133"/>
                    <a:pt x="22" y="222"/>
                    <a:pt x="2" y="310"/>
                  </a:cubicBezTo>
                  <a:cubicBezTo>
                    <a:pt x="0" y="317"/>
                    <a:pt x="0" y="321"/>
                    <a:pt x="0" y="328"/>
                  </a:cubicBezTo>
                  <a:cubicBezTo>
                    <a:pt x="0" y="361"/>
                    <a:pt x="28" y="379"/>
                    <a:pt x="52" y="379"/>
                  </a:cubicBezTo>
                  <a:cubicBezTo>
                    <a:pt x="62" y="379"/>
                    <a:pt x="78" y="374"/>
                    <a:pt x="90" y="350"/>
                  </a:cubicBezTo>
                  <a:cubicBezTo>
                    <a:pt x="100" y="330"/>
                    <a:pt x="102" y="315"/>
                    <a:pt x="108" y="297"/>
                  </a:cubicBezTo>
                  <a:cubicBezTo>
                    <a:pt x="108" y="288"/>
                    <a:pt x="102" y="288"/>
                    <a:pt x="100" y="288"/>
                  </a:cubicBezTo>
                  <a:cubicBezTo>
                    <a:pt x="92" y="288"/>
                    <a:pt x="92" y="293"/>
                    <a:pt x="90" y="301"/>
                  </a:cubicBezTo>
                  <a:cubicBezTo>
                    <a:pt x="84" y="328"/>
                    <a:pt x="74" y="363"/>
                    <a:pt x="54" y="363"/>
                  </a:cubicBezTo>
                  <a:cubicBezTo>
                    <a:pt x="40" y="363"/>
                    <a:pt x="36" y="350"/>
                    <a:pt x="36" y="337"/>
                  </a:cubicBezTo>
                  <a:cubicBezTo>
                    <a:pt x="36" y="330"/>
                    <a:pt x="38" y="321"/>
                    <a:pt x="40" y="315"/>
                  </a:cubicBezTo>
                  <a:cubicBezTo>
                    <a:pt x="63" y="215"/>
                    <a:pt x="85" y="115"/>
                    <a:pt x="108" y="1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83" name="Figura a mano libera: forma 531">
              <a:extLst>
                <a:ext uri="{FF2B5EF4-FFF2-40B4-BE49-F238E27FC236}">
                  <a16:creationId xmlns:a16="http://schemas.microsoft.com/office/drawing/2014/main" id="{3EE4BBCF-1920-C98A-4355-F300C7268B40}"/>
                </a:ext>
              </a:extLst>
            </p:cNvPr>
            <p:cNvSpPr/>
            <p:nvPr/>
          </p:nvSpPr>
          <p:spPr>
            <a:xfrm>
              <a:off x="7684200" y="2814120"/>
              <a:ext cx="153360" cy="159840"/>
            </a:xfrm>
            <a:custGeom>
              <a:avLst/>
              <a:gdLst>
                <a:gd name="textAreaLeft" fmla="*/ 0 w 153360"/>
                <a:gd name="textAreaRight" fmla="*/ 154440 w 153360"/>
                <a:gd name="textAreaTop" fmla="*/ 0 h 159840"/>
                <a:gd name="textAreaBottom" fmla="*/ 160920 h 159840"/>
              </a:gdLst>
              <a:ahLst/>
              <a:cxnLst/>
              <a:rect l="textAreaLeft" t="textAreaTop" r="textAreaRight" b="textAreaBottom"/>
              <a:pathLst>
                <a:path w="429" h="447">
                  <a:moveTo>
                    <a:pt x="415" y="33"/>
                  </a:moveTo>
                  <a:cubicBezTo>
                    <a:pt x="423" y="29"/>
                    <a:pt x="429" y="24"/>
                    <a:pt x="429" y="15"/>
                  </a:cubicBezTo>
                  <a:cubicBezTo>
                    <a:pt x="429" y="7"/>
                    <a:pt x="423" y="0"/>
                    <a:pt x="415" y="0"/>
                  </a:cubicBezTo>
                  <a:cubicBezTo>
                    <a:pt x="413" y="0"/>
                    <a:pt x="411" y="0"/>
                    <a:pt x="401" y="7"/>
                  </a:cubicBezTo>
                  <a:cubicBezTo>
                    <a:pt x="272" y="73"/>
                    <a:pt x="143" y="140"/>
                    <a:pt x="14" y="207"/>
                  </a:cubicBezTo>
                  <a:cubicBezTo>
                    <a:pt x="6" y="211"/>
                    <a:pt x="0" y="215"/>
                    <a:pt x="0" y="224"/>
                  </a:cubicBezTo>
                  <a:cubicBezTo>
                    <a:pt x="0" y="234"/>
                    <a:pt x="6" y="238"/>
                    <a:pt x="14" y="240"/>
                  </a:cubicBezTo>
                  <a:cubicBezTo>
                    <a:pt x="143" y="307"/>
                    <a:pt x="272" y="375"/>
                    <a:pt x="401" y="442"/>
                  </a:cubicBezTo>
                  <a:cubicBezTo>
                    <a:pt x="411" y="447"/>
                    <a:pt x="413" y="447"/>
                    <a:pt x="415" y="447"/>
                  </a:cubicBezTo>
                  <a:cubicBezTo>
                    <a:pt x="423" y="447"/>
                    <a:pt x="429" y="440"/>
                    <a:pt x="429" y="431"/>
                  </a:cubicBezTo>
                  <a:cubicBezTo>
                    <a:pt x="429" y="423"/>
                    <a:pt x="423" y="418"/>
                    <a:pt x="415" y="414"/>
                  </a:cubicBezTo>
                  <a:cubicBezTo>
                    <a:pt x="293" y="351"/>
                    <a:pt x="170" y="288"/>
                    <a:pt x="48" y="224"/>
                  </a:cubicBezTo>
                  <a:cubicBezTo>
                    <a:pt x="170" y="161"/>
                    <a:pt x="293" y="97"/>
                    <a:pt x="415" y="3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84" name="Figura a mano libera: forma 532">
              <a:extLst>
                <a:ext uri="{FF2B5EF4-FFF2-40B4-BE49-F238E27FC236}">
                  <a16:creationId xmlns:a16="http://schemas.microsoft.com/office/drawing/2014/main" id="{DE11321C-B3CE-3E57-0FDB-2B4ACED09A9C}"/>
                </a:ext>
              </a:extLst>
            </p:cNvPr>
            <p:cNvSpPr/>
            <p:nvPr/>
          </p:nvSpPr>
          <p:spPr>
            <a:xfrm>
              <a:off x="7942320" y="2779200"/>
              <a:ext cx="100080" cy="189720"/>
            </a:xfrm>
            <a:custGeom>
              <a:avLst/>
              <a:gdLst>
                <a:gd name="textAreaLeft" fmla="*/ 0 w 100080"/>
                <a:gd name="textAreaRight" fmla="*/ 101160 w 100080"/>
                <a:gd name="textAreaTop" fmla="*/ 0 h 189720"/>
                <a:gd name="textAreaBottom" fmla="*/ 190800 h 189720"/>
              </a:gdLst>
              <a:ahLst/>
              <a:cxnLst/>
              <a:rect l="textAreaLeft" t="textAreaTop" r="textAreaRight" b="textAreaBottom"/>
              <a:pathLst>
                <a:path w="281" h="530">
                  <a:moveTo>
                    <a:pt x="281" y="359"/>
                  </a:moveTo>
                  <a:cubicBezTo>
                    <a:pt x="281" y="266"/>
                    <a:pt x="223" y="189"/>
                    <a:pt x="148" y="189"/>
                  </a:cubicBezTo>
                  <a:cubicBezTo>
                    <a:pt x="114" y="189"/>
                    <a:pt x="84" y="202"/>
                    <a:pt x="58" y="229"/>
                  </a:cubicBezTo>
                  <a:cubicBezTo>
                    <a:pt x="58" y="179"/>
                    <a:pt x="58" y="129"/>
                    <a:pt x="58" y="79"/>
                  </a:cubicBezTo>
                  <a:cubicBezTo>
                    <a:pt x="72" y="84"/>
                    <a:pt x="96" y="88"/>
                    <a:pt x="118" y="88"/>
                  </a:cubicBezTo>
                  <a:cubicBezTo>
                    <a:pt x="204" y="88"/>
                    <a:pt x="253" y="18"/>
                    <a:pt x="253" y="9"/>
                  </a:cubicBezTo>
                  <a:cubicBezTo>
                    <a:pt x="253" y="4"/>
                    <a:pt x="251" y="0"/>
                    <a:pt x="245" y="0"/>
                  </a:cubicBezTo>
                  <a:cubicBezTo>
                    <a:pt x="244" y="1"/>
                    <a:pt x="243" y="0"/>
                    <a:pt x="241" y="2"/>
                  </a:cubicBezTo>
                  <a:cubicBezTo>
                    <a:pt x="227" y="9"/>
                    <a:pt x="192" y="24"/>
                    <a:pt x="146" y="24"/>
                  </a:cubicBezTo>
                  <a:cubicBezTo>
                    <a:pt x="118" y="24"/>
                    <a:pt x="86" y="20"/>
                    <a:pt x="52" y="2"/>
                  </a:cubicBezTo>
                  <a:cubicBezTo>
                    <a:pt x="46" y="0"/>
                    <a:pt x="46" y="0"/>
                    <a:pt x="44" y="0"/>
                  </a:cubicBezTo>
                  <a:cubicBezTo>
                    <a:pt x="36" y="0"/>
                    <a:pt x="36" y="7"/>
                    <a:pt x="36" y="20"/>
                  </a:cubicBezTo>
                  <a:cubicBezTo>
                    <a:pt x="36" y="95"/>
                    <a:pt x="36" y="171"/>
                    <a:pt x="36" y="246"/>
                  </a:cubicBezTo>
                  <a:cubicBezTo>
                    <a:pt x="36" y="262"/>
                    <a:pt x="36" y="266"/>
                    <a:pt x="46" y="266"/>
                  </a:cubicBezTo>
                  <a:cubicBezTo>
                    <a:pt x="52" y="266"/>
                    <a:pt x="52" y="264"/>
                    <a:pt x="56" y="260"/>
                  </a:cubicBezTo>
                  <a:cubicBezTo>
                    <a:pt x="64" y="249"/>
                    <a:pt x="90" y="207"/>
                    <a:pt x="146" y="207"/>
                  </a:cubicBezTo>
                  <a:cubicBezTo>
                    <a:pt x="182" y="207"/>
                    <a:pt x="200" y="242"/>
                    <a:pt x="206" y="255"/>
                  </a:cubicBezTo>
                  <a:cubicBezTo>
                    <a:pt x="217" y="284"/>
                    <a:pt x="217" y="315"/>
                    <a:pt x="217" y="352"/>
                  </a:cubicBezTo>
                  <a:cubicBezTo>
                    <a:pt x="217" y="381"/>
                    <a:pt x="217" y="427"/>
                    <a:pt x="202" y="458"/>
                  </a:cubicBezTo>
                  <a:cubicBezTo>
                    <a:pt x="186" y="489"/>
                    <a:pt x="160" y="508"/>
                    <a:pt x="126" y="508"/>
                  </a:cubicBezTo>
                  <a:cubicBezTo>
                    <a:pt x="76" y="508"/>
                    <a:pt x="36" y="467"/>
                    <a:pt x="24" y="423"/>
                  </a:cubicBezTo>
                  <a:cubicBezTo>
                    <a:pt x="26" y="423"/>
                    <a:pt x="28" y="423"/>
                    <a:pt x="36" y="423"/>
                  </a:cubicBezTo>
                  <a:cubicBezTo>
                    <a:pt x="58" y="423"/>
                    <a:pt x="70" y="404"/>
                    <a:pt x="70" y="385"/>
                  </a:cubicBezTo>
                  <a:cubicBezTo>
                    <a:pt x="70" y="366"/>
                    <a:pt x="58" y="348"/>
                    <a:pt x="36" y="348"/>
                  </a:cubicBezTo>
                  <a:cubicBezTo>
                    <a:pt x="26" y="348"/>
                    <a:pt x="0" y="354"/>
                    <a:pt x="0" y="390"/>
                  </a:cubicBezTo>
                  <a:cubicBezTo>
                    <a:pt x="0" y="456"/>
                    <a:pt x="50" y="530"/>
                    <a:pt x="128" y="530"/>
                  </a:cubicBezTo>
                  <a:cubicBezTo>
                    <a:pt x="210" y="530"/>
                    <a:pt x="281" y="456"/>
                    <a:pt x="281" y="35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85" name="Figura a mano libera: forma 533">
              <a:extLst>
                <a:ext uri="{FF2B5EF4-FFF2-40B4-BE49-F238E27FC236}">
                  <a16:creationId xmlns:a16="http://schemas.microsoft.com/office/drawing/2014/main" id="{4136A012-EC7C-FFF4-4470-D35A5D89DAB8}"/>
                </a:ext>
              </a:extLst>
            </p:cNvPr>
            <p:cNvSpPr/>
            <p:nvPr/>
          </p:nvSpPr>
          <p:spPr>
            <a:xfrm>
              <a:off x="8078040" y="2934720"/>
              <a:ext cx="25560" cy="28080"/>
            </a:xfrm>
            <a:custGeom>
              <a:avLst/>
              <a:gdLst>
                <a:gd name="textAreaLeft" fmla="*/ 0 w 25560"/>
                <a:gd name="textAreaRight" fmla="*/ 26640 w 25560"/>
                <a:gd name="textAreaTop" fmla="*/ 0 h 28080"/>
                <a:gd name="textAreaBottom" fmla="*/ 29160 h 28080"/>
              </a:gdLst>
              <a:ahLst/>
              <a:cxnLst/>
              <a:rect l="textAreaLeft" t="textAreaTop" r="textAreaRight" b="textAreaBottom"/>
              <a:pathLst>
                <a:path w="74" h="81">
                  <a:moveTo>
                    <a:pt x="74" y="42"/>
                  </a:moveTo>
                  <a:cubicBezTo>
                    <a:pt x="74" y="18"/>
                    <a:pt x="57" y="0"/>
                    <a:pt x="36" y="0"/>
                  </a:cubicBezTo>
                  <a:cubicBezTo>
                    <a:pt x="15" y="0"/>
                    <a:pt x="0" y="19"/>
                    <a:pt x="0" y="42"/>
                  </a:cubicBezTo>
                  <a:cubicBezTo>
                    <a:pt x="0" y="65"/>
                    <a:pt x="15" y="81"/>
                    <a:pt x="36" y="81"/>
                  </a:cubicBezTo>
                  <a:cubicBezTo>
                    <a:pt x="57" y="81"/>
                    <a:pt x="74" y="64"/>
                    <a:pt x="74" y="4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15840" rIns="90000" bIns="-1584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86" name="Figura a mano libera: forma 534">
              <a:extLst>
                <a:ext uri="{FF2B5EF4-FFF2-40B4-BE49-F238E27FC236}">
                  <a16:creationId xmlns:a16="http://schemas.microsoft.com/office/drawing/2014/main" id="{7CE27CB1-6E6D-D1C3-48B2-DD2999B75D10}"/>
                </a:ext>
              </a:extLst>
            </p:cNvPr>
            <p:cNvSpPr/>
            <p:nvPr/>
          </p:nvSpPr>
          <p:spPr>
            <a:xfrm>
              <a:off x="8138880" y="2779200"/>
              <a:ext cx="99360" cy="189720"/>
            </a:xfrm>
            <a:custGeom>
              <a:avLst/>
              <a:gdLst>
                <a:gd name="textAreaLeft" fmla="*/ 0 w 99360"/>
                <a:gd name="textAreaRight" fmla="*/ 100440 w 99360"/>
                <a:gd name="textAreaTop" fmla="*/ 0 h 189720"/>
                <a:gd name="textAreaBottom" fmla="*/ 190800 h 189720"/>
              </a:gdLst>
              <a:ahLst/>
              <a:cxnLst/>
              <a:rect l="textAreaLeft" t="textAreaTop" r="textAreaRight" b="textAreaBottom"/>
              <a:pathLst>
                <a:path w="279" h="530">
                  <a:moveTo>
                    <a:pt x="279" y="359"/>
                  </a:moveTo>
                  <a:cubicBezTo>
                    <a:pt x="279" y="266"/>
                    <a:pt x="221" y="189"/>
                    <a:pt x="146" y="189"/>
                  </a:cubicBezTo>
                  <a:cubicBezTo>
                    <a:pt x="112" y="189"/>
                    <a:pt x="82" y="202"/>
                    <a:pt x="58" y="229"/>
                  </a:cubicBezTo>
                  <a:cubicBezTo>
                    <a:pt x="58" y="179"/>
                    <a:pt x="58" y="129"/>
                    <a:pt x="58" y="79"/>
                  </a:cubicBezTo>
                  <a:cubicBezTo>
                    <a:pt x="72" y="84"/>
                    <a:pt x="94" y="88"/>
                    <a:pt x="116" y="88"/>
                  </a:cubicBezTo>
                  <a:cubicBezTo>
                    <a:pt x="204" y="88"/>
                    <a:pt x="251" y="18"/>
                    <a:pt x="251" y="9"/>
                  </a:cubicBezTo>
                  <a:cubicBezTo>
                    <a:pt x="251" y="4"/>
                    <a:pt x="249" y="0"/>
                    <a:pt x="245" y="0"/>
                  </a:cubicBezTo>
                  <a:cubicBezTo>
                    <a:pt x="243" y="0"/>
                    <a:pt x="243" y="0"/>
                    <a:pt x="239" y="2"/>
                  </a:cubicBezTo>
                  <a:cubicBezTo>
                    <a:pt x="225" y="9"/>
                    <a:pt x="192" y="24"/>
                    <a:pt x="144" y="24"/>
                  </a:cubicBezTo>
                  <a:cubicBezTo>
                    <a:pt x="116" y="24"/>
                    <a:pt x="84" y="20"/>
                    <a:pt x="50" y="2"/>
                  </a:cubicBezTo>
                  <a:cubicBezTo>
                    <a:pt x="46" y="0"/>
                    <a:pt x="44" y="0"/>
                    <a:pt x="42" y="0"/>
                  </a:cubicBezTo>
                  <a:cubicBezTo>
                    <a:pt x="36" y="0"/>
                    <a:pt x="36" y="7"/>
                    <a:pt x="36" y="20"/>
                  </a:cubicBezTo>
                  <a:cubicBezTo>
                    <a:pt x="36" y="95"/>
                    <a:pt x="36" y="171"/>
                    <a:pt x="36" y="246"/>
                  </a:cubicBezTo>
                  <a:cubicBezTo>
                    <a:pt x="36" y="262"/>
                    <a:pt x="36" y="266"/>
                    <a:pt x="46" y="266"/>
                  </a:cubicBezTo>
                  <a:cubicBezTo>
                    <a:pt x="50" y="266"/>
                    <a:pt x="52" y="264"/>
                    <a:pt x="54" y="260"/>
                  </a:cubicBezTo>
                  <a:cubicBezTo>
                    <a:pt x="62" y="249"/>
                    <a:pt x="88" y="207"/>
                    <a:pt x="146" y="207"/>
                  </a:cubicBezTo>
                  <a:cubicBezTo>
                    <a:pt x="182" y="207"/>
                    <a:pt x="200" y="242"/>
                    <a:pt x="204" y="255"/>
                  </a:cubicBezTo>
                  <a:cubicBezTo>
                    <a:pt x="216" y="284"/>
                    <a:pt x="217" y="315"/>
                    <a:pt x="217" y="352"/>
                  </a:cubicBezTo>
                  <a:cubicBezTo>
                    <a:pt x="217" y="381"/>
                    <a:pt x="217" y="427"/>
                    <a:pt x="200" y="458"/>
                  </a:cubicBezTo>
                  <a:cubicBezTo>
                    <a:pt x="184" y="489"/>
                    <a:pt x="158" y="508"/>
                    <a:pt x="126" y="508"/>
                  </a:cubicBezTo>
                  <a:cubicBezTo>
                    <a:pt x="74" y="508"/>
                    <a:pt x="34" y="467"/>
                    <a:pt x="22" y="423"/>
                  </a:cubicBezTo>
                  <a:cubicBezTo>
                    <a:pt x="24" y="423"/>
                    <a:pt x="26" y="423"/>
                    <a:pt x="34" y="423"/>
                  </a:cubicBezTo>
                  <a:cubicBezTo>
                    <a:pt x="58" y="423"/>
                    <a:pt x="70" y="404"/>
                    <a:pt x="70" y="385"/>
                  </a:cubicBezTo>
                  <a:cubicBezTo>
                    <a:pt x="70" y="366"/>
                    <a:pt x="58" y="348"/>
                    <a:pt x="34" y="348"/>
                  </a:cubicBezTo>
                  <a:cubicBezTo>
                    <a:pt x="24" y="348"/>
                    <a:pt x="0" y="354"/>
                    <a:pt x="0" y="390"/>
                  </a:cubicBezTo>
                  <a:cubicBezTo>
                    <a:pt x="0" y="456"/>
                    <a:pt x="48" y="530"/>
                    <a:pt x="126" y="530"/>
                  </a:cubicBezTo>
                  <a:cubicBezTo>
                    <a:pt x="208" y="530"/>
                    <a:pt x="279" y="456"/>
                    <a:pt x="279" y="35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87" name="Figura a mano libera: forma 535">
              <a:extLst>
                <a:ext uri="{FF2B5EF4-FFF2-40B4-BE49-F238E27FC236}">
                  <a16:creationId xmlns:a16="http://schemas.microsoft.com/office/drawing/2014/main" id="{3833A308-FBF5-8DA1-9317-809805F81FCB}"/>
                </a:ext>
              </a:extLst>
            </p:cNvPr>
            <p:cNvSpPr/>
            <p:nvPr/>
          </p:nvSpPr>
          <p:spPr>
            <a:xfrm>
              <a:off x="8263440" y="2774520"/>
              <a:ext cx="251640" cy="188280"/>
            </a:xfrm>
            <a:custGeom>
              <a:avLst/>
              <a:gdLst>
                <a:gd name="textAreaLeft" fmla="*/ 0 w 251640"/>
                <a:gd name="textAreaRight" fmla="*/ 252720 w 251640"/>
                <a:gd name="textAreaTop" fmla="*/ 0 h 188280"/>
                <a:gd name="textAreaBottom" fmla="*/ 189360 h 188280"/>
              </a:gdLst>
              <a:ahLst/>
              <a:cxnLst/>
              <a:rect l="textAreaLeft" t="textAreaTop" r="textAreaRight" b="textAreaBottom"/>
              <a:pathLst>
                <a:path w="702" h="526">
                  <a:moveTo>
                    <a:pt x="619" y="59"/>
                  </a:moveTo>
                  <a:cubicBezTo>
                    <a:pt x="625" y="31"/>
                    <a:pt x="627" y="24"/>
                    <a:pt x="680" y="24"/>
                  </a:cubicBezTo>
                  <a:cubicBezTo>
                    <a:pt x="696" y="24"/>
                    <a:pt x="702" y="24"/>
                    <a:pt x="702" y="9"/>
                  </a:cubicBezTo>
                  <a:cubicBezTo>
                    <a:pt x="702" y="0"/>
                    <a:pt x="694" y="0"/>
                    <a:pt x="682" y="0"/>
                  </a:cubicBezTo>
                  <a:cubicBezTo>
                    <a:pt x="652" y="0"/>
                    <a:pt x="621" y="0"/>
                    <a:pt x="591" y="0"/>
                  </a:cubicBezTo>
                  <a:cubicBezTo>
                    <a:pt x="573" y="0"/>
                    <a:pt x="571" y="0"/>
                    <a:pt x="563" y="15"/>
                  </a:cubicBezTo>
                  <a:cubicBezTo>
                    <a:pt x="478" y="161"/>
                    <a:pt x="392" y="307"/>
                    <a:pt x="307" y="453"/>
                  </a:cubicBezTo>
                  <a:cubicBezTo>
                    <a:pt x="289" y="308"/>
                    <a:pt x="271" y="163"/>
                    <a:pt x="253" y="18"/>
                  </a:cubicBezTo>
                  <a:cubicBezTo>
                    <a:pt x="249" y="0"/>
                    <a:pt x="249" y="0"/>
                    <a:pt x="231" y="0"/>
                  </a:cubicBezTo>
                  <a:cubicBezTo>
                    <a:pt x="200" y="0"/>
                    <a:pt x="168" y="0"/>
                    <a:pt x="136" y="0"/>
                  </a:cubicBezTo>
                  <a:cubicBezTo>
                    <a:pt x="122" y="0"/>
                    <a:pt x="114" y="0"/>
                    <a:pt x="114" y="15"/>
                  </a:cubicBezTo>
                  <a:cubicBezTo>
                    <a:pt x="114" y="24"/>
                    <a:pt x="120" y="24"/>
                    <a:pt x="134" y="24"/>
                  </a:cubicBezTo>
                  <a:cubicBezTo>
                    <a:pt x="144" y="24"/>
                    <a:pt x="156" y="24"/>
                    <a:pt x="164" y="26"/>
                  </a:cubicBezTo>
                  <a:cubicBezTo>
                    <a:pt x="176" y="26"/>
                    <a:pt x="180" y="29"/>
                    <a:pt x="180" y="37"/>
                  </a:cubicBezTo>
                  <a:cubicBezTo>
                    <a:pt x="180" y="42"/>
                    <a:pt x="180" y="44"/>
                    <a:pt x="178" y="53"/>
                  </a:cubicBezTo>
                  <a:cubicBezTo>
                    <a:pt x="148" y="183"/>
                    <a:pt x="118" y="314"/>
                    <a:pt x="88" y="445"/>
                  </a:cubicBezTo>
                  <a:cubicBezTo>
                    <a:pt x="80" y="475"/>
                    <a:pt x="68" y="500"/>
                    <a:pt x="12" y="502"/>
                  </a:cubicBezTo>
                  <a:cubicBezTo>
                    <a:pt x="8" y="502"/>
                    <a:pt x="0" y="504"/>
                    <a:pt x="0" y="517"/>
                  </a:cubicBezTo>
                  <a:cubicBezTo>
                    <a:pt x="0" y="524"/>
                    <a:pt x="4" y="526"/>
                    <a:pt x="10" y="526"/>
                  </a:cubicBezTo>
                  <a:cubicBezTo>
                    <a:pt x="32" y="526"/>
                    <a:pt x="56" y="524"/>
                    <a:pt x="80" y="524"/>
                  </a:cubicBezTo>
                  <a:cubicBezTo>
                    <a:pt x="104" y="524"/>
                    <a:pt x="128" y="526"/>
                    <a:pt x="152" y="526"/>
                  </a:cubicBezTo>
                  <a:cubicBezTo>
                    <a:pt x="156" y="526"/>
                    <a:pt x="164" y="526"/>
                    <a:pt x="164" y="511"/>
                  </a:cubicBezTo>
                  <a:cubicBezTo>
                    <a:pt x="164" y="502"/>
                    <a:pt x="156" y="502"/>
                    <a:pt x="152" y="502"/>
                  </a:cubicBezTo>
                  <a:cubicBezTo>
                    <a:pt x="112" y="502"/>
                    <a:pt x="104" y="486"/>
                    <a:pt x="104" y="469"/>
                  </a:cubicBezTo>
                  <a:cubicBezTo>
                    <a:pt x="104" y="462"/>
                    <a:pt x="104" y="460"/>
                    <a:pt x="106" y="451"/>
                  </a:cubicBezTo>
                  <a:cubicBezTo>
                    <a:pt x="138" y="311"/>
                    <a:pt x="170" y="171"/>
                    <a:pt x="202" y="31"/>
                  </a:cubicBezTo>
                  <a:cubicBezTo>
                    <a:pt x="202" y="31"/>
                    <a:pt x="203" y="31"/>
                    <a:pt x="204" y="31"/>
                  </a:cubicBezTo>
                  <a:cubicBezTo>
                    <a:pt x="223" y="190"/>
                    <a:pt x="243" y="349"/>
                    <a:pt x="263" y="508"/>
                  </a:cubicBezTo>
                  <a:cubicBezTo>
                    <a:pt x="265" y="517"/>
                    <a:pt x="265" y="526"/>
                    <a:pt x="273" y="526"/>
                  </a:cubicBezTo>
                  <a:cubicBezTo>
                    <a:pt x="281" y="526"/>
                    <a:pt x="285" y="517"/>
                    <a:pt x="289" y="513"/>
                  </a:cubicBezTo>
                  <a:cubicBezTo>
                    <a:pt x="384" y="350"/>
                    <a:pt x="478" y="187"/>
                    <a:pt x="573" y="24"/>
                  </a:cubicBezTo>
                  <a:cubicBezTo>
                    <a:pt x="539" y="172"/>
                    <a:pt x="506" y="319"/>
                    <a:pt x="473" y="467"/>
                  </a:cubicBezTo>
                  <a:cubicBezTo>
                    <a:pt x="465" y="495"/>
                    <a:pt x="465" y="502"/>
                    <a:pt x="409" y="502"/>
                  </a:cubicBezTo>
                  <a:cubicBezTo>
                    <a:pt x="397" y="502"/>
                    <a:pt x="389" y="502"/>
                    <a:pt x="389" y="517"/>
                  </a:cubicBezTo>
                  <a:cubicBezTo>
                    <a:pt x="389" y="526"/>
                    <a:pt x="397" y="526"/>
                    <a:pt x="399" y="526"/>
                  </a:cubicBezTo>
                  <a:cubicBezTo>
                    <a:pt x="419" y="526"/>
                    <a:pt x="467" y="524"/>
                    <a:pt x="487" y="524"/>
                  </a:cubicBezTo>
                  <a:cubicBezTo>
                    <a:pt x="515" y="524"/>
                    <a:pt x="545" y="526"/>
                    <a:pt x="575" y="526"/>
                  </a:cubicBezTo>
                  <a:cubicBezTo>
                    <a:pt x="579" y="526"/>
                    <a:pt x="589" y="526"/>
                    <a:pt x="589" y="511"/>
                  </a:cubicBezTo>
                  <a:cubicBezTo>
                    <a:pt x="589" y="502"/>
                    <a:pt x="581" y="502"/>
                    <a:pt x="569" y="502"/>
                  </a:cubicBezTo>
                  <a:cubicBezTo>
                    <a:pt x="543" y="502"/>
                    <a:pt x="523" y="502"/>
                    <a:pt x="523" y="489"/>
                  </a:cubicBezTo>
                  <a:cubicBezTo>
                    <a:pt x="523" y="486"/>
                    <a:pt x="523" y="484"/>
                    <a:pt x="527" y="471"/>
                  </a:cubicBezTo>
                  <a:cubicBezTo>
                    <a:pt x="557" y="334"/>
                    <a:pt x="588" y="197"/>
                    <a:pt x="619" y="5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88" name="Figura a mano libera: forma 536">
              <a:extLst>
                <a:ext uri="{FF2B5EF4-FFF2-40B4-BE49-F238E27FC236}">
                  <a16:creationId xmlns:a16="http://schemas.microsoft.com/office/drawing/2014/main" id="{712E977C-DD7C-C718-BE54-F7E496C901FF}"/>
                </a:ext>
              </a:extLst>
            </p:cNvPr>
            <p:cNvSpPr/>
            <p:nvPr/>
          </p:nvSpPr>
          <p:spPr>
            <a:xfrm>
              <a:off x="8536320" y="2841120"/>
              <a:ext cx="95760" cy="124920"/>
            </a:xfrm>
            <a:custGeom>
              <a:avLst/>
              <a:gdLst>
                <a:gd name="textAreaLeft" fmla="*/ 0 w 95760"/>
                <a:gd name="textAreaRight" fmla="*/ 96840 w 95760"/>
                <a:gd name="textAreaTop" fmla="*/ 0 h 124920"/>
                <a:gd name="textAreaBottom" fmla="*/ 126000 h 124920"/>
              </a:gdLst>
              <a:ahLst/>
              <a:cxnLst/>
              <a:rect l="textAreaLeft" t="textAreaTop" r="textAreaRight" b="textAreaBottom"/>
              <a:pathLst>
                <a:path w="269" h="350">
                  <a:moveTo>
                    <a:pt x="100" y="163"/>
                  </a:moveTo>
                  <a:cubicBezTo>
                    <a:pt x="120" y="163"/>
                    <a:pt x="172" y="163"/>
                    <a:pt x="208" y="145"/>
                  </a:cubicBezTo>
                  <a:cubicBezTo>
                    <a:pt x="255" y="123"/>
                    <a:pt x="259" y="77"/>
                    <a:pt x="259" y="66"/>
                  </a:cubicBezTo>
                  <a:cubicBezTo>
                    <a:pt x="259" y="33"/>
                    <a:pt x="233" y="0"/>
                    <a:pt x="184" y="0"/>
                  </a:cubicBezTo>
                  <a:cubicBezTo>
                    <a:pt x="106" y="0"/>
                    <a:pt x="0" y="75"/>
                    <a:pt x="0" y="211"/>
                  </a:cubicBezTo>
                  <a:cubicBezTo>
                    <a:pt x="0" y="288"/>
                    <a:pt x="42" y="350"/>
                    <a:pt x="110" y="350"/>
                  </a:cubicBezTo>
                  <a:cubicBezTo>
                    <a:pt x="212" y="350"/>
                    <a:pt x="269" y="268"/>
                    <a:pt x="269" y="260"/>
                  </a:cubicBezTo>
                  <a:cubicBezTo>
                    <a:pt x="269" y="255"/>
                    <a:pt x="265" y="249"/>
                    <a:pt x="261" y="249"/>
                  </a:cubicBezTo>
                  <a:cubicBezTo>
                    <a:pt x="257" y="249"/>
                    <a:pt x="257" y="251"/>
                    <a:pt x="251" y="257"/>
                  </a:cubicBezTo>
                  <a:cubicBezTo>
                    <a:pt x="198" y="332"/>
                    <a:pt x="120" y="332"/>
                    <a:pt x="112" y="332"/>
                  </a:cubicBezTo>
                  <a:cubicBezTo>
                    <a:pt x="58" y="332"/>
                    <a:pt x="52" y="268"/>
                    <a:pt x="52" y="244"/>
                  </a:cubicBezTo>
                  <a:cubicBezTo>
                    <a:pt x="52" y="233"/>
                    <a:pt x="52" y="211"/>
                    <a:pt x="62" y="163"/>
                  </a:cubicBezTo>
                  <a:cubicBezTo>
                    <a:pt x="74" y="163"/>
                    <a:pt x="87" y="163"/>
                    <a:pt x="100" y="163"/>
                  </a:cubicBezTo>
                  <a:moveTo>
                    <a:pt x="66" y="147"/>
                  </a:moveTo>
                  <a:cubicBezTo>
                    <a:pt x="94" y="29"/>
                    <a:pt x="166" y="18"/>
                    <a:pt x="184" y="18"/>
                  </a:cubicBezTo>
                  <a:cubicBezTo>
                    <a:pt x="217" y="18"/>
                    <a:pt x="235" y="40"/>
                    <a:pt x="235" y="66"/>
                  </a:cubicBezTo>
                  <a:cubicBezTo>
                    <a:pt x="235" y="147"/>
                    <a:pt x="124" y="147"/>
                    <a:pt x="96" y="147"/>
                  </a:cubicBezTo>
                  <a:cubicBezTo>
                    <a:pt x="86" y="147"/>
                    <a:pt x="76" y="147"/>
                    <a:pt x="66" y="14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89" name="Figura a mano libera: forma 537">
              <a:extLst>
                <a:ext uri="{FF2B5EF4-FFF2-40B4-BE49-F238E27FC236}">
                  <a16:creationId xmlns:a16="http://schemas.microsoft.com/office/drawing/2014/main" id="{57ADB90C-91FB-8CBB-DB8E-8473679F559F}"/>
                </a:ext>
              </a:extLst>
            </p:cNvPr>
            <p:cNvSpPr/>
            <p:nvPr/>
          </p:nvSpPr>
          <p:spPr>
            <a:xfrm>
              <a:off x="8656200" y="2774520"/>
              <a:ext cx="179280" cy="194760"/>
            </a:xfrm>
            <a:custGeom>
              <a:avLst/>
              <a:gdLst>
                <a:gd name="textAreaLeft" fmla="*/ 0 w 179280"/>
                <a:gd name="textAreaRight" fmla="*/ 180360 w 179280"/>
                <a:gd name="textAreaTop" fmla="*/ 0 h 194760"/>
                <a:gd name="textAreaBottom" fmla="*/ 195840 h 194760"/>
              </a:gdLst>
              <a:ahLst/>
              <a:cxnLst/>
              <a:rect l="textAreaLeft" t="textAreaTop" r="textAreaRight" b="textAreaBottom"/>
              <a:pathLst>
                <a:path w="501" h="544">
                  <a:moveTo>
                    <a:pt x="401" y="88"/>
                  </a:moveTo>
                  <a:cubicBezTo>
                    <a:pt x="437" y="29"/>
                    <a:pt x="465" y="26"/>
                    <a:pt x="491" y="24"/>
                  </a:cubicBezTo>
                  <a:cubicBezTo>
                    <a:pt x="501" y="24"/>
                    <a:pt x="501" y="11"/>
                    <a:pt x="501" y="9"/>
                  </a:cubicBezTo>
                  <a:cubicBezTo>
                    <a:pt x="501" y="2"/>
                    <a:pt x="497" y="0"/>
                    <a:pt x="491" y="0"/>
                  </a:cubicBezTo>
                  <a:cubicBezTo>
                    <a:pt x="473" y="0"/>
                    <a:pt x="453" y="2"/>
                    <a:pt x="435" y="2"/>
                  </a:cubicBezTo>
                  <a:cubicBezTo>
                    <a:pt x="411" y="2"/>
                    <a:pt x="387" y="0"/>
                    <a:pt x="365" y="0"/>
                  </a:cubicBezTo>
                  <a:cubicBezTo>
                    <a:pt x="361" y="0"/>
                    <a:pt x="351" y="0"/>
                    <a:pt x="351" y="15"/>
                  </a:cubicBezTo>
                  <a:cubicBezTo>
                    <a:pt x="351" y="24"/>
                    <a:pt x="357" y="24"/>
                    <a:pt x="363" y="24"/>
                  </a:cubicBezTo>
                  <a:cubicBezTo>
                    <a:pt x="381" y="26"/>
                    <a:pt x="395" y="33"/>
                    <a:pt x="395" y="48"/>
                  </a:cubicBezTo>
                  <a:cubicBezTo>
                    <a:pt x="395" y="62"/>
                    <a:pt x="385" y="77"/>
                    <a:pt x="385" y="79"/>
                  </a:cubicBezTo>
                  <a:cubicBezTo>
                    <a:pt x="313" y="205"/>
                    <a:pt x="241" y="330"/>
                    <a:pt x="170" y="456"/>
                  </a:cubicBezTo>
                  <a:cubicBezTo>
                    <a:pt x="154" y="319"/>
                    <a:pt x="138" y="183"/>
                    <a:pt x="122" y="46"/>
                  </a:cubicBezTo>
                  <a:cubicBezTo>
                    <a:pt x="122" y="33"/>
                    <a:pt x="138" y="24"/>
                    <a:pt x="170" y="24"/>
                  </a:cubicBezTo>
                  <a:cubicBezTo>
                    <a:pt x="180" y="24"/>
                    <a:pt x="188" y="24"/>
                    <a:pt x="188" y="9"/>
                  </a:cubicBezTo>
                  <a:cubicBezTo>
                    <a:pt x="188" y="2"/>
                    <a:pt x="182" y="0"/>
                    <a:pt x="178" y="0"/>
                  </a:cubicBezTo>
                  <a:cubicBezTo>
                    <a:pt x="150" y="0"/>
                    <a:pt x="120" y="2"/>
                    <a:pt x="90" y="2"/>
                  </a:cubicBezTo>
                  <a:cubicBezTo>
                    <a:pt x="78" y="2"/>
                    <a:pt x="64" y="2"/>
                    <a:pt x="52" y="2"/>
                  </a:cubicBezTo>
                  <a:cubicBezTo>
                    <a:pt x="40" y="2"/>
                    <a:pt x="26" y="0"/>
                    <a:pt x="14" y="0"/>
                  </a:cubicBezTo>
                  <a:cubicBezTo>
                    <a:pt x="10" y="0"/>
                    <a:pt x="0" y="0"/>
                    <a:pt x="0" y="15"/>
                  </a:cubicBezTo>
                  <a:cubicBezTo>
                    <a:pt x="0" y="24"/>
                    <a:pt x="8" y="24"/>
                    <a:pt x="18" y="24"/>
                  </a:cubicBezTo>
                  <a:cubicBezTo>
                    <a:pt x="58" y="24"/>
                    <a:pt x="58" y="31"/>
                    <a:pt x="60" y="51"/>
                  </a:cubicBezTo>
                  <a:cubicBezTo>
                    <a:pt x="78" y="209"/>
                    <a:pt x="97" y="368"/>
                    <a:pt x="116" y="526"/>
                  </a:cubicBezTo>
                  <a:cubicBezTo>
                    <a:pt x="118" y="541"/>
                    <a:pt x="122" y="544"/>
                    <a:pt x="130" y="544"/>
                  </a:cubicBezTo>
                  <a:cubicBezTo>
                    <a:pt x="142" y="544"/>
                    <a:pt x="144" y="539"/>
                    <a:pt x="150" y="528"/>
                  </a:cubicBezTo>
                  <a:cubicBezTo>
                    <a:pt x="233" y="381"/>
                    <a:pt x="317" y="235"/>
                    <a:pt x="401" y="8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nvGrpSpPr>
          <p:cNvPr id="490" name="Gruppo 538">
            <a:extLst>
              <a:ext uri="{FF2B5EF4-FFF2-40B4-BE49-F238E27FC236}">
                <a16:creationId xmlns:a16="http://schemas.microsoft.com/office/drawing/2014/main" id="{BF1B6A4E-FE69-C842-60AB-85CEC446AF18}"/>
              </a:ext>
            </a:extLst>
          </p:cNvPr>
          <p:cNvGrpSpPr/>
          <p:nvPr/>
        </p:nvGrpSpPr>
        <p:grpSpPr>
          <a:xfrm>
            <a:off x="5761631" y="1982367"/>
            <a:ext cx="2614658" cy="225534"/>
            <a:chOff x="5778720" y="4642200"/>
            <a:chExt cx="3056760" cy="279720"/>
          </a:xfrm>
        </p:grpSpPr>
        <p:sp>
          <p:nvSpPr>
            <p:cNvPr id="491" name="Figura a mano libera: forma 539">
              <a:extLst>
                <a:ext uri="{FF2B5EF4-FFF2-40B4-BE49-F238E27FC236}">
                  <a16:creationId xmlns:a16="http://schemas.microsoft.com/office/drawing/2014/main" id="{FCF2939E-C8E5-F299-14D9-B710DE4BD4A6}"/>
                </a:ext>
              </a:extLst>
            </p:cNvPr>
            <p:cNvSpPr/>
            <p:nvPr/>
          </p:nvSpPr>
          <p:spPr>
            <a:xfrm>
              <a:off x="5781600" y="4656960"/>
              <a:ext cx="3040200" cy="250200"/>
            </a:xfrm>
            <a:custGeom>
              <a:avLst/>
              <a:gdLst>
                <a:gd name="textAreaLeft" fmla="*/ 0 w 3040200"/>
                <a:gd name="textAreaRight" fmla="*/ 3041280 w 3040200"/>
                <a:gd name="textAreaTop" fmla="*/ 0 h 250200"/>
                <a:gd name="textAreaBottom" fmla="*/ 251280 h 250200"/>
              </a:gdLst>
              <a:ahLst/>
              <a:cxnLst/>
              <a:rect l="textAreaLeft" t="textAreaTop" r="textAreaRight" b="textAreaBottom"/>
              <a:pathLst>
                <a:path w="8448" h="698">
                  <a:moveTo>
                    <a:pt x="4225" y="698"/>
                  </a:moveTo>
                  <a:cubicBezTo>
                    <a:pt x="2817" y="698"/>
                    <a:pt x="1408" y="698"/>
                    <a:pt x="0" y="698"/>
                  </a:cubicBezTo>
                  <a:cubicBezTo>
                    <a:pt x="0" y="465"/>
                    <a:pt x="0" y="233"/>
                    <a:pt x="0" y="0"/>
                  </a:cubicBezTo>
                  <a:cubicBezTo>
                    <a:pt x="2816" y="0"/>
                    <a:pt x="5632" y="0"/>
                    <a:pt x="8448" y="0"/>
                  </a:cubicBezTo>
                  <a:cubicBezTo>
                    <a:pt x="8448" y="233"/>
                    <a:pt x="8448" y="465"/>
                    <a:pt x="8448" y="698"/>
                  </a:cubicBezTo>
                  <a:cubicBezTo>
                    <a:pt x="7040" y="698"/>
                    <a:pt x="5633" y="698"/>
                    <a:pt x="4225" y="698"/>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492" name="Figura a mano libera: forma 540">
              <a:extLst>
                <a:ext uri="{FF2B5EF4-FFF2-40B4-BE49-F238E27FC236}">
                  <a16:creationId xmlns:a16="http://schemas.microsoft.com/office/drawing/2014/main" id="{8896D7CF-BA51-DC30-318D-A00E9377B5BB}"/>
                </a:ext>
              </a:extLst>
            </p:cNvPr>
            <p:cNvSpPr/>
            <p:nvPr/>
          </p:nvSpPr>
          <p:spPr>
            <a:xfrm>
              <a:off x="5778720" y="4647240"/>
              <a:ext cx="110520" cy="198000"/>
            </a:xfrm>
            <a:custGeom>
              <a:avLst/>
              <a:gdLst>
                <a:gd name="textAreaLeft" fmla="*/ 0 w 110520"/>
                <a:gd name="textAreaRight" fmla="*/ 111600 w 110520"/>
                <a:gd name="textAreaTop" fmla="*/ 0 h 198000"/>
                <a:gd name="textAreaBottom" fmla="*/ 199080 h 198000"/>
              </a:gdLst>
              <a:ahLst/>
              <a:cxnLst/>
              <a:rect l="textAreaLeft" t="textAreaTop" r="textAreaRight" b="textAreaBottom"/>
              <a:pathLst>
                <a:path w="310" h="553">
                  <a:moveTo>
                    <a:pt x="310" y="278"/>
                  </a:moveTo>
                  <a:cubicBezTo>
                    <a:pt x="310" y="213"/>
                    <a:pt x="305" y="149"/>
                    <a:pt x="280" y="89"/>
                  </a:cubicBezTo>
                  <a:cubicBezTo>
                    <a:pt x="247" y="14"/>
                    <a:pt x="186" y="0"/>
                    <a:pt x="155" y="0"/>
                  </a:cubicBezTo>
                  <a:cubicBezTo>
                    <a:pt x="111" y="0"/>
                    <a:pt x="56" y="21"/>
                    <a:pt x="27" y="96"/>
                  </a:cubicBezTo>
                  <a:cubicBezTo>
                    <a:pt x="4" y="151"/>
                    <a:pt x="0" y="213"/>
                    <a:pt x="0" y="278"/>
                  </a:cubicBezTo>
                  <a:cubicBezTo>
                    <a:pt x="0" y="340"/>
                    <a:pt x="2" y="411"/>
                    <a:pt x="33" y="473"/>
                  </a:cubicBezTo>
                  <a:cubicBezTo>
                    <a:pt x="65" y="537"/>
                    <a:pt x="117" y="553"/>
                    <a:pt x="155" y="553"/>
                  </a:cubicBezTo>
                  <a:cubicBezTo>
                    <a:pt x="195" y="553"/>
                    <a:pt x="249" y="537"/>
                    <a:pt x="282" y="461"/>
                  </a:cubicBezTo>
                  <a:cubicBezTo>
                    <a:pt x="305" y="404"/>
                    <a:pt x="310" y="342"/>
                    <a:pt x="310" y="278"/>
                  </a:cubicBezTo>
                  <a:moveTo>
                    <a:pt x="155" y="537"/>
                  </a:moveTo>
                  <a:cubicBezTo>
                    <a:pt x="125" y="537"/>
                    <a:pt x="82" y="516"/>
                    <a:pt x="69" y="438"/>
                  </a:cubicBezTo>
                  <a:cubicBezTo>
                    <a:pt x="61" y="390"/>
                    <a:pt x="61" y="317"/>
                    <a:pt x="61" y="268"/>
                  </a:cubicBezTo>
                  <a:cubicBezTo>
                    <a:pt x="61" y="218"/>
                    <a:pt x="61" y="165"/>
                    <a:pt x="67" y="122"/>
                  </a:cubicBezTo>
                  <a:cubicBezTo>
                    <a:pt x="82" y="25"/>
                    <a:pt x="136" y="18"/>
                    <a:pt x="155" y="18"/>
                  </a:cubicBezTo>
                  <a:cubicBezTo>
                    <a:pt x="178" y="18"/>
                    <a:pt x="226" y="32"/>
                    <a:pt x="241" y="112"/>
                  </a:cubicBezTo>
                  <a:cubicBezTo>
                    <a:pt x="249" y="158"/>
                    <a:pt x="249" y="218"/>
                    <a:pt x="249" y="268"/>
                  </a:cubicBezTo>
                  <a:cubicBezTo>
                    <a:pt x="249" y="330"/>
                    <a:pt x="249" y="383"/>
                    <a:pt x="241" y="436"/>
                  </a:cubicBezTo>
                  <a:cubicBezTo>
                    <a:pt x="230" y="512"/>
                    <a:pt x="188" y="537"/>
                    <a:pt x="155" y="53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93" name="Figura a mano libera: forma 541">
              <a:extLst>
                <a:ext uri="{FF2B5EF4-FFF2-40B4-BE49-F238E27FC236}">
                  <a16:creationId xmlns:a16="http://schemas.microsoft.com/office/drawing/2014/main" id="{3C583E3E-7B79-60F0-ECED-C435EB09C0C7}"/>
                </a:ext>
              </a:extLst>
            </p:cNvPr>
            <p:cNvSpPr/>
            <p:nvPr/>
          </p:nvSpPr>
          <p:spPr>
            <a:xfrm>
              <a:off x="5923440" y="4808880"/>
              <a:ext cx="26640" cy="30240"/>
            </a:xfrm>
            <a:custGeom>
              <a:avLst/>
              <a:gdLst>
                <a:gd name="textAreaLeft" fmla="*/ 0 w 26640"/>
                <a:gd name="textAreaRight" fmla="*/ 27720 w 26640"/>
                <a:gd name="textAreaTop" fmla="*/ 0 h 30240"/>
                <a:gd name="textAreaBottom" fmla="*/ 31320 h 30240"/>
              </a:gdLst>
              <a:ahLst/>
              <a:cxnLst/>
              <a:rect l="textAreaLeft" t="textAreaTop" r="textAreaRight" b="textAreaBottom"/>
              <a:pathLst>
                <a:path w="77" h="87">
                  <a:moveTo>
                    <a:pt x="77" y="44"/>
                  </a:moveTo>
                  <a:cubicBezTo>
                    <a:pt x="77" y="21"/>
                    <a:pt x="61" y="0"/>
                    <a:pt x="40" y="0"/>
                  </a:cubicBezTo>
                  <a:cubicBezTo>
                    <a:pt x="19" y="0"/>
                    <a:pt x="0" y="21"/>
                    <a:pt x="0" y="44"/>
                  </a:cubicBezTo>
                  <a:cubicBezTo>
                    <a:pt x="0" y="67"/>
                    <a:pt x="19" y="87"/>
                    <a:pt x="40" y="87"/>
                  </a:cubicBezTo>
                  <a:cubicBezTo>
                    <a:pt x="61" y="87"/>
                    <a:pt x="77" y="67"/>
                    <a:pt x="77" y="4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13680" rIns="90000" bIns="-1368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94" name="Figura a mano libera: forma 542">
              <a:extLst>
                <a:ext uri="{FF2B5EF4-FFF2-40B4-BE49-F238E27FC236}">
                  <a16:creationId xmlns:a16="http://schemas.microsoft.com/office/drawing/2014/main" id="{28579AB1-C18F-A1BA-8F1A-11343DD95C08}"/>
                </a:ext>
              </a:extLst>
            </p:cNvPr>
            <p:cNvSpPr/>
            <p:nvPr/>
          </p:nvSpPr>
          <p:spPr>
            <a:xfrm>
              <a:off x="5988960" y="4644720"/>
              <a:ext cx="112680" cy="200520"/>
            </a:xfrm>
            <a:custGeom>
              <a:avLst/>
              <a:gdLst>
                <a:gd name="textAreaLeft" fmla="*/ 0 w 112680"/>
                <a:gd name="textAreaRight" fmla="*/ 113760 w 112680"/>
                <a:gd name="textAreaTop" fmla="*/ 0 h 200520"/>
                <a:gd name="textAreaBottom" fmla="*/ 201600 h 200520"/>
              </a:gdLst>
              <a:ahLst/>
              <a:cxnLst/>
              <a:rect l="textAreaLeft" t="textAreaTop" r="textAreaRight" b="textAreaBottom"/>
              <a:pathLst>
                <a:path w="316" h="560">
                  <a:moveTo>
                    <a:pt x="310" y="53"/>
                  </a:moveTo>
                  <a:cubicBezTo>
                    <a:pt x="316" y="44"/>
                    <a:pt x="316" y="41"/>
                    <a:pt x="316" y="25"/>
                  </a:cubicBezTo>
                  <a:cubicBezTo>
                    <a:pt x="257" y="25"/>
                    <a:pt x="197" y="25"/>
                    <a:pt x="138" y="25"/>
                  </a:cubicBezTo>
                  <a:cubicBezTo>
                    <a:pt x="48" y="25"/>
                    <a:pt x="46" y="14"/>
                    <a:pt x="44" y="0"/>
                  </a:cubicBezTo>
                  <a:cubicBezTo>
                    <a:pt x="38" y="0"/>
                    <a:pt x="31" y="0"/>
                    <a:pt x="25" y="0"/>
                  </a:cubicBezTo>
                  <a:cubicBezTo>
                    <a:pt x="17" y="55"/>
                    <a:pt x="8" y="110"/>
                    <a:pt x="0" y="165"/>
                  </a:cubicBezTo>
                  <a:cubicBezTo>
                    <a:pt x="6" y="165"/>
                    <a:pt x="13" y="165"/>
                    <a:pt x="19" y="165"/>
                  </a:cubicBezTo>
                  <a:cubicBezTo>
                    <a:pt x="21" y="151"/>
                    <a:pt x="27" y="101"/>
                    <a:pt x="38" y="92"/>
                  </a:cubicBezTo>
                  <a:cubicBezTo>
                    <a:pt x="42" y="87"/>
                    <a:pt x="100" y="87"/>
                    <a:pt x="109" y="87"/>
                  </a:cubicBezTo>
                  <a:cubicBezTo>
                    <a:pt x="160" y="87"/>
                    <a:pt x="211" y="87"/>
                    <a:pt x="261" y="87"/>
                  </a:cubicBezTo>
                  <a:cubicBezTo>
                    <a:pt x="253" y="99"/>
                    <a:pt x="195" y="188"/>
                    <a:pt x="180" y="213"/>
                  </a:cubicBezTo>
                  <a:cubicBezTo>
                    <a:pt x="113" y="324"/>
                    <a:pt x="88" y="434"/>
                    <a:pt x="88" y="516"/>
                  </a:cubicBezTo>
                  <a:cubicBezTo>
                    <a:pt x="88" y="525"/>
                    <a:pt x="89" y="560"/>
                    <a:pt x="123" y="560"/>
                  </a:cubicBezTo>
                  <a:cubicBezTo>
                    <a:pt x="158" y="560"/>
                    <a:pt x="157" y="525"/>
                    <a:pt x="157" y="516"/>
                  </a:cubicBezTo>
                  <a:cubicBezTo>
                    <a:pt x="157" y="503"/>
                    <a:pt x="157" y="489"/>
                    <a:pt x="157" y="475"/>
                  </a:cubicBezTo>
                  <a:cubicBezTo>
                    <a:pt x="157" y="431"/>
                    <a:pt x="159" y="388"/>
                    <a:pt x="165" y="344"/>
                  </a:cubicBezTo>
                  <a:cubicBezTo>
                    <a:pt x="167" y="326"/>
                    <a:pt x="178" y="255"/>
                    <a:pt x="209" y="207"/>
                  </a:cubicBezTo>
                  <a:cubicBezTo>
                    <a:pt x="243" y="155"/>
                    <a:pt x="276" y="104"/>
                    <a:pt x="310" y="5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95" name="Figura a mano libera: forma 543">
              <a:extLst>
                <a:ext uri="{FF2B5EF4-FFF2-40B4-BE49-F238E27FC236}">
                  <a16:creationId xmlns:a16="http://schemas.microsoft.com/office/drawing/2014/main" id="{13FDCD57-69FC-3385-139C-3E20077B0660}"/>
                </a:ext>
              </a:extLst>
            </p:cNvPr>
            <p:cNvSpPr/>
            <p:nvPr/>
          </p:nvSpPr>
          <p:spPr>
            <a:xfrm>
              <a:off x="6117480" y="4642200"/>
              <a:ext cx="263880" cy="197280"/>
            </a:xfrm>
            <a:custGeom>
              <a:avLst/>
              <a:gdLst>
                <a:gd name="textAreaLeft" fmla="*/ 0 w 263880"/>
                <a:gd name="textAreaRight" fmla="*/ 264960 w 263880"/>
                <a:gd name="textAreaTop" fmla="*/ 0 h 197280"/>
                <a:gd name="textAreaBottom" fmla="*/ 198360 h 197280"/>
              </a:gdLst>
              <a:ahLst/>
              <a:cxnLst/>
              <a:rect l="textAreaLeft" t="textAreaTop" r="textAreaRight" b="textAreaBottom"/>
              <a:pathLst>
                <a:path w="736" h="551">
                  <a:moveTo>
                    <a:pt x="650" y="62"/>
                  </a:moveTo>
                  <a:cubicBezTo>
                    <a:pt x="657" y="34"/>
                    <a:pt x="657" y="25"/>
                    <a:pt x="713" y="25"/>
                  </a:cubicBezTo>
                  <a:cubicBezTo>
                    <a:pt x="730" y="25"/>
                    <a:pt x="736" y="25"/>
                    <a:pt x="736" y="9"/>
                  </a:cubicBezTo>
                  <a:cubicBezTo>
                    <a:pt x="736" y="0"/>
                    <a:pt x="728" y="0"/>
                    <a:pt x="717" y="0"/>
                  </a:cubicBezTo>
                  <a:cubicBezTo>
                    <a:pt x="685" y="0"/>
                    <a:pt x="652" y="0"/>
                    <a:pt x="619" y="0"/>
                  </a:cubicBezTo>
                  <a:cubicBezTo>
                    <a:pt x="600" y="0"/>
                    <a:pt x="600" y="0"/>
                    <a:pt x="590" y="16"/>
                  </a:cubicBezTo>
                  <a:cubicBezTo>
                    <a:pt x="501" y="169"/>
                    <a:pt x="411" y="322"/>
                    <a:pt x="322" y="475"/>
                  </a:cubicBezTo>
                  <a:cubicBezTo>
                    <a:pt x="303" y="323"/>
                    <a:pt x="284" y="171"/>
                    <a:pt x="266" y="18"/>
                  </a:cubicBezTo>
                  <a:cubicBezTo>
                    <a:pt x="264" y="0"/>
                    <a:pt x="261" y="0"/>
                    <a:pt x="243" y="0"/>
                  </a:cubicBezTo>
                  <a:cubicBezTo>
                    <a:pt x="209" y="0"/>
                    <a:pt x="176" y="0"/>
                    <a:pt x="142" y="0"/>
                  </a:cubicBezTo>
                  <a:cubicBezTo>
                    <a:pt x="128" y="0"/>
                    <a:pt x="119" y="0"/>
                    <a:pt x="119" y="16"/>
                  </a:cubicBezTo>
                  <a:cubicBezTo>
                    <a:pt x="119" y="25"/>
                    <a:pt x="125" y="25"/>
                    <a:pt x="140" y="25"/>
                  </a:cubicBezTo>
                  <a:cubicBezTo>
                    <a:pt x="151" y="25"/>
                    <a:pt x="163" y="25"/>
                    <a:pt x="174" y="28"/>
                  </a:cubicBezTo>
                  <a:cubicBezTo>
                    <a:pt x="184" y="28"/>
                    <a:pt x="188" y="32"/>
                    <a:pt x="188" y="39"/>
                  </a:cubicBezTo>
                  <a:cubicBezTo>
                    <a:pt x="188" y="44"/>
                    <a:pt x="188" y="46"/>
                    <a:pt x="186" y="55"/>
                  </a:cubicBezTo>
                  <a:cubicBezTo>
                    <a:pt x="155" y="191"/>
                    <a:pt x="123" y="327"/>
                    <a:pt x="92" y="464"/>
                  </a:cubicBezTo>
                  <a:cubicBezTo>
                    <a:pt x="86" y="496"/>
                    <a:pt x="73" y="523"/>
                    <a:pt x="13" y="525"/>
                  </a:cubicBezTo>
                  <a:cubicBezTo>
                    <a:pt x="10" y="525"/>
                    <a:pt x="0" y="525"/>
                    <a:pt x="0" y="539"/>
                  </a:cubicBezTo>
                  <a:cubicBezTo>
                    <a:pt x="0" y="548"/>
                    <a:pt x="4" y="551"/>
                    <a:pt x="10" y="551"/>
                  </a:cubicBezTo>
                  <a:cubicBezTo>
                    <a:pt x="33" y="551"/>
                    <a:pt x="59" y="548"/>
                    <a:pt x="84" y="548"/>
                  </a:cubicBezTo>
                  <a:cubicBezTo>
                    <a:pt x="109" y="548"/>
                    <a:pt x="136" y="551"/>
                    <a:pt x="159" y="551"/>
                  </a:cubicBezTo>
                  <a:cubicBezTo>
                    <a:pt x="163" y="551"/>
                    <a:pt x="174" y="551"/>
                    <a:pt x="174" y="535"/>
                  </a:cubicBezTo>
                  <a:cubicBezTo>
                    <a:pt x="174" y="525"/>
                    <a:pt x="165" y="525"/>
                    <a:pt x="159" y="525"/>
                  </a:cubicBezTo>
                  <a:cubicBezTo>
                    <a:pt x="117" y="523"/>
                    <a:pt x="109" y="507"/>
                    <a:pt x="109" y="489"/>
                  </a:cubicBezTo>
                  <a:cubicBezTo>
                    <a:pt x="109" y="484"/>
                    <a:pt x="111" y="480"/>
                    <a:pt x="113" y="470"/>
                  </a:cubicBezTo>
                  <a:cubicBezTo>
                    <a:pt x="146" y="324"/>
                    <a:pt x="178" y="178"/>
                    <a:pt x="211" y="32"/>
                  </a:cubicBezTo>
                  <a:cubicBezTo>
                    <a:pt x="212" y="32"/>
                    <a:pt x="213" y="32"/>
                    <a:pt x="213" y="32"/>
                  </a:cubicBezTo>
                  <a:cubicBezTo>
                    <a:pt x="234" y="199"/>
                    <a:pt x="255" y="366"/>
                    <a:pt x="276" y="532"/>
                  </a:cubicBezTo>
                  <a:cubicBezTo>
                    <a:pt x="278" y="542"/>
                    <a:pt x="278" y="551"/>
                    <a:pt x="287" y="551"/>
                  </a:cubicBezTo>
                  <a:cubicBezTo>
                    <a:pt x="295" y="551"/>
                    <a:pt x="299" y="542"/>
                    <a:pt x="303" y="535"/>
                  </a:cubicBezTo>
                  <a:cubicBezTo>
                    <a:pt x="402" y="365"/>
                    <a:pt x="501" y="195"/>
                    <a:pt x="600" y="25"/>
                  </a:cubicBezTo>
                  <a:cubicBezTo>
                    <a:pt x="565" y="179"/>
                    <a:pt x="531" y="333"/>
                    <a:pt x="496" y="486"/>
                  </a:cubicBezTo>
                  <a:cubicBezTo>
                    <a:pt x="489" y="519"/>
                    <a:pt x="487" y="525"/>
                    <a:pt x="429" y="525"/>
                  </a:cubicBezTo>
                  <a:cubicBezTo>
                    <a:pt x="416" y="525"/>
                    <a:pt x="408" y="525"/>
                    <a:pt x="408" y="539"/>
                  </a:cubicBezTo>
                  <a:cubicBezTo>
                    <a:pt x="408" y="551"/>
                    <a:pt x="418" y="551"/>
                    <a:pt x="420" y="551"/>
                  </a:cubicBezTo>
                  <a:cubicBezTo>
                    <a:pt x="439" y="551"/>
                    <a:pt x="489" y="548"/>
                    <a:pt x="510" y="548"/>
                  </a:cubicBezTo>
                  <a:cubicBezTo>
                    <a:pt x="542" y="548"/>
                    <a:pt x="573" y="551"/>
                    <a:pt x="602" y="551"/>
                  </a:cubicBezTo>
                  <a:cubicBezTo>
                    <a:pt x="607" y="551"/>
                    <a:pt x="617" y="551"/>
                    <a:pt x="617" y="535"/>
                  </a:cubicBezTo>
                  <a:cubicBezTo>
                    <a:pt x="617" y="525"/>
                    <a:pt x="611" y="525"/>
                    <a:pt x="596" y="525"/>
                  </a:cubicBezTo>
                  <a:cubicBezTo>
                    <a:pt x="569" y="525"/>
                    <a:pt x="548" y="525"/>
                    <a:pt x="548" y="509"/>
                  </a:cubicBezTo>
                  <a:cubicBezTo>
                    <a:pt x="548" y="507"/>
                    <a:pt x="548" y="505"/>
                    <a:pt x="552" y="491"/>
                  </a:cubicBezTo>
                  <a:cubicBezTo>
                    <a:pt x="585" y="348"/>
                    <a:pt x="618" y="205"/>
                    <a:pt x="650" y="6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96" name="Figura a mano libera: forma 544">
              <a:extLst>
                <a:ext uri="{FF2B5EF4-FFF2-40B4-BE49-F238E27FC236}">
                  <a16:creationId xmlns:a16="http://schemas.microsoft.com/office/drawing/2014/main" id="{350147D2-8679-313A-1D7A-46B969737787}"/>
                </a:ext>
              </a:extLst>
            </p:cNvPr>
            <p:cNvSpPr/>
            <p:nvPr/>
          </p:nvSpPr>
          <p:spPr>
            <a:xfrm>
              <a:off x="6404400" y="4712400"/>
              <a:ext cx="99720" cy="129600"/>
            </a:xfrm>
            <a:custGeom>
              <a:avLst/>
              <a:gdLst>
                <a:gd name="textAreaLeft" fmla="*/ 0 w 99720"/>
                <a:gd name="textAreaRight" fmla="*/ 100800 w 99720"/>
                <a:gd name="textAreaTop" fmla="*/ 0 h 129600"/>
                <a:gd name="textAreaBottom" fmla="*/ 130680 h 129600"/>
              </a:gdLst>
              <a:ahLst/>
              <a:cxnLst/>
              <a:rect l="textAreaLeft" t="textAreaTop" r="textAreaRight" b="textAreaBottom"/>
              <a:pathLst>
                <a:path w="280" h="363">
                  <a:moveTo>
                    <a:pt x="102" y="170"/>
                  </a:moveTo>
                  <a:cubicBezTo>
                    <a:pt x="123" y="170"/>
                    <a:pt x="178" y="168"/>
                    <a:pt x="215" y="151"/>
                  </a:cubicBezTo>
                  <a:cubicBezTo>
                    <a:pt x="266" y="126"/>
                    <a:pt x="270" y="78"/>
                    <a:pt x="270" y="67"/>
                  </a:cubicBezTo>
                  <a:cubicBezTo>
                    <a:pt x="270" y="32"/>
                    <a:pt x="243" y="0"/>
                    <a:pt x="192" y="0"/>
                  </a:cubicBezTo>
                  <a:cubicBezTo>
                    <a:pt x="111" y="0"/>
                    <a:pt x="0" y="78"/>
                    <a:pt x="0" y="218"/>
                  </a:cubicBezTo>
                  <a:cubicBezTo>
                    <a:pt x="0" y="301"/>
                    <a:pt x="42" y="363"/>
                    <a:pt x="115" y="363"/>
                  </a:cubicBezTo>
                  <a:cubicBezTo>
                    <a:pt x="220" y="363"/>
                    <a:pt x="280" y="278"/>
                    <a:pt x="280" y="268"/>
                  </a:cubicBezTo>
                  <a:cubicBezTo>
                    <a:pt x="280" y="264"/>
                    <a:pt x="276" y="259"/>
                    <a:pt x="272" y="259"/>
                  </a:cubicBezTo>
                  <a:cubicBezTo>
                    <a:pt x="268" y="259"/>
                    <a:pt x="268" y="259"/>
                    <a:pt x="264" y="266"/>
                  </a:cubicBezTo>
                  <a:cubicBezTo>
                    <a:pt x="205" y="346"/>
                    <a:pt x="125" y="346"/>
                    <a:pt x="115" y="346"/>
                  </a:cubicBezTo>
                  <a:cubicBezTo>
                    <a:pt x="59" y="346"/>
                    <a:pt x="52" y="278"/>
                    <a:pt x="52" y="252"/>
                  </a:cubicBezTo>
                  <a:cubicBezTo>
                    <a:pt x="52" y="243"/>
                    <a:pt x="52" y="218"/>
                    <a:pt x="63" y="170"/>
                  </a:cubicBezTo>
                  <a:cubicBezTo>
                    <a:pt x="76" y="170"/>
                    <a:pt x="89" y="170"/>
                    <a:pt x="102" y="170"/>
                  </a:cubicBezTo>
                  <a:moveTo>
                    <a:pt x="69" y="151"/>
                  </a:moveTo>
                  <a:cubicBezTo>
                    <a:pt x="96" y="30"/>
                    <a:pt x="172" y="16"/>
                    <a:pt x="192" y="16"/>
                  </a:cubicBezTo>
                  <a:cubicBezTo>
                    <a:pt x="226" y="16"/>
                    <a:pt x="247" y="41"/>
                    <a:pt x="247" y="67"/>
                  </a:cubicBezTo>
                  <a:cubicBezTo>
                    <a:pt x="247" y="151"/>
                    <a:pt x="128" y="151"/>
                    <a:pt x="98" y="151"/>
                  </a:cubicBezTo>
                  <a:cubicBezTo>
                    <a:pt x="89" y="151"/>
                    <a:pt x="79" y="151"/>
                    <a:pt x="69" y="15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97" name="Figura a mano libera: forma 545">
              <a:extLst>
                <a:ext uri="{FF2B5EF4-FFF2-40B4-BE49-F238E27FC236}">
                  <a16:creationId xmlns:a16="http://schemas.microsoft.com/office/drawing/2014/main" id="{DFBF8CAC-84EE-F023-A298-0A45721B2A33}"/>
                </a:ext>
              </a:extLst>
            </p:cNvPr>
            <p:cNvSpPr/>
            <p:nvPr/>
          </p:nvSpPr>
          <p:spPr>
            <a:xfrm>
              <a:off x="6530040" y="4642200"/>
              <a:ext cx="187200" cy="203040"/>
            </a:xfrm>
            <a:custGeom>
              <a:avLst/>
              <a:gdLst>
                <a:gd name="textAreaLeft" fmla="*/ 0 w 187200"/>
                <a:gd name="textAreaRight" fmla="*/ 188280 w 187200"/>
                <a:gd name="textAreaTop" fmla="*/ 0 h 203040"/>
                <a:gd name="textAreaBottom" fmla="*/ 204120 h 203040"/>
              </a:gdLst>
              <a:ahLst/>
              <a:cxnLst/>
              <a:rect l="textAreaLeft" t="textAreaTop" r="textAreaRight" b="textAreaBottom"/>
              <a:pathLst>
                <a:path w="523" h="567">
                  <a:moveTo>
                    <a:pt x="420" y="92"/>
                  </a:moveTo>
                  <a:cubicBezTo>
                    <a:pt x="456" y="30"/>
                    <a:pt x="487" y="28"/>
                    <a:pt x="515" y="25"/>
                  </a:cubicBezTo>
                  <a:cubicBezTo>
                    <a:pt x="523" y="25"/>
                    <a:pt x="523" y="11"/>
                    <a:pt x="523" y="9"/>
                  </a:cubicBezTo>
                  <a:cubicBezTo>
                    <a:pt x="523" y="5"/>
                    <a:pt x="519" y="0"/>
                    <a:pt x="515" y="0"/>
                  </a:cubicBezTo>
                  <a:cubicBezTo>
                    <a:pt x="494" y="0"/>
                    <a:pt x="473" y="2"/>
                    <a:pt x="454" y="2"/>
                  </a:cubicBezTo>
                  <a:cubicBezTo>
                    <a:pt x="429" y="2"/>
                    <a:pt x="404" y="0"/>
                    <a:pt x="381" y="0"/>
                  </a:cubicBezTo>
                  <a:cubicBezTo>
                    <a:pt x="376" y="0"/>
                    <a:pt x="366" y="0"/>
                    <a:pt x="366" y="16"/>
                  </a:cubicBezTo>
                  <a:cubicBezTo>
                    <a:pt x="366" y="25"/>
                    <a:pt x="372" y="25"/>
                    <a:pt x="379" y="25"/>
                  </a:cubicBezTo>
                  <a:cubicBezTo>
                    <a:pt x="397" y="28"/>
                    <a:pt x="412" y="34"/>
                    <a:pt x="412" y="53"/>
                  </a:cubicBezTo>
                  <a:cubicBezTo>
                    <a:pt x="412" y="64"/>
                    <a:pt x="405" y="73"/>
                    <a:pt x="402" y="83"/>
                  </a:cubicBezTo>
                  <a:cubicBezTo>
                    <a:pt x="326" y="213"/>
                    <a:pt x="251" y="344"/>
                    <a:pt x="176" y="475"/>
                  </a:cubicBezTo>
                  <a:cubicBezTo>
                    <a:pt x="159" y="333"/>
                    <a:pt x="142" y="192"/>
                    <a:pt x="125" y="50"/>
                  </a:cubicBezTo>
                  <a:cubicBezTo>
                    <a:pt x="125" y="37"/>
                    <a:pt x="142" y="25"/>
                    <a:pt x="176" y="25"/>
                  </a:cubicBezTo>
                  <a:cubicBezTo>
                    <a:pt x="186" y="25"/>
                    <a:pt x="195" y="25"/>
                    <a:pt x="195" y="9"/>
                  </a:cubicBezTo>
                  <a:cubicBezTo>
                    <a:pt x="195" y="2"/>
                    <a:pt x="188" y="0"/>
                    <a:pt x="184" y="0"/>
                  </a:cubicBezTo>
                  <a:cubicBezTo>
                    <a:pt x="155" y="0"/>
                    <a:pt x="123" y="2"/>
                    <a:pt x="94" y="2"/>
                  </a:cubicBezTo>
                  <a:cubicBezTo>
                    <a:pt x="79" y="2"/>
                    <a:pt x="66" y="2"/>
                    <a:pt x="52" y="2"/>
                  </a:cubicBezTo>
                  <a:cubicBezTo>
                    <a:pt x="39" y="2"/>
                    <a:pt x="25" y="0"/>
                    <a:pt x="13" y="0"/>
                  </a:cubicBezTo>
                  <a:cubicBezTo>
                    <a:pt x="8" y="0"/>
                    <a:pt x="0" y="0"/>
                    <a:pt x="0" y="16"/>
                  </a:cubicBezTo>
                  <a:cubicBezTo>
                    <a:pt x="0" y="25"/>
                    <a:pt x="6" y="25"/>
                    <a:pt x="17" y="25"/>
                  </a:cubicBezTo>
                  <a:cubicBezTo>
                    <a:pt x="59" y="25"/>
                    <a:pt x="59" y="32"/>
                    <a:pt x="63" y="53"/>
                  </a:cubicBezTo>
                  <a:cubicBezTo>
                    <a:pt x="82" y="218"/>
                    <a:pt x="100" y="383"/>
                    <a:pt x="119" y="548"/>
                  </a:cubicBezTo>
                  <a:cubicBezTo>
                    <a:pt x="121" y="564"/>
                    <a:pt x="125" y="567"/>
                    <a:pt x="134" y="567"/>
                  </a:cubicBezTo>
                  <a:cubicBezTo>
                    <a:pt x="146" y="567"/>
                    <a:pt x="149" y="564"/>
                    <a:pt x="155" y="553"/>
                  </a:cubicBezTo>
                  <a:cubicBezTo>
                    <a:pt x="243" y="399"/>
                    <a:pt x="332" y="246"/>
                    <a:pt x="420" y="9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98" name="Figura a mano libera: forma 546">
              <a:extLst>
                <a:ext uri="{FF2B5EF4-FFF2-40B4-BE49-F238E27FC236}">
                  <a16:creationId xmlns:a16="http://schemas.microsoft.com/office/drawing/2014/main" id="{6E91933B-7022-9AA9-971E-E2B6E195D8B7}"/>
                </a:ext>
              </a:extLst>
            </p:cNvPr>
            <p:cNvSpPr/>
            <p:nvPr/>
          </p:nvSpPr>
          <p:spPr>
            <a:xfrm>
              <a:off x="6823800" y="4683600"/>
              <a:ext cx="160200" cy="167400"/>
            </a:xfrm>
            <a:custGeom>
              <a:avLst/>
              <a:gdLst>
                <a:gd name="textAreaLeft" fmla="*/ 0 w 160200"/>
                <a:gd name="textAreaRight" fmla="*/ 161280 w 160200"/>
                <a:gd name="textAreaTop" fmla="*/ 0 h 167400"/>
                <a:gd name="textAreaBottom" fmla="*/ 168480 h 167400"/>
              </a:gdLst>
              <a:ahLst/>
              <a:cxnLst/>
              <a:rect l="textAreaLeft" t="textAreaTop" r="textAreaRight" b="textAreaBottom"/>
              <a:pathLst>
                <a:path w="448" h="468">
                  <a:moveTo>
                    <a:pt x="435" y="34"/>
                  </a:moveTo>
                  <a:cubicBezTo>
                    <a:pt x="443" y="30"/>
                    <a:pt x="448" y="25"/>
                    <a:pt x="448" y="16"/>
                  </a:cubicBezTo>
                  <a:cubicBezTo>
                    <a:pt x="448" y="7"/>
                    <a:pt x="441" y="0"/>
                    <a:pt x="433" y="0"/>
                  </a:cubicBezTo>
                  <a:cubicBezTo>
                    <a:pt x="431" y="0"/>
                    <a:pt x="431" y="0"/>
                    <a:pt x="420" y="7"/>
                  </a:cubicBezTo>
                  <a:cubicBezTo>
                    <a:pt x="284" y="76"/>
                    <a:pt x="149" y="146"/>
                    <a:pt x="13" y="216"/>
                  </a:cubicBezTo>
                  <a:cubicBezTo>
                    <a:pt x="6" y="220"/>
                    <a:pt x="0" y="225"/>
                    <a:pt x="0" y="234"/>
                  </a:cubicBezTo>
                  <a:cubicBezTo>
                    <a:pt x="0" y="243"/>
                    <a:pt x="6" y="248"/>
                    <a:pt x="13" y="252"/>
                  </a:cubicBezTo>
                  <a:cubicBezTo>
                    <a:pt x="149" y="322"/>
                    <a:pt x="284" y="392"/>
                    <a:pt x="420" y="461"/>
                  </a:cubicBezTo>
                  <a:cubicBezTo>
                    <a:pt x="431" y="468"/>
                    <a:pt x="431" y="468"/>
                    <a:pt x="433" y="468"/>
                  </a:cubicBezTo>
                  <a:cubicBezTo>
                    <a:pt x="441" y="468"/>
                    <a:pt x="448" y="460"/>
                    <a:pt x="448" y="452"/>
                  </a:cubicBezTo>
                  <a:cubicBezTo>
                    <a:pt x="448" y="444"/>
                    <a:pt x="443" y="438"/>
                    <a:pt x="435" y="434"/>
                  </a:cubicBezTo>
                  <a:cubicBezTo>
                    <a:pt x="306" y="367"/>
                    <a:pt x="177" y="301"/>
                    <a:pt x="48" y="234"/>
                  </a:cubicBezTo>
                  <a:cubicBezTo>
                    <a:pt x="177" y="168"/>
                    <a:pt x="306" y="101"/>
                    <a:pt x="435" y="3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499" name="Figura a mano libera: forma 547">
              <a:extLst>
                <a:ext uri="{FF2B5EF4-FFF2-40B4-BE49-F238E27FC236}">
                  <a16:creationId xmlns:a16="http://schemas.microsoft.com/office/drawing/2014/main" id="{71E0A6F6-EDDA-2F21-4CFC-ACA0C3DDA42B}"/>
                </a:ext>
              </a:extLst>
            </p:cNvPr>
            <p:cNvSpPr/>
            <p:nvPr/>
          </p:nvSpPr>
          <p:spPr>
            <a:xfrm>
              <a:off x="7091280" y="4642920"/>
              <a:ext cx="190800" cy="196200"/>
            </a:xfrm>
            <a:custGeom>
              <a:avLst/>
              <a:gdLst>
                <a:gd name="textAreaLeft" fmla="*/ 0 w 190800"/>
                <a:gd name="textAreaRight" fmla="*/ 191880 w 190800"/>
                <a:gd name="textAreaTop" fmla="*/ 0 h 196200"/>
                <a:gd name="textAreaBottom" fmla="*/ 197280 h 196200"/>
              </a:gdLst>
              <a:ahLst/>
              <a:cxnLst/>
              <a:rect l="textAreaLeft" t="textAreaTop" r="textAreaRight" b="textAreaBottom"/>
              <a:pathLst>
                <a:path w="533" h="548">
                  <a:moveTo>
                    <a:pt x="492" y="360"/>
                  </a:moveTo>
                  <a:cubicBezTo>
                    <a:pt x="494" y="356"/>
                    <a:pt x="496" y="351"/>
                    <a:pt x="496" y="349"/>
                  </a:cubicBezTo>
                  <a:cubicBezTo>
                    <a:pt x="493" y="346"/>
                    <a:pt x="496" y="340"/>
                    <a:pt x="487" y="340"/>
                  </a:cubicBezTo>
                  <a:cubicBezTo>
                    <a:pt x="481" y="340"/>
                    <a:pt x="479" y="344"/>
                    <a:pt x="477" y="349"/>
                  </a:cubicBezTo>
                  <a:cubicBezTo>
                    <a:pt x="429" y="468"/>
                    <a:pt x="402" y="523"/>
                    <a:pt x="276" y="523"/>
                  </a:cubicBezTo>
                  <a:cubicBezTo>
                    <a:pt x="241" y="523"/>
                    <a:pt x="205" y="523"/>
                    <a:pt x="169" y="523"/>
                  </a:cubicBezTo>
                  <a:cubicBezTo>
                    <a:pt x="159" y="523"/>
                    <a:pt x="157" y="523"/>
                    <a:pt x="153" y="521"/>
                  </a:cubicBezTo>
                  <a:cubicBezTo>
                    <a:pt x="146" y="521"/>
                    <a:pt x="144" y="521"/>
                    <a:pt x="144" y="514"/>
                  </a:cubicBezTo>
                  <a:cubicBezTo>
                    <a:pt x="144" y="512"/>
                    <a:pt x="144" y="509"/>
                    <a:pt x="146" y="496"/>
                  </a:cubicBezTo>
                  <a:cubicBezTo>
                    <a:pt x="163" y="422"/>
                    <a:pt x="180" y="349"/>
                    <a:pt x="197" y="275"/>
                  </a:cubicBezTo>
                  <a:cubicBezTo>
                    <a:pt x="221" y="275"/>
                    <a:pt x="245" y="275"/>
                    <a:pt x="270" y="275"/>
                  </a:cubicBezTo>
                  <a:cubicBezTo>
                    <a:pt x="333" y="275"/>
                    <a:pt x="333" y="291"/>
                    <a:pt x="333" y="312"/>
                  </a:cubicBezTo>
                  <a:cubicBezTo>
                    <a:pt x="333" y="319"/>
                    <a:pt x="333" y="328"/>
                    <a:pt x="328" y="351"/>
                  </a:cubicBezTo>
                  <a:cubicBezTo>
                    <a:pt x="326" y="356"/>
                    <a:pt x="324" y="358"/>
                    <a:pt x="324" y="360"/>
                  </a:cubicBezTo>
                  <a:cubicBezTo>
                    <a:pt x="324" y="365"/>
                    <a:pt x="328" y="369"/>
                    <a:pt x="335" y="369"/>
                  </a:cubicBezTo>
                  <a:cubicBezTo>
                    <a:pt x="341" y="369"/>
                    <a:pt x="343" y="365"/>
                    <a:pt x="345" y="353"/>
                  </a:cubicBezTo>
                  <a:cubicBezTo>
                    <a:pt x="359" y="291"/>
                    <a:pt x="373" y="228"/>
                    <a:pt x="387" y="165"/>
                  </a:cubicBezTo>
                  <a:cubicBezTo>
                    <a:pt x="387" y="161"/>
                    <a:pt x="385" y="156"/>
                    <a:pt x="379" y="156"/>
                  </a:cubicBezTo>
                  <a:cubicBezTo>
                    <a:pt x="372" y="156"/>
                    <a:pt x="370" y="161"/>
                    <a:pt x="368" y="172"/>
                  </a:cubicBezTo>
                  <a:cubicBezTo>
                    <a:pt x="353" y="232"/>
                    <a:pt x="341" y="250"/>
                    <a:pt x="272" y="250"/>
                  </a:cubicBezTo>
                  <a:cubicBezTo>
                    <a:pt x="249" y="250"/>
                    <a:pt x="226" y="250"/>
                    <a:pt x="203" y="250"/>
                  </a:cubicBezTo>
                  <a:cubicBezTo>
                    <a:pt x="218" y="186"/>
                    <a:pt x="232" y="122"/>
                    <a:pt x="247" y="57"/>
                  </a:cubicBezTo>
                  <a:cubicBezTo>
                    <a:pt x="253" y="30"/>
                    <a:pt x="255" y="25"/>
                    <a:pt x="287" y="25"/>
                  </a:cubicBezTo>
                  <a:cubicBezTo>
                    <a:pt x="321" y="25"/>
                    <a:pt x="356" y="25"/>
                    <a:pt x="391" y="25"/>
                  </a:cubicBezTo>
                  <a:cubicBezTo>
                    <a:pt x="481" y="25"/>
                    <a:pt x="502" y="48"/>
                    <a:pt x="502" y="115"/>
                  </a:cubicBezTo>
                  <a:cubicBezTo>
                    <a:pt x="502" y="133"/>
                    <a:pt x="502" y="135"/>
                    <a:pt x="500" y="158"/>
                  </a:cubicBezTo>
                  <a:cubicBezTo>
                    <a:pt x="500" y="163"/>
                    <a:pt x="498" y="168"/>
                    <a:pt x="498" y="172"/>
                  </a:cubicBezTo>
                  <a:cubicBezTo>
                    <a:pt x="498" y="177"/>
                    <a:pt x="500" y="181"/>
                    <a:pt x="508" y="181"/>
                  </a:cubicBezTo>
                  <a:cubicBezTo>
                    <a:pt x="515" y="181"/>
                    <a:pt x="517" y="177"/>
                    <a:pt x="519" y="161"/>
                  </a:cubicBezTo>
                  <a:cubicBezTo>
                    <a:pt x="524" y="115"/>
                    <a:pt x="528" y="69"/>
                    <a:pt x="533" y="23"/>
                  </a:cubicBezTo>
                  <a:cubicBezTo>
                    <a:pt x="535" y="0"/>
                    <a:pt x="531" y="0"/>
                    <a:pt x="512" y="0"/>
                  </a:cubicBezTo>
                  <a:cubicBezTo>
                    <a:pt x="389" y="0"/>
                    <a:pt x="266" y="0"/>
                    <a:pt x="142" y="0"/>
                  </a:cubicBezTo>
                  <a:cubicBezTo>
                    <a:pt x="128" y="0"/>
                    <a:pt x="119" y="0"/>
                    <a:pt x="119" y="16"/>
                  </a:cubicBezTo>
                  <a:cubicBezTo>
                    <a:pt x="119" y="25"/>
                    <a:pt x="125" y="25"/>
                    <a:pt x="140" y="25"/>
                  </a:cubicBezTo>
                  <a:cubicBezTo>
                    <a:pt x="167" y="25"/>
                    <a:pt x="188" y="25"/>
                    <a:pt x="188" y="39"/>
                  </a:cubicBezTo>
                  <a:cubicBezTo>
                    <a:pt x="188" y="44"/>
                    <a:pt x="188" y="46"/>
                    <a:pt x="184" y="60"/>
                  </a:cubicBezTo>
                  <a:cubicBezTo>
                    <a:pt x="152" y="201"/>
                    <a:pt x="120" y="343"/>
                    <a:pt x="88" y="484"/>
                  </a:cubicBezTo>
                  <a:cubicBezTo>
                    <a:pt x="79" y="516"/>
                    <a:pt x="77" y="523"/>
                    <a:pt x="21" y="523"/>
                  </a:cubicBezTo>
                  <a:cubicBezTo>
                    <a:pt x="8" y="523"/>
                    <a:pt x="0" y="523"/>
                    <a:pt x="0" y="537"/>
                  </a:cubicBezTo>
                  <a:cubicBezTo>
                    <a:pt x="0" y="548"/>
                    <a:pt x="6" y="548"/>
                    <a:pt x="21" y="548"/>
                  </a:cubicBezTo>
                  <a:cubicBezTo>
                    <a:pt x="148" y="548"/>
                    <a:pt x="275" y="548"/>
                    <a:pt x="402" y="548"/>
                  </a:cubicBezTo>
                  <a:cubicBezTo>
                    <a:pt x="418" y="548"/>
                    <a:pt x="418" y="546"/>
                    <a:pt x="425" y="535"/>
                  </a:cubicBezTo>
                  <a:cubicBezTo>
                    <a:pt x="447" y="477"/>
                    <a:pt x="469" y="418"/>
                    <a:pt x="492" y="36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500" name="Figura a mano libera: forma 548">
              <a:extLst>
                <a:ext uri="{FF2B5EF4-FFF2-40B4-BE49-F238E27FC236}">
                  <a16:creationId xmlns:a16="http://schemas.microsoft.com/office/drawing/2014/main" id="{A486E857-16FF-52B7-17B6-A69247FDB865}"/>
                </a:ext>
              </a:extLst>
            </p:cNvPr>
            <p:cNvSpPr/>
            <p:nvPr/>
          </p:nvSpPr>
          <p:spPr>
            <a:xfrm>
              <a:off x="7276320" y="4794120"/>
              <a:ext cx="102240" cy="127800"/>
            </a:xfrm>
            <a:custGeom>
              <a:avLst/>
              <a:gdLst>
                <a:gd name="textAreaLeft" fmla="*/ 0 w 102240"/>
                <a:gd name="textAreaRight" fmla="*/ 103320 w 102240"/>
                <a:gd name="textAreaTop" fmla="*/ 0 h 127800"/>
                <a:gd name="textAreaBottom" fmla="*/ 128880 h 127800"/>
              </a:gdLst>
              <a:ahLst/>
              <a:cxnLst/>
              <a:rect l="textAreaLeft" t="textAreaTop" r="textAreaRight" b="textAreaBottom"/>
              <a:pathLst>
                <a:path w="287" h="358">
                  <a:moveTo>
                    <a:pt x="38" y="317"/>
                  </a:moveTo>
                  <a:cubicBezTo>
                    <a:pt x="36" y="333"/>
                    <a:pt x="33" y="337"/>
                    <a:pt x="13" y="337"/>
                  </a:cubicBezTo>
                  <a:cubicBezTo>
                    <a:pt x="6" y="337"/>
                    <a:pt x="0" y="337"/>
                    <a:pt x="0" y="349"/>
                  </a:cubicBezTo>
                  <a:cubicBezTo>
                    <a:pt x="0" y="356"/>
                    <a:pt x="4" y="358"/>
                    <a:pt x="6" y="358"/>
                  </a:cubicBezTo>
                  <a:cubicBezTo>
                    <a:pt x="19" y="358"/>
                    <a:pt x="38" y="356"/>
                    <a:pt x="50" y="356"/>
                  </a:cubicBezTo>
                  <a:cubicBezTo>
                    <a:pt x="69" y="356"/>
                    <a:pt x="88" y="358"/>
                    <a:pt x="105" y="358"/>
                  </a:cubicBezTo>
                  <a:cubicBezTo>
                    <a:pt x="109" y="358"/>
                    <a:pt x="115" y="356"/>
                    <a:pt x="115" y="344"/>
                  </a:cubicBezTo>
                  <a:cubicBezTo>
                    <a:pt x="115" y="337"/>
                    <a:pt x="107" y="337"/>
                    <a:pt x="102" y="337"/>
                  </a:cubicBezTo>
                  <a:cubicBezTo>
                    <a:pt x="90" y="337"/>
                    <a:pt x="75" y="337"/>
                    <a:pt x="75" y="330"/>
                  </a:cubicBezTo>
                  <a:cubicBezTo>
                    <a:pt x="75" y="328"/>
                    <a:pt x="79" y="312"/>
                    <a:pt x="82" y="305"/>
                  </a:cubicBezTo>
                  <a:cubicBezTo>
                    <a:pt x="88" y="275"/>
                    <a:pt x="96" y="243"/>
                    <a:pt x="100" y="220"/>
                  </a:cubicBezTo>
                  <a:cubicBezTo>
                    <a:pt x="107" y="232"/>
                    <a:pt x="123" y="255"/>
                    <a:pt x="155" y="255"/>
                  </a:cubicBezTo>
                  <a:cubicBezTo>
                    <a:pt x="218" y="255"/>
                    <a:pt x="287" y="179"/>
                    <a:pt x="287" y="94"/>
                  </a:cubicBezTo>
                  <a:cubicBezTo>
                    <a:pt x="287" y="28"/>
                    <a:pt x="245" y="0"/>
                    <a:pt x="209" y="0"/>
                  </a:cubicBezTo>
                  <a:cubicBezTo>
                    <a:pt x="178" y="0"/>
                    <a:pt x="151" y="23"/>
                    <a:pt x="136" y="39"/>
                  </a:cubicBezTo>
                  <a:cubicBezTo>
                    <a:pt x="128" y="7"/>
                    <a:pt x="98" y="0"/>
                    <a:pt x="84" y="0"/>
                  </a:cubicBezTo>
                  <a:cubicBezTo>
                    <a:pt x="63" y="0"/>
                    <a:pt x="50" y="14"/>
                    <a:pt x="42" y="30"/>
                  </a:cubicBezTo>
                  <a:cubicBezTo>
                    <a:pt x="31" y="48"/>
                    <a:pt x="23" y="83"/>
                    <a:pt x="23" y="87"/>
                  </a:cubicBezTo>
                  <a:cubicBezTo>
                    <a:pt x="23" y="94"/>
                    <a:pt x="31" y="94"/>
                    <a:pt x="33" y="94"/>
                  </a:cubicBezTo>
                  <a:cubicBezTo>
                    <a:pt x="40" y="94"/>
                    <a:pt x="40" y="92"/>
                    <a:pt x="44" y="76"/>
                  </a:cubicBezTo>
                  <a:cubicBezTo>
                    <a:pt x="52" y="44"/>
                    <a:pt x="61" y="16"/>
                    <a:pt x="82" y="16"/>
                  </a:cubicBezTo>
                  <a:cubicBezTo>
                    <a:pt x="94" y="16"/>
                    <a:pt x="98" y="28"/>
                    <a:pt x="98" y="44"/>
                  </a:cubicBezTo>
                  <a:cubicBezTo>
                    <a:pt x="98" y="50"/>
                    <a:pt x="98" y="57"/>
                    <a:pt x="96" y="60"/>
                  </a:cubicBezTo>
                  <a:cubicBezTo>
                    <a:pt x="77" y="145"/>
                    <a:pt x="57" y="231"/>
                    <a:pt x="38" y="317"/>
                  </a:cubicBezTo>
                  <a:moveTo>
                    <a:pt x="136" y="67"/>
                  </a:moveTo>
                  <a:cubicBezTo>
                    <a:pt x="165" y="25"/>
                    <a:pt x="190" y="16"/>
                    <a:pt x="207" y="16"/>
                  </a:cubicBezTo>
                  <a:cubicBezTo>
                    <a:pt x="228" y="16"/>
                    <a:pt x="245" y="32"/>
                    <a:pt x="245" y="71"/>
                  </a:cubicBezTo>
                  <a:cubicBezTo>
                    <a:pt x="245" y="94"/>
                    <a:pt x="234" y="151"/>
                    <a:pt x="218" y="184"/>
                  </a:cubicBezTo>
                  <a:cubicBezTo>
                    <a:pt x="205" y="211"/>
                    <a:pt x="180" y="239"/>
                    <a:pt x="155" y="239"/>
                  </a:cubicBezTo>
                  <a:cubicBezTo>
                    <a:pt x="117" y="239"/>
                    <a:pt x="109" y="195"/>
                    <a:pt x="109" y="188"/>
                  </a:cubicBezTo>
                  <a:cubicBezTo>
                    <a:pt x="109" y="186"/>
                    <a:pt x="109" y="184"/>
                    <a:pt x="109" y="181"/>
                  </a:cubicBezTo>
                  <a:cubicBezTo>
                    <a:pt x="118" y="143"/>
                    <a:pt x="127" y="105"/>
                    <a:pt x="136" y="6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501" name="Figura a mano libera: forma 549">
              <a:extLst>
                <a:ext uri="{FF2B5EF4-FFF2-40B4-BE49-F238E27FC236}">
                  <a16:creationId xmlns:a16="http://schemas.microsoft.com/office/drawing/2014/main" id="{F943A247-A089-19FC-23BA-CB078959F020}"/>
                </a:ext>
              </a:extLst>
            </p:cNvPr>
            <p:cNvSpPr/>
            <p:nvPr/>
          </p:nvSpPr>
          <p:spPr>
            <a:xfrm>
              <a:off x="7393680" y="4794120"/>
              <a:ext cx="85680" cy="90720"/>
            </a:xfrm>
            <a:custGeom>
              <a:avLst/>
              <a:gdLst>
                <a:gd name="textAreaLeft" fmla="*/ 0 w 85680"/>
                <a:gd name="textAreaRight" fmla="*/ 86760 w 85680"/>
                <a:gd name="textAreaTop" fmla="*/ 0 h 90720"/>
                <a:gd name="textAreaBottom" fmla="*/ 91800 h 90720"/>
              </a:gdLst>
              <a:ahLst/>
              <a:cxnLst/>
              <a:rect l="textAreaLeft" t="textAreaTop" r="textAreaRight" b="textAreaBottom"/>
              <a:pathLst>
                <a:path w="241" h="255">
                  <a:moveTo>
                    <a:pt x="96" y="135"/>
                  </a:moveTo>
                  <a:cubicBezTo>
                    <a:pt x="98" y="131"/>
                    <a:pt x="109" y="80"/>
                    <a:pt x="111" y="78"/>
                  </a:cubicBezTo>
                  <a:cubicBezTo>
                    <a:pt x="111" y="73"/>
                    <a:pt x="128" y="46"/>
                    <a:pt x="142" y="32"/>
                  </a:cubicBezTo>
                  <a:cubicBezTo>
                    <a:pt x="149" y="28"/>
                    <a:pt x="163" y="16"/>
                    <a:pt x="184" y="16"/>
                  </a:cubicBezTo>
                  <a:cubicBezTo>
                    <a:pt x="190" y="16"/>
                    <a:pt x="203" y="16"/>
                    <a:pt x="213" y="23"/>
                  </a:cubicBezTo>
                  <a:cubicBezTo>
                    <a:pt x="197" y="30"/>
                    <a:pt x="190" y="44"/>
                    <a:pt x="190" y="55"/>
                  </a:cubicBezTo>
                  <a:cubicBezTo>
                    <a:pt x="190" y="67"/>
                    <a:pt x="199" y="76"/>
                    <a:pt x="211" y="76"/>
                  </a:cubicBezTo>
                  <a:cubicBezTo>
                    <a:pt x="224" y="76"/>
                    <a:pt x="241" y="64"/>
                    <a:pt x="241" y="41"/>
                  </a:cubicBezTo>
                  <a:cubicBezTo>
                    <a:pt x="241" y="11"/>
                    <a:pt x="211" y="0"/>
                    <a:pt x="186" y="0"/>
                  </a:cubicBezTo>
                  <a:cubicBezTo>
                    <a:pt x="159" y="0"/>
                    <a:pt x="136" y="11"/>
                    <a:pt x="113" y="39"/>
                  </a:cubicBezTo>
                  <a:cubicBezTo>
                    <a:pt x="102" y="5"/>
                    <a:pt x="71" y="0"/>
                    <a:pt x="61" y="0"/>
                  </a:cubicBezTo>
                  <a:cubicBezTo>
                    <a:pt x="40" y="0"/>
                    <a:pt x="27" y="14"/>
                    <a:pt x="19" y="30"/>
                  </a:cubicBezTo>
                  <a:cubicBezTo>
                    <a:pt x="8" y="50"/>
                    <a:pt x="0" y="83"/>
                    <a:pt x="0" y="87"/>
                  </a:cubicBezTo>
                  <a:cubicBezTo>
                    <a:pt x="0" y="94"/>
                    <a:pt x="6" y="92"/>
                    <a:pt x="8" y="94"/>
                  </a:cubicBezTo>
                  <a:cubicBezTo>
                    <a:pt x="17" y="94"/>
                    <a:pt x="17" y="92"/>
                    <a:pt x="21" y="76"/>
                  </a:cubicBezTo>
                  <a:cubicBezTo>
                    <a:pt x="29" y="41"/>
                    <a:pt x="38" y="16"/>
                    <a:pt x="59" y="16"/>
                  </a:cubicBezTo>
                  <a:cubicBezTo>
                    <a:pt x="71" y="16"/>
                    <a:pt x="75" y="28"/>
                    <a:pt x="75" y="44"/>
                  </a:cubicBezTo>
                  <a:cubicBezTo>
                    <a:pt x="75" y="55"/>
                    <a:pt x="71" y="75"/>
                    <a:pt x="67" y="89"/>
                  </a:cubicBezTo>
                  <a:cubicBezTo>
                    <a:pt x="63" y="104"/>
                    <a:pt x="59" y="128"/>
                    <a:pt x="56" y="140"/>
                  </a:cubicBezTo>
                  <a:cubicBezTo>
                    <a:pt x="51" y="164"/>
                    <a:pt x="45" y="189"/>
                    <a:pt x="40" y="213"/>
                  </a:cubicBezTo>
                  <a:cubicBezTo>
                    <a:pt x="38" y="220"/>
                    <a:pt x="33" y="234"/>
                    <a:pt x="33" y="236"/>
                  </a:cubicBezTo>
                  <a:cubicBezTo>
                    <a:pt x="33" y="248"/>
                    <a:pt x="44" y="255"/>
                    <a:pt x="52" y="255"/>
                  </a:cubicBezTo>
                  <a:cubicBezTo>
                    <a:pt x="59" y="255"/>
                    <a:pt x="69" y="248"/>
                    <a:pt x="73" y="239"/>
                  </a:cubicBezTo>
                  <a:cubicBezTo>
                    <a:pt x="75" y="234"/>
                    <a:pt x="79" y="209"/>
                    <a:pt x="84" y="195"/>
                  </a:cubicBezTo>
                  <a:cubicBezTo>
                    <a:pt x="88" y="175"/>
                    <a:pt x="92" y="155"/>
                    <a:pt x="96" y="13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502" name="Figura a mano libera: forma 550">
              <a:extLst>
                <a:ext uri="{FF2B5EF4-FFF2-40B4-BE49-F238E27FC236}">
                  <a16:creationId xmlns:a16="http://schemas.microsoft.com/office/drawing/2014/main" id="{72F31096-BDC4-021D-4168-821EC13A2F1F}"/>
                </a:ext>
              </a:extLst>
            </p:cNvPr>
            <p:cNvSpPr/>
            <p:nvPr/>
          </p:nvSpPr>
          <p:spPr>
            <a:xfrm>
              <a:off x="7500600" y="4794120"/>
              <a:ext cx="85680" cy="90720"/>
            </a:xfrm>
            <a:custGeom>
              <a:avLst/>
              <a:gdLst>
                <a:gd name="textAreaLeft" fmla="*/ 0 w 85680"/>
                <a:gd name="textAreaRight" fmla="*/ 86760 w 85680"/>
                <a:gd name="textAreaTop" fmla="*/ 0 h 90720"/>
                <a:gd name="textAreaBottom" fmla="*/ 91800 h 90720"/>
              </a:gdLst>
              <a:ahLst/>
              <a:cxnLst/>
              <a:rect l="textAreaLeft" t="textAreaTop" r="textAreaRight" b="textAreaBottom"/>
              <a:pathLst>
                <a:path w="241" h="255">
                  <a:moveTo>
                    <a:pt x="241" y="99"/>
                  </a:moveTo>
                  <a:cubicBezTo>
                    <a:pt x="241" y="37"/>
                    <a:pt x="199" y="0"/>
                    <a:pt x="149" y="0"/>
                  </a:cubicBezTo>
                  <a:cubicBezTo>
                    <a:pt x="71" y="0"/>
                    <a:pt x="0" y="78"/>
                    <a:pt x="0" y="156"/>
                  </a:cubicBezTo>
                  <a:cubicBezTo>
                    <a:pt x="0" y="211"/>
                    <a:pt x="38" y="255"/>
                    <a:pt x="94" y="255"/>
                  </a:cubicBezTo>
                  <a:cubicBezTo>
                    <a:pt x="167" y="255"/>
                    <a:pt x="241" y="179"/>
                    <a:pt x="241" y="99"/>
                  </a:cubicBezTo>
                  <a:moveTo>
                    <a:pt x="94" y="239"/>
                  </a:moveTo>
                  <a:cubicBezTo>
                    <a:pt x="69" y="239"/>
                    <a:pt x="42" y="220"/>
                    <a:pt x="42" y="177"/>
                  </a:cubicBezTo>
                  <a:cubicBezTo>
                    <a:pt x="42" y="151"/>
                    <a:pt x="52" y="96"/>
                    <a:pt x="73" y="64"/>
                  </a:cubicBezTo>
                  <a:cubicBezTo>
                    <a:pt x="94" y="30"/>
                    <a:pt x="123" y="16"/>
                    <a:pt x="149" y="16"/>
                  </a:cubicBezTo>
                  <a:cubicBezTo>
                    <a:pt x="176" y="16"/>
                    <a:pt x="199" y="37"/>
                    <a:pt x="199" y="78"/>
                  </a:cubicBezTo>
                  <a:cubicBezTo>
                    <a:pt x="199" y="92"/>
                    <a:pt x="192" y="147"/>
                    <a:pt x="169" y="186"/>
                  </a:cubicBezTo>
                  <a:cubicBezTo>
                    <a:pt x="151" y="220"/>
                    <a:pt x="119" y="239"/>
                    <a:pt x="94" y="23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503" name="Figura a mano libera: forma 551">
              <a:extLst>
                <a:ext uri="{FF2B5EF4-FFF2-40B4-BE49-F238E27FC236}">
                  <a16:creationId xmlns:a16="http://schemas.microsoft.com/office/drawing/2014/main" id="{3BEF3F21-0F54-9CA3-3E15-AFFC92C85C98}"/>
                </a:ext>
              </a:extLst>
            </p:cNvPr>
            <p:cNvSpPr/>
            <p:nvPr/>
          </p:nvSpPr>
          <p:spPr>
            <a:xfrm>
              <a:off x="7702560" y="4683600"/>
              <a:ext cx="160200" cy="167400"/>
            </a:xfrm>
            <a:custGeom>
              <a:avLst/>
              <a:gdLst>
                <a:gd name="textAreaLeft" fmla="*/ 0 w 160200"/>
                <a:gd name="textAreaRight" fmla="*/ 161280 w 160200"/>
                <a:gd name="textAreaTop" fmla="*/ 0 h 167400"/>
                <a:gd name="textAreaBottom" fmla="*/ 168480 h 167400"/>
              </a:gdLst>
              <a:ahLst/>
              <a:cxnLst/>
              <a:rect l="textAreaLeft" t="textAreaTop" r="textAreaRight" b="textAreaBottom"/>
              <a:pathLst>
                <a:path w="448" h="468">
                  <a:moveTo>
                    <a:pt x="435" y="34"/>
                  </a:moveTo>
                  <a:cubicBezTo>
                    <a:pt x="443" y="30"/>
                    <a:pt x="448" y="25"/>
                    <a:pt x="448" y="16"/>
                  </a:cubicBezTo>
                  <a:cubicBezTo>
                    <a:pt x="448" y="7"/>
                    <a:pt x="441" y="0"/>
                    <a:pt x="433" y="0"/>
                  </a:cubicBezTo>
                  <a:cubicBezTo>
                    <a:pt x="431" y="0"/>
                    <a:pt x="431" y="0"/>
                    <a:pt x="420" y="7"/>
                  </a:cubicBezTo>
                  <a:cubicBezTo>
                    <a:pt x="284" y="76"/>
                    <a:pt x="149" y="146"/>
                    <a:pt x="13" y="216"/>
                  </a:cubicBezTo>
                  <a:cubicBezTo>
                    <a:pt x="6" y="220"/>
                    <a:pt x="0" y="225"/>
                    <a:pt x="0" y="234"/>
                  </a:cubicBezTo>
                  <a:cubicBezTo>
                    <a:pt x="0" y="243"/>
                    <a:pt x="6" y="248"/>
                    <a:pt x="13" y="252"/>
                  </a:cubicBezTo>
                  <a:cubicBezTo>
                    <a:pt x="149" y="322"/>
                    <a:pt x="284" y="392"/>
                    <a:pt x="420" y="461"/>
                  </a:cubicBezTo>
                  <a:cubicBezTo>
                    <a:pt x="431" y="468"/>
                    <a:pt x="431" y="468"/>
                    <a:pt x="433" y="468"/>
                  </a:cubicBezTo>
                  <a:cubicBezTo>
                    <a:pt x="441" y="468"/>
                    <a:pt x="448" y="460"/>
                    <a:pt x="448" y="452"/>
                  </a:cubicBezTo>
                  <a:cubicBezTo>
                    <a:pt x="448" y="444"/>
                    <a:pt x="443" y="438"/>
                    <a:pt x="435" y="434"/>
                  </a:cubicBezTo>
                  <a:cubicBezTo>
                    <a:pt x="306" y="367"/>
                    <a:pt x="177" y="301"/>
                    <a:pt x="48" y="234"/>
                  </a:cubicBezTo>
                  <a:cubicBezTo>
                    <a:pt x="177" y="168"/>
                    <a:pt x="306" y="101"/>
                    <a:pt x="435" y="3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504" name="Figura a mano libera: forma 552">
              <a:extLst>
                <a:ext uri="{FF2B5EF4-FFF2-40B4-BE49-F238E27FC236}">
                  <a16:creationId xmlns:a16="http://schemas.microsoft.com/office/drawing/2014/main" id="{86FEC8A8-90E2-8035-0DCA-1909B8D02557}"/>
                </a:ext>
              </a:extLst>
            </p:cNvPr>
            <p:cNvSpPr/>
            <p:nvPr/>
          </p:nvSpPr>
          <p:spPr>
            <a:xfrm>
              <a:off x="7983360" y="4647240"/>
              <a:ext cx="86400" cy="192240"/>
            </a:xfrm>
            <a:custGeom>
              <a:avLst/>
              <a:gdLst>
                <a:gd name="textAreaLeft" fmla="*/ 0 w 86400"/>
                <a:gd name="textAreaRight" fmla="*/ 87480 w 86400"/>
                <a:gd name="textAreaTop" fmla="*/ 0 h 192240"/>
                <a:gd name="textAreaBottom" fmla="*/ 193320 h 192240"/>
              </a:gdLst>
              <a:ahLst/>
              <a:cxnLst/>
              <a:rect l="textAreaLeft" t="textAreaTop" r="textAreaRight" b="textAreaBottom"/>
              <a:pathLst>
                <a:path w="243" h="537">
                  <a:moveTo>
                    <a:pt x="151" y="21"/>
                  </a:moveTo>
                  <a:cubicBezTo>
                    <a:pt x="151" y="2"/>
                    <a:pt x="151" y="0"/>
                    <a:pt x="134" y="0"/>
                  </a:cubicBezTo>
                  <a:cubicBezTo>
                    <a:pt x="88" y="53"/>
                    <a:pt x="23" y="53"/>
                    <a:pt x="0" y="53"/>
                  </a:cubicBezTo>
                  <a:cubicBezTo>
                    <a:pt x="0" y="60"/>
                    <a:pt x="0" y="68"/>
                    <a:pt x="0" y="76"/>
                  </a:cubicBezTo>
                  <a:cubicBezTo>
                    <a:pt x="15" y="76"/>
                    <a:pt x="56" y="76"/>
                    <a:pt x="96" y="55"/>
                  </a:cubicBezTo>
                  <a:cubicBezTo>
                    <a:pt x="96" y="194"/>
                    <a:pt x="96" y="333"/>
                    <a:pt x="96" y="473"/>
                  </a:cubicBezTo>
                  <a:cubicBezTo>
                    <a:pt x="96" y="503"/>
                    <a:pt x="94" y="512"/>
                    <a:pt x="27" y="512"/>
                  </a:cubicBezTo>
                  <a:cubicBezTo>
                    <a:pt x="20" y="512"/>
                    <a:pt x="12" y="512"/>
                    <a:pt x="4" y="512"/>
                  </a:cubicBezTo>
                  <a:cubicBezTo>
                    <a:pt x="4" y="520"/>
                    <a:pt x="4" y="529"/>
                    <a:pt x="4" y="537"/>
                  </a:cubicBezTo>
                  <a:cubicBezTo>
                    <a:pt x="29" y="535"/>
                    <a:pt x="94" y="535"/>
                    <a:pt x="123" y="535"/>
                  </a:cubicBezTo>
                  <a:cubicBezTo>
                    <a:pt x="153" y="535"/>
                    <a:pt x="215" y="535"/>
                    <a:pt x="243" y="537"/>
                  </a:cubicBezTo>
                  <a:cubicBezTo>
                    <a:pt x="243" y="529"/>
                    <a:pt x="243" y="520"/>
                    <a:pt x="243" y="512"/>
                  </a:cubicBezTo>
                  <a:cubicBezTo>
                    <a:pt x="234" y="512"/>
                    <a:pt x="226" y="512"/>
                    <a:pt x="218" y="512"/>
                  </a:cubicBezTo>
                  <a:cubicBezTo>
                    <a:pt x="153" y="512"/>
                    <a:pt x="151" y="503"/>
                    <a:pt x="151" y="473"/>
                  </a:cubicBezTo>
                  <a:cubicBezTo>
                    <a:pt x="151" y="322"/>
                    <a:pt x="151" y="171"/>
                    <a:pt x="151" y="2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505" name="Figura a mano libera: forma 553">
              <a:extLst>
                <a:ext uri="{FF2B5EF4-FFF2-40B4-BE49-F238E27FC236}">
                  <a16:creationId xmlns:a16="http://schemas.microsoft.com/office/drawing/2014/main" id="{4731604F-23D0-8896-F67F-4F84CA8F4DBE}"/>
                </a:ext>
              </a:extLst>
            </p:cNvPr>
            <p:cNvSpPr/>
            <p:nvPr/>
          </p:nvSpPr>
          <p:spPr>
            <a:xfrm>
              <a:off x="8105400" y="4647240"/>
              <a:ext cx="104400" cy="192240"/>
            </a:xfrm>
            <a:custGeom>
              <a:avLst/>
              <a:gdLst>
                <a:gd name="textAreaLeft" fmla="*/ 0 w 104400"/>
                <a:gd name="textAreaRight" fmla="*/ 105480 w 104400"/>
                <a:gd name="textAreaTop" fmla="*/ 0 h 192240"/>
                <a:gd name="textAreaBottom" fmla="*/ 193320 h 192240"/>
              </a:gdLst>
              <a:ahLst/>
              <a:cxnLst/>
              <a:rect l="textAreaLeft" t="textAreaTop" r="textAreaRight" b="textAreaBottom"/>
              <a:pathLst>
                <a:path w="293" h="537">
                  <a:moveTo>
                    <a:pt x="56" y="475"/>
                  </a:moveTo>
                  <a:cubicBezTo>
                    <a:pt x="82" y="447"/>
                    <a:pt x="108" y="420"/>
                    <a:pt x="134" y="392"/>
                  </a:cubicBezTo>
                  <a:cubicBezTo>
                    <a:pt x="249" y="280"/>
                    <a:pt x="293" y="236"/>
                    <a:pt x="293" y="156"/>
                  </a:cubicBezTo>
                  <a:cubicBezTo>
                    <a:pt x="293" y="64"/>
                    <a:pt x="226" y="0"/>
                    <a:pt x="136" y="0"/>
                  </a:cubicBezTo>
                  <a:cubicBezTo>
                    <a:pt x="54" y="0"/>
                    <a:pt x="0" y="73"/>
                    <a:pt x="0" y="147"/>
                  </a:cubicBezTo>
                  <a:cubicBezTo>
                    <a:pt x="0" y="190"/>
                    <a:pt x="36" y="190"/>
                    <a:pt x="38" y="190"/>
                  </a:cubicBezTo>
                  <a:cubicBezTo>
                    <a:pt x="50" y="190"/>
                    <a:pt x="77" y="181"/>
                    <a:pt x="77" y="149"/>
                  </a:cubicBezTo>
                  <a:cubicBezTo>
                    <a:pt x="77" y="128"/>
                    <a:pt x="63" y="106"/>
                    <a:pt x="38" y="106"/>
                  </a:cubicBezTo>
                  <a:cubicBezTo>
                    <a:pt x="31" y="106"/>
                    <a:pt x="29" y="106"/>
                    <a:pt x="27" y="108"/>
                  </a:cubicBezTo>
                  <a:cubicBezTo>
                    <a:pt x="44" y="55"/>
                    <a:pt x="84" y="25"/>
                    <a:pt x="128" y="25"/>
                  </a:cubicBezTo>
                  <a:cubicBezTo>
                    <a:pt x="195" y="25"/>
                    <a:pt x="226" y="89"/>
                    <a:pt x="226" y="156"/>
                  </a:cubicBezTo>
                  <a:cubicBezTo>
                    <a:pt x="226" y="220"/>
                    <a:pt x="188" y="285"/>
                    <a:pt x="149" y="335"/>
                  </a:cubicBezTo>
                  <a:cubicBezTo>
                    <a:pt x="102" y="392"/>
                    <a:pt x="55" y="450"/>
                    <a:pt x="8" y="507"/>
                  </a:cubicBezTo>
                  <a:cubicBezTo>
                    <a:pt x="0" y="516"/>
                    <a:pt x="0" y="516"/>
                    <a:pt x="0" y="537"/>
                  </a:cubicBezTo>
                  <a:cubicBezTo>
                    <a:pt x="91" y="537"/>
                    <a:pt x="181" y="537"/>
                    <a:pt x="272" y="537"/>
                  </a:cubicBezTo>
                  <a:cubicBezTo>
                    <a:pt x="279" y="490"/>
                    <a:pt x="286" y="444"/>
                    <a:pt x="293" y="397"/>
                  </a:cubicBezTo>
                  <a:cubicBezTo>
                    <a:pt x="287" y="397"/>
                    <a:pt x="280" y="397"/>
                    <a:pt x="274" y="397"/>
                  </a:cubicBezTo>
                  <a:cubicBezTo>
                    <a:pt x="270" y="420"/>
                    <a:pt x="266" y="457"/>
                    <a:pt x="257" y="468"/>
                  </a:cubicBezTo>
                  <a:cubicBezTo>
                    <a:pt x="253" y="475"/>
                    <a:pt x="205" y="475"/>
                    <a:pt x="188" y="475"/>
                  </a:cubicBezTo>
                  <a:cubicBezTo>
                    <a:pt x="144" y="475"/>
                    <a:pt x="100" y="475"/>
                    <a:pt x="56" y="47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506" name="Figura a mano libera: forma 554">
              <a:extLst>
                <a:ext uri="{FF2B5EF4-FFF2-40B4-BE49-F238E27FC236}">
                  <a16:creationId xmlns:a16="http://schemas.microsoft.com/office/drawing/2014/main" id="{15DAA810-84FB-BFC2-C2AE-CF7A4CF7F2C5}"/>
                </a:ext>
              </a:extLst>
            </p:cNvPr>
            <p:cNvSpPr/>
            <p:nvPr/>
          </p:nvSpPr>
          <p:spPr>
            <a:xfrm>
              <a:off x="8235720" y="4642200"/>
              <a:ext cx="263880" cy="197280"/>
            </a:xfrm>
            <a:custGeom>
              <a:avLst/>
              <a:gdLst>
                <a:gd name="textAreaLeft" fmla="*/ 0 w 263880"/>
                <a:gd name="textAreaRight" fmla="*/ 264960 w 263880"/>
                <a:gd name="textAreaTop" fmla="*/ 0 h 197280"/>
                <a:gd name="textAreaBottom" fmla="*/ 198360 h 197280"/>
              </a:gdLst>
              <a:ahLst/>
              <a:cxnLst/>
              <a:rect l="textAreaLeft" t="textAreaTop" r="textAreaRight" b="textAreaBottom"/>
              <a:pathLst>
                <a:path w="736" h="551">
                  <a:moveTo>
                    <a:pt x="648" y="62"/>
                  </a:moveTo>
                  <a:cubicBezTo>
                    <a:pt x="655" y="34"/>
                    <a:pt x="657" y="25"/>
                    <a:pt x="711" y="25"/>
                  </a:cubicBezTo>
                  <a:cubicBezTo>
                    <a:pt x="728" y="25"/>
                    <a:pt x="736" y="25"/>
                    <a:pt x="736" y="9"/>
                  </a:cubicBezTo>
                  <a:cubicBezTo>
                    <a:pt x="736" y="0"/>
                    <a:pt x="728" y="0"/>
                    <a:pt x="715" y="0"/>
                  </a:cubicBezTo>
                  <a:cubicBezTo>
                    <a:pt x="683" y="0"/>
                    <a:pt x="651" y="0"/>
                    <a:pt x="619" y="0"/>
                  </a:cubicBezTo>
                  <a:cubicBezTo>
                    <a:pt x="600" y="0"/>
                    <a:pt x="598" y="0"/>
                    <a:pt x="590" y="16"/>
                  </a:cubicBezTo>
                  <a:cubicBezTo>
                    <a:pt x="501" y="169"/>
                    <a:pt x="411" y="322"/>
                    <a:pt x="322" y="475"/>
                  </a:cubicBezTo>
                  <a:cubicBezTo>
                    <a:pt x="303" y="323"/>
                    <a:pt x="283" y="171"/>
                    <a:pt x="264" y="18"/>
                  </a:cubicBezTo>
                  <a:cubicBezTo>
                    <a:pt x="261" y="0"/>
                    <a:pt x="261" y="0"/>
                    <a:pt x="243" y="0"/>
                  </a:cubicBezTo>
                  <a:cubicBezTo>
                    <a:pt x="208" y="0"/>
                    <a:pt x="174" y="0"/>
                    <a:pt x="140" y="0"/>
                  </a:cubicBezTo>
                  <a:cubicBezTo>
                    <a:pt x="128" y="0"/>
                    <a:pt x="119" y="0"/>
                    <a:pt x="119" y="16"/>
                  </a:cubicBezTo>
                  <a:cubicBezTo>
                    <a:pt x="119" y="25"/>
                    <a:pt x="125" y="25"/>
                    <a:pt x="140" y="25"/>
                  </a:cubicBezTo>
                  <a:cubicBezTo>
                    <a:pt x="151" y="25"/>
                    <a:pt x="163" y="25"/>
                    <a:pt x="172" y="28"/>
                  </a:cubicBezTo>
                  <a:cubicBezTo>
                    <a:pt x="184" y="28"/>
                    <a:pt x="188" y="32"/>
                    <a:pt x="188" y="39"/>
                  </a:cubicBezTo>
                  <a:cubicBezTo>
                    <a:pt x="188" y="44"/>
                    <a:pt x="188" y="46"/>
                    <a:pt x="184" y="55"/>
                  </a:cubicBezTo>
                  <a:cubicBezTo>
                    <a:pt x="153" y="191"/>
                    <a:pt x="123" y="327"/>
                    <a:pt x="92" y="464"/>
                  </a:cubicBezTo>
                  <a:cubicBezTo>
                    <a:pt x="84" y="496"/>
                    <a:pt x="71" y="523"/>
                    <a:pt x="13" y="525"/>
                  </a:cubicBezTo>
                  <a:cubicBezTo>
                    <a:pt x="8" y="525"/>
                    <a:pt x="0" y="525"/>
                    <a:pt x="0" y="539"/>
                  </a:cubicBezTo>
                  <a:cubicBezTo>
                    <a:pt x="0" y="548"/>
                    <a:pt x="4" y="551"/>
                    <a:pt x="8" y="551"/>
                  </a:cubicBezTo>
                  <a:cubicBezTo>
                    <a:pt x="33" y="551"/>
                    <a:pt x="59" y="548"/>
                    <a:pt x="84" y="548"/>
                  </a:cubicBezTo>
                  <a:cubicBezTo>
                    <a:pt x="109" y="548"/>
                    <a:pt x="134" y="551"/>
                    <a:pt x="159" y="551"/>
                  </a:cubicBezTo>
                  <a:cubicBezTo>
                    <a:pt x="163" y="551"/>
                    <a:pt x="172" y="551"/>
                    <a:pt x="172" y="535"/>
                  </a:cubicBezTo>
                  <a:cubicBezTo>
                    <a:pt x="172" y="525"/>
                    <a:pt x="163" y="525"/>
                    <a:pt x="159" y="525"/>
                  </a:cubicBezTo>
                  <a:cubicBezTo>
                    <a:pt x="117" y="523"/>
                    <a:pt x="109" y="507"/>
                    <a:pt x="109" y="489"/>
                  </a:cubicBezTo>
                  <a:cubicBezTo>
                    <a:pt x="109" y="484"/>
                    <a:pt x="109" y="480"/>
                    <a:pt x="111" y="470"/>
                  </a:cubicBezTo>
                  <a:cubicBezTo>
                    <a:pt x="144" y="324"/>
                    <a:pt x="178" y="178"/>
                    <a:pt x="211" y="32"/>
                  </a:cubicBezTo>
                  <a:cubicBezTo>
                    <a:pt x="233" y="199"/>
                    <a:pt x="254" y="366"/>
                    <a:pt x="276" y="532"/>
                  </a:cubicBezTo>
                  <a:cubicBezTo>
                    <a:pt x="276" y="542"/>
                    <a:pt x="278" y="551"/>
                    <a:pt x="287" y="551"/>
                  </a:cubicBezTo>
                  <a:cubicBezTo>
                    <a:pt x="295" y="551"/>
                    <a:pt x="299" y="542"/>
                    <a:pt x="303" y="535"/>
                  </a:cubicBezTo>
                  <a:cubicBezTo>
                    <a:pt x="402" y="365"/>
                    <a:pt x="501" y="195"/>
                    <a:pt x="600" y="25"/>
                  </a:cubicBezTo>
                  <a:cubicBezTo>
                    <a:pt x="565" y="179"/>
                    <a:pt x="531" y="333"/>
                    <a:pt x="496" y="486"/>
                  </a:cubicBezTo>
                  <a:cubicBezTo>
                    <a:pt x="487" y="519"/>
                    <a:pt x="487" y="525"/>
                    <a:pt x="429" y="525"/>
                  </a:cubicBezTo>
                  <a:cubicBezTo>
                    <a:pt x="416" y="525"/>
                    <a:pt x="408" y="525"/>
                    <a:pt x="408" y="539"/>
                  </a:cubicBezTo>
                  <a:cubicBezTo>
                    <a:pt x="408" y="551"/>
                    <a:pt x="416" y="551"/>
                    <a:pt x="418" y="551"/>
                  </a:cubicBezTo>
                  <a:cubicBezTo>
                    <a:pt x="439" y="551"/>
                    <a:pt x="489" y="548"/>
                    <a:pt x="510" y="548"/>
                  </a:cubicBezTo>
                  <a:cubicBezTo>
                    <a:pt x="540" y="548"/>
                    <a:pt x="571" y="551"/>
                    <a:pt x="602" y="551"/>
                  </a:cubicBezTo>
                  <a:cubicBezTo>
                    <a:pt x="607" y="551"/>
                    <a:pt x="615" y="551"/>
                    <a:pt x="615" y="535"/>
                  </a:cubicBezTo>
                  <a:cubicBezTo>
                    <a:pt x="615" y="525"/>
                    <a:pt x="609" y="525"/>
                    <a:pt x="596" y="525"/>
                  </a:cubicBezTo>
                  <a:cubicBezTo>
                    <a:pt x="569" y="525"/>
                    <a:pt x="548" y="525"/>
                    <a:pt x="548" y="509"/>
                  </a:cubicBezTo>
                  <a:cubicBezTo>
                    <a:pt x="548" y="507"/>
                    <a:pt x="548" y="505"/>
                    <a:pt x="550" y="491"/>
                  </a:cubicBezTo>
                  <a:cubicBezTo>
                    <a:pt x="583" y="348"/>
                    <a:pt x="616" y="205"/>
                    <a:pt x="648" y="6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507" name="Figura a mano libera: forma 555">
              <a:extLst>
                <a:ext uri="{FF2B5EF4-FFF2-40B4-BE49-F238E27FC236}">
                  <a16:creationId xmlns:a16="http://schemas.microsoft.com/office/drawing/2014/main" id="{823CE9E1-8074-85AF-E1F8-19493D01642F}"/>
                </a:ext>
              </a:extLst>
            </p:cNvPr>
            <p:cNvSpPr/>
            <p:nvPr/>
          </p:nvSpPr>
          <p:spPr>
            <a:xfrm>
              <a:off x="8521920" y="4712400"/>
              <a:ext cx="100440" cy="129600"/>
            </a:xfrm>
            <a:custGeom>
              <a:avLst/>
              <a:gdLst>
                <a:gd name="textAreaLeft" fmla="*/ 0 w 100440"/>
                <a:gd name="textAreaRight" fmla="*/ 101520 w 100440"/>
                <a:gd name="textAreaTop" fmla="*/ 0 h 129600"/>
                <a:gd name="textAreaBottom" fmla="*/ 130680 h 129600"/>
              </a:gdLst>
              <a:ahLst/>
              <a:cxnLst/>
              <a:rect l="textAreaLeft" t="textAreaTop" r="textAreaRight" b="textAreaBottom"/>
              <a:pathLst>
                <a:path w="282" h="363">
                  <a:moveTo>
                    <a:pt x="105" y="170"/>
                  </a:moveTo>
                  <a:cubicBezTo>
                    <a:pt x="125" y="170"/>
                    <a:pt x="180" y="168"/>
                    <a:pt x="215" y="151"/>
                  </a:cubicBezTo>
                  <a:cubicBezTo>
                    <a:pt x="268" y="126"/>
                    <a:pt x="272" y="78"/>
                    <a:pt x="272" y="67"/>
                  </a:cubicBezTo>
                  <a:cubicBezTo>
                    <a:pt x="272" y="32"/>
                    <a:pt x="243" y="0"/>
                    <a:pt x="192" y="0"/>
                  </a:cubicBezTo>
                  <a:cubicBezTo>
                    <a:pt x="111" y="0"/>
                    <a:pt x="0" y="78"/>
                    <a:pt x="0" y="218"/>
                  </a:cubicBezTo>
                  <a:cubicBezTo>
                    <a:pt x="0" y="301"/>
                    <a:pt x="44" y="363"/>
                    <a:pt x="115" y="363"/>
                  </a:cubicBezTo>
                  <a:cubicBezTo>
                    <a:pt x="222" y="363"/>
                    <a:pt x="282" y="278"/>
                    <a:pt x="282" y="268"/>
                  </a:cubicBezTo>
                  <a:cubicBezTo>
                    <a:pt x="282" y="264"/>
                    <a:pt x="278" y="259"/>
                    <a:pt x="274" y="259"/>
                  </a:cubicBezTo>
                  <a:cubicBezTo>
                    <a:pt x="270" y="259"/>
                    <a:pt x="268" y="259"/>
                    <a:pt x="264" y="266"/>
                  </a:cubicBezTo>
                  <a:cubicBezTo>
                    <a:pt x="207" y="346"/>
                    <a:pt x="125" y="346"/>
                    <a:pt x="117" y="346"/>
                  </a:cubicBezTo>
                  <a:cubicBezTo>
                    <a:pt x="61" y="346"/>
                    <a:pt x="52" y="278"/>
                    <a:pt x="52" y="252"/>
                  </a:cubicBezTo>
                  <a:cubicBezTo>
                    <a:pt x="52" y="243"/>
                    <a:pt x="54" y="218"/>
                    <a:pt x="65" y="170"/>
                  </a:cubicBezTo>
                  <a:cubicBezTo>
                    <a:pt x="78" y="170"/>
                    <a:pt x="91" y="170"/>
                    <a:pt x="105" y="170"/>
                  </a:cubicBezTo>
                  <a:moveTo>
                    <a:pt x="69" y="151"/>
                  </a:moveTo>
                  <a:cubicBezTo>
                    <a:pt x="98" y="30"/>
                    <a:pt x="174" y="16"/>
                    <a:pt x="192" y="16"/>
                  </a:cubicBezTo>
                  <a:cubicBezTo>
                    <a:pt x="228" y="16"/>
                    <a:pt x="247" y="41"/>
                    <a:pt x="247" y="67"/>
                  </a:cubicBezTo>
                  <a:cubicBezTo>
                    <a:pt x="247" y="151"/>
                    <a:pt x="130" y="151"/>
                    <a:pt x="100" y="151"/>
                  </a:cubicBezTo>
                  <a:cubicBezTo>
                    <a:pt x="90" y="151"/>
                    <a:pt x="79" y="151"/>
                    <a:pt x="69" y="15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508" name="Figura a mano libera: forma 556">
              <a:extLst>
                <a:ext uri="{FF2B5EF4-FFF2-40B4-BE49-F238E27FC236}">
                  <a16:creationId xmlns:a16="http://schemas.microsoft.com/office/drawing/2014/main" id="{337DEED9-7BE8-A7DA-7070-8B6B1CD44591}"/>
                </a:ext>
              </a:extLst>
            </p:cNvPr>
            <p:cNvSpPr/>
            <p:nvPr/>
          </p:nvSpPr>
          <p:spPr>
            <a:xfrm>
              <a:off x="8647560" y="4642200"/>
              <a:ext cx="187920" cy="203040"/>
            </a:xfrm>
            <a:custGeom>
              <a:avLst/>
              <a:gdLst>
                <a:gd name="textAreaLeft" fmla="*/ 0 w 187920"/>
                <a:gd name="textAreaRight" fmla="*/ 189000 w 187920"/>
                <a:gd name="textAreaTop" fmla="*/ 0 h 203040"/>
                <a:gd name="textAreaBottom" fmla="*/ 204120 h 203040"/>
              </a:gdLst>
              <a:ahLst/>
              <a:cxnLst/>
              <a:rect l="textAreaLeft" t="textAreaTop" r="textAreaRight" b="textAreaBottom"/>
              <a:pathLst>
                <a:path w="525" h="567">
                  <a:moveTo>
                    <a:pt x="420" y="92"/>
                  </a:moveTo>
                  <a:cubicBezTo>
                    <a:pt x="456" y="30"/>
                    <a:pt x="487" y="28"/>
                    <a:pt x="515" y="25"/>
                  </a:cubicBezTo>
                  <a:cubicBezTo>
                    <a:pt x="523" y="25"/>
                    <a:pt x="525" y="11"/>
                    <a:pt x="525" y="9"/>
                  </a:cubicBezTo>
                  <a:cubicBezTo>
                    <a:pt x="525" y="5"/>
                    <a:pt x="521" y="0"/>
                    <a:pt x="515" y="0"/>
                  </a:cubicBezTo>
                  <a:cubicBezTo>
                    <a:pt x="496" y="0"/>
                    <a:pt x="475" y="2"/>
                    <a:pt x="454" y="2"/>
                  </a:cubicBezTo>
                  <a:cubicBezTo>
                    <a:pt x="431" y="2"/>
                    <a:pt x="406" y="0"/>
                    <a:pt x="383" y="0"/>
                  </a:cubicBezTo>
                  <a:cubicBezTo>
                    <a:pt x="379" y="0"/>
                    <a:pt x="368" y="0"/>
                    <a:pt x="368" y="16"/>
                  </a:cubicBezTo>
                  <a:cubicBezTo>
                    <a:pt x="368" y="25"/>
                    <a:pt x="374" y="25"/>
                    <a:pt x="381" y="25"/>
                  </a:cubicBezTo>
                  <a:cubicBezTo>
                    <a:pt x="399" y="28"/>
                    <a:pt x="414" y="34"/>
                    <a:pt x="414" y="53"/>
                  </a:cubicBezTo>
                  <a:cubicBezTo>
                    <a:pt x="414" y="64"/>
                    <a:pt x="406" y="73"/>
                    <a:pt x="402" y="83"/>
                  </a:cubicBezTo>
                  <a:cubicBezTo>
                    <a:pt x="327" y="213"/>
                    <a:pt x="252" y="344"/>
                    <a:pt x="178" y="475"/>
                  </a:cubicBezTo>
                  <a:cubicBezTo>
                    <a:pt x="161" y="333"/>
                    <a:pt x="144" y="192"/>
                    <a:pt x="128" y="50"/>
                  </a:cubicBezTo>
                  <a:cubicBezTo>
                    <a:pt x="128" y="37"/>
                    <a:pt x="144" y="25"/>
                    <a:pt x="178" y="25"/>
                  </a:cubicBezTo>
                  <a:cubicBezTo>
                    <a:pt x="188" y="25"/>
                    <a:pt x="197" y="25"/>
                    <a:pt x="197" y="9"/>
                  </a:cubicBezTo>
                  <a:cubicBezTo>
                    <a:pt x="197" y="2"/>
                    <a:pt x="190" y="0"/>
                    <a:pt x="186" y="0"/>
                  </a:cubicBezTo>
                  <a:cubicBezTo>
                    <a:pt x="157" y="0"/>
                    <a:pt x="125" y="2"/>
                    <a:pt x="94" y="2"/>
                  </a:cubicBezTo>
                  <a:cubicBezTo>
                    <a:pt x="82" y="2"/>
                    <a:pt x="67" y="2"/>
                    <a:pt x="54" y="2"/>
                  </a:cubicBezTo>
                  <a:cubicBezTo>
                    <a:pt x="42" y="2"/>
                    <a:pt x="27" y="0"/>
                    <a:pt x="15" y="0"/>
                  </a:cubicBezTo>
                  <a:cubicBezTo>
                    <a:pt x="8" y="0"/>
                    <a:pt x="0" y="0"/>
                    <a:pt x="0" y="16"/>
                  </a:cubicBezTo>
                  <a:cubicBezTo>
                    <a:pt x="0" y="25"/>
                    <a:pt x="6" y="25"/>
                    <a:pt x="19" y="25"/>
                  </a:cubicBezTo>
                  <a:cubicBezTo>
                    <a:pt x="61" y="25"/>
                    <a:pt x="61" y="32"/>
                    <a:pt x="63" y="53"/>
                  </a:cubicBezTo>
                  <a:cubicBezTo>
                    <a:pt x="82" y="218"/>
                    <a:pt x="102" y="383"/>
                    <a:pt x="121" y="548"/>
                  </a:cubicBezTo>
                  <a:cubicBezTo>
                    <a:pt x="123" y="564"/>
                    <a:pt x="125" y="567"/>
                    <a:pt x="136" y="567"/>
                  </a:cubicBezTo>
                  <a:cubicBezTo>
                    <a:pt x="149" y="567"/>
                    <a:pt x="151" y="564"/>
                    <a:pt x="157" y="553"/>
                  </a:cubicBezTo>
                  <a:cubicBezTo>
                    <a:pt x="245" y="399"/>
                    <a:pt x="333" y="246"/>
                    <a:pt x="420" y="9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pic>
        <p:nvPicPr>
          <p:cNvPr id="10" name="Immagine 9">
            <a:extLst>
              <a:ext uri="{FF2B5EF4-FFF2-40B4-BE49-F238E27FC236}">
                <a16:creationId xmlns:a16="http://schemas.microsoft.com/office/drawing/2014/main" id="{07F87F9A-F3A2-B611-A82D-E30E2ACA8D68}"/>
              </a:ext>
            </a:extLst>
          </p:cNvPr>
          <p:cNvPicPr>
            <a:picLocks noChangeAspect="1"/>
          </p:cNvPicPr>
          <p:nvPr/>
        </p:nvPicPr>
        <p:blipFill>
          <a:blip r:embed="rId5"/>
          <a:stretch>
            <a:fillRect/>
          </a:stretch>
        </p:blipFill>
        <p:spPr>
          <a:xfrm>
            <a:off x="2170152" y="1820832"/>
            <a:ext cx="3177347" cy="2174513"/>
          </a:xfrm>
          <a:prstGeom prst="rect">
            <a:avLst/>
          </a:prstGeom>
        </p:spPr>
      </p:pic>
      <p:pic>
        <p:nvPicPr>
          <p:cNvPr id="17" name="Immagine 16">
            <a:extLst>
              <a:ext uri="{FF2B5EF4-FFF2-40B4-BE49-F238E27FC236}">
                <a16:creationId xmlns:a16="http://schemas.microsoft.com/office/drawing/2014/main" id="{C4DF317D-3E6B-C7CD-A9D0-08143FE59AB4}"/>
              </a:ext>
            </a:extLst>
          </p:cNvPr>
          <p:cNvPicPr>
            <a:picLocks noChangeAspect="1"/>
          </p:cNvPicPr>
          <p:nvPr/>
        </p:nvPicPr>
        <p:blipFill>
          <a:blip r:embed="rId6"/>
          <a:stretch>
            <a:fillRect/>
          </a:stretch>
        </p:blipFill>
        <p:spPr>
          <a:xfrm>
            <a:off x="8467473" y="1862454"/>
            <a:ext cx="3081317" cy="2219374"/>
          </a:xfrm>
          <a:prstGeom prst="rect">
            <a:avLst/>
          </a:prstGeom>
        </p:spPr>
      </p:pic>
      <p:pic>
        <p:nvPicPr>
          <p:cNvPr id="20" name="Immagine 19">
            <a:extLst>
              <a:ext uri="{FF2B5EF4-FFF2-40B4-BE49-F238E27FC236}">
                <a16:creationId xmlns:a16="http://schemas.microsoft.com/office/drawing/2014/main" id="{44016E01-B104-C95E-DBFB-21AE0C7976A4}"/>
              </a:ext>
            </a:extLst>
          </p:cNvPr>
          <p:cNvPicPr>
            <a:picLocks noChangeAspect="1"/>
          </p:cNvPicPr>
          <p:nvPr/>
        </p:nvPicPr>
        <p:blipFill>
          <a:blip r:embed="rId7"/>
          <a:stretch>
            <a:fillRect/>
          </a:stretch>
        </p:blipFill>
        <p:spPr>
          <a:xfrm>
            <a:off x="8516814" y="4113165"/>
            <a:ext cx="3082373" cy="22133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8" name="CasellaDiTesto 13">
            <a:extLst>
              <a:ext uri="{FF2B5EF4-FFF2-40B4-BE49-F238E27FC236}">
                <a16:creationId xmlns:a16="http://schemas.microsoft.com/office/drawing/2014/main" id="{D6D39860-F4E7-A3A2-F248-E1416AD8A7B0}"/>
              </a:ext>
            </a:extLst>
          </p:cNvPr>
          <p:cNvSpPr/>
          <p:nvPr/>
        </p:nvSpPr>
        <p:spPr>
          <a:xfrm>
            <a:off x="1742178" y="3480253"/>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685800" algn="ctr">
              <a:lnSpc>
                <a:spcPct val="100000"/>
              </a:lnSpc>
              <a:buClr>
                <a:srgbClr val="FFFFFF"/>
              </a:buClr>
              <a:buFont typeface="Arial" panose="020B0604020202020204" pitchFamily="34" charset="0"/>
              <a:buChar char="•"/>
            </a:pPr>
            <a:r>
              <a:rPr lang="it-IT" sz="4800" b="1" strike="noStrike" spc="-1" dirty="0" err="1">
                <a:solidFill>
                  <a:schemeClr val="bg1"/>
                </a:solidFill>
                <a:latin typeface="Times New Roman"/>
                <a:ea typeface="DejaVu Sans"/>
              </a:rPr>
              <a:t>Boosted</a:t>
            </a:r>
            <a:r>
              <a:rPr lang="it-IT" sz="4800" b="1" strike="noStrike" spc="-1" dirty="0">
                <a:solidFill>
                  <a:schemeClr val="bg1"/>
                </a:solidFill>
                <a:latin typeface="Times New Roman"/>
                <a:ea typeface="DejaVu Sans"/>
              </a:rPr>
              <a:t> </a:t>
            </a:r>
            <a:r>
              <a:rPr lang="it-IT" sz="4800" b="1" strike="noStrike" spc="-1" dirty="0" err="1">
                <a:solidFill>
                  <a:schemeClr val="bg1"/>
                </a:solidFill>
                <a:latin typeface="Times New Roman"/>
                <a:ea typeface="DejaVu Sans"/>
              </a:rPr>
              <a:t>Decision</a:t>
            </a:r>
            <a:r>
              <a:rPr lang="it-IT" sz="4800" b="1" strike="noStrike" spc="-1" dirty="0">
                <a:solidFill>
                  <a:schemeClr val="bg1"/>
                </a:solidFill>
                <a:latin typeface="Times New Roman"/>
                <a:ea typeface="DejaVu Sans"/>
              </a:rPr>
              <a:t> </a:t>
            </a:r>
            <a:r>
              <a:rPr lang="it-IT" sz="4800" b="1" strike="noStrike" spc="-1" dirty="0" err="1">
                <a:solidFill>
                  <a:schemeClr val="bg1"/>
                </a:solidFill>
                <a:latin typeface="Times New Roman"/>
                <a:ea typeface="DejaVu Sans"/>
              </a:rPr>
              <a:t>Trees</a:t>
            </a:r>
            <a:endParaRPr lang="en-GB" sz="4800" b="0" strike="noStrike" spc="-1" dirty="0">
              <a:solidFill>
                <a:schemeClr val="bg1"/>
              </a:solidFill>
              <a:latin typeface="Arial"/>
            </a:endParaRPr>
          </a:p>
        </p:txBody>
      </p:sp>
      <p:sp>
        <p:nvSpPr>
          <p:cNvPr id="10" name="CasellaDiTesto 7">
            <a:extLst>
              <a:ext uri="{FF2B5EF4-FFF2-40B4-BE49-F238E27FC236}">
                <a16:creationId xmlns:a16="http://schemas.microsoft.com/office/drawing/2014/main" id="{B324898B-A94F-D678-8002-0A4E6C0FD3DC}"/>
              </a:ext>
            </a:extLst>
          </p:cNvPr>
          <p:cNvSpPr/>
          <p:nvPr/>
        </p:nvSpPr>
        <p:spPr>
          <a:xfrm>
            <a:off x="69255" y="6511274"/>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pc="-1" dirty="0">
                <a:solidFill>
                  <a:srgbClr val="FFFFFF"/>
                </a:solidFill>
                <a:ea typeface="Droid Sans Fallback"/>
              </a:rPr>
              <a:t>18</a:t>
            </a:r>
            <a:r>
              <a:rPr lang="it-IT" sz="1500" b="1" strike="noStrike" spc="-1" dirty="0">
                <a:solidFill>
                  <a:srgbClr val="FFFFFF"/>
                </a:solidFill>
                <a:ea typeface="Droid Sans Fallback"/>
              </a:rPr>
              <a:t>.07.2023</a:t>
            </a:r>
            <a:endParaRPr lang="en-GB" sz="1500" b="1" strike="noStrike" spc="-1" dirty="0">
              <a:solidFill>
                <a:srgbClr val="000000"/>
              </a:solidFill>
            </a:endParaRPr>
          </a:p>
        </p:txBody>
      </p:sp>
      <p:sp>
        <p:nvSpPr>
          <p:cNvPr id="11" name="CasellaDiTesto 7">
            <a:extLst>
              <a:ext uri="{FF2B5EF4-FFF2-40B4-BE49-F238E27FC236}">
                <a16:creationId xmlns:a16="http://schemas.microsoft.com/office/drawing/2014/main" id="{53F55842-7C29-2D2F-A30E-ED9E424F14EF}"/>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12</a:t>
            </a:r>
            <a:endParaRPr lang="en-GB" sz="1500" b="1" strike="noStrike" spc="-1" dirty="0">
              <a:solidFill>
                <a:srgbClr val="000000"/>
              </a:solidFill>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4133658" y="2718437"/>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Machine Learning</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386620" y="389687"/>
            <a:ext cx="1720440" cy="76824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6" name="Immagine 338"/>
          <p:cNvPicPr/>
          <p:nvPr/>
        </p:nvPicPr>
        <p:blipFill>
          <a:blip r:embed="rId3"/>
          <a:stretch/>
        </p:blipFill>
        <p:spPr>
          <a:xfrm>
            <a:off x="911841" y="1864585"/>
            <a:ext cx="5528188" cy="3373846"/>
          </a:xfrm>
          <a:prstGeom prst="rect">
            <a:avLst/>
          </a:prstGeom>
          <a:ln w="0">
            <a:noFill/>
          </a:ln>
        </p:spPr>
      </p:pic>
      <p:sp>
        <p:nvSpPr>
          <p:cNvPr id="427" name="CasellaDiTesto 339"/>
          <p:cNvSpPr/>
          <p:nvPr/>
        </p:nvSpPr>
        <p:spPr>
          <a:xfrm>
            <a:off x="7237984" y="2302105"/>
            <a:ext cx="4271760" cy="9287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1" strike="noStrike" spc="-1" dirty="0">
                <a:solidFill>
                  <a:srgbClr val="000000"/>
                </a:solidFill>
                <a:latin typeface="Times New Roman"/>
                <a:ea typeface="DejaVu Sans"/>
              </a:rPr>
              <a:t>Introduzione</a:t>
            </a:r>
            <a:r>
              <a:rPr lang="it-IT" sz="1600" b="0" strike="noStrike" spc="-1" dirty="0">
                <a:solidFill>
                  <a:srgbClr val="000000"/>
                </a:solidFill>
                <a:latin typeface="Times New Roman"/>
                <a:ea typeface="DejaVu Sans"/>
              </a:rPr>
              <a:t>: metodo avanzato di </a:t>
            </a:r>
            <a:r>
              <a:rPr lang="it-IT" sz="1600" b="0" strike="noStrike" spc="-1" dirty="0" err="1">
                <a:solidFill>
                  <a:schemeClr val="tx2">
                    <a:lumMod val="60000"/>
                    <a:lumOff val="40000"/>
                  </a:schemeClr>
                </a:solidFill>
                <a:latin typeface="Times New Roman"/>
                <a:ea typeface="DejaVu Sans"/>
              </a:rPr>
              <a:t>Supervised</a:t>
            </a:r>
            <a:r>
              <a:rPr lang="it-IT" sz="1600" b="0" strike="noStrike" spc="-1" dirty="0">
                <a:solidFill>
                  <a:schemeClr val="tx2">
                    <a:lumMod val="60000"/>
                    <a:lumOff val="40000"/>
                  </a:schemeClr>
                </a:solidFill>
                <a:latin typeface="Times New Roman"/>
                <a:ea typeface="DejaVu Sans"/>
              </a:rPr>
              <a:t> Learning </a:t>
            </a:r>
            <a:r>
              <a:rPr lang="it-IT" sz="1600" b="0" strike="noStrike" spc="-1" dirty="0">
                <a:solidFill>
                  <a:srgbClr val="000000"/>
                </a:solidFill>
                <a:latin typeface="Times New Roman"/>
                <a:ea typeface="DejaVu Sans"/>
              </a:rPr>
              <a:t>che combina i punti di forza di due tecniche: gli alberi decisionali e il </a:t>
            </a:r>
            <a:r>
              <a:rPr lang="it-IT" sz="1600" b="0" strike="noStrike" spc="-1" dirty="0" err="1">
                <a:solidFill>
                  <a:srgbClr val="000000"/>
                </a:solidFill>
                <a:latin typeface="Times New Roman"/>
                <a:ea typeface="DejaVu Sans"/>
              </a:rPr>
              <a:t>boosting</a:t>
            </a:r>
            <a:r>
              <a:rPr lang="it-IT" sz="1600" b="0" strike="noStrike" spc="-1" dirty="0">
                <a:solidFill>
                  <a:srgbClr val="000000"/>
                </a:solidFill>
                <a:latin typeface="Times New Roman"/>
                <a:ea typeface="DejaVu Sans"/>
              </a:rPr>
              <a:t>.</a:t>
            </a:r>
          </a:p>
          <a:p>
            <a:pPr>
              <a:lnSpc>
                <a:spcPct val="100000"/>
              </a:lnSpc>
            </a:pPr>
            <a:endParaRPr lang="it-IT" sz="1600" spc="-1" dirty="0">
              <a:solidFill>
                <a:srgbClr val="000000"/>
              </a:solidFill>
              <a:latin typeface="Times New Roman"/>
            </a:endParaRPr>
          </a:p>
        </p:txBody>
      </p:sp>
      <p:sp>
        <p:nvSpPr>
          <p:cNvPr id="429" name="CasellaDiTesto 341"/>
          <p:cNvSpPr/>
          <p:nvPr/>
        </p:nvSpPr>
        <p:spPr>
          <a:xfrm>
            <a:off x="4064818" y="4988690"/>
            <a:ext cx="452880" cy="27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300" b="0" strike="noStrike" spc="-1" dirty="0">
                <a:solidFill>
                  <a:srgbClr val="999999"/>
                </a:solidFill>
                <a:latin typeface="Arial"/>
                <a:ea typeface="DejaVu Sans"/>
              </a:rPr>
              <a:t>[3]</a:t>
            </a:r>
            <a:endParaRPr lang="en-GB" sz="1300" b="0" strike="noStrike" spc="-1" dirty="0">
              <a:solidFill>
                <a:srgbClr val="000000"/>
              </a:solidFill>
              <a:latin typeface="Arial"/>
            </a:endParaRPr>
          </a:p>
        </p:txBody>
      </p:sp>
      <p:pic>
        <p:nvPicPr>
          <p:cNvPr id="3" name="Picture 15" descr="SigilloLogoLAST_WhiteOK">
            <a:extLst>
              <a:ext uri="{FF2B5EF4-FFF2-40B4-BE49-F238E27FC236}">
                <a16:creationId xmlns:a16="http://schemas.microsoft.com/office/drawing/2014/main" id="{C7B7DEAD-29CB-0E54-B5FE-303E07FFC249}"/>
              </a:ext>
            </a:extLst>
          </p:cNvPr>
          <p:cNvPicPr/>
          <p:nvPr/>
        </p:nvPicPr>
        <p:blipFill>
          <a:blip r:embed="rId4"/>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89A723CE-EC20-7768-9157-4DEAEB0538DD}"/>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err="1">
                <a:solidFill>
                  <a:srgbClr val="FFFFFF"/>
                </a:solidFill>
                <a:ea typeface="DejaVu Sans"/>
              </a:rPr>
              <a:t>Boosted</a:t>
            </a:r>
            <a:r>
              <a:rPr lang="it-IT" sz="3500" strike="noStrike" spc="-1" dirty="0">
                <a:solidFill>
                  <a:srgbClr val="FFFFFF"/>
                </a:solidFill>
                <a:ea typeface="DejaVu Sans"/>
              </a:rPr>
              <a:t> </a:t>
            </a:r>
            <a:r>
              <a:rPr lang="it-IT" sz="3500" strike="noStrike" spc="-1" dirty="0" err="1">
                <a:solidFill>
                  <a:srgbClr val="FFFFFF"/>
                </a:solidFill>
                <a:ea typeface="DejaVu Sans"/>
              </a:rPr>
              <a:t>Decision</a:t>
            </a:r>
            <a:r>
              <a:rPr lang="it-IT" sz="3500" strike="noStrike" spc="-1" dirty="0">
                <a:solidFill>
                  <a:srgbClr val="FFFFFF"/>
                </a:solidFill>
                <a:ea typeface="DejaVu Sans"/>
              </a:rPr>
              <a:t> </a:t>
            </a:r>
            <a:r>
              <a:rPr lang="it-IT" sz="3500" strike="noStrike" spc="-1" dirty="0" err="1">
                <a:solidFill>
                  <a:srgbClr val="FFFFFF"/>
                </a:solidFill>
                <a:ea typeface="DejaVu Sans"/>
              </a:rPr>
              <a:t>Trees</a:t>
            </a:r>
            <a:endParaRPr lang="en-GB" sz="3500" strike="noStrike" spc="-1" dirty="0">
              <a:solidFill>
                <a:srgbClr val="000000"/>
              </a:solidFill>
            </a:endParaRPr>
          </a:p>
        </p:txBody>
      </p:sp>
      <p:sp>
        <p:nvSpPr>
          <p:cNvPr id="7" name="CasellaDiTesto 7">
            <a:extLst>
              <a:ext uri="{FF2B5EF4-FFF2-40B4-BE49-F238E27FC236}">
                <a16:creationId xmlns:a16="http://schemas.microsoft.com/office/drawing/2014/main" id="{BE0A3D15-D19F-C908-44B7-DE8A3887AE03}"/>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B7CE374B-E512-57ED-4CBA-90543D78D6EB}"/>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13</a:t>
            </a:r>
            <a:endParaRPr lang="en-GB" sz="1500" b="1" strike="noStrike" spc="-1" dirty="0">
              <a:solidFill>
                <a:srgbClr val="000000"/>
              </a:solidFill>
            </a:endParaRPr>
          </a:p>
        </p:txBody>
      </p:sp>
      <p:sp>
        <p:nvSpPr>
          <p:cNvPr id="2" name="CasellaDiTesto 1">
            <a:extLst>
              <a:ext uri="{FF2B5EF4-FFF2-40B4-BE49-F238E27FC236}">
                <a16:creationId xmlns:a16="http://schemas.microsoft.com/office/drawing/2014/main" id="{55D9C804-D782-FFEB-E80A-9354A92A1658}"/>
              </a:ext>
            </a:extLst>
          </p:cNvPr>
          <p:cNvSpPr txBox="1"/>
          <p:nvPr/>
        </p:nvSpPr>
        <p:spPr>
          <a:xfrm>
            <a:off x="7254240" y="3419030"/>
            <a:ext cx="424281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1" normalizeH="0" baseline="0" noProof="0" dirty="0">
                <a:ln>
                  <a:noFill/>
                </a:ln>
                <a:solidFill>
                  <a:srgbClr val="000000"/>
                </a:solidFill>
                <a:effectLst/>
                <a:uLnTx/>
                <a:uFillTx/>
                <a:latin typeface="Times New Roman"/>
                <a:ea typeface="Microsoft YaHei"/>
                <a:cs typeface="+mn-cs"/>
              </a:rPr>
              <a:t>Struttura: </a:t>
            </a:r>
            <a:r>
              <a:rPr kumimoji="0" lang="it-IT" sz="1600" b="0" i="0" u="none" strike="noStrike" kern="1200" cap="none" spc="-1" normalizeH="0" baseline="0" noProof="0" dirty="0">
                <a:ln>
                  <a:noFill/>
                </a:ln>
                <a:solidFill>
                  <a:srgbClr val="000000"/>
                </a:solidFill>
                <a:effectLst/>
                <a:uLnTx/>
                <a:uFillTx/>
                <a:latin typeface="Times New Roman"/>
                <a:ea typeface="Microsoft YaHei"/>
                <a:cs typeface="+mn-cs"/>
              </a:rPr>
              <a:t>Serie di alberi decisionali (</a:t>
            </a:r>
            <a:r>
              <a:rPr kumimoji="0" lang="it-IT" sz="1600" b="0" i="0" u="none" strike="noStrike" kern="1200" cap="none" spc="-1" normalizeH="0" baseline="0" noProof="0" dirty="0" err="1">
                <a:ln>
                  <a:noFill/>
                </a:ln>
                <a:solidFill>
                  <a:srgbClr val="000000"/>
                </a:solidFill>
                <a:effectLst/>
                <a:uLnTx/>
                <a:uFillTx/>
                <a:latin typeface="Times New Roman"/>
                <a:ea typeface="Microsoft YaHei"/>
                <a:cs typeface="+mn-cs"/>
              </a:rPr>
              <a:t>weak</a:t>
            </a:r>
            <a:r>
              <a:rPr kumimoji="0" lang="it-IT" sz="1600" b="0" i="0" u="none" strike="noStrike" kern="1200" cap="none" spc="-1" normalizeH="0" baseline="0" noProof="0" dirty="0">
                <a:ln>
                  <a:noFill/>
                </a:ln>
                <a:solidFill>
                  <a:srgbClr val="000000"/>
                </a:solidFill>
                <a:effectLst/>
                <a:uLnTx/>
                <a:uFillTx/>
                <a:latin typeface="Times New Roman"/>
                <a:ea typeface="Microsoft YaHei"/>
                <a:cs typeface="+mn-cs"/>
              </a:rPr>
              <a:t> </a:t>
            </a:r>
            <a:r>
              <a:rPr kumimoji="0" lang="it-IT" sz="1600" b="0" i="0" u="none" strike="noStrike" kern="1200" cap="none" spc="-1" normalizeH="0" baseline="0" noProof="0" dirty="0" err="1">
                <a:ln>
                  <a:noFill/>
                </a:ln>
                <a:solidFill>
                  <a:srgbClr val="000000"/>
                </a:solidFill>
                <a:effectLst/>
                <a:uLnTx/>
                <a:uFillTx/>
                <a:latin typeface="Times New Roman"/>
                <a:ea typeface="Microsoft YaHei"/>
                <a:cs typeface="+mn-cs"/>
              </a:rPr>
              <a:t>classifier</a:t>
            </a:r>
            <a:r>
              <a:rPr kumimoji="0" lang="it-IT" sz="1600" b="0" i="0" u="none" strike="noStrike" kern="1200" cap="none" spc="-1" normalizeH="0" baseline="0" noProof="0" dirty="0">
                <a:ln>
                  <a:noFill/>
                </a:ln>
                <a:solidFill>
                  <a:srgbClr val="000000"/>
                </a:solidFill>
                <a:effectLst/>
                <a:uLnTx/>
                <a:uFillTx/>
                <a:latin typeface="Times New Roman"/>
                <a:ea typeface="Microsoft YaHei"/>
                <a:cs typeface="+mn-cs"/>
              </a:rPr>
              <a:t>) creati iterativamente.</a:t>
            </a:r>
            <a:endParaRPr kumimoji="0" lang="en-GB" sz="1600" b="0" i="0" u="none" strike="noStrike" kern="1200" cap="none" spc="-1"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1" normalizeH="0" baseline="0" noProof="0" dirty="0">
                <a:ln>
                  <a:noFill/>
                </a:ln>
                <a:solidFill>
                  <a:srgbClr val="000000"/>
                </a:solidFill>
                <a:effectLst/>
                <a:uLnTx/>
                <a:uFillTx/>
                <a:latin typeface="Times New Roman"/>
                <a:ea typeface="DejaVu Sans"/>
                <a:cs typeface="+mn-cs"/>
              </a:rPr>
              <a:t>La previsione finale dell'ensemble (Strong </a:t>
            </a:r>
            <a:r>
              <a:rPr kumimoji="0" lang="it-IT" sz="1600" b="0" i="0" u="none" strike="noStrike" kern="1200" cap="none" spc="-1" normalizeH="0" baseline="0" noProof="0" dirty="0" err="1">
                <a:ln>
                  <a:noFill/>
                </a:ln>
                <a:solidFill>
                  <a:srgbClr val="000000"/>
                </a:solidFill>
                <a:effectLst/>
                <a:uLnTx/>
                <a:uFillTx/>
                <a:latin typeface="Times New Roman"/>
                <a:ea typeface="DejaVu Sans"/>
                <a:cs typeface="+mn-cs"/>
              </a:rPr>
              <a:t>Classifier</a:t>
            </a:r>
            <a:r>
              <a:rPr kumimoji="0" lang="it-IT" sz="1600" b="0" i="0" u="none" strike="noStrike" kern="1200" cap="none" spc="-1" normalizeH="0" baseline="0" noProof="0" dirty="0">
                <a:ln>
                  <a:noFill/>
                </a:ln>
                <a:solidFill>
                  <a:srgbClr val="000000"/>
                </a:solidFill>
                <a:effectLst/>
                <a:uLnTx/>
                <a:uFillTx/>
                <a:latin typeface="Times New Roman"/>
                <a:ea typeface="DejaVu Sans"/>
                <a:cs typeface="+mn-cs"/>
              </a:rPr>
              <a:t>) si ottiene sommando le previsioni di ciascun albero, con un peso che dipende dall'efficacia di quell'albero.</a:t>
            </a:r>
            <a:endParaRPr kumimoji="0" lang="en-GB" sz="1600" b="0" i="0" u="none" strike="noStrike" kern="1200" cap="none" spc="-1" normalizeH="0" baseline="0" noProof="0" dirty="0">
              <a:ln>
                <a:noFill/>
              </a:ln>
              <a:solidFill>
                <a:srgbClr val="000000"/>
              </a:solidFill>
              <a:effectLst/>
              <a:uLnTx/>
              <a:uFillTx/>
              <a:latin typeface="Arial"/>
              <a:ea typeface="+mn-ea"/>
              <a:cs typeface="+mn-cs"/>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338">
            <a:extLst>
              <a:ext uri="{FF2B5EF4-FFF2-40B4-BE49-F238E27FC236}">
                <a16:creationId xmlns:a16="http://schemas.microsoft.com/office/drawing/2014/main" id="{FDC2468F-0836-DF15-FEA8-A334BE04DC3B}"/>
              </a:ext>
            </a:extLst>
          </p:cNvPr>
          <p:cNvPicPr/>
          <p:nvPr/>
        </p:nvPicPr>
        <p:blipFill>
          <a:blip r:embed="rId3"/>
          <a:stretch/>
        </p:blipFill>
        <p:spPr>
          <a:xfrm>
            <a:off x="911841" y="1864585"/>
            <a:ext cx="5528188" cy="3373846"/>
          </a:xfrm>
          <a:prstGeom prst="rect">
            <a:avLst/>
          </a:prstGeom>
          <a:ln w="0">
            <a:noFill/>
          </a:ln>
        </p:spPr>
      </p:pic>
      <p:sp>
        <p:nvSpPr>
          <p:cNvPr id="13" name="CasellaDiTesto 339">
            <a:extLst>
              <a:ext uri="{FF2B5EF4-FFF2-40B4-BE49-F238E27FC236}">
                <a16:creationId xmlns:a16="http://schemas.microsoft.com/office/drawing/2014/main" id="{F471C724-DB7A-9ECF-22C0-8F0BA73D8C5A}"/>
              </a:ext>
            </a:extLst>
          </p:cNvPr>
          <p:cNvSpPr/>
          <p:nvPr/>
        </p:nvSpPr>
        <p:spPr>
          <a:xfrm>
            <a:off x="7195942" y="2169567"/>
            <a:ext cx="4271760" cy="276388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1" spc="-1" dirty="0">
                <a:solidFill>
                  <a:srgbClr val="000000"/>
                </a:solidFill>
                <a:latin typeface="Times New Roman"/>
                <a:ea typeface="DejaVu Sans"/>
              </a:rPr>
              <a:t>Processo di Apprendimento</a:t>
            </a:r>
            <a:endParaRPr lang="en-GB" sz="1600" spc="-1" dirty="0">
              <a:solidFill>
                <a:srgbClr val="000000"/>
              </a:solidFill>
              <a:latin typeface="Arial"/>
            </a:endParaRPr>
          </a:p>
          <a:p>
            <a:pPr>
              <a:lnSpc>
                <a:spcPct val="100000"/>
              </a:lnSpc>
            </a:pPr>
            <a:endParaRPr lang="en-GB" sz="1600" spc="-1" dirty="0">
              <a:solidFill>
                <a:srgbClr val="000000"/>
              </a:solidFill>
              <a:latin typeface="Arial"/>
            </a:endParaRPr>
          </a:p>
          <a:p>
            <a:pPr>
              <a:lnSpc>
                <a:spcPct val="100000"/>
              </a:lnSpc>
            </a:pPr>
            <a:r>
              <a:rPr lang="it-IT" sz="1600" spc="-1" dirty="0">
                <a:solidFill>
                  <a:srgbClr val="000000"/>
                </a:solidFill>
                <a:latin typeface="Times New Roman"/>
                <a:ea typeface="DejaVu Sans"/>
              </a:rPr>
              <a:t>Ogni nuovo albero</a:t>
            </a:r>
            <a:endParaRPr lang="en-GB" sz="1600" spc="-1" dirty="0">
              <a:solidFill>
                <a:srgbClr val="000000"/>
              </a:solidFill>
              <a:latin typeface="Arial"/>
            </a:endParaRPr>
          </a:p>
          <a:p>
            <a:pPr marL="864000" lvl="3" indent="-216000">
              <a:lnSpc>
                <a:spcPct val="100000"/>
              </a:lnSpc>
              <a:spcBef>
                <a:spcPts val="283"/>
              </a:spcBef>
              <a:spcAft>
                <a:spcPts val="850"/>
              </a:spcAft>
              <a:buClr>
                <a:srgbClr val="000000"/>
              </a:buClr>
              <a:buSzPct val="45000"/>
              <a:buFont typeface="Wingdings" charset="2"/>
              <a:buChar char=""/>
            </a:pPr>
            <a:r>
              <a:rPr lang="it-IT" sz="1600" spc="-1" dirty="0">
                <a:solidFill>
                  <a:srgbClr val="000000"/>
                </a:solidFill>
                <a:latin typeface="Times New Roman"/>
                <a:ea typeface="DejaVu Sans"/>
              </a:rPr>
              <a:t>addestrato sui "residui" del modello precedete: gli errori tra le previsioni del modello corrente e i valori reali.</a:t>
            </a:r>
            <a:endParaRPr lang="en-GB" sz="1600" spc="-1" dirty="0">
              <a:solidFill>
                <a:srgbClr val="000000"/>
              </a:solidFill>
              <a:latin typeface="Arial"/>
            </a:endParaRPr>
          </a:p>
          <a:p>
            <a:pPr marL="864000" lvl="3" indent="-216000">
              <a:lnSpc>
                <a:spcPct val="100000"/>
              </a:lnSpc>
              <a:spcBef>
                <a:spcPts val="283"/>
              </a:spcBef>
              <a:spcAft>
                <a:spcPts val="850"/>
              </a:spcAft>
              <a:buClr>
                <a:srgbClr val="000000"/>
              </a:buClr>
              <a:buSzPct val="45000"/>
              <a:buFont typeface="Wingdings" charset="2"/>
              <a:buChar char=""/>
            </a:pPr>
            <a:r>
              <a:rPr lang="it-IT" sz="1600" spc="-1" dirty="0">
                <a:solidFill>
                  <a:srgbClr val="000000"/>
                </a:solidFill>
                <a:latin typeface="Times New Roman"/>
                <a:ea typeface="DejaVu Sans"/>
              </a:rPr>
              <a:t>progettato per "imparare" da questi residui, ossia per correggere gli errori commessi dagli alberi precedenti.</a:t>
            </a:r>
            <a:r>
              <a:rPr lang="it-IT" sz="1600" b="1" spc="-1" dirty="0">
                <a:solidFill>
                  <a:srgbClr val="000000"/>
                </a:solidFill>
                <a:latin typeface="Times New Roman"/>
                <a:ea typeface="DejaVu Sans"/>
              </a:rPr>
              <a:t> </a:t>
            </a:r>
            <a:r>
              <a:rPr lang="it-IT" sz="1600" spc="-1" dirty="0">
                <a:solidFill>
                  <a:srgbClr val="000000"/>
                </a:solidFill>
                <a:latin typeface="Times New Roman"/>
                <a:ea typeface="DejaVu Sans"/>
              </a:rPr>
              <a:t>(</a:t>
            </a:r>
            <a:r>
              <a:rPr lang="it-IT" sz="1600" b="1" spc="-1" dirty="0" err="1">
                <a:solidFill>
                  <a:srgbClr val="000000"/>
                </a:solidFill>
                <a:latin typeface="Times New Roman"/>
                <a:ea typeface="DejaVu Sans"/>
              </a:rPr>
              <a:t>Boosting</a:t>
            </a:r>
            <a:r>
              <a:rPr lang="it-IT" sz="1600" b="1" spc="-1" dirty="0">
                <a:solidFill>
                  <a:srgbClr val="000000"/>
                </a:solidFill>
                <a:latin typeface="Times New Roman"/>
                <a:ea typeface="DejaVu Sans"/>
              </a:rPr>
              <a:t>)</a:t>
            </a:r>
            <a:r>
              <a:rPr lang="it-IT" sz="1600" spc="-1" dirty="0">
                <a:solidFill>
                  <a:srgbClr val="000000"/>
                </a:solidFill>
                <a:latin typeface="Times New Roman"/>
                <a:ea typeface="DejaVu Sans"/>
              </a:rPr>
              <a:t> </a:t>
            </a:r>
            <a:endParaRPr lang="en-GB" sz="1600" spc="-1" dirty="0">
              <a:solidFill>
                <a:srgbClr val="000000"/>
              </a:solidFill>
              <a:latin typeface="Arial"/>
            </a:endParaRPr>
          </a:p>
          <a:p>
            <a:pPr>
              <a:lnSpc>
                <a:spcPct val="100000"/>
              </a:lnSpc>
            </a:pPr>
            <a:endParaRPr lang="en-GB" sz="1600" b="0" strike="noStrike" spc="-1" dirty="0">
              <a:solidFill>
                <a:srgbClr val="000000"/>
              </a:solidFill>
              <a:latin typeface="Arial"/>
            </a:endParaRPr>
          </a:p>
        </p:txBody>
      </p:sp>
      <p:sp>
        <p:nvSpPr>
          <p:cNvPr id="14" name="CasellaDiTesto 341">
            <a:extLst>
              <a:ext uri="{FF2B5EF4-FFF2-40B4-BE49-F238E27FC236}">
                <a16:creationId xmlns:a16="http://schemas.microsoft.com/office/drawing/2014/main" id="{E7EF662B-8D30-5A06-10FA-20DEABF8AD75}"/>
              </a:ext>
            </a:extLst>
          </p:cNvPr>
          <p:cNvSpPr/>
          <p:nvPr/>
        </p:nvSpPr>
        <p:spPr>
          <a:xfrm>
            <a:off x="4064818" y="4988690"/>
            <a:ext cx="452880" cy="27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300" b="0" strike="noStrike" spc="-1" dirty="0">
                <a:solidFill>
                  <a:srgbClr val="999999"/>
                </a:solidFill>
                <a:latin typeface="Arial"/>
                <a:ea typeface="DejaVu Sans"/>
              </a:rPr>
              <a:t>[3]</a:t>
            </a:r>
            <a:endParaRPr lang="en-GB" sz="1300" b="0" strike="noStrike" spc="-1" dirty="0">
              <a:solidFill>
                <a:srgbClr val="000000"/>
              </a:solidFill>
              <a:latin typeface="Arial"/>
            </a:endParaRPr>
          </a:p>
        </p:txBody>
      </p:sp>
      <p:pic>
        <p:nvPicPr>
          <p:cNvPr id="16" name="Picture 15" descr="SigilloLogoLAST_WhiteOK">
            <a:extLst>
              <a:ext uri="{FF2B5EF4-FFF2-40B4-BE49-F238E27FC236}">
                <a16:creationId xmlns:a16="http://schemas.microsoft.com/office/drawing/2014/main" id="{5136F867-F7D9-D1F7-CD76-F711BDD1A118}"/>
              </a:ext>
            </a:extLst>
          </p:cNvPr>
          <p:cNvPicPr/>
          <p:nvPr/>
        </p:nvPicPr>
        <p:blipFill>
          <a:blip r:embed="rId4"/>
          <a:stretch/>
        </p:blipFill>
        <p:spPr>
          <a:xfrm>
            <a:off x="127980" y="88430"/>
            <a:ext cx="1475280" cy="658767"/>
          </a:xfrm>
          <a:prstGeom prst="rect">
            <a:avLst/>
          </a:prstGeom>
          <a:ln w="0">
            <a:noFill/>
          </a:ln>
        </p:spPr>
      </p:pic>
      <p:sp>
        <p:nvSpPr>
          <p:cNvPr id="17" name="CasellaDiTesto 97">
            <a:extLst>
              <a:ext uri="{FF2B5EF4-FFF2-40B4-BE49-F238E27FC236}">
                <a16:creationId xmlns:a16="http://schemas.microsoft.com/office/drawing/2014/main" id="{105F5BA2-5B00-CD98-D451-4B33AFF587E7}"/>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err="1">
                <a:solidFill>
                  <a:srgbClr val="FFFFFF"/>
                </a:solidFill>
                <a:ea typeface="DejaVu Sans"/>
              </a:rPr>
              <a:t>Boosted</a:t>
            </a:r>
            <a:r>
              <a:rPr lang="it-IT" sz="3500" strike="noStrike" spc="-1" dirty="0">
                <a:solidFill>
                  <a:srgbClr val="FFFFFF"/>
                </a:solidFill>
                <a:ea typeface="DejaVu Sans"/>
              </a:rPr>
              <a:t> </a:t>
            </a:r>
            <a:r>
              <a:rPr lang="it-IT" sz="3500" strike="noStrike" spc="-1" dirty="0" err="1">
                <a:solidFill>
                  <a:srgbClr val="FFFFFF"/>
                </a:solidFill>
                <a:ea typeface="DejaVu Sans"/>
              </a:rPr>
              <a:t>Decision</a:t>
            </a:r>
            <a:r>
              <a:rPr lang="it-IT" sz="3500" strike="noStrike" spc="-1" dirty="0">
                <a:solidFill>
                  <a:srgbClr val="FFFFFF"/>
                </a:solidFill>
                <a:ea typeface="DejaVu Sans"/>
              </a:rPr>
              <a:t> </a:t>
            </a:r>
            <a:r>
              <a:rPr lang="it-IT" sz="3500" strike="noStrike" spc="-1" dirty="0" err="1">
                <a:solidFill>
                  <a:srgbClr val="FFFFFF"/>
                </a:solidFill>
                <a:ea typeface="DejaVu Sans"/>
              </a:rPr>
              <a:t>Trees</a:t>
            </a:r>
            <a:endParaRPr lang="en-GB" sz="3500" strike="noStrike" spc="-1" dirty="0">
              <a:solidFill>
                <a:srgbClr val="000000"/>
              </a:solidFill>
            </a:endParaRPr>
          </a:p>
        </p:txBody>
      </p:sp>
      <p:sp>
        <p:nvSpPr>
          <p:cNvPr id="20" name="CasellaDiTesto 7">
            <a:extLst>
              <a:ext uri="{FF2B5EF4-FFF2-40B4-BE49-F238E27FC236}">
                <a16:creationId xmlns:a16="http://schemas.microsoft.com/office/drawing/2014/main" id="{F309F841-7E67-F097-59C4-697FEC09F6CC}"/>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21" name="CasellaDiTesto 7">
            <a:extLst>
              <a:ext uri="{FF2B5EF4-FFF2-40B4-BE49-F238E27FC236}">
                <a16:creationId xmlns:a16="http://schemas.microsoft.com/office/drawing/2014/main" id="{92A3EBC0-F99C-00E5-6980-D6A1C2CAE651}"/>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14</a:t>
            </a:r>
            <a:endParaRPr lang="en-GB" sz="1500" b="1" strike="noStrike" spc="-1" dirty="0">
              <a:solidFill>
                <a:srgbClr val="000000"/>
              </a:solidFill>
            </a:endParaRPr>
          </a:p>
        </p:txBody>
      </p:sp>
      <p:sp>
        <p:nvSpPr>
          <p:cNvPr id="2" name="CasellaDiTesto 1">
            <a:extLst>
              <a:ext uri="{FF2B5EF4-FFF2-40B4-BE49-F238E27FC236}">
                <a16:creationId xmlns:a16="http://schemas.microsoft.com/office/drawing/2014/main" id="{CFB5C08A-7AD0-9747-4AD6-6A7247F612E1}"/>
              </a:ext>
            </a:extLst>
          </p:cNvPr>
          <p:cNvSpPr txBox="1"/>
          <p:nvPr/>
        </p:nvSpPr>
        <p:spPr>
          <a:xfrm>
            <a:off x="2387351" y="5832188"/>
            <a:ext cx="7417298" cy="338554"/>
          </a:xfrm>
          <a:prstGeom prst="rect">
            <a:avLst/>
          </a:prstGeom>
          <a:noFill/>
        </p:spPr>
        <p:txBody>
          <a:bodyPr wrap="square" rtlCol="0">
            <a:spAutoFit/>
          </a:bodyPr>
          <a:lstStyle/>
          <a:p>
            <a:pPr marL="285750" indent="-285750">
              <a:buFont typeface="Arial" panose="020B0604020202020204" pitchFamily="34" charset="0"/>
              <a:buChar char="•"/>
            </a:pPr>
            <a:r>
              <a:rPr lang="it-IT" sz="1600" dirty="0" err="1">
                <a:latin typeface="Times New Roman" panose="02020603050405020304" pitchFamily="18" charset="0"/>
                <a:cs typeface="Times New Roman" panose="02020603050405020304" pitchFamily="18" charset="0"/>
              </a:rPr>
              <a:t>XGBoost</a:t>
            </a:r>
            <a:r>
              <a:rPr lang="it-IT" sz="1600" dirty="0">
                <a:latin typeface="Times New Roman" panose="02020603050405020304" pitchFamily="18" charset="0"/>
                <a:cs typeface="Times New Roman" panose="02020603050405020304" pitchFamily="18" charset="0"/>
              </a:rPr>
              <a:t> è un'implementazione di questo metodo: l'elaborazione parallela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asellaDiTesto 177"/>
          <p:cNvSpPr/>
          <p:nvPr/>
        </p:nvSpPr>
        <p:spPr>
          <a:xfrm>
            <a:off x="1309738" y="1918854"/>
            <a:ext cx="4271963" cy="891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1" strike="noStrike" spc="-1" dirty="0">
                <a:solidFill>
                  <a:srgbClr val="000000"/>
                </a:solidFill>
                <a:latin typeface="Times New Roman"/>
                <a:ea typeface="DejaVu Sans"/>
              </a:rPr>
              <a:t>Interpretazione del modello</a:t>
            </a:r>
          </a:p>
          <a:p>
            <a:pPr>
              <a:lnSpc>
                <a:spcPct val="100000"/>
              </a:lnSpc>
            </a:pPr>
            <a:endParaRPr lang="it-IT" sz="1600" spc="-1" dirty="0">
              <a:solidFill>
                <a:srgbClr val="000000"/>
              </a:solidFill>
              <a:latin typeface="Times New Roman"/>
              <a:ea typeface="DejaVu Sans"/>
            </a:endParaRPr>
          </a:p>
          <a:p>
            <a:pPr>
              <a:lnSpc>
                <a:spcPct val="100000"/>
              </a:lnSpc>
            </a:pPr>
            <a:r>
              <a:rPr lang="it-IT" sz="1600" b="0" strike="noStrike" spc="-1" dirty="0">
                <a:solidFill>
                  <a:srgbClr val="000000"/>
                </a:solidFill>
                <a:latin typeface="Times New Roman"/>
                <a:ea typeface="DejaVu Sans"/>
              </a:rPr>
              <a:t>Libreria</a:t>
            </a:r>
            <a:r>
              <a:rPr lang="it-IT" sz="1600" b="1" strike="noStrike" spc="-1" dirty="0">
                <a:solidFill>
                  <a:srgbClr val="000000"/>
                </a:solidFill>
                <a:latin typeface="Times New Roman"/>
                <a:ea typeface="DejaVu Sans"/>
              </a:rPr>
              <a:t> SHAP</a:t>
            </a:r>
            <a:r>
              <a:rPr lang="it-IT" sz="1600" b="0" strike="noStrike" spc="-1" dirty="0">
                <a:solidFill>
                  <a:srgbClr val="000000"/>
                </a:solidFill>
                <a:latin typeface="Times New Roman"/>
                <a:ea typeface="DejaVu Sans"/>
              </a:rPr>
              <a:t> (</a:t>
            </a:r>
            <a:r>
              <a:rPr lang="it-IT" sz="1600" b="0" strike="noStrike" spc="-1" dirty="0" err="1">
                <a:solidFill>
                  <a:srgbClr val="000000"/>
                </a:solidFill>
                <a:latin typeface="Times New Roman"/>
                <a:ea typeface="DejaVu Sans"/>
              </a:rPr>
              <a:t>SHapley</a:t>
            </a:r>
            <a:r>
              <a:rPr lang="it-IT" sz="1600" b="0" strike="noStrike" spc="-1" dirty="0">
                <a:solidFill>
                  <a:srgbClr val="000000"/>
                </a:solidFill>
                <a:latin typeface="Times New Roman"/>
                <a:ea typeface="DejaVu Sans"/>
              </a:rPr>
              <a:t> Additive </a:t>
            </a:r>
            <a:r>
              <a:rPr lang="it-IT" sz="1600" b="0" strike="noStrike" spc="-1" dirty="0" err="1">
                <a:solidFill>
                  <a:srgbClr val="000000"/>
                </a:solidFill>
                <a:latin typeface="Times New Roman"/>
                <a:ea typeface="DejaVu Sans"/>
              </a:rPr>
              <a:t>exPlanations</a:t>
            </a:r>
            <a:r>
              <a:rPr lang="it-IT" sz="1600" b="0" strike="noStrike" spc="-1" dirty="0">
                <a:solidFill>
                  <a:srgbClr val="000000"/>
                </a:solidFill>
                <a:latin typeface="Times New Roman"/>
                <a:ea typeface="DejaVu Sans"/>
              </a:rPr>
              <a:t>)</a:t>
            </a:r>
            <a:endParaRPr lang="en-GB" sz="1600" b="0" strike="noStrike" spc="-1" dirty="0">
              <a:solidFill>
                <a:srgbClr val="000000"/>
              </a:solidFill>
              <a:latin typeface="Arial"/>
            </a:endParaRPr>
          </a:p>
        </p:txBody>
      </p:sp>
      <p:sp>
        <p:nvSpPr>
          <p:cNvPr id="449" name="CasellaDiTesto 178"/>
          <p:cNvSpPr/>
          <p:nvPr/>
        </p:nvSpPr>
        <p:spPr>
          <a:xfrm>
            <a:off x="1309738" y="3110875"/>
            <a:ext cx="4271963" cy="11565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0" i="1" strike="noStrike" spc="-1" dirty="0">
                <a:solidFill>
                  <a:srgbClr val="000000"/>
                </a:solidFill>
                <a:latin typeface="Times New Roman"/>
                <a:ea typeface="Microsoft YaHei"/>
              </a:rPr>
              <a:t>SHAP </a:t>
            </a:r>
            <a:r>
              <a:rPr lang="it-IT" sz="1600" b="0" i="1" strike="noStrike" spc="-1" dirty="0" err="1">
                <a:solidFill>
                  <a:srgbClr val="000000"/>
                </a:solidFill>
                <a:latin typeface="Times New Roman"/>
                <a:ea typeface="Microsoft YaHei"/>
              </a:rPr>
              <a:t>value</a:t>
            </a:r>
            <a:r>
              <a:rPr lang="it-IT" sz="1600" b="0" strike="noStrike" spc="-1" dirty="0">
                <a:solidFill>
                  <a:srgbClr val="000000"/>
                </a:solidFill>
                <a:latin typeface="Times New Roman"/>
                <a:ea typeface="Microsoft YaHei"/>
              </a:rPr>
              <a:t>: misura del contributo medio per </a:t>
            </a:r>
            <a:r>
              <a:rPr lang="it-IT" sz="1600" b="0" strike="noStrike" spc="-1" dirty="0">
                <a:solidFill>
                  <a:srgbClr val="000000"/>
                </a:solidFill>
                <a:latin typeface="Times New Roman"/>
                <a:ea typeface="DejaVu Sans"/>
              </a:rPr>
              <a:t>una specifica feature alle previsioni del modello, tenendo conto di tutte le combinazioni possibili in cui questa feature può interagire con le altre. </a:t>
            </a:r>
            <a:endParaRPr lang="en-GB" sz="1600" b="0" strike="noStrike" spc="-1" dirty="0">
              <a:solidFill>
                <a:srgbClr val="000000"/>
              </a:solidFill>
              <a:latin typeface="Arial"/>
            </a:endParaRPr>
          </a:p>
        </p:txBody>
      </p:sp>
      <p:sp>
        <p:nvSpPr>
          <p:cNvPr id="450" name="Freccia a destra 444"/>
          <p:cNvSpPr/>
          <p:nvPr/>
        </p:nvSpPr>
        <p:spPr>
          <a:xfrm>
            <a:off x="1470959" y="4773672"/>
            <a:ext cx="494694" cy="240660"/>
          </a:xfrm>
          <a:prstGeom prst="rightArrow">
            <a:avLst>
              <a:gd name="adj1" fmla="val 46980"/>
              <a:gd name="adj2" fmla="val 50899"/>
            </a:avLst>
          </a:prstGeom>
          <a:solidFill>
            <a:srgbClr val="539FF3"/>
          </a:solidFill>
          <a:ln w="0">
            <a:solidFill>
              <a:srgbClr val="FFFFFF"/>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chemeClr val="accent2">
                  <a:lumMod val="75000"/>
                </a:schemeClr>
              </a:solidFill>
              <a:latin typeface="Arial"/>
              <a:ea typeface="DejaVu Sans"/>
            </a:endParaRPr>
          </a:p>
        </p:txBody>
      </p:sp>
      <p:sp>
        <p:nvSpPr>
          <p:cNvPr id="451" name="Rettangolo 445"/>
          <p:cNvSpPr/>
          <p:nvPr/>
        </p:nvSpPr>
        <p:spPr>
          <a:xfrm>
            <a:off x="2143138" y="4685112"/>
            <a:ext cx="3400740" cy="59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600" b="0" strike="noStrike" spc="-1" dirty="0" err="1">
                <a:solidFill>
                  <a:srgbClr val="000000"/>
                </a:solidFill>
                <a:latin typeface="Times New Roman"/>
                <a:ea typeface="DejaVu Sans"/>
              </a:rPr>
              <a:t>Misura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l’importanza</a:t>
            </a:r>
            <a:r>
              <a:rPr lang="en-GB" sz="1600" b="0" strike="noStrike" spc="-1" dirty="0">
                <a:solidFill>
                  <a:srgbClr val="000000"/>
                </a:solidFill>
                <a:latin typeface="Times New Roman"/>
                <a:ea typeface="DejaVu Sans"/>
              </a:rPr>
              <a:t> della feature per il </a:t>
            </a:r>
            <a:r>
              <a:rPr lang="en-GB" sz="1600" b="0" strike="noStrike" spc="-1" dirty="0" err="1">
                <a:solidFill>
                  <a:srgbClr val="000000"/>
                </a:solidFill>
                <a:latin typeface="Times New Roman"/>
                <a:ea typeface="DejaVu Sans"/>
              </a:rPr>
              <a:t>modello</a:t>
            </a:r>
            <a:r>
              <a:rPr lang="en-GB" sz="1600" b="0" strike="noStrike" spc="-1" dirty="0">
                <a:solidFill>
                  <a:srgbClr val="000000"/>
                </a:solidFill>
                <a:latin typeface="Times New Roman"/>
                <a:ea typeface="DejaVu Sans"/>
              </a:rPr>
              <a:t> </a:t>
            </a:r>
            <a:endParaRPr lang="en-GB" sz="1600" b="0" strike="noStrike" spc="-1" dirty="0">
              <a:solidFill>
                <a:srgbClr val="000000"/>
              </a:solidFill>
              <a:latin typeface="Arial"/>
            </a:endParaRPr>
          </a:p>
        </p:txBody>
      </p:sp>
      <p:pic>
        <p:nvPicPr>
          <p:cNvPr id="452" name="Immagine 446"/>
          <p:cNvPicPr/>
          <p:nvPr/>
        </p:nvPicPr>
        <p:blipFill>
          <a:blip r:embed="rId3"/>
          <a:stretch/>
        </p:blipFill>
        <p:spPr>
          <a:xfrm>
            <a:off x="6216057" y="2410691"/>
            <a:ext cx="4564605" cy="2724149"/>
          </a:xfrm>
          <a:prstGeom prst="rect">
            <a:avLst/>
          </a:prstGeom>
          <a:ln w="0">
            <a:noFill/>
          </a:ln>
        </p:spPr>
      </p:pic>
      <p:pic>
        <p:nvPicPr>
          <p:cNvPr id="3" name="Picture 15" descr="SigilloLogoLAST_WhiteOK">
            <a:extLst>
              <a:ext uri="{FF2B5EF4-FFF2-40B4-BE49-F238E27FC236}">
                <a16:creationId xmlns:a16="http://schemas.microsoft.com/office/drawing/2014/main" id="{9C9E1059-9EF5-F811-E118-07C55EC0D030}"/>
              </a:ext>
            </a:extLst>
          </p:cNvPr>
          <p:cNvPicPr/>
          <p:nvPr/>
        </p:nvPicPr>
        <p:blipFill>
          <a:blip r:embed="rId4"/>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C04C8F9A-9DB2-B4B3-C9B9-F4A0BA5A72F6}"/>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BDT: interpretazione</a:t>
            </a:r>
            <a:endParaRPr lang="en-GB" sz="3500" strike="noStrike" spc="-1" dirty="0">
              <a:solidFill>
                <a:srgbClr val="000000"/>
              </a:solidFill>
            </a:endParaRPr>
          </a:p>
        </p:txBody>
      </p:sp>
      <p:sp>
        <p:nvSpPr>
          <p:cNvPr id="7" name="CasellaDiTesto 7">
            <a:extLst>
              <a:ext uri="{FF2B5EF4-FFF2-40B4-BE49-F238E27FC236}">
                <a16:creationId xmlns:a16="http://schemas.microsoft.com/office/drawing/2014/main" id="{8FD5F7F9-A945-2F6A-174E-F1631A03E671}"/>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705D2908-B1FC-B16E-F907-35B9C93DDF74}"/>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15</a:t>
            </a:r>
            <a:endParaRPr lang="en-GB" sz="1500" b="1" strike="noStrike" spc="-1" dirty="0">
              <a:solidFill>
                <a:srgbClr val="000000"/>
              </a:solidFil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50"/>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4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igura a mano libera: forma 478">
            <a:extLst>
              <a:ext uri="{FF2B5EF4-FFF2-40B4-BE49-F238E27FC236}">
                <a16:creationId xmlns:a16="http://schemas.microsoft.com/office/drawing/2014/main" id="{A05EF0C3-EF65-63BC-5110-6EF01DF864AC}"/>
              </a:ext>
            </a:extLst>
          </p:cNvPr>
          <p:cNvSpPr/>
          <p:nvPr/>
        </p:nvSpPr>
        <p:spPr>
          <a:xfrm>
            <a:off x="3124800" y="3580086"/>
            <a:ext cx="2162520" cy="1666080"/>
          </a:xfrm>
          <a:custGeom>
            <a:avLst/>
            <a:gdLst>
              <a:gd name="textAreaLeft" fmla="*/ 0 w 2162520"/>
              <a:gd name="textAreaRight" fmla="*/ 2162880 w 2162520"/>
              <a:gd name="textAreaTop" fmla="*/ 0 h 1666080"/>
              <a:gd name="textAreaBottom" fmla="*/ 1666440 h 1666080"/>
            </a:gdLst>
            <a:ahLst/>
            <a:cxnLst/>
            <a:rect l="textAreaLeft" t="textAreaTop" r="textAreaRight" b="textAreaBottom"/>
            <a:pathLst>
              <a:path w="6008" h="4629" fill="none">
                <a:moveTo>
                  <a:pt x="0" y="0"/>
                </a:moveTo>
                <a:cubicBezTo>
                  <a:pt x="10000" y="325"/>
                  <a:pt x="4499" y="4629"/>
                  <a:pt x="4499" y="4629"/>
                </a:cubicBezTo>
              </a:path>
            </a:pathLst>
          </a:custGeom>
          <a:noFill/>
          <a:ln w="29160">
            <a:solidFill>
              <a:srgbClr val="008BFB"/>
            </a:solidFill>
            <a:round/>
          </a:ln>
        </p:spPr>
        <p:style>
          <a:lnRef idx="0">
            <a:scrgbClr r="0" g="0" b="0"/>
          </a:lnRef>
          <a:fillRef idx="0">
            <a:scrgbClr r="0" g="0" b="0"/>
          </a:fillRef>
          <a:effectRef idx="0">
            <a:scrgbClr r="0" g="0" b="0"/>
          </a:effectRef>
          <a:fontRef idx="minor"/>
        </p:style>
        <p:txBody>
          <a:bodyPr lIns="104760" tIns="59760" rIns="104760" bIns="59760" anchor="ctr">
            <a:noAutofit/>
          </a:bodyPr>
          <a:lstStyle/>
          <a:p>
            <a:pPr>
              <a:lnSpc>
                <a:spcPct val="100000"/>
              </a:lnSpc>
            </a:pPr>
            <a:endParaRPr lang="en-GB" sz="1800" b="0" strike="noStrike" spc="-1">
              <a:solidFill>
                <a:srgbClr val="000000"/>
              </a:solidFill>
              <a:latin typeface="Arial"/>
              <a:ea typeface="DejaVu Sans"/>
            </a:endParaRPr>
          </a:p>
        </p:txBody>
      </p:sp>
      <p:pic>
        <p:nvPicPr>
          <p:cNvPr id="3" name="Picture 15" descr="SigilloLogoLAST_WhiteOK">
            <a:extLst>
              <a:ext uri="{FF2B5EF4-FFF2-40B4-BE49-F238E27FC236}">
                <a16:creationId xmlns:a16="http://schemas.microsoft.com/office/drawing/2014/main" id="{1B50FF02-1833-C8B8-7E16-D4A72A6D09CE}"/>
              </a:ext>
            </a:extLst>
          </p:cNvPr>
          <p:cNvPicPr/>
          <p:nvPr/>
        </p:nvPicPr>
        <p:blipFill>
          <a:blip r:embed="rId3"/>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5BC1F1D3-88D9-BFD5-007E-8CA04B6EF6B1}"/>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BDT: interpretazione</a:t>
            </a:r>
            <a:endParaRPr lang="en-GB" sz="3500" strike="noStrike" spc="-1" dirty="0">
              <a:solidFill>
                <a:srgbClr val="000000"/>
              </a:solidFill>
            </a:endParaRPr>
          </a:p>
        </p:txBody>
      </p:sp>
      <p:sp>
        <p:nvSpPr>
          <p:cNvPr id="7" name="CasellaDiTesto 7">
            <a:extLst>
              <a:ext uri="{FF2B5EF4-FFF2-40B4-BE49-F238E27FC236}">
                <a16:creationId xmlns:a16="http://schemas.microsoft.com/office/drawing/2014/main" id="{AC043C3A-F64A-69EB-C581-29E2CDCEE940}"/>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E4D9E276-A4FD-4333-0031-F7AA21BEB45A}"/>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17</a:t>
            </a:r>
            <a:endParaRPr lang="en-GB" sz="1500" b="1" strike="noStrike" spc="-1" dirty="0">
              <a:solidFill>
                <a:srgbClr val="000000"/>
              </a:solidFill>
            </a:endParaRPr>
          </a:p>
        </p:txBody>
      </p:sp>
      <p:pic>
        <p:nvPicPr>
          <p:cNvPr id="17" name="Immagine 7">
            <a:extLst>
              <a:ext uri="{FF2B5EF4-FFF2-40B4-BE49-F238E27FC236}">
                <a16:creationId xmlns:a16="http://schemas.microsoft.com/office/drawing/2014/main" id="{ADBBC0E9-F25D-9315-5D5D-2C3EFB98ACEB}"/>
              </a:ext>
            </a:extLst>
          </p:cNvPr>
          <p:cNvPicPr/>
          <p:nvPr/>
        </p:nvPicPr>
        <p:blipFill>
          <a:blip r:embed="rId4"/>
          <a:stretch/>
        </p:blipFill>
        <p:spPr>
          <a:xfrm>
            <a:off x="43920" y="4015080"/>
            <a:ext cx="4530240" cy="2287080"/>
          </a:xfrm>
          <a:prstGeom prst="rect">
            <a:avLst/>
          </a:prstGeom>
          <a:ln w="0">
            <a:noFill/>
          </a:ln>
        </p:spPr>
      </p:pic>
      <p:pic>
        <p:nvPicPr>
          <p:cNvPr id="18" name="Immagine 10">
            <a:extLst>
              <a:ext uri="{FF2B5EF4-FFF2-40B4-BE49-F238E27FC236}">
                <a16:creationId xmlns:a16="http://schemas.microsoft.com/office/drawing/2014/main" id="{B0C00BDD-8187-42BE-6FC5-1D4271071D0A}"/>
              </a:ext>
            </a:extLst>
          </p:cNvPr>
          <p:cNvPicPr/>
          <p:nvPr/>
        </p:nvPicPr>
        <p:blipFill>
          <a:blip r:embed="rId5"/>
          <a:stretch/>
        </p:blipFill>
        <p:spPr>
          <a:xfrm>
            <a:off x="7641000" y="4023720"/>
            <a:ext cx="4403520" cy="2302920"/>
          </a:xfrm>
          <a:prstGeom prst="rect">
            <a:avLst/>
          </a:prstGeom>
          <a:ln w="0">
            <a:noFill/>
          </a:ln>
        </p:spPr>
      </p:pic>
      <p:pic>
        <p:nvPicPr>
          <p:cNvPr id="19" name="Immagine 472">
            <a:extLst>
              <a:ext uri="{FF2B5EF4-FFF2-40B4-BE49-F238E27FC236}">
                <a16:creationId xmlns:a16="http://schemas.microsoft.com/office/drawing/2014/main" id="{E33C18AD-A4A9-5AA1-32BE-55CF4377275E}"/>
              </a:ext>
            </a:extLst>
          </p:cNvPr>
          <p:cNvPicPr/>
          <p:nvPr/>
        </p:nvPicPr>
        <p:blipFill>
          <a:blip r:embed="rId6"/>
          <a:stretch/>
        </p:blipFill>
        <p:spPr>
          <a:xfrm>
            <a:off x="2386080" y="1286886"/>
            <a:ext cx="7449480" cy="2292840"/>
          </a:xfrm>
          <a:prstGeom prst="rect">
            <a:avLst/>
          </a:prstGeom>
          <a:ln w="0">
            <a:noFill/>
          </a:ln>
        </p:spPr>
      </p:pic>
      <p:sp>
        <p:nvSpPr>
          <p:cNvPr id="20" name="CasellaDiTesto 473">
            <a:extLst>
              <a:ext uri="{FF2B5EF4-FFF2-40B4-BE49-F238E27FC236}">
                <a16:creationId xmlns:a16="http://schemas.microsoft.com/office/drawing/2014/main" id="{980694D1-9D84-134C-4817-3FA0E36221DD}"/>
              </a:ext>
            </a:extLst>
          </p:cNvPr>
          <p:cNvSpPr/>
          <p:nvPr/>
        </p:nvSpPr>
        <p:spPr>
          <a:xfrm>
            <a:off x="5140530" y="3573747"/>
            <a:ext cx="209124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600" b="0" strike="noStrike" spc="-1" dirty="0" err="1">
                <a:solidFill>
                  <a:srgbClr val="000000"/>
                </a:solidFill>
                <a:latin typeface="Times New Roman"/>
                <a:ea typeface="DejaVu Sans"/>
              </a:rPr>
              <a:t>Estrapolo</a:t>
            </a:r>
            <a:r>
              <a:rPr lang="en-GB" sz="1600" b="0" strike="noStrike" spc="-1" dirty="0">
                <a:solidFill>
                  <a:srgbClr val="000000"/>
                </a:solidFill>
                <a:latin typeface="Times New Roman"/>
                <a:ea typeface="DejaVu Sans"/>
              </a:rPr>
              <a:t> due </a:t>
            </a:r>
            <a:r>
              <a:rPr lang="en-GB" sz="1600" b="0" strike="noStrike" spc="-1" dirty="0" err="1">
                <a:solidFill>
                  <a:srgbClr val="000000"/>
                </a:solidFill>
                <a:latin typeface="Times New Roman"/>
                <a:ea typeface="DejaVu Sans"/>
              </a:rPr>
              <a:t>eventi</a:t>
            </a:r>
            <a:endParaRPr lang="en-GB" sz="1600" b="0" strike="noStrike" spc="-1" dirty="0">
              <a:solidFill>
                <a:srgbClr val="000000"/>
              </a:solidFill>
              <a:latin typeface="Arial"/>
            </a:endParaRPr>
          </a:p>
        </p:txBody>
      </p:sp>
      <p:sp>
        <p:nvSpPr>
          <p:cNvPr id="21" name="CasellaDiTesto 474">
            <a:extLst>
              <a:ext uri="{FF2B5EF4-FFF2-40B4-BE49-F238E27FC236}">
                <a16:creationId xmlns:a16="http://schemas.microsoft.com/office/drawing/2014/main" id="{8FC11AD9-7FB1-7E40-5D3F-C37521B4A633}"/>
              </a:ext>
            </a:extLst>
          </p:cNvPr>
          <p:cNvSpPr/>
          <p:nvPr/>
        </p:nvSpPr>
        <p:spPr>
          <a:xfrm>
            <a:off x="62190" y="3589544"/>
            <a:ext cx="3997780" cy="34195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600" b="0" strike="noStrike" spc="-1" dirty="0" err="1">
                <a:solidFill>
                  <a:srgbClr val="000000"/>
                </a:solidFill>
                <a:latin typeface="Times New Roman"/>
                <a:ea typeface="DejaVu Sans"/>
              </a:rPr>
              <a:t>Tipico</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evento</a:t>
            </a:r>
            <a:r>
              <a:rPr lang="en-GB" sz="1600" b="0" strike="noStrike" spc="-1" dirty="0">
                <a:solidFill>
                  <a:srgbClr val="000000"/>
                </a:solidFill>
                <a:latin typeface="Times New Roman"/>
                <a:ea typeface="DejaVu Sans"/>
              </a:rPr>
              <a:t> di BKG con </a:t>
            </a:r>
            <a:r>
              <a:rPr lang="en-GB" sz="1600" b="0" strike="noStrike" spc="-1" dirty="0" err="1">
                <a:solidFill>
                  <a:srgbClr val="000000"/>
                </a:solidFill>
                <a:latin typeface="Times New Roman"/>
                <a:ea typeface="DejaVu Sans"/>
              </a:rPr>
              <a:t>probablità</a:t>
            </a:r>
            <a:r>
              <a:rPr lang="en-GB" sz="1600" b="0" strike="noStrike" spc="-1" dirty="0">
                <a:solidFill>
                  <a:srgbClr val="000000"/>
                </a:solidFill>
                <a:latin typeface="Times New Roman"/>
                <a:ea typeface="DejaVu Sans"/>
              </a:rPr>
              <a:t> 0</a:t>
            </a:r>
            <a:endParaRPr lang="en-GB" sz="1600" b="0" strike="noStrike" spc="-1" dirty="0">
              <a:solidFill>
                <a:srgbClr val="000000"/>
              </a:solidFill>
              <a:latin typeface="Arial"/>
            </a:endParaRPr>
          </a:p>
        </p:txBody>
      </p:sp>
      <p:sp>
        <p:nvSpPr>
          <p:cNvPr id="22" name="CasellaDiTesto 475">
            <a:extLst>
              <a:ext uri="{FF2B5EF4-FFF2-40B4-BE49-F238E27FC236}">
                <a16:creationId xmlns:a16="http://schemas.microsoft.com/office/drawing/2014/main" id="{3704216C-5DAB-B6E8-AB56-91902184C786}"/>
              </a:ext>
            </a:extLst>
          </p:cNvPr>
          <p:cNvSpPr/>
          <p:nvPr/>
        </p:nvSpPr>
        <p:spPr>
          <a:xfrm>
            <a:off x="8592089" y="3578566"/>
            <a:ext cx="3582402" cy="33228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600" b="0" strike="noStrike" spc="-1" dirty="0" err="1">
                <a:solidFill>
                  <a:srgbClr val="000000"/>
                </a:solidFill>
                <a:latin typeface="Times New Roman"/>
                <a:ea typeface="DejaVu Sans"/>
              </a:rPr>
              <a:t>Tipico</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evento</a:t>
            </a:r>
            <a:r>
              <a:rPr lang="en-GB" sz="1600" b="0" strike="noStrike" spc="-1" dirty="0">
                <a:solidFill>
                  <a:srgbClr val="000000"/>
                </a:solidFill>
                <a:latin typeface="Times New Roman"/>
                <a:ea typeface="DejaVu Sans"/>
              </a:rPr>
              <a:t> di IBD con </a:t>
            </a:r>
            <a:r>
              <a:rPr lang="en-GB" sz="1600" b="0" strike="noStrike" spc="-1" dirty="0" err="1">
                <a:solidFill>
                  <a:srgbClr val="000000"/>
                </a:solidFill>
                <a:latin typeface="Times New Roman"/>
                <a:ea typeface="DejaVu Sans"/>
              </a:rPr>
              <a:t>probablità</a:t>
            </a:r>
            <a:r>
              <a:rPr lang="en-GB" sz="1600" b="0" strike="noStrike" spc="-1" dirty="0">
                <a:solidFill>
                  <a:srgbClr val="000000"/>
                </a:solidFill>
                <a:latin typeface="Times New Roman"/>
                <a:ea typeface="DejaVu Sans"/>
              </a:rPr>
              <a:t> 1</a:t>
            </a:r>
            <a:endParaRPr lang="en-GB" sz="1600" b="0" strike="noStrike" spc="-1" dirty="0">
              <a:solidFill>
                <a:srgbClr val="000000"/>
              </a:solidFill>
              <a:latin typeface="Arial"/>
            </a:endParaRPr>
          </a:p>
        </p:txBody>
      </p:sp>
      <p:sp>
        <p:nvSpPr>
          <p:cNvPr id="23" name="Ovale 476">
            <a:extLst>
              <a:ext uri="{FF2B5EF4-FFF2-40B4-BE49-F238E27FC236}">
                <a16:creationId xmlns:a16="http://schemas.microsoft.com/office/drawing/2014/main" id="{1CA8C0CC-29F7-B249-4222-19B1A41C7390}"/>
              </a:ext>
            </a:extLst>
          </p:cNvPr>
          <p:cNvSpPr/>
          <p:nvPr/>
        </p:nvSpPr>
        <p:spPr>
          <a:xfrm>
            <a:off x="2989080" y="1169886"/>
            <a:ext cx="259200" cy="2409840"/>
          </a:xfrm>
          <a:prstGeom prst="ellipse">
            <a:avLst/>
          </a:prstGeom>
          <a:noFill/>
          <a:ln w="29160">
            <a:solidFill>
              <a:srgbClr val="000000"/>
            </a:solidFill>
            <a:prstDash val="sysDash"/>
            <a:round/>
          </a:ln>
        </p:spPr>
        <p:style>
          <a:lnRef idx="0">
            <a:scrgbClr r="0" g="0" b="0"/>
          </a:lnRef>
          <a:fillRef idx="0">
            <a:scrgbClr r="0" g="0" b="0"/>
          </a:fillRef>
          <a:effectRef idx="0">
            <a:scrgbClr r="0" g="0" b="0"/>
          </a:effectRef>
          <a:fontRef idx="minor"/>
        </p:style>
        <p:txBody>
          <a:bodyPr lIns="104760" tIns="59760" rIns="104760" bIns="59760" anchor="ctr">
            <a:noAutofit/>
          </a:bodyPr>
          <a:lstStyle/>
          <a:p>
            <a:pPr>
              <a:lnSpc>
                <a:spcPct val="100000"/>
              </a:lnSpc>
            </a:pPr>
            <a:endParaRPr lang="en-GB" sz="1800" b="0" strike="noStrike" spc="-1">
              <a:solidFill>
                <a:srgbClr val="000000"/>
              </a:solidFill>
              <a:latin typeface="Arial"/>
              <a:ea typeface="DejaVu Sans"/>
            </a:endParaRPr>
          </a:p>
        </p:txBody>
      </p:sp>
      <p:sp>
        <p:nvSpPr>
          <p:cNvPr id="24" name="Ovale 477">
            <a:extLst>
              <a:ext uri="{FF2B5EF4-FFF2-40B4-BE49-F238E27FC236}">
                <a16:creationId xmlns:a16="http://schemas.microsoft.com/office/drawing/2014/main" id="{445C97B2-5ABF-208C-745E-DC7353712B60}"/>
              </a:ext>
            </a:extLst>
          </p:cNvPr>
          <p:cNvSpPr/>
          <p:nvPr/>
        </p:nvSpPr>
        <p:spPr>
          <a:xfrm>
            <a:off x="9314640" y="1169886"/>
            <a:ext cx="259200" cy="2409840"/>
          </a:xfrm>
          <a:prstGeom prst="ellipse">
            <a:avLst/>
          </a:prstGeom>
          <a:noFill/>
          <a:ln w="29160">
            <a:solidFill>
              <a:srgbClr val="000000"/>
            </a:solidFill>
            <a:prstDash val="sysDash"/>
            <a:round/>
          </a:ln>
        </p:spPr>
        <p:style>
          <a:lnRef idx="0">
            <a:scrgbClr r="0" g="0" b="0"/>
          </a:lnRef>
          <a:fillRef idx="0">
            <a:scrgbClr r="0" g="0" b="0"/>
          </a:fillRef>
          <a:effectRef idx="0">
            <a:scrgbClr r="0" g="0" b="0"/>
          </a:effectRef>
          <a:fontRef idx="minor"/>
        </p:style>
        <p:txBody>
          <a:bodyPr lIns="104760" tIns="59760" rIns="104760" bIns="59760" anchor="ctr">
            <a:noAutofit/>
          </a:bodyPr>
          <a:lstStyle/>
          <a:p>
            <a:pPr>
              <a:lnSpc>
                <a:spcPct val="100000"/>
              </a:lnSpc>
            </a:pPr>
            <a:endParaRPr lang="en-GB" sz="1800" b="0" strike="noStrike" spc="-1">
              <a:solidFill>
                <a:srgbClr val="000000"/>
              </a:solidFill>
              <a:latin typeface="Arial"/>
              <a:ea typeface="DejaVu Sans"/>
            </a:endParaRPr>
          </a:p>
        </p:txBody>
      </p:sp>
      <p:sp>
        <p:nvSpPr>
          <p:cNvPr id="26" name="Figura a mano libera: forma 479">
            <a:extLst>
              <a:ext uri="{FF2B5EF4-FFF2-40B4-BE49-F238E27FC236}">
                <a16:creationId xmlns:a16="http://schemas.microsoft.com/office/drawing/2014/main" id="{1330E7AA-BA6C-937A-4C08-2C0CB79B8577}"/>
              </a:ext>
            </a:extLst>
          </p:cNvPr>
          <p:cNvSpPr/>
          <p:nvPr/>
        </p:nvSpPr>
        <p:spPr>
          <a:xfrm>
            <a:off x="7246080" y="3580086"/>
            <a:ext cx="2162520" cy="1666080"/>
          </a:xfrm>
          <a:custGeom>
            <a:avLst/>
            <a:gdLst>
              <a:gd name="textAreaLeft" fmla="*/ 0 w 2162520"/>
              <a:gd name="textAreaRight" fmla="*/ 2162880 w 2162520"/>
              <a:gd name="textAreaTop" fmla="*/ 0 h 1666080"/>
              <a:gd name="textAreaBottom" fmla="*/ 1666440 h 1666080"/>
            </a:gdLst>
            <a:ahLst/>
            <a:cxnLst/>
            <a:rect l="textAreaLeft" t="textAreaTop" r="textAreaRight" b="textAreaBottom"/>
            <a:pathLst>
              <a:path w="6008" h="4629" fill="none">
                <a:moveTo>
                  <a:pt x="6008" y="0"/>
                </a:moveTo>
                <a:cubicBezTo>
                  <a:pt x="-3992" y="325"/>
                  <a:pt x="1509" y="4629"/>
                  <a:pt x="1509" y="4629"/>
                </a:cubicBezTo>
              </a:path>
            </a:pathLst>
          </a:custGeom>
          <a:noFill/>
          <a:ln w="29160">
            <a:solidFill>
              <a:srgbClr val="FF0051"/>
            </a:solidFill>
            <a:round/>
          </a:ln>
        </p:spPr>
        <p:style>
          <a:lnRef idx="0">
            <a:scrgbClr r="0" g="0" b="0"/>
          </a:lnRef>
          <a:fillRef idx="0">
            <a:scrgbClr r="0" g="0" b="0"/>
          </a:fillRef>
          <a:effectRef idx="0">
            <a:scrgbClr r="0" g="0" b="0"/>
          </a:effectRef>
          <a:fontRef idx="minor"/>
        </p:style>
        <p:txBody>
          <a:bodyPr lIns="104760" tIns="59760" rIns="104760" bIns="59760" anchor="ctr">
            <a:noAutofit/>
          </a:bodyPr>
          <a:lstStyle/>
          <a:p>
            <a:pPr>
              <a:lnSpc>
                <a:spcPct val="100000"/>
              </a:lnSpc>
            </a:pPr>
            <a:endParaRPr lang="en-GB" sz="1800" b="0" strike="noStrike" spc="-1">
              <a:solidFill>
                <a:srgbClr val="000000"/>
              </a:solidFill>
              <a:latin typeface="Arial"/>
              <a:ea typeface="DejaVu Sans"/>
            </a:endParaRPr>
          </a:p>
        </p:txBody>
      </p:sp>
      <p:sp>
        <p:nvSpPr>
          <p:cNvPr id="2" name="CasellaDiTesto 1">
            <a:extLst>
              <a:ext uri="{FF2B5EF4-FFF2-40B4-BE49-F238E27FC236}">
                <a16:creationId xmlns:a16="http://schemas.microsoft.com/office/drawing/2014/main" id="{3E77E5CA-6593-4943-FEF7-017992E6440F}"/>
              </a:ext>
            </a:extLst>
          </p:cNvPr>
          <p:cNvSpPr txBox="1"/>
          <p:nvPr/>
        </p:nvSpPr>
        <p:spPr>
          <a:xfrm>
            <a:off x="3118680" y="918782"/>
            <a:ext cx="6289920" cy="338554"/>
          </a:xfrm>
          <a:prstGeom prst="rect">
            <a:avLst/>
          </a:prstGeom>
          <a:noFill/>
        </p:spPr>
        <p:txBody>
          <a:bodyPr wrap="square" rtlCol="0">
            <a:spAutoFit/>
          </a:bodyPr>
          <a:lstStyle/>
          <a:p>
            <a:pPr marL="285750" indent="-285750">
              <a:buFont typeface="Arial" panose="020B0604020202020204" pitchFamily="34" charset="0"/>
              <a:buChar char="•"/>
            </a:pPr>
            <a:r>
              <a:rPr lang="en-GB" sz="1600" b="0" strike="noStrike" spc="-1" dirty="0">
                <a:solidFill>
                  <a:srgbClr val="000000"/>
                </a:solidFill>
                <a:latin typeface="Times New Roman"/>
                <a:ea typeface="DejaVu Sans"/>
              </a:rPr>
              <a:t>Output </a:t>
            </a:r>
            <a:r>
              <a:rPr lang="en-GB" sz="1600" b="0" strike="noStrike" spc="-1" dirty="0" err="1">
                <a:solidFill>
                  <a:srgbClr val="000000"/>
                </a:solidFill>
                <a:latin typeface="Times New Roman"/>
                <a:ea typeface="DejaVu Sans"/>
              </a:rPr>
              <a:t>XGBoost</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Probabilità</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classificazione</a:t>
            </a:r>
            <a:r>
              <a:rPr lang="en-GB" sz="1600" b="0" strike="noStrike" spc="-1" dirty="0">
                <a:solidFill>
                  <a:srgbClr val="000000"/>
                </a:solidFill>
                <a:latin typeface="Times New Roman"/>
                <a:ea typeface="DejaVu Sans"/>
              </a:rPr>
              <a:t> per </a:t>
            </a:r>
            <a:r>
              <a:rPr lang="en-GB" sz="1600" b="0" strike="noStrike" spc="-1" dirty="0" err="1">
                <a:solidFill>
                  <a:srgbClr val="000000"/>
                </a:solidFill>
                <a:latin typeface="Times New Roman"/>
                <a:ea typeface="DejaVu Sans"/>
              </a:rPr>
              <a:t>ogni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evento</a:t>
            </a:r>
            <a:endParaRPr lang="en-GB" sz="1600" b="0" strike="noStrike" spc="-1" dirty="0">
              <a:solidFill>
                <a:srgbClr val="000000"/>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p:bldP spid="21" grpId="0"/>
      <p:bldP spid="22" grpId="0"/>
      <p:bldP spid="23" grpId="0" animBg="1"/>
      <p:bldP spid="24"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 name="Immagine 5"/>
          <p:cNvPicPr/>
          <p:nvPr/>
        </p:nvPicPr>
        <p:blipFill>
          <a:blip r:embed="rId3"/>
          <a:stretch/>
        </p:blipFill>
        <p:spPr>
          <a:xfrm>
            <a:off x="106200" y="4022640"/>
            <a:ext cx="4442400" cy="2293920"/>
          </a:xfrm>
          <a:prstGeom prst="rect">
            <a:avLst/>
          </a:prstGeom>
          <a:ln w="0">
            <a:noFill/>
          </a:ln>
        </p:spPr>
      </p:pic>
      <p:pic>
        <p:nvPicPr>
          <p:cNvPr id="494" name="Immagine 4"/>
          <p:cNvPicPr/>
          <p:nvPr/>
        </p:nvPicPr>
        <p:blipFill>
          <a:blip r:embed="rId4"/>
          <a:stretch/>
        </p:blipFill>
        <p:spPr>
          <a:xfrm>
            <a:off x="7666200" y="4029480"/>
            <a:ext cx="4408920" cy="2287080"/>
          </a:xfrm>
          <a:prstGeom prst="rect">
            <a:avLst/>
          </a:prstGeom>
          <a:ln w="0">
            <a:noFill/>
          </a:ln>
        </p:spPr>
      </p:pic>
      <p:pic>
        <p:nvPicPr>
          <p:cNvPr id="495" name="Immagine 489"/>
          <p:cNvPicPr/>
          <p:nvPr/>
        </p:nvPicPr>
        <p:blipFill>
          <a:blip r:embed="rId5"/>
          <a:stretch/>
        </p:blipFill>
        <p:spPr>
          <a:xfrm>
            <a:off x="2386440" y="1286885"/>
            <a:ext cx="7449480" cy="2292840"/>
          </a:xfrm>
          <a:prstGeom prst="rect">
            <a:avLst/>
          </a:prstGeom>
          <a:ln w="0">
            <a:noFill/>
          </a:ln>
        </p:spPr>
      </p:pic>
      <p:sp>
        <p:nvSpPr>
          <p:cNvPr id="496" name="Figura a mano libera: forma 490"/>
          <p:cNvSpPr/>
          <p:nvPr/>
        </p:nvSpPr>
        <p:spPr>
          <a:xfrm>
            <a:off x="7184880" y="3356165"/>
            <a:ext cx="2197800" cy="1738440"/>
          </a:xfrm>
          <a:custGeom>
            <a:avLst/>
            <a:gdLst>
              <a:gd name="textAreaLeft" fmla="*/ 0 w 2197800"/>
              <a:gd name="textAreaRight" fmla="*/ 2198160 w 2197800"/>
              <a:gd name="textAreaTop" fmla="*/ 0 h 1738440"/>
              <a:gd name="textAreaBottom" fmla="*/ 1738800 h 1738440"/>
            </a:gdLst>
            <a:ahLst/>
            <a:cxnLst/>
            <a:rect l="textAreaLeft" t="textAreaTop" r="textAreaRight" b="textAreaBottom"/>
            <a:pathLst>
              <a:path w="6106" h="4830" fill="none">
                <a:moveTo>
                  <a:pt x="6106" y="0"/>
                </a:moveTo>
                <a:cubicBezTo>
                  <a:pt x="-3899" y="132"/>
                  <a:pt x="1405" y="4830"/>
                  <a:pt x="1405" y="4830"/>
                </a:cubicBezTo>
              </a:path>
            </a:pathLst>
          </a:custGeom>
          <a:noFill/>
          <a:ln w="29160">
            <a:solidFill>
              <a:srgbClr val="008BFB"/>
            </a:solidFill>
            <a:round/>
          </a:ln>
        </p:spPr>
        <p:style>
          <a:lnRef idx="0">
            <a:scrgbClr r="0" g="0" b="0"/>
          </a:lnRef>
          <a:fillRef idx="0">
            <a:scrgbClr r="0" g="0" b="0"/>
          </a:fillRef>
          <a:effectRef idx="0">
            <a:scrgbClr r="0" g="0" b="0"/>
          </a:effectRef>
          <a:fontRef idx="minor"/>
        </p:style>
        <p:txBody>
          <a:bodyPr lIns="104400" tIns="59400" rIns="104400" bIns="59400" anchor="ctr">
            <a:noAutofit/>
          </a:bodyPr>
          <a:lstStyle/>
          <a:p>
            <a:pPr>
              <a:lnSpc>
                <a:spcPct val="100000"/>
              </a:lnSpc>
            </a:pPr>
            <a:endParaRPr lang="en-GB" sz="1800" b="0" strike="noStrike" spc="-1">
              <a:solidFill>
                <a:srgbClr val="000000"/>
              </a:solidFill>
              <a:latin typeface="Arial"/>
              <a:ea typeface="DejaVu Sans"/>
            </a:endParaRPr>
          </a:p>
        </p:txBody>
      </p:sp>
      <p:sp>
        <p:nvSpPr>
          <p:cNvPr id="497" name="CasellaDiTesto 491"/>
          <p:cNvSpPr/>
          <p:nvPr/>
        </p:nvSpPr>
        <p:spPr>
          <a:xfrm>
            <a:off x="4051300" y="924317"/>
            <a:ext cx="427990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600" b="0" strike="noStrike" spc="-1" dirty="0" err="1">
                <a:solidFill>
                  <a:srgbClr val="000000"/>
                </a:solidFill>
                <a:latin typeface="Times New Roman"/>
                <a:ea typeface="DejaVu Sans"/>
              </a:rPr>
              <a:t>Estrapolo</a:t>
            </a:r>
            <a:r>
              <a:rPr lang="en-GB" sz="1600" b="0" strike="noStrike" spc="-1" dirty="0">
                <a:solidFill>
                  <a:srgbClr val="000000"/>
                </a:solidFill>
                <a:latin typeface="Times New Roman"/>
                <a:ea typeface="DejaVu Sans"/>
              </a:rPr>
              <a:t> due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classificati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errroneamente</a:t>
            </a:r>
            <a:endParaRPr lang="en-GB" sz="1600" b="0" strike="noStrike" spc="-1" dirty="0">
              <a:solidFill>
                <a:srgbClr val="000000"/>
              </a:solidFill>
              <a:latin typeface="Arial"/>
            </a:endParaRPr>
          </a:p>
        </p:txBody>
      </p:sp>
      <p:sp>
        <p:nvSpPr>
          <p:cNvPr id="498" name="CasellaDiTesto 492"/>
          <p:cNvSpPr/>
          <p:nvPr/>
        </p:nvSpPr>
        <p:spPr>
          <a:xfrm>
            <a:off x="160920" y="3426120"/>
            <a:ext cx="4704840" cy="59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600" b="0" i="1" strike="noStrike" spc="-1" dirty="0">
                <a:solidFill>
                  <a:srgbClr val="000000"/>
                </a:solidFill>
                <a:latin typeface="Times New Roman"/>
                <a:ea typeface="DejaVu Sans"/>
              </a:rPr>
              <a:t>False Negative</a:t>
            </a:r>
            <a:endParaRPr lang="en-GB" sz="1600" b="0" strike="noStrike" spc="-1" dirty="0">
              <a:solidFill>
                <a:srgbClr val="000000"/>
              </a:solidFill>
              <a:latin typeface="Arial"/>
            </a:endParaRPr>
          </a:p>
          <a:p>
            <a:pPr algn="ctr">
              <a:lnSpc>
                <a:spcPct val="100000"/>
              </a:lnSpc>
            </a:pPr>
            <a:r>
              <a:rPr lang="en-GB" sz="1600" b="0" strike="noStrike" spc="-1" dirty="0" err="1">
                <a:solidFill>
                  <a:srgbClr val="000000"/>
                </a:solidFill>
                <a:latin typeface="Times New Roman"/>
                <a:ea typeface="DejaVu Sans"/>
              </a:rPr>
              <a:t>Evento</a:t>
            </a:r>
            <a:r>
              <a:rPr lang="en-GB" sz="1600" b="0" strike="noStrike" spc="-1" dirty="0">
                <a:solidFill>
                  <a:srgbClr val="000000"/>
                </a:solidFill>
                <a:latin typeface="Times New Roman"/>
                <a:ea typeface="DejaVu Sans"/>
              </a:rPr>
              <a:t> di IBD </a:t>
            </a:r>
            <a:r>
              <a:rPr lang="en-GB" sz="1600" b="0" strike="noStrike" spc="-1" dirty="0" err="1">
                <a:solidFill>
                  <a:srgbClr val="000000"/>
                </a:solidFill>
                <a:latin typeface="Times New Roman"/>
                <a:ea typeface="DejaVu Sans"/>
              </a:rPr>
              <a:t>identificato</a:t>
            </a:r>
            <a:r>
              <a:rPr lang="en-GB" sz="1600" b="0" strike="noStrike" spc="-1" dirty="0">
                <a:solidFill>
                  <a:srgbClr val="000000"/>
                </a:solidFill>
                <a:latin typeface="Times New Roman"/>
                <a:ea typeface="DejaVu Sans"/>
              </a:rPr>
              <a:t> come BKG</a:t>
            </a:r>
            <a:endParaRPr lang="en-GB" sz="1600" b="0" strike="noStrike" spc="-1" dirty="0">
              <a:solidFill>
                <a:srgbClr val="000000"/>
              </a:solidFill>
              <a:latin typeface="Arial"/>
            </a:endParaRPr>
          </a:p>
        </p:txBody>
      </p:sp>
      <p:sp>
        <p:nvSpPr>
          <p:cNvPr id="499" name="CasellaDiTesto 493"/>
          <p:cNvSpPr/>
          <p:nvPr/>
        </p:nvSpPr>
        <p:spPr>
          <a:xfrm>
            <a:off x="7399800" y="3432960"/>
            <a:ext cx="4704840" cy="59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600" b="0" i="1" strike="noStrike" spc="-1" dirty="0">
                <a:solidFill>
                  <a:srgbClr val="000000"/>
                </a:solidFill>
                <a:latin typeface="Times New Roman"/>
                <a:ea typeface="DejaVu Sans"/>
              </a:rPr>
              <a:t>False Positive</a:t>
            </a:r>
            <a:endParaRPr lang="en-GB" sz="1600" b="0" strike="noStrike" spc="-1" dirty="0">
              <a:solidFill>
                <a:srgbClr val="000000"/>
              </a:solidFill>
              <a:latin typeface="Arial"/>
            </a:endParaRPr>
          </a:p>
          <a:p>
            <a:pPr algn="ctr">
              <a:lnSpc>
                <a:spcPct val="100000"/>
              </a:lnSpc>
            </a:pPr>
            <a:r>
              <a:rPr lang="en-GB" sz="1600" b="0" strike="noStrike" spc="-1" dirty="0" err="1">
                <a:solidFill>
                  <a:srgbClr val="000000"/>
                </a:solidFill>
                <a:latin typeface="Times New Roman"/>
                <a:ea typeface="DejaVu Sans"/>
              </a:rPr>
              <a:t>Evento</a:t>
            </a:r>
            <a:r>
              <a:rPr lang="en-GB" sz="1600" b="0" strike="noStrike" spc="-1" dirty="0">
                <a:solidFill>
                  <a:srgbClr val="000000"/>
                </a:solidFill>
                <a:latin typeface="Times New Roman"/>
                <a:ea typeface="DejaVu Sans"/>
              </a:rPr>
              <a:t> di BKG </a:t>
            </a:r>
            <a:r>
              <a:rPr lang="en-GB" sz="1600" b="0" strike="noStrike" spc="-1" dirty="0" err="1">
                <a:solidFill>
                  <a:srgbClr val="000000"/>
                </a:solidFill>
                <a:latin typeface="Times New Roman"/>
                <a:ea typeface="DejaVu Sans"/>
              </a:rPr>
              <a:t>identificato</a:t>
            </a:r>
            <a:r>
              <a:rPr lang="en-GB" sz="1600" b="0" strike="noStrike" spc="-1" dirty="0">
                <a:solidFill>
                  <a:srgbClr val="000000"/>
                </a:solidFill>
                <a:latin typeface="Times New Roman"/>
                <a:ea typeface="DejaVu Sans"/>
              </a:rPr>
              <a:t> come IBD</a:t>
            </a:r>
            <a:endParaRPr lang="en-GB" sz="1600" b="0" strike="noStrike" spc="-1" dirty="0">
              <a:solidFill>
                <a:srgbClr val="000000"/>
              </a:solidFill>
              <a:latin typeface="Arial"/>
            </a:endParaRPr>
          </a:p>
        </p:txBody>
      </p:sp>
      <p:sp>
        <p:nvSpPr>
          <p:cNvPr id="500" name="Figura a mano libera: forma 494"/>
          <p:cNvSpPr/>
          <p:nvPr/>
        </p:nvSpPr>
        <p:spPr>
          <a:xfrm>
            <a:off x="4548960" y="3409445"/>
            <a:ext cx="529560" cy="1978920"/>
          </a:xfrm>
          <a:custGeom>
            <a:avLst/>
            <a:gdLst>
              <a:gd name="textAreaLeft" fmla="*/ 0 w 529560"/>
              <a:gd name="textAreaRight" fmla="*/ 529920 w 529560"/>
              <a:gd name="textAreaTop" fmla="*/ 0 h 1978920"/>
              <a:gd name="textAreaBottom" fmla="*/ 1979280 h 1978920"/>
            </a:gdLst>
            <a:ahLst/>
            <a:cxnLst/>
            <a:rect l="textAreaLeft" t="textAreaTop" r="textAreaRight" b="textAreaBottom"/>
            <a:pathLst>
              <a:path w="1472" h="5498" fill="none">
                <a:moveTo>
                  <a:pt x="1472" y="0"/>
                </a:moveTo>
                <a:cubicBezTo>
                  <a:pt x="1472" y="5498"/>
                  <a:pt x="0" y="5498"/>
                  <a:pt x="0" y="5498"/>
                </a:cubicBezTo>
              </a:path>
            </a:pathLst>
          </a:custGeom>
          <a:noFill/>
          <a:ln w="29160">
            <a:solidFill>
              <a:srgbClr val="FF0051"/>
            </a:solidFill>
            <a:round/>
          </a:ln>
        </p:spPr>
        <p:style>
          <a:lnRef idx="0">
            <a:scrgbClr r="0" g="0" b="0"/>
          </a:lnRef>
          <a:fillRef idx="0">
            <a:scrgbClr r="0" g="0" b="0"/>
          </a:fillRef>
          <a:effectRef idx="0">
            <a:scrgbClr r="0" g="0" b="0"/>
          </a:effectRef>
          <a:fontRef idx="minor"/>
        </p:style>
        <p:txBody>
          <a:bodyPr lIns="104400" tIns="59400" rIns="104400" bIns="59400" anchor="ctr">
            <a:noAutofit/>
          </a:bodyPr>
          <a:lstStyle/>
          <a:p>
            <a:pPr>
              <a:lnSpc>
                <a:spcPct val="100000"/>
              </a:lnSpc>
            </a:pPr>
            <a:endParaRPr lang="en-GB" sz="1800" b="0" strike="noStrike" spc="-1">
              <a:solidFill>
                <a:srgbClr val="000000"/>
              </a:solidFill>
              <a:latin typeface="Arial"/>
              <a:ea typeface="DejaVu Sans"/>
            </a:endParaRPr>
          </a:p>
        </p:txBody>
      </p:sp>
      <p:sp>
        <p:nvSpPr>
          <p:cNvPr id="501" name="Ovale 495"/>
          <p:cNvSpPr/>
          <p:nvPr/>
        </p:nvSpPr>
        <p:spPr>
          <a:xfrm>
            <a:off x="4951080" y="2938205"/>
            <a:ext cx="259200" cy="470880"/>
          </a:xfrm>
          <a:prstGeom prst="ellipse">
            <a:avLst/>
          </a:prstGeom>
          <a:noFill/>
          <a:ln w="29160">
            <a:solidFill>
              <a:srgbClr val="000000"/>
            </a:solidFill>
            <a:prstDash val="sysDash"/>
            <a:round/>
          </a:ln>
        </p:spPr>
        <p:style>
          <a:lnRef idx="0">
            <a:scrgbClr r="0" g="0" b="0"/>
          </a:lnRef>
          <a:fillRef idx="0">
            <a:scrgbClr r="0" g="0" b="0"/>
          </a:fillRef>
          <a:effectRef idx="0">
            <a:scrgbClr r="0" g="0" b="0"/>
          </a:effectRef>
          <a:fontRef idx="minor"/>
        </p:style>
        <p:txBody>
          <a:bodyPr lIns="104760" tIns="59760" rIns="104760" bIns="59760" anchor="ctr">
            <a:noAutofit/>
          </a:bodyPr>
          <a:lstStyle/>
          <a:p>
            <a:pPr>
              <a:lnSpc>
                <a:spcPct val="100000"/>
              </a:lnSpc>
            </a:pPr>
            <a:endParaRPr lang="en-GB" sz="1800" b="0" strike="noStrike" spc="-1">
              <a:solidFill>
                <a:srgbClr val="000000"/>
              </a:solidFill>
              <a:latin typeface="Arial"/>
              <a:ea typeface="DejaVu Sans"/>
            </a:endParaRPr>
          </a:p>
        </p:txBody>
      </p:sp>
      <p:sp>
        <p:nvSpPr>
          <p:cNvPr id="502" name="Ovale 496"/>
          <p:cNvSpPr/>
          <p:nvPr/>
        </p:nvSpPr>
        <p:spPr>
          <a:xfrm>
            <a:off x="9249840" y="2884925"/>
            <a:ext cx="259200" cy="470880"/>
          </a:xfrm>
          <a:prstGeom prst="ellipse">
            <a:avLst/>
          </a:prstGeom>
          <a:noFill/>
          <a:ln w="29160">
            <a:solidFill>
              <a:srgbClr val="000000"/>
            </a:solidFill>
            <a:prstDash val="sysDash"/>
            <a:round/>
          </a:ln>
        </p:spPr>
        <p:style>
          <a:lnRef idx="0">
            <a:scrgbClr r="0" g="0" b="0"/>
          </a:lnRef>
          <a:fillRef idx="0">
            <a:scrgbClr r="0" g="0" b="0"/>
          </a:fillRef>
          <a:effectRef idx="0">
            <a:scrgbClr r="0" g="0" b="0"/>
          </a:effectRef>
          <a:fontRef idx="minor"/>
        </p:style>
        <p:txBody>
          <a:bodyPr lIns="104760" tIns="59760" rIns="104760" bIns="59760" anchor="ctr">
            <a:noAutofit/>
          </a:bodyPr>
          <a:lstStyle/>
          <a:p>
            <a:pPr>
              <a:lnSpc>
                <a:spcPct val="100000"/>
              </a:lnSpc>
            </a:pPr>
            <a:endParaRPr lang="en-GB" sz="1800" b="0" strike="noStrike" spc="-1">
              <a:solidFill>
                <a:srgbClr val="000000"/>
              </a:solidFill>
              <a:latin typeface="Arial"/>
              <a:ea typeface="DejaVu Sans"/>
            </a:endParaRPr>
          </a:p>
        </p:txBody>
      </p:sp>
      <p:pic>
        <p:nvPicPr>
          <p:cNvPr id="3" name="Picture 15" descr="SigilloLogoLAST_WhiteOK">
            <a:extLst>
              <a:ext uri="{FF2B5EF4-FFF2-40B4-BE49-F238E27FC236}">
                <a16:creationId xmlns:a16="http://schemas.microsoft.com/office/drawing/2014/main" id="{D9DB3C90-1901-6981-5DEA-700872D8A6E7}"/>
              </a:ext>
            </a:extLst>
          </p:cNvPr>
          <p:cNvPicPr/>
          <p:nvPr/>
        </p:nvPicPr>
        <p:blipFill>
          <a:blip r:embed="rId6"/>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C6AFD8BB-B347-E13E-08C4-96ADD3114C73}"/>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BDT: interpretazione</a:t>
            </a:r>
            <a:endParaRPr lang="en-GB" sz="3500" strike="noStrike" spc="-1" dirty="0">
              <a:solidFill>
                <a:srgbClr val="000000"/>
              </a:solidFill>
            </a:endParaRPr>
          </a:p>
        </p:txBody>
      </p:sp>
      <p:sp>
        <p:nvSpPr>
          <p:cNvPr id="7" name="CasellaDiTesto 7">
            <a:extLst>
              <a:ext uri="{FF2B5EF4-FFF2-40B4-BE49-F238E27FC236}">
                <a16:creationId xmlns:a16="http://schemas.microsoft.com/office/drawing/2014/main" id="{DC0F066F-D8C1-A3AC-DD6F-FB0338DB68A6}"/>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28A96B5B-C480-0491-5E4C-5FDBD17FCA07}"/>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18</a:t>
            </a:r>
            <a:endParaRPr lang="en-GB" sz="1500" b="1" strike="noStrike" spc="-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animBg="1"/>
      <p:bldP spid="498" grpId="0"/>
      <p:bldP spid="499" grpId="0"/>
      <p:bldP spid="500" grpId="0" animBg="1"/>
      <p:bldP spid="501" grpId="0" animBg="1"/>
      <p:bldP spid="50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asellaDiTesto 505"/>
          <p:cNvSpPr/>
          <p:nvPr/>
        </p:nvSpPr>
        <p:spPr>
          <a:xfrm>
            <a:off x="512424" y="2232563"/>
            <a:ext cx="6313320" cy="60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en-GB" sz="1600" b="0" strike="noStrike" spc="-1" dirty="0" err="1">
                <a:solidFill>
                  <a:srgbClr val="000000"/>
                </a:solidFill>
                <a:latin typeface="Times New Roman"/>
                <a:ea typeface="DejaVu Sans"/>
              </a:rPr>
              <a:t>Valutazione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dell'algoritmo</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nel</a:t>
            </a:r>
            <a:r>
              <a:rPr lang="en-GB" sz="1600" spc="-1" dirty="0" err="1">
                <a:solidFill>
                  <a:srgbClr val="000000"/>
                </a:solidFill>
                <a:latin typeface="Times New Roman"/>
                <a:ea typeface="DejaVu Sans"/>
              </a:rPr>
              <a:t>la</a:t>
            </a:r>
            <a:r>
              <a:rPr lang="en-GB" sz="1600" spc="-1" dirty="0">
                <a:solidFill>
                  <a:srgbClr val="000000"/>
                </a:solidFill>
                <a:latin typeface="Times New Roman"/>
                <a:ea typeface="DejaVu Sans"/>
              </a:rPr>
              <a:t> </a:t>
            </a:r>
            <a:r>
              <a:rPr lang="en-GB" sz="1600" spc="-1" dirty="0" err="1">
                <a:solidFill>
                  <a:srgbClr val="000000"/>
                </a:solidFill>
                <a:latin typeface="Times New Roman"/>
                <a:ea typeface="DejaVu Sans"/>
              </a:rPr>
              <a:t>classifiaczione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utilizzando</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valori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delle</a:t>
            </a:r>
            <a:r>
              <a:rPr lang="en-GB" sz="1600" b="0" strike="noStrike" spc="-1" dirty="0">
                <a:solidFill>
                  <a:srgbClr val="000000"/>
                </a:solidFill>
                <a:latin typeface="Times New Roman"/>
                <a:ea typeface="DejaVu Sans"/>
              </a:rPr>
              <a:t> feature </a:t>
            </a:r>
            <a:r>
              <a:rPr lang="en-GB" sz="1600" b="1" i="1" strike="noStrike" spc="-1" dirty="0">
                <a:solidFill>
                  <a:srgbClr val="000000"/>
                </a:solidFill>
                <a:latin typeface="Times New Roman"/>
                <a:ea typeface="DejaVu Sans"/>
              </a:rPr>
              <a:t>∆</a:t>
            </a:r>
            <a:r>
              <a:rPr lang="en-GB" sz="1600" b="0" i="1" strike="noStrike" spc="-1" dirty="0">
                <a:solidFill>
                  <a:srgbClr val="000000"/>
                </a:solidFill>
                <a:latin typeface="Times New Roman"/>
                <a:ea typeface="DejaVu Sans"/>
              </a:rPr>
              <a:t>R</a:t>
            </a:r>
            <a:r>
              <a:rPr lang="en-GB" sz="1600" b="0" strike="noStrike" spc="-1" dirty="0">
                <a:solidFill>
                  <a:srgbClr val="000000"/>
                </a:solidFill>
                <a:latin typeface="Times New Roman"/>
                <a:ea typeface="DejaVu Sans"/>
              </a:rPr>
              <a:t> e </a:t>
            </a:r>
            <a:r>
              <a:rPr lang="en-GB" sz="1600" b="0" strike="noStrike" spc="-1" dirty="0" err="1">
                <a:solidFill>
                  <a:srgbClr val="000000"/>
                </a:solidFill>
                <a:latin typeface="TexMaths Symbols"/>
                <a:ea typeface="TexMaths Symbols"/>
              </a:rPr>
              <a:t>R</a:t>
            </a:r>
            <a:r>
              <a:rPr lang="en-GB" sz="1600" b="0" strike="noStrike" spc="-1" baseline="-8000" dirty="0" err="1">
                <a:solidFill>
                  <a:srgbClr val="000000"/>
                </a:solidFill>
                <a:latin typeface="TexMaths Symbols"/>
                <a:ea typeface="TexMaths Symbols"/>
              </a:rPr>
              <a:t>pro</a:t>
            </a:r>
            <a:r>
              <a:rPr lang="en-GB" sz="1600" b="0" strike="noStrike" spc="-1" dirty="0">
                <a:solidFill>
                  <a:srgbClr val="000000"/>
                </a:solidFill>
                <a:latin typeface="Times New Roman"/>
                <a:ea typeface="Times New Roman"/>
              </a:rPr>
              <a:t> </a:t>
            </a:r>
            <a:r>
              <a:rPr lang="en-GB" sz="1600" b="0" strike="noStrike" spc="-1" dirty="0">
                <a:solidFill>
                  <a:srgbClr val="000000"/>
                </a:solidFill>
                <a:latin typeface="Times New Roman"/>
                <a:ea typeface="DejaVu Sans"/>
              </a:rPr>
              <a:t>.</a:t>
            </a:r>
            <a:endParaRPr lang="en-GB" sz="1600" b="0" strike="noStrike" spc="-1" dirty="0">
              <a:solidFill>
                <a:srgbClr val="000000"/>
              </a:solidFill>
              <a:latin typeface="Arial"/>
            </a:endParaRPr>
          </a:p>
        </p:txBody>
      </p:sp>
      <p:sp>
        <p:nvSpPr>
          <p:cNvPr id="512" name="CasellaDiTesto 506"/>
          <p:cNvSpPr/>
          <p:nvPr/>
        </p:nvSpPr>
        <p:spPr>
          <a:xfrm>
            <a:off x="512424" y="4419671"/>
            <a:ext cx="5862240" cy="9004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en-GB" sz="1600" b="0" strike="noStrike" spc="-1" dirty="0" err="1">
                <a:solidFill>
                  <a:srgbClr val="000000"/>
                </a:solidFill>
                <a:latin typeface="Times New Roman"/>
                <a:ea typeface="DejaVu Sans"/>
              </a:rPr>
              <a:t>L’algoritmo</a:t>
            </a:r>
            <a:r>
              <a:rPr lang="en-GB" sz="1600" b="0" strike="noStrike" spc="-1" dirty="0">
                <a:solidFill>
                  <a:srgbClr val="000000"/>
                </a:solidFill>
                <a:latin typeface="Times New Roman"/>
                <a:ea typeface="DejaVu Sans"/>
              </a:rPr>
              <a:t> ha </a:t>
            </a:r>
            <a:r>
              <a:rPr lang="en-GB" sz="1600" b="0" strike="noStrike" spc="-1" dirty="0" err="1">
                <a:solidFill>
                  <a:srgbClr val="000000"/>
                </a:solidFill>
                <a:latin typeface="Times New Roman"/>
                <a:ea typeface="DejaVu Sans"/>
              </a:rPr>
              <a:t>appreso</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l’identificazione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di BKG per </a:t>
            </a:r>
            <a:r>
              <a:rPr lang="en-GB" sz="1600" b="0" strike="noStrike" spc="-1" dirty="0" err="1">
                <a:solidFill>
                  <a:srgbClr val="000000"/>
                </a:solidFill>
                <a:latin typeface="Times New Roman"/>
                <a:ea typeface="DejaVu Sans"/>
              </a:rPr>
              <a:t>valori</a:t>
            </a:r>
            <a:r>
              <a:rPr lang="en-GB" sz="1600" b="0" strike="noStrike" spc="-1" dirty="0">
                <a:solidFill>
                  <a:srgbClr val="000000"/>
                </a:solidFill>
                <a:latin typeface="Times New Roman"/>
                <a:ea typeface="DejaVu Sans"/>
              </a:rPr>
              <a:t> di ∆R &gt; 4000 mm, in </a:t>
            </a:r>
            <a:r>
              <a:rPr lang="en-GB" sz="1600" b="0" strike="noStrike" spc="-1" dirty="0" err="1">
                <a:solidFill>
                  <a:srgbClr val="000000"/>
                </a:solidFill>
                <a:latin typeface="Times New Roman"/>
                <a:ea typeface="DejaVu Sans"/>
              </a:rPr>
              <a:t>questa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regione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si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osserva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infatti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una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separazione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tra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IBD e BKG.</a:t>
            </a:r>
            <a:endParaRPr lang="en-GB" sz="1600" b="0" strike="noStrike" spc="-1" dirty="0">
              <a:solidFill>
                <a:srgbClr val="000000"/>
              </a:solidFill>
              <a:latin typeface="Arial"/>
            </a:endParaRPr>
          </a:p>
        </p:txBody>
      </p:sp>
      <p:sp>
        <p:nvSpPr>
          <p:cNvPr id="513" name="CasellaDiTesto 507"/>
          <p:cNvSpPr/>
          <p:nvPr/>
        </p:nvSpPr>
        <p:spPr>
          <a:xfrm>
            <a:off x="513144" y="3064271"/>
            <a:ext cx="5251680" cy="13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en-GB" sz="1600" b="0" strike="noStrike" spc="-1" dirty="0" err="1">
                <a:solidFill>
                  <a:srgbClr val="000000"/>
                </a:solidFill>
                <a:latin typeface="Times New Roman"/>
                <a:ea typeface="DejaVu Sans"/>
              </a:rPr>
              <a:t>Approcciando</a:t>
            </a:r>
            <a:r>
              <a:rPr lang="en-GB" sz="1600" b="0" strike="noStrike" spc="-1" dirty="0">
                <a:solidFill>
                  <a:srgbClr val="000000"/>
                </a:solidFill>
                <a:latin typeface="Times New Roman"/>
                <a:ea typeface="DejaVu Sans"/>
              </a:rPr>
              <a:t> il </a:t>
            </a:r>
            <a:r>
              <a:rPr lang="en-GB" sz="1600" b="0" strike="noStrike" spc="-1" dirty="0" err="1">
                <a:solidFill>
                  <a:srgbClr val="000000"/>
                </a:solidFill>
                <a:latin typeface="Times New Roman"/>
                <a:ea typeface="DejaVu Sans"/>
              </a:rPr>
              <a:t>bordo</a:t>
            </a:r>
            <a:r>
              <a:rPr lang="en-GB" sz="1600" b="0" strike="noStrike" spc="-1" dirty="0">
                <a:solidFill>
                  <a:srgbClr val="000000"/>
                </a:solidFill>
                <a:latin typeface="Times New Roman"/>
                <a:ea typeface="DejaVu Sans"/>
              </a:rPr>
              <a:t> del </a:t>
            </a:r>
            <a:r>
              <a:rPr lang="en-GB" sz="1600" b="0" strike="noStrike" spc="-1" dirty="0" err="1">
                <a:solidFill>
                  <a:srgbClr val="000000"/>
                </a:solidFill>
                <a:latin typeface="Times New Roman"/>
                <a:ea typeface="DejaVu Sans"/>
              </a:rPr>
              <a:t>rivelatore</a:t>
            </a:r>
            <a:r>
              <a:rPr lang="en-GB" sz="1600" b="0" strike="noStrike" spc="-1" dirty="0">
                <a:solidFill>
                  <a:srgbClr val="000000"/>
                </a:solidFill>
                <a:latin typeface="Times New Roman"/>
                <a:ea typeface="DejaVu Sans"/>
              </a:rPr>
              <a:t> è </a:t>
            </a:r>
            <a:r>
              <a:rPr lang="en-GB" sz="1600" b="0" strike="noStrike" spc="-1" dirty="0" err="1">
                <a:solidFill>
                  <a:srgbClr val="000000"/>
                </a:solidFill>
                <a:latin typeface="Times New Roman"/>
                <a:ea typeface="DejaVu Sans"/>
              </a:rPr>
              <a:t>attesa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una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significativa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presenza</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BKG </a:t>
            </a:r>
            <a:r>
              <a:rPr lang="en-GB" sz="1600" b="0" strike="noStrike" spc="-1" dirty="0" err="1">
                <a:solidFill>
                  <a:srgbClr val="000000"/>
                </a:solidFill>
                <a:latin typeface="Times New Roman"/>
                <a:ea typeface="DejaVu Sans"/>
              </a:rPr>
              <a:t>attribuibili</a:t>
            </a:r>
            <a:r>
              <a:rPr lang="en-GB" sz="1600" b="0" strike="noStrike" spc="-1" dirty="0">
                <a:solidFill>
                  <a:srgbClr val="000000"/>
                </a:solidFill>
                <a:latin typeface="Times New Roman"/>
                <a:ea typeface="DejaVu Sans"/>
              </a:rPr>
              <a:t> a </a:t>
            </a:r>
            <a:r>
              <a:rPr lang="en-GB" sz="1600" b="0" strike="noStrike" spc="-1" dirty="0" err="1">
                <a:solidFill>
                  <a:srgbClr val="000000"/>
                </a:solidFill>
                <a:latin typeface="Times New Roman"/>
                <a:ea typeface="DejaVu Sans"/>
              </a:rPr>
              <a:t>vari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materiali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quali</a:t>
            </a:r>
            <a:r>
              <a:rPr lang="en-GB" sz="1600" b="0" strike="noStrike" spc="-1" dirty="0">
                <a:solidFill>
                  <a:srgbClr val="000000"/>
                </a:solidFill>
                <a:latin typeface="Times New Roman"/>
                <a:ea typeface="DejaVu Sans"/>
              </a:rPr>
              <a:t> </a:t>
            </a:r>
            <a:r>
              <a:rPr lang="en-GB" sz="1600" b="0" i="1" strike="noStrike" spc="-1" dirty="0" err="1">
                <a:solidFill>
                  <a:srgbClr val="000000"/>
                </a:solidFill>
                <a:latin typeface="Times New Roman"/>
                <a:ea typeface="DejaVu Sans"/>
              </a:rPr>
              <a:t>acrilico</a:t>
            </a:r>
            <a:r>
              <a:rPr lang="en-GB" sz="1600" b="0" strike="noStrike" spc="-1" dirty="0">
                <a:solidFill>
                  <a:srgbClr val="000000"/>
                </a:solidFill>
                <a:latin typeface="Times New Roman"/>
                <a:ea typeface="DejaVu Sans"/>
              </a:rPr>
              <a:t>, </a:t>
            </a:r>
            <a:r>
              <a:rPr lang="en-GB" sz="1600" b="0" i="1" strike="noStrike" spc="-1" dirty="0">
                <a:solidFill>
                  <a:srgbClr val="000000"/>
                </a:solidFill>
                <a:latin typeface="Times New Roman"/>
                <a:ea typeface="DejaVu Sans"/>
              </a:rPr>
              <a:t>barre </a:t>
            </a:r>
            <a:r>
              <a:rPr lang="en-GB" sz="1600" b="0" i="1" strike="noStrike" spc="-1" dirty="0" err="1">
                <a:solidFill>
                  <a:srgbClr val="000000"/>
                </a:solidFill>
                <a:latin typeface="Times New Roman"/>
                <a:ea typeface="DejaVu Sans"/>
              </a:rPr>
              <a:t>d'acciaio</a:t>
            </a:r>
            <a:r>
              <a:rPr lang="en-GB" sz="1600" b="0" strike="noStrike" spc="-1" dirty="0">
                <a:solidFill>
                  <a:srgbClr val="000000"/>
                </a:solidFill>
                <a:latin typeface="Times New Roman"/>
                <a:ea typeface="DejaVu Sans"/>
              </a:rPr>
              <a:t>, il </a:t>
            </a:r>
            <a:r>
              <a:rPr lang="en-GB" sz="1600" b="0" i="1" strike="noStrike" spc="-1" dirty="0" err="1">
                <a:solidFill>
                  <a:srgbClr val="000000"/>
                </a:solidFill>
                <a:latin typeface="Times New Roman"/>
                <a:ea typeface="DejaVu Sans"/>
              </a:rPr>
              <a:t>vetro</a:t>
            </a:r>
            <a:r>
              <a:rPr lang="en-GB" sz="1600" b="0" i="1" strike="noStrike" spc="-1" dirty="0">
                <a:solidFill>
                  <a:srgbClr val="000000"/>
                </a:solidFill>
                <a:latin typeface="Times New Roman"/>
                <a:ea typeface="DejaVu Sans"/>
              </a:rPr>
              <a:t> </a:t>
            </a:r>
            <a:r>
              <a:rPr lang="en-GB" sz="1600" b="0" i="1" strike="noStrike" spc="-1" dirty="0" err="1">
                <a:solidFill>
                  <a:srgbClr val="000000"/>
                </a:solidFill>
                <a:latin typeface="Times New Roman"/>
                <a:ea typeface="DejaVu Sans"/>
              </a:rPr>
              <a:t>dei</a:t>
            </a:r>
            <a:r>
              <a:rPr lang="en-GB" sz="1600" b="0" i="1" strike="noStrike" spc="-1" dirty="0">
                <a:solidFill>
                  <a:srgbClr val="000000"/>
                </a:solidFill>
                <a:latin typeface="Times New Roman"/>
                <a:ea typeface="DejaVu Sans"/>
              </a:rPr>
              <a:t> PMT </a:t>
            </a:r>
            <a:r>
              <a:rPr lang="en-GB" sz="1600" b="0" strike="noStrike" spc="-1" dirty="0">
                <a:solidFill>
                  <a:srgbClr val="000000"/>
                </a:solidFill>
                <a:latin typeface="Times New Roman"/>
                <a:ea typeface="DejaVu Sans"/>
              </a:rPr>
              <a:t>e il </a:t>
            </a:r>
            <a:r>
              <a:rPr lang="en-GB" sz="1600" b="0" i="1" strike="noStrike" spc="-1" dirty="0">
                <a:solidFill>
                  <a:srgbClr val="000000"/>
                </a:solidFill>
                <a:latin typeface="Times New Roman"/>
                <a:ea typeface="DejaVu Sans"/>
              </a:rPr>
              <a:t>radon</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naturalmente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presente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nella</a:t>
            </a:r>
            <a:r>
              <a:rPr lang="en-GB" sz="1600" b="0" strike="noStrike" spc="-1" dirty="0">
                <a:solidFill>
                  <a:srgbClr val="000000"/>
                </a:solidFill>
                <a:latin typeface="Times New Roman"/>
                <a:ea typeface="DejaVu Sans"/>
              </a:rPr>
              <a:t> piscina </a:t>
            </a:r>
            <a:r>
              <a:rPr lang="en-GB" sz="1600" b="0" strike="noStrike" spc="-1" dirty="0" err="1">
                <a:solidFill>
                  <a:srgbClr val="000000"/>
                </a:solidFill>
                <a:latin typeface="Times New Roman"/>
                <a:ea typeface="DejaVu Sans"/>
              </a:rPr>
              <a:t>d’acqua</a:t>
            </a:r>
            <a:r>
              <a:rPr lang="en-GB" sz="1600" b="0" strike="noStrike" spc="-1" dirty="0">
                <a:solidFill>
                  <a:srgbClr val="000000"/>
                </a:solidFill>
                <a:latin typeface="Times New Roman"/>
                <a:ea typeface="DejaVu Sans"/>
              </a:rPr>
              <a:t>.</a:t>
            </a:r>
            <a:endParaRPr lang="en-GB" sz="1600" b="0" strike="noStrike" spc="-1" dirty="0">
              <a:solidFill>
                <a:srgbClr val="000000"/>
              </a:solidFill>
              <a:latin typeface="Arial"/>
            </a:endParaRPr>
          </a:p>
        </p:txBody>
      </p:sp>
      <p:pic>
        <p:nvPicPr>
          <p:cNvPr id="3" name="Picture 15" descr="SigilloLogoLAST_WhiteOK">
            <a:extLst>
              <a:ext uri="{FF2B5EF4-FFF2-40B4-BE49-F238E27FC236}">
                <a16:creationId xmlns:a16="http://schemas.microsoft.com/office/drawing/2014/main" id="{CC09CF73-D632-3F48-681E-B4B95D116B33}"/>
              </a:ext>
            </a:extLst>
          </p:cNvPr>
          <p:cNvPicPr/>
          <p:nvPr/>
        </p:nvPicPr>
        <p:blipFill>
          <a:blip r:embed="rId3"/>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E87C9719-E060-F1C4-1DF9-0D1B199AC867}"/>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BDT: interpretazione</a:t>
            </a:r>
            <a:endParaRPr lang="en-GB" sz="3500" strike="noStrike" spc="-1" dirty="0">
              <a:solidFill>
                <a:srgbClr val="000000"/>
              </a:solidFill>
            </a:endParaRPr>
          </a:p>
        </p:txBody>
      </p:sp>
      <p:sp>
        <p:nvSpPr>
          <p:cNvPr id="7" name="CasellaDiTesto 7">
            <a:extLst>
              <a:ext uri="{FF2B5EF4-FFF2-40B4-BE49-F238E27FC236}">
                <a16:creationId xmlns:a16="http://schemas.microsoft.com/office/drawing/2014/main" id="{F855596D-A667-6A8C-AF7D-244BDA5C3D60}"/>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7FEEE991-903C-1167-AEDB-595A7CE05A05}"/>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19</a:t>
            </a:r>
            <a:endParaRPr lang="en-GB" sz="1500" b="1" strike="noStrike" spc="-1" dirty="0">
              <a:solidFill>
                <a:srgbClr val="000000"/>
              </a:solidFill>
            </a:endParaRPr>
          </a:p>
        </p:txBody>
      </p:sp>
      <p:pic>
        <p:nvPicPr>
          <p:cNvPr id="10" name="Immagine 9">
            <a:extLst>
              <a:ext uri="{FF2B5EF4-FFF2-40B4-BE49-F238E27FC236}">
                <a16:creationId xmlns:a16="http://schemas.microsoft.com/office/drawing/2014/main" id="{AC6E2758-8991-22AD-736B-991262E2D336}"/>
              </a:ext>
            </a:extLst>
          </p:cNvPr>
          <p:cNvPicPr>
            <a:picLocks noChangeAspect="1"/>
          </p:cNvPicPr>
          <p:nvPr/>
        </p:nvPicPr>
        <p:blipFill>
          <a:blip r:embed="rId4"/>
          <a:stretch>
            <a:fillRect/>
          </a:stretch>
        </p:blipFill>
        <p:spPr>
          <a:xfrm>
            <a:off x="6705816" y="1378131"/>
            <a:ext cx="4973040" cy="47276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 grpId="0"/>
      <p:bldP spid="5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gura a mano libera: forma 1">
            <a:extLst>
              <a:ext uri="{FF2B5EF4-FFF2-40B4-BE49-F238E27FC236}">
                <a16:creationId xmlns:a16="http://schemas.microsoft.com/office/drawing/2014/main" id="{E7801236-305C-DE49-F25C-55639B201220}"/>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3" name="Figura a mano libera: forma 3">
            <a:extLst>
              <a:ext uri="{FF2B5EF4-FFF2-40B4-BE49-F238E27FC236}">
                <a16:creationId xmlns:a16="http://schemas.microsoft.com/office/drawing/2014/main" id="{88750735-570B-F874-9D2A-FCBF0D951322}"/>
              </a:ext>
            </a:extLst>
          </p:cNvPr>
          <p:cNvSpPr/>
          <p:nvPr/>
        </p:nvSpPr>
        <p:spPr>
          <a:xfrm>
            <a:off x="1" y="6429719"/>
            <a:ext cx="12192000"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75C26085-73CB-F41F-EFE5-8FDE79A42018}"/>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3AC5CB75-FB5C-CE76-895D-177E60C0CCA3}"/>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9" name="CasellaDiTesto 7">
            <a:extLst>
              <a:ext uri="{FF2B5EF4-FFF2-40B4-BE49-F238E27FC236}">
                <a16:creationId xmlns:a16="http://schemas.microsoft.com/office/drawing/2014/main" id="{5B1980D5-3C63-2F92-AFB3-7997F00286B3}"/>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pc="-1" dirty="0">
                <a:solidFill>
                  <a:srgbClr val="FFFFFF"/>
                </a:solidFill>
                <a:ea typeface="Droid Sans Fallback"/>
              </a:rPr>
              <a:t>18</a:t>
            </a:r>
            <a:r>
              <a:rPr lang="it-IT" sz="1500" b="1" strike="noStrike" spc="-1" dirty="0">
                <a:solidFill>
                  <a:srgbClr val="FFFFFF"/>
                </a:solidFill>
                <a:ea typeface="Droid Sans Fallback"/>
              </a:rPr>
              <a:t>.07.2023</a:t>
            </a:r>
            <a:endParaRPr lang="en-GB" sz="1500" b="1" strike="noStrike" spc="-1" dirty="0">
              <a:solidFill>
                <a:srgbClr val="000000"/>
              </a:solidFill>
            </a:endParaRPr>
          </a:p>
        </p:txBody>
      </p:sp>
      <p:sp>
        <p:nvSpPr>
          <p:cNvPr id="10" name="CasellaDiTesto 7">
            <a:extLst>
              <a:ext uri="{FF2B5EF4-FFF2-40B4-BE49-F238E27FC236}">
                <a16:creationId xmlns:a16="http://schemas.microsoft.com/office/drawing/2014/main" id="{A2D4ED31-BEBA-66A9-F43D-5ECBC33BE79D}"/>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20</a:t>
            </a:r>
            <a:endParaRPr lang="en-GB" sz="1500" b="1" strike="noStrike" spc="-1" dirty="0">
              <a:solidFill>
                <a:srgbClr val="000000"/>
              </a:solidFill>
            </a:endParaRPr>
          </a:p>
        </p:txBody>
      </p:sp>
      <p:sp>
        <p:nvSpPr>
          <p:cNvPr id="11" name="CasellaDiTesto 12">
            <a:extLst>
              <a:ext uri="{FF2B5EF4-FFF2-40B4-BE49-F238E27FC236}">
                <a16:creationId xmlns:a16="http://schemas.microsoft.com/office/drawing/2014/main" id="{44C94AC6-7917-51C4-40AB-D0D133197E0F}"/>
              </a:ext>
            </a:extLst>
          </p:cNvPr>
          <p:cNvSpPr txBox="1">
            <a:spLocks/>
          </p:cNvSpPr>
          <p:nvPr/>
        </p:nvSpPr>
        <p:spPr>
          <a:xfrm>
            <a:off x="4026780" y="3106561"/>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Risultati</a:t>
            </a:r>
            <a:endParaRPr lang="en-GB" sz="3600" spc="-1" dirty="0">
              <a:solidFill>
                <a:schemeClr val="tx2"/>
              </a:solidFill>
              <a:latin typeface="Arial"/>
            </a:endParaRPr>
          </a:p>
        </p:txBody>
      </p:sp>
      <p:pic>
        <p:nvPicPr>
          <p:cNvPr id="8" name="Picture 1" descr="SigilloLogoLAST_WhiteOK">
            <a:extLst>
              <a:ext uri="{FF2B5EF4-FFF2-40B4-BE49-F238E27FC236}">
                <a16:creationId xmlns:a16="http://schemas.microsoft.com/office/drawing/2014/main" id="{3B8A3AF6-70BA-90AB-B80C-09E7608C53C6}"/>
              </a:ext>
            </a:extLst>
          </p:cNvPr>
          <p:cNvPicPr/>
          <p:nvPr/>
        </p:nvPicPr>
        <p:blipFill>
          <a:blip r:embed="rId3"/>
          <a:stretch/>
        </p:blipFill>
        <p:spPr>
          <a:xfrm>
            <a:off x="5386620" y="389687"/>
            <a:ext cx="1720440" cy="76824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Figura a mano libera: forma 1"/>
          <p:cNvSpPr/>
          <p:nvPr/>
        </p:nvSpPr>
        <p:spPr>
          <a:xfrm>
            <a:off x="3120" y="-11493"/>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pic>
        <p:nvPicPr>
          <p:cNvPr id="140" name="Picture 1" descr="SigilloLogoLAST_WhiteOK"/>
          <p:cNvPicPr/>
          <p:nvPr/>
        </p:nvPicPr>
        <p:blipFill>
          <a:blip r:embed="rId3"/>
          <a:stretch/>
        </p:blipFill>
        <p:spPr>
          <a:xfrm>
            <a:off x="5234220" y="237287"/>
            <a:ext cx="1720440" cy="768240"/>
          </a:xfrm>
          <a:prstGeom prst="rect">
            <a:avLst/>
          </a:prstGeom>
          <a:ln w="0">
            <a:noFill/>
          </a:ln>
        </p:spPr>
      </p:pic>
      <p:sp>
        <p:nvSpPr>
          <p:cNvPr id="141" name="Figura a mano libera: forma 3"/>
          <p:cNvSpPr/>
          <p:nvPr/>
        </p:nvSpPr>
        <p:spPr>
          <a:xfrm>
            <a:off x="-17232" y="6416856"/>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144" name="CasellaDiTesto 6"/>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145" name="CasellaDiTesto 7"/>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147" name="CasellaDiTesto 13"/>
          <p:cNvSpPr/>
          <p:nvPr/>
        </p:nvSpPr>
        <p:spPr>
          <a:xfrm>
            <a:off x="1635300" y="2884204"/>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685800" algn="ctr">
              <a:lnSpc>
                <a:spcPct val="100000"/>
              </a:lnSpc>
              <a:buClr>
                <a:srgbClr val="FFFFFF"/>
              </a:buClr>
              <a:buFont typeface="Arial" panose="020B0604020202020204" pitchFamily="34" charset="0"/>
              <a:buChar char="•"/>
            </a:pPr>
            <a:r>
              <a:rPr lang="it-IT" sz="4800" b="1" strike="noStrike" spc="-1" dirty="0">
                <a:solidFill>
                  <a:srgbClr val="FFFFFF"/>
                </a:solidFill>
                <a:latin typeface="Times New Roman"/>
                <a:ea typeface="DejaVu Sans"/>
              </a:rPr>
              <a:t>JUNO</a:t>
            </a:r>
            <a:r>
              <a:rPr lang="it-IT" sz="4800" b="1" strike="noStrike" spc="-1" dirty="0">
                <a:solidFill>
                  <a:srgbClr val="FFFFFF">
                    <a:alpha val="44000"/>
                  </a:srgbClr>
                </a:solidFill>
                <a:latin typeface="Times New Roman"/>
                <a:ea typeface="DejaVu Sans"/>
              </a:rPr>
              <a:t> </a:t>
            </a:r>
            <a:r>
              <a:rPr lang="it-IT" sz="4800" b="1" strike="noStrike" spc="-1" dirty="0">
                <a:solidFill>
                  <a:srgbClr val="FFFFFF"/>
                </a:solidFill>
                <a:latin typeface="Times New Roman"/>
                <a:ea typeface="DejaVu Sans"/>
              </a:rPr>
              <a:t>detector</a:t>
            </a:r>
            <a:endParaRPr lang="en-GB" sz="4800" b="0" strike="noStrike" spc="-1" dirty="0">
              <a:solidFill>
                <a:srgbClr val="000000"/>
              </a:solidFill>
              <a:latin typeface="Arial"/>
            </a:endParaRPr>
          </a:p>
        </p:txBody>
      </p:sp>
      <p:sp>
        <p:nvSpPr>
          <p:cNvPr id="148" name="CasellaDiTesto 14"/>
          <p:cNvSpPr/>
          <p:nvPr/>
        </p:nvSpPr>
        <p:spPr>
          <a:xfrm>
            <a:off x="1635300" y="3830686"/>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685800" algn="ctr">
              <a:lnSpc>
                <a:spcPct val="100000"/>
              </a:lnSpc>
              <a:buClr>
                <a:srgbClr val="FFFFFF"/>
              </a:buClr>
              <a:buFont typeface="Arial" panose="020B0604020202020204" pitchFamily="34" charset="0"/>
              <a:buChar char="•"/>
            </a:pPr>
            <a:r>
              <a:rPr lang="it-IT" sz="4800" b="1" strike="noStrike" spc="-1" dirty="0">
                <a:solidFill>
                  <a:schemeClr val="tx2">
                    <a:lumMod val="20000"/>
                    <a:lumOff val="80000"/>
                  </a:schemeClr>
                </a:solidFill>
                <a:latin typeface="Times New Roman"/>
                <a:ea typeface="DejaVu Sans"/>
              </a:rPr>
              <a:t>JUNO </a:t>
            </a:r>
            <a:r>
              <a:rPr lang="it-IT" sz="4800" b="1" strike="noStrike" spc="-1" dirty="0" err="1">
                <a:solidFill>
                  <a:schemeClr val="tx2">
                    <a:lumMod val="20000"/>
                    <a:lumOff val="80000"/>
                  </a:schemeClr>
                </a:solidFill>
                <a:latin typeface="Times New Roman"/>
                <a:ea typeface="DejaVu Sans"/>
              </a:rPr>
              <a:t>signal</a:t>
            </a:r>
            <a:r>
              <a:rPr lang="it-IT" sz="4800" b="1" strike="noStrike" spc="-1" dirty="0">
                <a:solidFill>
                  <a:schemeClr val="tx2">
                    <a:lumMod val="20000"/>
                    <a:lumOff val="80000"/>
                  </a:schemeClr>
                </a:solidFill>
                <a:latin typeface="Times New Roman"/>
                <a:ea typeface="DejaVu Sans"/>
              </a:rPr>
              <a:t> and background</a:t>
            </a:r>
            <a:endParaRPr lang="en-GB" sz="4800" b="0" strike="noStrike" spc="-1" dirty="0">
              <a:solidFill>
                <a:schemeClr val="tx2">
                  <a:lumMod val="20000"/>
                  <a:lumOff val="80000"/>
                </a:schemeClr>
              </a:solidFill>
              <a:latin typeface="Arial"/>
            </a:endParaRPr>
          </a:p>
        </p:txBody>
      </p:sp>
      <p:sp>
        <p:nvSpPr>
          <p:cNvPr id="2" name="CasellaDiTesto 7">
            <a:extLst>
              <a:ext uri="{FF2B5EF4-FFF2-40B4-BE49-F238E27FC236}">
                <a16:creationId xmlns:a16="http://schemas.microsoft.com/office/drawing/2014/main" id="{BE3F355F-A983-5C50-B42C-97CFB595921C}"/>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pc="-1" dirty="0">
                <a:solidFill>
                  <a:srgbClr val="FFFFFF"/>
                </a:solidFill>
                <a:ea typeface="Droid Sans Fallback"/>
              </a:rPr>
              <a:t>18</a:t>
            </a:r>
            <a:r>
              <a:rPr lang="it-IT" sz="1500" b="1" strike="noStrike" spc="-1" dirty="0">
                <a:solidFill>
                  <a:srgbClr val="FFFFFF"/>
                </a:solidFill>
                <a:ea typeface="Droid Sans Fallback"/>
              </a:rPr>
              <a:t>.07.2023</a:t>
            </a:r>
            <a:endParaRPr lang="en-GB" sz="1500" b="1" strike="noStrike" spc="-1" dirty="0">
              <a:solidFill>
                <a:srgbClr val="000000"/>
              </a:solidFill>
            </a:endParaRPr>
          </a:p>
        </p:txBody>
      </p:sp>
      <p:sp>
        <p:nvSpPr>
          <p:cNvPr id="6" name="CasellaDiTesto 7">
            <a:extLst>
              <a:ext uri="{FF2B5EF4-FFF2-40B4-BE49-F238E27FC236}">
                <a16:creationId xmlns:a16="http://schemas.microsoft.com/office/drawing/2014/main" id="{2952FEB1-79FA-D9B2-901A-B9C92DAFC636}"/>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trike="noStrike" spc="-1" dirty="0">
                <a:solidFill>
                  <a:srgbClr val="FFFFFF"/>
                </a:solidFill>
                <a:ea typeface="Droid Sans Fallback"/>
              </a:rPr>
              <a:t>2</a:t>
            </a:r>
            <a:endParaRPr lang="en-GB" sz="1500" b="1" strike="noStrike" spc="-1" dirty="0">
              <a:solidFill>
                <a:srgbClr val="000000"/>
              </a:solidFill>
            </a:endParaRPr>
          </a:p>
        </p:txBody>
      </p:sp>
      <p:sp>
        <p:nvSpPr>
          <p:cNvPr id="8" name="CasellaDiTesto 12">
            <a:extLst>
              <a:ext uri="{FF2B5EF4-FFF2-40B4-BE49-F238E27FC236}">
                <a16:creationId xmlns:a16="http://schemas.microsoft.com/office/drawing/2014/main" id="{13656A0A-8800-BC4A-1017-CF7823E3DEAC}"/>
              </a:ext>
            </a:extLst>
          </p:cNvPr>
          <p:cNvSpPr txBox="1">
            <a:spLocks/>
          </p:cNvSpPr>
          <p:nvPr/>
        </p:nvSpPr>
        <p:spPr>
          <a:xfrm>
            <a:off x="4026780" y="2122388"/>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ea typeface="DejaVu Sans"/>
              </a:rPr>
              <a:t>Introduzione</a:t>
            </a:r>
            <a:endParaRPr lang="en-GB" sz="3600" spc="-1" dirty="0">
              <a:solidFill>
                <a:schemeClr val="tx2"/>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 name="Immagine 639"/>
          <p:cNvPicPr/>
          <p:nvPr/>
        </p:nvPicPr>
        <p:blipFill>
          <a:blip r:embed="rId3"/>
          <a:stretch/>
        </p:blipFill>
        <p:spPr>
          <a:xfrm>
            <a:off x="6096000" y="2600985"/>
            <a:ext cx="4335840" cy="1107360"/>
          </a:xfrm>
          <a:prstGeom prst="rect">
            <a:avLst/>
          </a:prstGeom>
          <a:ln w="0">
            <a:noFill/>
          </a:ln>
        </p:spPr>
      </p:pic>
      <p:sp>
        <p:nvSpPr>
          <p:cNvPr id="531" name="CasellaDiTesto 642"/>
          <p:cNvSpPr/>
          <p:nvPr/>
        </p:nvSpPr>
        <p:spPr>
          <a:xfrm>
            <a:off x="6096000" y="3960396"/>
            <a:ext cx="4335840" cy="151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spcAft>
                <a:spcPts val="850"/>
              </a:spcAft>
              <a:buClr>
                <a:srgbClr val="000000"/>
              </a:buClr>
              <a:buSzPct val="45000"/>
              <a:buFont typeface="Wingdings" charset="2"/>
              <a:buChar char=""/>
            </a:pPr>
            <a:r>
              <a:rPr lang="en-GB" sz="1600" b="0" strike="noStrike" spc="-1" dirty="0">
                <a:solidFill>
                  <a:srgbClr val="000000"/>
                </a:solidFill>
                <a:latin typeface="Times New Roman"/>
                <a:ea typeface="Microsoft YaHei"/>
              </a:rPr>
              <a:t>Minor </a:t>
            </a:r>
            <a:r>
              <a:rPr lang="en-GB" sz="1600" b="0" strike="noStrike" spc="-1" dirty="0" err="1">
                <a:solidFill>
                  <a:srgbClr val="000000"/>
                </a:solidFill>
                <a:latin typeface="Times New Roman"/>
                <a:ea typeface="Microsoft YaHei"/>
              </a:rPr>
              <a:t>numero</a:t>
            </a:r>
            <a:r>
              <a:rPr lang="en-GB" sz="1600" b="0" strike="noStrike" spc="-1" dirty="0">
                <a:solidFill>
                  <a:srgbClr val="000000"/>
                </a:solidFill>
                <a:latin typeface="Times New Roman"/>
                <a:ea typeface="Microsoft YaHei"/>
              </a:rPr>
              <a:t> di </a:t>
            </a:r>
            <a:r>
              <a:rPr lang="en-GB" sz="1600" b="0" strike="noStrike" spc="-1" dirty="0" err="1">
                <a:solidFill>
                  <a:srgbClr val="000000"/>
                </a:solidFill>
                <a:latin typeface="Times New Roman"/>
                <a:ea typeface="Microsoft YaHei"/>
              </a:rPr>
              <a:t>errori</a:t>
            </a:r>
            <a:r>
              <a:rPr lang="en-GB" sz="1600" b="0" strike="noStrike" spc="-1" dirty="0">
                <a:solidFill>
                  <a:srgbClr val="000000"/>
                </a:solidFill>
                <a:latin typeface="Times New Roman"/>
                <a:ea typeface="Microsoft YaHei"/>
              </a:rPr>
              <a:t> di </a:t>
            </a:r>
            <a:r>
              <a:rPr lang="en-GB" sz="1600" b="0" strike="noStrike" spc="-1" dirty="0" err="1">
                <a:solidFill>
                  <a:srgbClr val="000000"/>
                </a:solidFill>
                <a:latin typeface="Times New Roman"/>
                <a:ea typeface="Microsoft YaHei"/>
              </a:rPr>
              <a:t>classificazione</a:t>
            </a:r>
            <a:r>
              <a:rPr lang="en-GB" sz="1600" b="0" strike="noStrike" spc="-1" dirty="0">
                <a:solidFill>
                  <a:srgbClr val="000000"/>
                </a:solidFill>
                <a:latin typeface="Times New Roman"/>
                <a:ea typeface="Microsoft YaHei"/>
              </a:rPr>
              <a:t> per </a:t>
            </a:r>
            <a:r>
              <a:rPr lang="en-GB" sz="1600" b="0" strike="noStrike" spc="-1" dirty="0" err="1">
                <a:solidFill>
                  <a:srgbClr val="000000"/>
                </a:solidFill>
                <a:latin typeface="Times New Roman"/>
                <a:ea typeface="Microsoft YaHei"/>
              </a:rPr>
              <a:t>eventi</a:t>
            </a:r>
            <a:r>
              <a:rPr lang="en-GB" sz="1600" b="0" strike="noStrike" spc="-1" dirty="0">
                <a:solidFill>
                  <a:srgbClr val="000000"/>
                </a:solidFill>
                <a:latin typeface="Times New Roman"/>
                <a:ea typeface="Microsoft YaHei"/>
              </a:rPr>
              <a:t> IBD (4 </a:t>
            </a:r>
            <a:r>
              <a:rPr lang="en-GB" sz="1600" b="0" strike="noStrike" spc="-1" dirty="0" err="1">
                <a:solidFill>
                  <a:srgbClr val="000000"/>
                </a:solidFill>
                <a:latin typeface="Times New Roman"/>
                <a:ea typeface="Microsoft YaHei"/>
              </a:rPr>
              <a:t>eventi</a:t>
            </a:r>
            <a:r>
              <a:rPr lang="en-GB" sz="1600" b="0" strike="noStrike" spc="-1" dirty="0">
                <a:solidFill>
                  <a:srgbClr val="000000"/>
                </a:solidFill>
                <a:latin typeface="Times New Roman"/>
                <a:ea typeface="Microsoft YaHei"/>
              </a:rPr>
              <a:t> FN) e BKG (</a:t>
            </a:r>
            <a:r>
              <a:rPr lang="en-GB" sz="1600" b="0" strike="noStrike" spc="-1" dirty="0">
                <a:solidFill>
                  <a:srgbClr val="000000"/>
                </a:solidFill>
                <a:latin typeface="Times New Roman"/>
                <a:ea typeface="DejaVu Sans"/>
              </a:rPr>
              <a:t>3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FP).</a:t>
            </a:r>
            <a:endParaRPr lang="en-GB" sz="1600" b="0" strike="noStrike" spc="-1" dirty="0">
              <a:solidFill>
                <a:srgbClr val="000000"/>
              </a:solidFill>
              <a:latin typeface="Arial"/>
            </a:endParaRPr>
          </a:p>
          <a:p>
            <a:pPr marL="216000" indent="-216000">
              <a:lnSpc>
                <a:spcPct val="100000"/>
              </a:lnSpc>
              <a:spcAft>
                <a:spcPts val="850"/>
              </a:spcAft>
              <a:buClr>
                <a:srgbClr val="000000"/>
              </a:buClr>
              <a:buSzPct val="45000"/>
              <a:buFont typeface="Wingdings" charset="2"/>
              <a:buChar char=""/>
            </a:pPr>
            <a:r>
              <a:rPr lang="en-GB" sz="1600" b="0" strike="noStrike" spc="-1" dirty="0">
                <a:solidFill>
                  <a:srgbClr val="000000"/>
                </a:solidFill>
                <a:latin typeface="Times New Roman"/>
                <a:ea typeface="DejaVu Sans"/>
              </a:rPr>
              <a:t>La </a:t>
            </a:r>
            <a:r>
              <a:rPr lang="en-GB" sz="1600" b="0" strike="noStrike" spc="-1" dirty="0" err="1">
                <a:solidFill>
                  <a:srgbClr val="000000"/>
                </a:solidFill>
                <a:latin typeface="Times New Roman"/>
                <a:ea typeface="DejaVu Sans"/>
              </a:rPr>
              <a:t>precisione</a:t>
            </a:r>
            <a:r>
              <a:rPr lang="en-GB" sz="1600" b="0" strike="noStrike" spc="-1" dirty="0">
                <a:solidFill>
                  <a:srgbClr val="000000"/>
                </a:solidFill>
                <a:latin typeface="Times New Roman"/>
                <a:ea typeface="DejaVu Sans"/>
              </a:rPr>
              <a:t> del </a:t>
            </a:r>
            <a:r>
              <a:rPr lang="en-GB" sz="1600" b="0" strike="noStrike" spc="-1" dirty="0" err="1">
                <a:solidFill>
                  <a:srgbClr val="000000"/>
                </a:solidFill>
                <a:latin typeface="Times New Roman"/>
                <a:ea typeface="DejaVu Sans"/>
              </a:rPr>
              <a:t>modello</a:t>
            </a:r>
            <a:r>
              <a:rPr lang="en-GB" sz="1600" b="0" strike="noStrike" spc="-1" dirty="0">
                <a:solidFill>
                  <a:srgbClr val="000000"/>
                </a:solidFill>
                <a:latin typeface="Times New Roman"/>
                <a:ea typeface="DejaVu Sans"/>
              </a:rPr>
              <a:t> è </a:t>
            </a:r>
            <a:r>
              <a:rPr lang="en-GB" sz="1600" b="0" strike="noStrike" spc="-1" dirty="0" err="1">
                <a:solidFill>
                  <a:srgbClr val="000000"/>
                </a:solidFill>
                <a:latin typeface="Times New Roman"/>
                <a:ea typeface="DejaVu Sans"/>
              </a:rPr>
              <a:t>elevata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rendendolo</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particolarmente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affidabile</a:t>
            </a:r>
            <a:r>
              <a:rPr lang="en-GB" sz="1600" b="0" strike="noStrike" spc="-1" dirty="0">
                <a:solidFill>
                  <a:srgbClr val="000000"/>
                </a:solidFill>
                <a:latin typeface="Times New Roman"/>
                <a:ea typeface="DejaVu Sans"/>
              </a:rPr>
              <a:t> per la </a:t>
            </a:r>
            <a:r>
              <a:rPr lang="en-GB" sz="1600" b="0" strike="noStrike" spc="-1" dirty="0" err="1">
                <a:solidFill>
                  <a:srgbClr val="000000"/>
                </a:solidFill>
                <a:latin typeface="Times New Roman"/>
                <a:ea typeface="DejaVu Sans"/>
              </a:rPr>
              <a:t>corretta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individuazione</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entrambe</a:t>
            </a:r>
            <a:r>
              <a:rPr lang="en-GB" sz="1600" b="0" strike="noStrike" spc="-1" dirty="0">
                <a:solidFill>
                  <a:srgbClr val="000000"/>
                </a:solidFill>
                <a:latin typeface="Times New Roman"/>
                <a:ea typeface="DejaVu Sans"/>
              </a:rPr>
              <a:t> le </a:t>
            </a:r>
            <a:r>
              <a:rPr lang="en-GB" sz="1600" b="0" strike="noStrike" spc="-1" dirty="0" err="1">
                <a:solidFill>
                  <a:srgbClr val="000000"/>
                </a:solidFill>
                <a:latin typeface="Times New Roman"/>
                <a:ea typeface="DejaVu Sans"/>
              </a:rPr>
              <a:t>categorie</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a:t>
            </a:r>
            <a:endParaRPr lang="en-GB" sz="1600" b="0" strike="noStrike" spc="-1" dirty="0">
              <a:solidFill>
                <a:srgbClr val="000000"/>
              </a:solidFill>
              <a:latin typeface="Arial"/>
            </a:endParaRPr>
          </a:p>
        </p:txBody>
      </p:sp>
      <p:sp>
        <p:nvSpPr>
          <p:cNvPr id="532" name="CasellaDiTesto 644"/>
          <p:cNvSpPr/>
          <p:nvPr/>
        </p:nvSpPr>
        <p:spPr>
          <a:xfrm>
            <a:off x="7698540" y="2222565"/>
            <a:ext cx="1208880" cy="59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600" b="1" strike="noStrike" spc="-1" dirty="0" err="1">
                <a:solidFill>
                  <a:srgbClr val="000000"/>
                </a:solidFill>
                <a:latin typeface="Times New Roman"/>
                <a:ea typeface="DejaVu Sans"/>
              </a:rPr>
              <a:t>XGBoost</a:t>
            </a:r>
            <a:r>
              <a:rPr lang="en-GB" sz="1800" b="1" strike="noStrike" spc="-1" dirty="0">
                <a:solidFill>
                  <a:srgbClr val="000000"/>
                </a:solidFill>
                <a:latin typeface="Times New Roman"/>
                <a:ea typeface="DejaVu Sans"/>
              </a:rPr>
              <a:t>:</a:t>
            </a:r>
            <a:endParaRPr lang="en-GB" sz="1800" b="0" strike="noStrike" spc="-1" dirty="0">
              <a:solidFill>
                <a:srgbClr val="000000"/>
              </a:solidFill>
              <a:latin typeface="Arial"/>
            </a:endParaRPr>
          </a:p>
        </p:txBody>
      </p:sp>
      <p:sp>
        <p:nvSpPr>
          <p:cNvPr id="533" name="CasellaDiTesto 645"/>
          <p:cNvSpPr/>
          <p:nvPr/>
        </p:nvSpPr>
        <p:spPr>
          <a:xfrm>
            <a:off x="2697463" y="2262217"/>
            <a:ext cx="1608480" cy="4332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600" b="1" strike="noStrike" spc="-1" dirty="0">
                <a:solidFill>
                  <a:srgbClr val="000000"/>
                </a:solidFill>
                <a:latin typeface="Times New Roman"/>
                <a:ea typeface="DejaVu Sans"/>
              </a:rPr>
              <a:t>Manual Cut: </a:t>
            </a:r>
            <a:endParaRPr lang="en-GB" sz="1600" b="0" strike="noStrike" spc="-1" dirty="0">
              <a:solidFill>
                <a:srgbClr val="000000"/>
              </a:solidFill>
              <a:latin typeface="Arial"/>
            </a:endParaRPr>
          </a:p>
        </p:txBody>
      </p:sp>
      <p:sp>
        <p:nvSpPr>
          <p:cNvPr id="534" name="CasellaDiTesto 646"/>
          <p:cNvSpPr/>
          <p:nvPr/>
        </p:nvSpPr>
        <p:spPr>
          <a:xfrm>
            <a:off x="1333783" y="3961636"/>
            <a:ext cx="4259280" cy="19050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spcAft>
                <a:spcPts val="850"/>
              </a:spcAft>
              <a:buClr>
                <a:srgbClr val="000000"/>
              </a:buClr>
              <a:buSzPct val="45000"/>
              <a:buFont typeface="Wingdings" charset="2"/>
              <a:buChar char=""/>
            </a:pPr>
            <a:r>
              <a:rPr lang="en-GB" sz="1600" b="0" strike="noStrike" spc="-1" dirty="0" err="1">
                <a:solidFill>
                  <a:srgbClr val="000000"/>
                </a:solidFill>
                <a:latin typeface="Times New Roman"/>
                <a:ea typeface="DejaVu Sans"/>
              </a:rPr>
              <a:t>Mostra</a:t>
            </a:r>
            <a:r>
              <a:rPr lang="en-GB" sz="1600" b="0" strike="noStrike" spc="-1" dirty="0">
                <a:solidFill>
                  <a:srgbClr val="000000"/>
                </a:solidFill>
                <a:latin typeface="Times New Roman"/>
                <a:ea typeface="DejaVu Sans"/>
              </a:rPr>
              <a:t> un </a:t>
            </a:r>
            <a:r>
              <a:rPr lang="en-GB" sz="1600" b="0" strike="noStrike" spc="-1" dirty="0" err="1">
                <a:solidFill>
                  <a:srgbClr val="000000"/>
                </a:solidFill>
                <a:latin typeface="Times New Roman"/>
                <a:ea typeface="DejaVu Sans"/>
              </a:rPr>
              <a:t>numero</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considerevole</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errori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nella</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classificazione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degli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IBD, con 4542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IBD </a:t>
            </a:r>
            <a:r>
              <a:rPr lang="en-GB" sz="1600" b="0" strike="noStrike" spc="-1" dirty="0" err="1">
                <a:solidFill>
                  <a:srgbClr val="000000"/>
                </a:solidFill>
                <a:latin typeface="Times New Roman"/>
                <a:ea typeface="DejaVu Sans"/>
              </a:rPr>
              <a:t>erroneamente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identificati</a:t>
            </a:r>
            <a:r>
              <a:rPr lang="en-GB" sz="1600" b="0" strike="noStrike" spc="-1" dirty="0">
                <a:solidFill>
                  <a:srgbClr val="000000"/>
                </a:solidFill>
                <a:latin typeface="Times New Roman"/>
                <a:ea typeface="DejaVu Sans"/>
              </a:rPr>
              <a:t> come BKG.</a:t>
            </a:r>
            <a:endParaRPr lang="en-GB" sz="1600" b="0" strike="noStrike" spc="-1" dirty="0">
              <a:solidFill>
                <a:srgbClr val="000000"/>
              </a:solidFill>
              <a:latin typeface="Arial"/>
            </a:endParaRPr>
          </a:p>
          <a:p>
            <a:pPr marL="216000" indent="-216000">
              <a:lnSpc>
                <a:spcPct val="100000"/>
              </a:lnSpc>
              <a:spcAft>
                <a:spcPts val="850"/>
              </a:spcAft>
              <a:buClr>
                <a:srgbClr val="000000"/>
              </a:buClr>
              <a:buSzPct val="45000"/>
              <a:buFont typeface="Wingdings" charset="2"/>
              <a:buChar char=""/>
            </a:pPr>
            <a:r>
              <a:rPr lang="en-GB" sz="1600" b="0" strike="noStrike" spc="-1" dirty="0" err="1">
                <a:solidFill>
                  <a:srgbClr val="000000"/>
                </a:solidFill>
                <a:latin typeface="Times New Roman"/>
                <a:ea typeface="DejaVu Sans"/>
              </a:rPr>
              <a:t>Fornisce</a:t>
            </a:r>
            <a:r>
              <a:rPr lang="en-GB" sz="1600" b="0" strike="noStrike" spc="-1" dirty="0">
                <a:solidFill>
                  <a:srgbClr val="000000"/>
                </a:solidFill>
                <a:latin typeface="Times New Roman"/>
                <a:ea typeface="DejaVu Sans"/>
              </a:rPr>
              <a:t> un </a:t>
            </a:r>
            <a:r>
              <a:rPr lang="en-GB" sz="1600" b="0" strike="noStrike" spc="-1" dirty="0" err="1">
                <a:solidFill>
                  <a:srgbClr val="000000"/>
                </a:solidFill>
                <a:latin typeface="Times New Roman"/>
                <a:ea typeface="DejaVu Sans"/>
              </a:rPr>
              <a:t>efficace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esclusione</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di BKG.</a:t>
            </a:r>
            <a:endParaRPr lang="en-GB" sz="1600" b="0" strike="noStrike" spc="-1" dirty="0">
              <a:solidFill>
                <a:srgbClr val="000000"/>
              </a:solidFill>
              <a:latin typeface="Arial"/>
            </a:endParaRPr>
          </a:p>
        </p:txBody>
      </p:sp>
      <p:sp>
        <p:nvSpPr>
          <p:cNvPr id="535" name="CasellaDiTesto 529"/>
          <p:cNvSpPr/>
          <p:nvPr/>
        </p:nvSpPr>
        <p:spPr>
          <a:xfrm>
            <a:off x="155880" y="1056450"/>
            <a:ext cx="12033360" cy="61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gn="ctr">
              <a:lnSpc>
                <a:spcPct val="100000"/>
              </a:lnSpc>
              <a:buFont typeface="Arial" panose="020B0604020202020204" pitchFamily="34" charset="0"/>
              <a:buChar char="•"/>
            </a:pPr>
            <a:r>
              <a:rPr lang="en-GB" sz="1600" b="0" strike="noStrike" spc="-1" dirty="0">
                <a:solidFill>
                  <a:srgbClr val="000000"/>
                </a:solidFill>
                <a:latin typeface="Times New Roman" panose="02020603050405020304" pitchFamily="18" charset="0"/>
                <a:cs typeface="Times New Roman" panose="02020603050405020304" pitchFamily="18" charset="0"/>
              </a:rPr>
              <a:t>Per le </a:t>
            </a:r>
            <a:r>
              <a:rPr lang="en-GB" sz="1600" b="0" strike="noStrike" spc="-1" dirty="0" err="1">
                <a:solidFill>
                  <a:srgbClr val="000000"/>
                </a:solidFill>
                <a:latin typeface="Times New Roman" panose="02020603050405020304" pitchFamily="18" charset="0"/>
                <a:cs typeface="Times New Roman" panose="02020603050405020304" pitchFamily="18" charset="0"/>
              </a:rPr>
              <a:t>valutazioni</a:t>
            </a:r>
            <a:r>
              <a:rPr lang="en-GB" sz="1600" b="0" strike="noStrike" spc="-1" dirty="0">
                <a:solidFill>
                  <a:srgbClr val="000000"/>
                </a:solidFill>
                <a:latin typeface="Times New Roman" panose="02020603050405020304" pitchFamily="18" charset="0"/>
                <a:cs typeface="Times New Roman" panose="02020603050405020304" pitchFamily="18" charset="0"/>
              </a:rPr>
              <a:t> </a:t>
            </a:r>
            <a:r>
              <a:rPr lang="en-GB" sz="1600" b="0" strike="noStrike" spc="-1" dirty="0" err="1">
                <a:solidFill>
                  <a:srgbClr val="000000"/>
                </a:solidFill>
                <a:latin typeface="Times New Roman" panose="02020603050405020304" pitchFamily="18" charset="0"/>
                <a:cs typeface="Times New Roman" panose="02020603050405020304" pitchFamily="18" charset="0"/>
              </a:rPr>
              <a:t>delle</a:t>
            </a:r>
            <a:r>
              <a:rPr lang="en-GB" sz="1600" b="0" strike="noStrike" spc="-1" dirty="0">
                <a:solidFill>
                  <a:srgbClr val="000000"/>
                </a:solidFill>
                <a:latin typeface="Times New Roman" panose="02020603050405020304" pitchFamily="18" charset="0"/>
                <a:cs typeface="Times New Roman" panose="02020603050405020304" pitchFamily="18" charset="0"/>
              </a:rPr>
              <a:t> performance </a:t>
            </a:r>
            <a:r>
              <a:rPr lang="en-GB" sz="1600" b="0" strike="noStrike" spc="-1" dirty="0" err="1">
                <a:solidFill>
                  <a:srgbClr val="000000"/>
                </a:solidFill>
                <a:latin typeface="Times New Roman" panose="02020603050405020304" pitchFamily="18" charset="0"/>
                <a:cs typeface="Times New Roman" panose="02020603050405020304" pitchFamily="18" charset="0"/>
              </a:rPr>
              <a:t>dei</a:t>
            </a:r>
            <a:r>
              <a:rPr lang="en-GB" sz="1600" b="0" strike="noStrike" spc="-1" dirty="0">
                <a:solidFill>
                  <a:srgbClr val="000000"/>
                </a:solidFill>
                <a:latin typeface="Times New Roman" panose="02020603050405020304" pitchFamily="18" charset="0"/>
                <a:cs typeface="Times New Roman" panose="02020603050405020304" pitchFamily="18" charset="0"/>
              </a:rPr>
              <a:t> </a:t>
            </a:r>
            <a:r>
              <a:rPr lang="en-GB" sz="1600" b="0" strike="noStrike" spc="-1" dirty="0" err="1">
                <a:solidFill>
                  <a:srgbClr val="000000"/>
                </a:solidFill>
                <a:latin typeface="Times New Roman" panose="02020603050405020304" pitchFamily="18" charset="0"/>
                <a:cs typeface="Times New Roman" panose="02020603050405020304" pitchFamily="18" charset="0"/>
              </a:rPr>
              <a:t>modelli</a:t>
            </a:r>
            <a:r>
              <a:rPr lang="en-GB" sz="1600" b="0" strike="noStrike" spc="-1" dirty="0">
                <a:solidFill>
                  <a:srgbClr val="000000"/>
                </a:solidFill>
                <a:latin typeface="Times New Roman" panose="02020603050405020304" pitchFamily="18" charset="0"/>
                <a:cs typeface="Times New Roman" panose="02020603050405020304" pitchFamily="18" charset="0"/>
              </a:rPr>
              <a:t> </a:t>
            </a:r>
            <a:r>
              <a:rPr lang="en-GB" sz="1600" b="0" strike="noStrike" spc="-1" dirty="0" err="1">
                <a:solidFill>
                  <a:srgbClr val="000000"/>
                </a:solidFill>
                <a:latin typeface="Times New Roman" panose="02020603050405020304" pitchFamily="18" charset="0"/>
                <a:cs typeface="Times New Roman" panose="02020603050405020304" pitchFamily="18" charset="0"/>
              </a:rPr>
              <a:t>si</a:t>
            </a:r>
            <a:r>
              <a:rPr lang="en-GB" sz="1600" b="0" strike="noStrike" spc="-1" dirty="0">
                <a:solidFill>
                  <a:srgbClr val="000000"/>
                </a:solidFill>
                <a:latin typeface="Times New Roman" panose="02020603050405020304" pitchFamily="18" charset="0"/>
                <a:cs typeface="Times New Roman" panose="02020603050405020304" pitchFamily="18" charset="0"/>
              </a:rPr>
              <a:t> è </a:t>
            </a:r>
            <a:r>
              <a:rPr lang="en-GB" sz="1600" b="0" strike="noStrike" spc="-1" dirty="0" err="1">
                <a:solidFill>
                  <a:srgbClr val="000000"/>
                </a:solidFill>
                <a:latin typeface="Times New Roman" panose="02020603050405020304" pitchFamily="18" charset="0"/>
                <a:cs typeface="Times New Roman" panose="02020603050405020304" pitchFamily="18" charset="0"/>
              </a:rPr>
              <a:t>utilizzato</a:t>
            </a:r>
            <a:r>
              <a:rPr lang="en-GB" sz="1600" b="0" strike="noStrike" spc="-1" dirty="0">
                <a:solidFill>
                  <a:srgbClr val="000000"/>
                </a:solidFill>
                <a:latin typeface="Times New Roman" panose="02020603050405020304" pitchFamily="18" charset="0"/>
                <a:cs typeface="Times New Roman" panose="02020603050405020304" pitchFamily="18" charset="0"/>
              </a:rPr>
              <a:t> un sample </a:t>
            </a:r>
            <a:r>
              <a:rPr lang="en-GB" sz="1600" b="0" strike="noStrike" spc="-1" dirty="0" err="1">
                <a:solidFill>
                  <a:srgbClr val="000000"/>
                </a:solidFill>
                <a:latin typeface="Times New Roman" panose="02020603050405020304" pitchFamily="18" charset="0"/>
                <a:cs typeface="Times New Roman" panose="02020603050405020304" pitchFamily="18" charset="0"/>
              </a:rPr>
              <a:t>formato</a:t>
            </a:r>
            <a:r>
              <a:rPr lang="en-GB" sz="1600" b="0" strike="noStrike" spc="-1" dirty="0">
                <a:solidFill>
                  <a:srgbClr val="000000"/>
                </a:solidFill>
                <a:latin typeface="Times New Roman" panose="02020603050405020304" pitchFamily="18" charset="0"/>
                <a:cs typeface="Times New Roman" panose="02020603050405020304" pitchFamily="18" charset="0"/>
              </a:rPr>
              <a:t> dal 20% del dataset </a:t>
            </a:r>
            <a:r>
              <a:rPr lang="en-GB" sz="1600" b="0" strike="noStrike" spc="-1" dirty="0" err="1">
                <a:solidFill>
                  <a:srgbClr val="000000"/>
                </a:solidFill>
                <a:latin typeface="Times New Roman" panose="02020603050405020304" pitchFamily="18" charset="0"/>
                <a:cs typeface="Times New Roman" panose="02020603050405020304" pitchFamily="18" charset="0"/>
              </a:rPr>
              <a:t>originario</a:t>
            </a:r>
            <a:r>
              <a:rPr lang="en-GB" sz="1600" b="0" strike="noStrike" spc="-1" dirty="0">
                <a:solidFill>
                  <a:srgbClr val="000000"/>
                </a:solidFill>
                <a:latin typeface="Times New Roman" panose="02020603050405020304" pitchFamily="18" charset="0"/>
                <a:cs typeface="Times New Roman" panose="02020603050405020304" pitchFamily="18" charset="0"/>
              </a:rPr>
              <a:t> (400 033 </a:t>
            </a:r>
            <a:r>
              <a:rPr lang="en-GB" sz="1600" b="0" strike="noStrike" spc="-1" dirty="0" err="1">
                <a:solidFill>
                  <a:srgbClr val="000000"/>
                </a:solidFill>
                <a:latin typeface="Times New Roman" panose="02020603050405020304" pitchFamily="18" charset="0"/>
                <a:cs typeface="Times New Roman" panose="02020603050405020304" pitchFamily="18" charset="0"/>
              </a:rPr>
              <a:t>ev</a:t>
            </a:r>
            <a:r>
              <a:rPr lang="en-GB" sz="1600" b="0" strike="noStrike" spc="-1" dirty="0">
                <a:solidFill>
                  <a:srgbClr val="000000"/>
                </a:solidFill>
                <a:latin typeface="Times New Roman" panose="02020603050405020304" pitchFamily="18" charset="0"/>
                <a:cs typeface="Times New Roman" panose="02020603050405020304" pitchFamily="18" charset="0"/>
              </a:rPr>
              <a:t>) </a:t>
            </a:r>
          </a:p>
          <a:p>
            <a:pPr marL="285750" indent="-285750" algn="ctr">
              <a:lnSpc>
                <a:spcPct val="100000"/>
              </a:lnSpc>
              <a:buFont typeface="Arial" panose="020B0604020202020204" pitchFamily="34" charset="0"/>
              <a:buChar char="•"/>
            </a:pPr>
            <a:r>
              <a:rPr lang="en-GB" sz="1600" b="0" strike="noStrike" spc="-1" dirty="0" err="1">
                <a:solidFill>
                  <a:srgbClr val="000000"/>
                </a:solidFill>
                <a:latin typeface="Times New Roman" panose="02020603050405020304" pitchFamily="18" charset="0"/>
                <a:cs typeface="Times New Roman" panose="02020603050405020304" pitchFamily="18" charset="0"/>
              </a:rPr>
              <a:t>XGBoost</a:t>
            </a:r>
            <a:r>
              <a:rPr lang="en-GB" sz="1600" b="0" strike="noStrike" spc="-1" dirty="0">
                <a:solidFill>
                  <a:srgbClr val="000000"/>
                </a:solidFill>
                <a:latin typeface="Times New Roman" panose="02020603050405020304" pitchFamily="18" charset="0"/>
                <a:cs typeface="Times New Roman" panose="02020603050405020304" pitchFamily="18" charset="0"/>
              </a:rPr>
              <a:t> non è </a:t>
            </a:r>
            <a:r>
              <a:rPr lang="en-GB" sz="1600" b="0" strike="noStrike" spc="-1" dirty="0" err="1">
                <a:solidFill>
                  <a:srgbClr val="000000"/>
                </a:solidFill>
                <a:latin typeface="Times New Roman" panose="02020603050405020304" pitchFamily="18" charset="0"/>
                <a:cs typeface="Times New Roman" panose="02020603050405020304" pitchFamily="18" charset="0"/>
              </a:rPr>
              <a:t>stato</a:t>
            </a:r>
            <a:r>
              <a:rPr lang="en-GB" sz="1600" b="0" strike="noStrike" spc="-1" dirty="0">
                <a:solidFill>
                  <a:srgbClr val="000000"/>
                </a:solidFill>
                <a:latin typeface="Times New Roman" panose="02020603050405020304" pitchFamily="18" charset="0"/>
                <a:cs typeface="Times New Roman" panose="02020603050405020304" pitchFamily="18" charset="0"/>
              </a:rPr>
              <a:t> </a:t>
            </a:r>
            <a:r>
              <a:rPr lang="en-GB" sz="1600" b="0" strike="noStrike" spc="-1" dirty="0" err="1">
                <a:solidFill>
                  <a:srgbClr val="000000"/>
                </a:solidFill>
                <a:latin typeface="Times New Roman" panose="02020603050405020304" pitchFamily="18" charset="0"/>
                <a:cs typeface="Times New Roman" panose="02020603050405020304" pitchFamily="18" charset="0"/>
              </a:rPr>
              <a:t>addestrato</a:t>
            </a:r>
            <a:r>
              <a:rPr lang="en-GB" sz="1600" b="0" strike="noStrike" spc="-1" dirty="0">
                <a:solidFill>
                  <a:srgbClr val="000000"/>
                </a:solidFill>
                <a:latin typeface="Times New Roman" panose="02020603050405020304" pitchFamily="18" charset="0"/>
                <a:cs typeface="Times New Roman" panose="02020603050405020304" pitchFamily="18" charset="0"/>
              </a:rPr>
              <a:t> </a:t>
            </a:r>
            <a:r>
              <a:rPr lang="en-GB" sz="1600" b="0" strike="noStrike" spc="-1" dirty="0" err="1">
                <a:solidFill>
                  <a:srgbClr val="000000"/>
                </a:solidFill>
                <a:latin typeface="Times New Roman" panose="02020603050405020304" pitchFamily="18" charset="0"/>
                <a:cs typeface="Times New Roman" panose="02020603050405020304" pitchFamily="18" charset="0"/>
              </a:rPr>
              <a:t>su</a:t>
            </a:r>
            <a:r>
              <a:rPr lang="en-GB" sz="1600" b="0" strike="noStrike" spc="-1" dirty="0">
                <a:solidFill>
                  <a:srgbClr val="000000"/>
                </a:solidFill>
                <a:latin typeface="Times New Roman" panose="02020603050405020304" pitchFamily="18" charset="0"/>
                <a:cs typeface="Times New Roman" panose="02020603050405020304" pitchFamily="18" charset="0"/>
              </a:rPr>
              <a:t> </a:t>
            </a:r>
            <a:r>
              <a:rPr lang="en-GB" sz="1600" b="0" strike="noStrike" spc="-1" dirty="0" err="1">
                <a:solidFill>
                  <a:srgbClr val="000000"/>
                </a:solidFill>
                <a:latin typeface="Times New Roman" panose="02020603050405020304" pitchFamily="18" charset="0"/>
                <a:cs typeface="Times New Roman" panose="02020603050405020304" pitchFamily="18" charset="0"/>
              </a:rPr>
              <a:t>questo</a:t>
            </a:r>
            <a:r>
              <a:rPr lang="en-GB" sz="1600" b="0" strike="noStrike" spc="-1" dirty="0">
                <a:solidFill>
                  <a:srgbClr val="000000"/>
                </a:solidFill>
                <a:latin typeface="Times New Roman" panose="02020603050405020304" pitchFamily="18" charset="0"/>
                <a:cs typeface="Times New Roman" panose="02020603050405020304" pitchFamily="18" charset="0"/>
              </a:rPr>
              <a:t> sample, per </a:t>
            </a:r>
            <a:r>
              <a:rPr lang="en-GB" sz="1600" b="0" strike="noStrike" spc="-1" dirty="0" err="1">
                <a:solidFill>
                  <a:srgbClr val="000000"/>
                </a:solidFill>
                <a:latin typeface="Times New Roman" panose="02020603050405020304" pitchFamily="18" charset="0"/>
                <a:cs typeface="Times New Roman" panose="02020603050405020304" pitchFamily="18" charset="0"/>
              </a:rPr>
              <a:t>evitare</a:t>
            </a:r>
            <a:r>
              <a:rPr lang="en-GB" sz="1600" b="0" strike="noStrike" spc="-1" dirty="0">
                <a:solidFill>
                  <a:srgbClr val="000000"/>
                </a:solidFill>
                <a:latin typeface="Times New Roman" panose="02020603050405020304" pitchFamily="18" charset="0"/>
                <a:cs typeface="Times New Roman" panose="02020603050405020304" pitchFamily="18" charset="0"/>
              </a:rPr>
              <a:t> bias </a:t>
            </a:r>
            <a:r>
              <a:rPr lang="en-GB" sz="1600" b="0" strike="noStrike" spc="-1" dirty="0" err="1">
                <a:solidFill>
                  <a:srgbClr val="000000"/>
                </a:solidFill>
                <a:latin typeface="Times New Roman" panose="02020603050405020304" pitchFamily="18" charset="0"/>
                <a:cs typeface="Times New Roman" panose="02020603050405020304" pitchFamily="18" charset="0"/>
              </a:rPr>
              <a:t>nella</a:t>
            </a:r>
            <a:r>
              <a:rPr lang="en-GB" sz="1600" b="0" strike="noStrike" spc="-1" dirty="0">
                <a:solidFill>
                  <a:srgbClr val="000000"/>
                </a:solidFill>
                <a:latin typeface="Times New Roman" panose="02020603050405020304" pitchFamily="18" charset="0"/>
                <a:cs typeface="Times New Roman" panose="02020603050405020304" pitchFamily="18" charset="0"/>
              </a:rPr>
              <a:t> </a:t>
            </a:r>
            <a:r>
              <a:rPr lang="en-GB" sz="1600" b="0" strike="noStrike" spc="-1" dirty="0" err="1">
                <a:solidFill>
                  <a:srgbClr val="000000"/>
                </a:solidFill>
                <a:latin typeface="Times New Roman" panose="02020603050405020304" pitchFamily="18" charset="0"/>
                <a:cs typeface="Times New Roman" panose="02020603050405020304" pitchFamily="18" charset="0"/>
              </a:rPr>
              <a:t>valutazione</a:t>
            </a:r>
            <a:r>
              <a:rPr lang="en-GB" sz="1600" b="0" strike="noStrike" spc="-1" dirty="0">
                <a:solidFill>
                  <a:srgbClr val="000000"/>
                </a:solidFill>
                <a:latin typeface="Times New Roman" panose="02020603050405020304" pitchFamily="18" charset="0"/>
                <a:cs typeface="Times New Roman" panose="02020603050405020304" pitchFamily="18" charset="0"/>
              </a:rPr>
              <a:t> </a:t>
            </a:r>
          </a:p>
        </p:txBody>
      </p:sp>
      <p:pic>
        <p:nvPicPr>
          <p:cNvPr id="5" name="Immagine 4">
            <a:extLst>
              <a:ext uri="{FF2B5EF4-FFF2-40B4-BE49-F238E27FC236}">
                <a16:creationId xmlns:a16="http://schemas.microsoft.com/office/drawing/2014/main" id="{3643B636-14BD-736D-8454-6026824855A9}"/>
              </a:ext>
            </a:extLst>
          </p:cNvPr>
          <p:cNvPicPr>
            <a:picLocks noChangeAspect="1"/>
          </p:cNvPicPr>
          <p:nvPr/>
        </p:nvPicPr>
        <p:blipFill>
          <a:blip r:embed="rId4"/>
          <a:stretch>
            <a:fillRect/>
          </a:stretch>
        </p:blipFill>
        <p:spPr>
          <a:xfrm>
            <a:off x="1333783" y="2558145"/>
            <a:ext cx="4335840" cy="1150200"/>
          </a:xfrm>
          <a:prstGeom prst="rect">
            <a:avLst/>
          </a:prstGeom>
        </p:spPr>
      </p:pic>
      <p:sp>
        <p:nvSpPr>
          <p:cNvPr id="6" name="Ovale 5">
            <a:extLst>
              <a:ext uri="{FF2B5EF4-FFF2-40B4-BE49-F238E27FC236}">
                <a16:creationId xmlns:a16="http://schemas.microsoft.com/office/drawing/2014/main" id="{1C1D3985-B96F-A9D3-2F8B-365BDD17738C}"/>
              </a:ext>
            </a:extLst>
          </p:cNvPr>
          <p:cNvSpPr/>
          <p:nvPr/>
        </p:nvSpPr>
        <p:spPr>
          <a:xfrm>
            <a:off x="7927251" y="3349069"/>
            <a:ext cx="386239" cy="228600"/>
          </a:xfrm>
          <a:prstGeom prst="ellipse">
            <a:avLst/>
          </a:prstGeom>
          <a:noFill/>
          <a:ln w="28575">
            <a:solidFill>
              <a:srgbClr val="FF0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E0F7F8C1-7C8B-D533-3C2D-88DC15EEAD1E}"/>
              </a:ext>
            </a:extLst>
          </p:cNvPr>
          <p:cNvSpPr/>
          <p:nvPr/>
        </p:nvSpPr>
        <p:spPr>
          <a:xfrm>
            <a:off x="9432394" y="3099055"/>
            <a:ext cx="379096" cy="214474"/>
          </a:xfrm>
          <a:prstGeom prst="ellipse">
            <a:avLst/>
          </a:prstGeom>
          <a:noFill/>
          <a:ln w="28575">
            <a:solidFill>
              <a:srgbClr val="FF0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Picture 15" descr="SigilloLogoLAST_WhiteOK">
            <a:extLst>
              <a:ext uri="{FF2B5EF4-FFF2-40B4-BE49-F238E27FC236}">
                <a16:creationId xmlns:a16="http://schemas.microsoft.com/office/drawing/2014/main" id="{87B98EA3-677F-F0C9-89AF-7B62556AF23D}"/>
              </a:ext>
            </a:extLst>
          </p:cNvPr>
          <p:cNvPicPr/>
          <p:nvPr/>
        </p:nvPicPr>
        <p:blipFill>
          <a:blip r:embed="rId5"/>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40632B9B-9823-2152-E30C-5AD75D519EF6}"/>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Risultati</a:t>
            </a:r>
            <a:endParaRPr lang="en-GB" sz="3500" strike="noStrike" spc="-1" dirty="0">
              <a:solidFill>
                <a:srgbClr val="000000"/>
              </a:solidFill>
            </a:endParaRPr>
          </a:p>
        </p:txBody>
      </p:sp>
      <p:sp>
        <p:nvSpPr>
          <p:cNvPr id="10" name="CasellaDiTesto 7">
            <a:extLst>
              <a:ext uri="{FF2B5EF4-FFF2-40B4-BE49-F238E27FC236}">
                <a16:creationId xmlns:a16="http://schemas.microsoft.com/office/drawing/2014/main" id="{9C143E00-16FD-E15F-7E15-2730FA217E3A}"/>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11" name="CasellaDiTesto 7">
            <a:extLst>
              <a:ext uri="{FF2B5EF4-FFF2-40B4-BE49-F238E27FC236}">
                <a16:creationId xmlns:a16="http://schemas.microsoft.com/office/drawing/2014/main" id="{EFBD0782-1934-054D-80BA-945BBC72808A}"/>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trike="noStrike" spc="-1" dirty="0">
                <a:solidFill>
                  <a:srgbClr val="FFFFFF"/>
                </a:solidFill>
              </a:rPr>
              <a:t>21</a:t>
            </a:r>
            <a:endParaRPr lang="en-GB" sz="1500" b="1" strike="noStrike" spc="-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p:bldP spid="532" grpId="0"/>
      <p:bldP spid="533" grpId="0"/>
      <p:bldP spid="534" grpId="0"/>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gura a mano libera: forma 1">
            <a:extLst>
              <a:ext uri="{FF2B5EF4-FFF2-40B4-BE49-F238E27FC236}">
                <a16:creationId xmlns:a16="http://schemas.microsoft.com/office/drawing/2014/main" id="{E7801236-305C-DE49-F25C-55639B201220}"/>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3" name="Figura a mano libera: forma 3">
            <a:extLst>
              <a:ext uri="{FF2B5EF4-FFF2-40B4-BE49-F238E27FC236}">
                <a16:creationId xmlns:a16="http://schemas.microsoft.com/office/drawing/2014/main" id="{88750735-570B-F874-9D2A-FCBF0D951322}"/>
              </a:ext>
            </a:extLst>
          </p:cNvPr>
          <p:cNvSpPr/>
          <p:nvPr/>
        </p:nvSpPr>
        <p:spPr>
          <a:xfrm>
            <a:off x="1" y="6429719"/>
            <a:ext cx="12192000"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75C26085-73CB-F41F-EFE5-8FDE79A42018}"/>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3AC5CB75-FB5C-CE76-895D-177E60C0CCA3}"/>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9" name="CasellaDiTesto 7">
            <a:extLst>
              <a:ext uri="{FF2B5EF4-FFF2-40B4-BE49-F238E27FC236}">
                <a16:creationId xmlns:a16="http://schemas.microsoft.com/office/drawing/2014/main" id="{5B1980D5-3C63-2F92-AFB3-7997F00286B3}"/>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pc="-1" dirty="0">
                <a:solidFill>
                  <a:srgbClr val="FFFFFF"/>
                </a:solidFill>
                <a:ea typeface="Droid Sans Fallback"/>
              </a:rPr>
              <a:t>18</a:t>
            </a:r>
            <a:r>
              <a:rPr lang="it-IT" sz="1500" b="1" strike="noStrike" spc="-1" dirty="0">
                <a:solidFill>
                  <a:srgbClr val="FFFFFF"/>
                </a:solidFill>
                <a:ea typeface="Droid Sans Fallback"/>
              </a:rPr>
              <a:t>.07.2023</a:t>
            </a:r>
            <a:endParaRPr lang="en-GB" sz="1500" b="1" strike="noStrike" spc="-1" dirty="0">
              <a:solidFill>
                <a:srgbClr val="000000"/>
              </a:solidFill>
            </a:endParaRPr>
          </a:p>
        </p:txBody>
      </p:sp>
      <p:sp>
        <p:nvSpPr>
          <p:cNvPr id="10" name="CasellaDiTesto 7">
            <a:extLst>
              <a:ext uri="{FF2B5EF4-FFF2-40B4-BE49-F238E27FC236}">
                <a16:creationId xmlns:a16="http://schemas.microsoft.com/office/drawing/2014/main" id="{A2D4ED31-BEBA-66A9-F43D-5ECBC33BE79D}"/>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22</a:t>
            </a:r>
            <a:endParaRPr lang="en-GB" sz="1500" b="1" strike="noStrike" spc="-1" dirty="0">
              <a:solidFill>
                <a:srgbClr val="000000"/>
              </a:solidFill>
            </a:endParaRPr>
          </a:p>
        </p:txBody>
      </p:sp>
      <p:sp>
        <p:nvSpPr>
          <p:cNvPr id="11" name="CasellaDiTesto 12">
            <a:extLst>
              <a:ext uri="{FF2B5EF4-FFF2-40B4-BE49-F238E27FC236}">
                <a16:creationId xmlns:a16="http://schemas.microsoft.com/office/drawing/2014/main" id="{44C94AC6-7917-51C4-40AB-D0D133197E0F}"/>
              </a:ext>
            </a:extLst>
          </p:cNvPr>
          <p:cNvSpPr txBox="1">
            <a:spLocks/>
          </p:cNvSpPr>
          <p:nvPr/>
        </p:nvSpPr>
        <p:spPr>
          <a:xfrm>
            <a:off x="4026780" y="3106561"/>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Conclusioni</a:t>
            </a:r>
            <a:endParaRPr lang="en-GB" sz="3600" spc="-1" dirty="0">
              <a:solidFill>
                <a:schemeClr val="tx2"/>
              </a:solidFill>
              <a:latin typeface="Arial"/>
            </a:endParaRPr>
          </a:p>
        </p:txBody>
      </p:sp>
      <p:pic>
        <p:nvPicPr>
          <p:cNvPr id="8" name="Picture 1" descr="SigilloLogoLAST_WhiteOK">
            <a:extLst>
              <a:ext uri="{FF2B5EF4-FFF2-40B4-BE49-F238E27FC236}">
                <a16:creationId xmlns:a16="http://schemas.microsoft.com/office/drawing/2014/main" id="{3B8A3AF6-70BA-90AB-B80C-09E7608C53C6}"/>
              </a:ext>
            </a:extLst>
          </p:cNvPr>
          <p:cNvPicPr/>
          <p:nvPr/>
        </p:nvPicPr>
        <p:blipFill>
          <a:blip r:embed="rId3"/>
          <a:stretch/>
        </p:blipFill>
        <p:spPr>
          <a:xfrm>
            <a:off x="5386620" y="389687"/>
            <a:ext cx="1720440" cy="768240"/>
          </a:xfrm>
          <a:prstGeom prst="rect">
            <a:avLst/>
          </a:prstGeom>
          <a:ln w="0">
            <a:noFill/>
          </a:ln>
        </p:spPr>
      </p:pic>
    </p:spTree>
    <p:extLst>
      <p:ext uri="{BB962C8B-B14F-4D97-AF65-F5344CB8AC3E}">
        <p14:creationId xmlns:p14="http://schemas.microsoft.com/office/powerpoint/2010/main" val="833851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asellaDiTesto 545"/>
          <p:cNvSpPr/>
          <p:nvPr/>
        </p:nvSpPr>
        <p:spPr>
          <a:xfrm>
            <a:off x="1529490" y="1491541"/>
            <a:ext cx="8821440" cy="120006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endParaRPr lang="en-GB" sz="1600" b="0" strike="noStrike" spc="-1" dirty="0">
              <a:solidFill>
                <a:srgbClr val="000000"/>
              </a:solidFill>
              <a:latin typeface="Arial"/>
            </a:endParaRPr>
          </a:p>
          <a:p>
            <a:pPr marL="216000" indent="-216000" algn="ctr">
              <a:lnSpc>
                <a:spcPct val="100000"/>
              </a:lnSpc>
              <a:buClr>
                <a:srgbClr val="000000"/>
              </a:buClr>
              <a:buSzPct val="45000"/>
              <a:buFont typeface="Wingdings" charset="2"/>
              <a:buChar char=""/>
            </a:pPr>
            <a:r>
              <a:rPr lang="en-GB" sz="1600" b="0" strike="noStrike" spc="-1" dirty="0" err="1">
                <a:solidFill>
                  <a:srgbClr val="000000"/>
                </a:solidFill>
                <a:latin typeface="Times New Roman"/>
                <a:ea typeface="DejaVu Sans"/>
              </a:rPr>
              <a:t>Investigazione</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modelli</a:t>
            </a:r>
            <a:r>
              <a:rPr lang="en-GB" sz="1600" b="0" strike="noStrike" spc="-1" dirty="0">
                <a:solidFill>
                  <a:srgbClr val="000000"/>
                </a:solidFill>
                <a:latin typeface="Times New Roman"/>
                <a:ea typeface="DejaVu Sans"/>
              </a:rPr>
              <a:t> per la </a:t>
            </a:r>
            <a:r>
              <a:rPr lang="en-GB" sz="1600" b="0" strike="noStrike" spc="-1" dirty="0" err="1">
                <a:solidFill>
                  <a:srgbClr val="000000"/>
                </a:solidFill>
                <a:latin typeface="Times New Roman"/>
                <a:ea typeface="DejaVu Sans"/>
              </a:rPr>
              <a:t>classificazione</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IBD e di BKG </a:t>
            </a:r>
            <a:r>
              <a:rPr lang="en-GB" sz="1600" b="0" strike="noStrike" spc="-1" dirty="0" err="1">
                <a:solidFill>
                  <a:srgbClr val="000000"/>
                </a:solidFill>
                <a:latin typeface="Times New Roman"/>
                <a:ea typeface="DejaVu Sans"/>
              </a:rPr>
              <a:t>nell'esperimento</a:t>
            </a:r>
            <a:r>
              <a:rPr lang="en-GB" sz="1600" b="0" strike="noStrike" spc="-1" dirty="0">
                <a:solidFill>
                  <a:srgbClr val="000000"/>
                </a:solidFill>
                <a:latin typeface="Times New Roman"/>
                <a:ea typeface="DejaVu Sans"/>
              </a:rPr>
              <a:t> JUNO</a:t>
            </a:r>
            <a:endParaRPr lang="en-GB" sz="1600" b="0" strike="noStrike" spc="-1" dirty="0">
              <a:solidFill>
                <a:srgbClr val="000000"/>
              </a:solidFill>
              <a:latin typeface="Arial"/>
            </a:endParaRPr>
          </a:p>
          <a:p>
            <a:pPr marL="216000" indent="-216000" algn="ctr">
              <a:lnSpc>
                <a:spcPct val="100000"/>
              </a:lnSpc>
              <a:buClr>
                <a:srgbClr val="000000"/>
              </a:buClr>
              <a:buSzPct val="45000"/>
              <a:buFont typeface="Wingdings" charset="2"/>
              <a:buChar char=""/>
            </a:pPr>
            <a:r>
              <a:rPr lang="en-GB" sz="1600" b="0" strike="noStrike" spc="-1" dirty="0" err="1">
                <a:solidFill>
                  <a:srgbClr val="000000"/>
                </a:solidFill>
                <a:latin typeface="Times New Roman"/>
                <a:ea typeface="DejaVu Sans"/>
              </a:rPr>
              <a:t>Migliorare</a:t>
            </a:r>
            <a:r>
              <a:rPr lang="en-GB" sz="1600" b="0" strike="noStrike" spc="-1" dirty="0">
                <a:solidFill>
                  <a:srgbClr val="000000"/>
                </a:solidFill>
                <a:latin typeface="Times New Roman"/>
                <a:ea typeface="DejaVu Sans"/>
              </a:rPr>
              <a:t> il </a:t>
            </a:r>
            <a:r>
              <a:rPr lang="en-GB" sz="1600" b="0" strike="noStrike" spc="-1" dirty="0" err="1">
                <a:solidFill>
                  <a:srgbClr val="000000"/>
                </a:solidFill>
                <a:latin typeface="Times New Roman"/>
                <a:ea typeface="DejaVu Sans"/>
              </a:rPr>
              <a:t>modello</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riferimento</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attuale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l'algoritmo</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classificazione</a:t>
            </a:r>
            <a:r>
              <a:rPr lang="en-GB" sz="1600" b="0" strike="noStrike" spc="-1" dirty="0">
                <a:solidFill>
                  <a:srgbClr val="000000"/>
                </a:solidFill>
                <a:latin typeface="Times New Roman"/>
                <a:ea typeface="DejaVu Sans"/>
              </a:rPr>
              <a:t> 'Manual Cut', </a:t>
            </a:r>
            <a:r>
              <a:rPr lang="en-GB" sz="1600" b="0" strike="noStrike" spc="-1" dirty="0" err="1">
                <a:solidFill>
                  <a:srgbClr val="000000"/>
                </a:solidFill>
                <a:latin typeface="Times New Roman"/>
                <a:ea typeface="DejaVu Sans"/>
              </a:rPr>
              <a:t>mediante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l'uso</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tecniche</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sofisticate</a:t>
            </a:r>
            <a:r>
              <a:rPr lang="en-GB" sz="1600" b="0" strike="noStrike" spc="-1" dirty="0">
                <a:solidFill>
                  <a:srgbClr val="000000"/>
                </a:solidFill>
                <a:latin typeface="Times New Roman"/>
                <a:ea typeface="DejaVu Sans"/>
              </a:rPr>
              <a:t> di machine learning</a:t>
            </a:r>
            <a:endParaRPr lang="en-GB" sz="1600" b="0" strike="noStrike" spc="-1" dirty="0">
              <a:solidFill>
                <a:srgbClr val="000000"/>
              </a:solidFill>
              <a:latin typeface="Arial"/>
            </a:endParaRPr>
          </a:p>
          <a:p>
            <a:pPr marL="216000" indent="-216000" algn="ctr">
              <a:lnSpc>
                <a:spcPct val="100000"/>
              </a:lnSpc>
              <a:buClr>
                <a:srgbClr val="000000"/>
              </a:buClr>
              <a:buSzPct val="45000"/>
              <a:buFont typeface="Wingdings" charset="2"/>
              <a:buChar char=""/>
            </a:pPr>
            <a:endParaRPr lang="en-GB" sz="1600" b="0" strike="noStrike" spc="-1" dirty="0">
              <a:solidFill>
                <a:srgbClr val="000000"/>
              </a:solidFill>
              <a:latin typeface="Arial"/>
            </a:endParaRPr>
          </a:p>
        </p:txBody>
      </p:sp>
      <p:pic>
        <p:nvPicPr>
          <p:cNvPr id="553" name="Immagine 547"/>
          <p:cNvPicPr/>
          <p:nvPr/>
        </p:nvPicPr>
        <p:blipFill>
          <a:blip r:embed="rId3"/>
          <a:stretch/>
        </p:blipFill>
        <p:spPr>
          <a:xfrm>
            <a:off x="6387525" y="4547357"/>
            <a:ext cx="3824280" cy="1566360"/>
          </a:xfrm>
          <a:prstGeom prst="rect">
            <a:avLst/>
          </a:prstGeom>
          <a:ln w="0">
            <a:noFill/>
          </a:ln>
        </p:spPr>
      </p:pic>
      <p:pic>
        <p:nvPicPr>
          <p:cNvPr id="554" name="Immagine 548"/>
          <p:cNvPicPr/>
          <p:nvPr/>
        </p:nvPicPr>
        <p:blipFill>
          <a:blip r:embed="rId4"/>
          <a:stretch/>
        </p:blipFill>
        <p:spPr>
          <a:xfrm>
            <a:off x="1529490" y="4573777"/>
            <a:ext cx="3862440" cy="1560960"/>
          </a:xfrm>
          <a:prstGeom prst="rect">
            <a:avLst/>
          </a:prstGeom>
          <a:ln w="0">
            <a:noFill/>
          </a:ln>
        </p:spPr>
      </p:pic>
      <p:sp>
        <p:nvSpPr>
          <p:cNvPr id="2" name="Ovale 1">
            <a:extLst>
              <a:ext uri="{FF2B5EF4-FFF2-40B4-BE49-F238E27FC236}">
                <a16:creationId xmlns:a16="http://schemas.microsoft.com/office/drawing/2014/main" id="{8A5CD656-8DE4-6150-6C76-BEFED0DDA9DB}"/>
              </a:ext>
            </a:extLst>
          </p:cNvPr>
          <p:cNvSpPr/>
          <p:nvPr/>
        </p:nvSpPr>
        <p:spPr>
          <a:xfrm>
            <a:off x="8756393" y="5224271"/>
            <a:ext cx="1343501" cy="381000"/>
          </a:xfrm>
          <a:prstGeom prst="ellipse">
            <a:avLst/>
          </a:prstGeom>
          <a:noFill/>
          <a:ln w="28575">
            <a:solidFill>
              <a:srgbClr val="FF0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Picture 15" descr="SigilloLogoLAST_WhiteOK">
            <a:extLst>
              <a:ext uri="{FF2B5EF4-FFF2-40B4-BE49-F238E27FC236}">
                <a16:creationId xmlns:a16="http://schemas.microsoft.com/office/drawing/2014/main" id="{9A23CFB5-CD96-79B6-0DB5-61E71D1EA29D}"/>
              </a:ext>
            </a:extLst>
          </p:cNvPr>
          <p:cNvPicPr/>
          <p:nvPr/>
        </p:nvPicPr>
        <p:blipFill>
          <a:blip r:embed="rId5"/>
          <a:stretch/>
        </p:blipFill>
        <p:spPr>
          <a:xfrm>
            <a:off x="127980" y="88430"/>
            <a:ext cx="1475280" cy="658767"/>
          </a:xfrm>
          <a:prstGeom prst="rect">
            <a:avLst/>
          </a:prstGeom>
          <a:ln w="0">
            <a:noFill/>
          </a:ln>
        </p:spPr>
      </p:pic>
      <p:sp>
        <p:nvSpPr>
          <p:cNvPr id="5" name="CasellaDiTesto 97">
            <a:extLst>
              <a:ext uri="{FF2B5EF4-FFF2-40B4-BE49-F238E27FC236}">
                <a16:creationId xmlns:a16="http://schemas.microsoft.com/office/drawing/2014/main" id="{390E9593-5291-10DD-9D40-F94F18492EC8}"/>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Conclusioni</a:t>
            </a:r>
            <a:endParaRPr lang="en-GB" sz="3500" strike="noStrike" spc="-1" dirty="0">
              <a:solidFill>
                <a:srgbClr val="000000"/>
              </a:solidFill>
            </a:endParaRPr>
          </a:p>
        </p:txBody>
      </p:sp>
      <p:sp>
        <p:nvSpPr>
          <p:cNvPr id="8" name="CasellaDiTesto 7">
            <a:extLst>
              <a:ext uri="{FF2B5EF4-FFF2-40B4-BE49-F238E27FC236}">
                <a16:creationId xmlns:a16="http://schemas.microsoft.com/office/drawing/2014/main" id="{53AC96A1-B964-AB82-350D-A8BFF0624290}"/>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9" name="CasellaDiTesto 7">
            <a:extLst>
              <a:ext uri="{FF2B5EF4-FFF2-40B4-BE49-F238E27FC236}">
                <a16:creationId xmlns:a16="http://schemas.microsoft.com/office/drawing/2014/main" id="{D3E159DC-3175-2C0E-5373-E67F8861D4FA}"/>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23</a:t>
            </a:r>
          </a:p>
        </p:txBody>
      </p:sp>
      <p:sp>
        <p:nvSpPr>
          <p:cNvPr id="3" name="CasellaDiTesto 2">
            <a:extLst>
              <a:ext uri="{FF2B5EF4-FFF2-40B4-BE49-F238E27FC236}">
                <a16:creationId xmlns:a16="http://schemas.microsoft.com/office/drawing/2014/main" id="{F936BAA4-12E4-E80E-2179-6B0DCCC423ED}"/>
              </a:ext>
            </a:extLst>
          </p:cNvPr>
          <p:cNvSpPr txBox="1"/>
          <p:nvPr/>
        </p:nvSpPr>
        <p:spPr>
          <a:xfrm>
            <a:off x="1529490" y="3225184"/>
            <a:ext cx="8804483" cy="584775"/>
          </a:xfrm>
          <a:prstGeom prst="rect">
            <a:avLst/>
          </a:prstGeom>
          <a:noFill/>
        </p:spPr>
        <p:txBody>
          <a:bodyPr wrap="square" rtlCol="0">
            <a:spAutoFit/>
          </a:bodyPr>
          <a:lstStyle/>
          <a:p>
            <a:pPr algn="ctr"/>
            <a:r>
              <a:rPr lang="en-GB" sz="1600" b="1" strike="noStrike" spc="-1" dirty="0" err="1">
                <a:solidFill>
                  <a:srgbClr val="000000"/>
                </a:solidFill>
                <a:latin typeface="Times New Roman"/>
                <a:ea typeface="DejaVu Sans"/>
              </a:rPr>
              <a:t>Risultati</a:t>
            </a:r>
            <a:r>
              <a:rPr lang="en-GB" sz="1600" b="0" strike="noStrike" spc="-1" dirty="0">
                <a:solidFill>
                  <a:srgbClr val="000000"/>
                </a:solidFill>
                <a:latin typeface="Times New Roman"/>
                <a:ea typeface="DejaVu Sans"/>
              </a:rPr>
              <a:t>: in termini di efficiency →  il </a:t>
            </a:r>
            <a:r>
              <a:rPr lang="en-GB" sz="1600" b="0" strike="noStrike" spc="-1" dirty="0" err="1">
                <a:solidFill>
                  <a:srgbClr val="000000"/>
                </a:solidFill>
                <a:latin typeface="Times New Roman"/>
                <a:ea typeface="DejaVu Sans"/>
              </a:rPr>
              <a:t>numero</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selezionati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diviso</a:t>
            </a:r>
            <a:r>
              <a:rPr lang="en-GB" sz="1600" b="0" strike="noStrike" spc="-1" dirty="0">
                <a:solidFill>
                  <a:srgbClr val="000000"/>
                </a:solidFill>
                <a:latin typeface="Times New Roman"/>
                <a:ea typeface="DejaVu Sans"/>
              </a:rPr>
              <a:t> il </a:t>
            </a:r>
            <a:r>
              <a:rPr lang="en-GB" sz="1600" b="0" strike="noStrike" spc="-1" dirty="0" err="1">
                <a:solidFill>
                  <a:srgbClr val="000000"/>
                </a:solidFill>
                <a:latin typeface="Times New Roman"/>
                <a:ea typeface="DejaVu Sans"/>
              </a:rPr>
              <a:t>numero</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totale</a:t>
            </a:r>
            <a:r>
              <a:rPr lang="en-GB" sz="1600" b="0" strike="noStrike" spc="-1" dirty="0">
                <a:solidFill>
                  <a:srgbClr val="000000"/>
                </a:solidFill>
                <a:latin typeface="Times New Roman"/>
                <a:ea typeface="DejaVu Sans"/>
              </a:rPr>
              <a:t> di </a:t>
            </a:r>
            <a:r>
              <a:rPr lang="en-GB" sz="1600" b="0" strike="noStrike" spc="-1" dirty="0" err="1">
                <a:solidFill>
                  <a:srgbClr val="000000"/>
                </a:solidFill>
                <a:latin typeface="Times New Roman"/>
                <a:ea typeface="DejaVu Sans"/>
              </a:rPr>
              <a:t>eventi</a:t>
            </a:r>
            <a:r>
              <a:rPr lang="en-GB" sz="1600" b="0" strike="noStrike" spc="-1" dirty="0">
                <a:solidFill>
                  <a:srgbClr val="000000"/>
                </a:solidFill>
                <a:latin typeface="Times New Roman"/>
                <a:ea typeface="DejaVu Sans"/>
              </a:rPr>
              <a:t>, per </a:t>
            </a:r>
            <a:r>
              <a:rPr lang="en-GB" sz="1600" b="0" strike="noStrike" spc="-1" dirty="0" err="1">
                <a:solidFill>
                  <a:srgbClr val="000000"/>
                </a:solidFill>
                <a:latin typeface="Times New Roman"/>
                <a:ea typeface="DejaVu Sans"/>
              </a:rPr>
              <a:t>ogni</a:t>
            </a:r>
            <a:r>
              <a:rPr lang="en-GB" sz="1600" b="0" strike="noStrike" spc="-1" dirty="0">
                <a:solidFill>
                  <a:srgbClr val="000000"/>
                </a:solidFill>
                <a:latin typeface="Times New Roman"/>
                <a:ea typeface="DejaVu Sans"/>
              </a:rPr>
              <a:t> </a:t>
            </a:r>
            <a:r>
              <a:rPr lang="en-GB" sz="1600" b="0" strike="noStrike" spc="-1" dirty="0" err="1">
                <a:solidFill>
                  <a:srgbClr val="000000"/>
                </a:solidFill>
                <a:latin typeface="Times New Roman"/>
                <a:ea typeface="DejaVu Sans"/>
              </a:rPr>
              <a:t>categoria</a:t>
            </a:r>
            <a:endParaRPr lang="en-GB" sz="1600" b="0" strike="noStrike" spc="-1" dirty="0">
              <a:solidFill>
                <a:srgbClr val="000000"/>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CasellaDiTesto 708"/>
          <p:cNvSpPr/>
          <p:nvPr/>
        </p:nvSpPr>
        <p:spPr>
          <a:xfrm>
            <a:off x="211050" y="3673548"/>
            <a:ext cx="11602440" cy="42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200" b="0" i="1" strike="noStrike" spc="-1" dirty="0">
                <a:solidFill>
                  <a:srgbClr val="000000"/>
                </a:solidFill>
                <a:latin typeface="Times New Roman"/>
                <a:ea typeface="DejaVu Sans"/>
              </a:rPr>
              <a:t>[3] Deng, </a:t>
            </a:r>
            <a:r>
              <a:rPr lang="it-IT" sz="1200" b="0" i="1" strike="noStrike" spc="-1" dirty="0" err="1">
                <a:solidFill>
                  <a:srgbClr val="000000"/>
                </a:solidFill>
                <a:latin typeface="Times New Roman"/>
                <a:ea typeface="DejaVu Sans"/>
              </a:rPr>
              <a:t>Haowen</a:t>
            </a:r>
            <a:r>
              <a:rPr lang="it-IT" sz="1200" b="0" i="1" strike="noStrike" spc="-1" dirty="0">
                <a:solidFill>
                  <a:srgbClr val="000000"/>
                </a:solidFill>
                <a:latin typeface="Times New Roman"/>
                <a:ea typeface="DejaVu Sans"/>
              </a:rPr>
              <a:t> &amp; Zhou, </a:t>
            </a:r>
            <a:r>
              <a:rPr lang="it-IT" sz="1200" b="0" i="1" strike="noStrike" spc="-1" dirty="0" err="1">
                <a:solidFill>
                  <a:srgbClr val="000000"/>
                </a:solidFill>
                <a:latin typeface="Times New Roman"/>
                <a:ea typeface="DejaVu Sans"/>
              </a:rPr>
              <a:t>Youyou</a:t>
            </a:r>
            <a:r>
              <a:rPr lang="it-IT" sz="1200" b="0" i="1" strike="noStrike" spc="-1" dirty="0">
                <a:solidFill>
                  <a:srgbClr val="000000"/>
                </a:solidFill>
                <a:latin typeface="Times New Roman"/>
                <a:ea typeface="DejaVu Sans"/>
              </a:rPr>
              <a:t> &amp; Wang, </a:t>
            </a:r>
            <a:r>
              <a:rPr lang="it-IT" sz="1200" b="0" i="1" strike="noStrike" spc="-1" dirty="0" err="1">
                <a:solidFill>
                  <a:srgbClr val="000000"/>
                </a:solidFill>
                <a:latin typeface="Times New Roman"/>
                <a:ea typeface="DejaVu Sans"/>
              </a:rPr>
              <a:t>Lin</a:t>
            </a:r>
            <a:r>
              <a:rPr lang="it-IT" sz="1200" b="0" i="1" strike="noStrike" spc="-1" dirty="0">
                <a:solidFill>
                  <a:srgbClr val="000000"/>
                </a:solidFill>
                <a:latin typeface="Times New Roman"/>
                <a:ea typeface="DejaVu Sans"/>
              </a:rPr>
              <a:t> &amp; Zhang, Cheng. (2021). Ensemble learning for the </a:t>
            </a:r>
            <a:r>
              <a:rPr lang="it-IT" sz="1200" b="0" i="1" strike="noStrike" spc="-1" dirty="0" err="1">
                <a:solidFill>
                  <a:srgbClr val="000000"/>
                </a:solidFill>
                <a:latin typeface="Times New Roman"/>
                <a:ea typeface="DejaVu Sans"/>
              </a:rPr>
              <a:t>early</a:t>
            </a:r>
            <a:r>
              <a:rPr lang="it-IT" sz="1200" b="0" i="1" strike="noStrike" spc="-1" dirty="0">
                <a:solidFill>
                  <a:srgbClr val="000000"/>
                </a:solidFill>
                <a:latin typeface="Times New Roman"/>
                <a:ea typeface="DejaVu Sans"/>
              </a:rPr>
              <a:t> </a:t>
            </a:r>
            <a:r>
              <a:rPr lang="it-IT" sz="1200" b="0" i="1" strike="noStrike" spc="-1" dirty="0" err="1">
                <a:solidFill>
                  <a:srgbClr val="000000"/>
                </a:solidFill>
                <a:latin typeface="Times New Roman"/>
                <a:ea typeface="DejaVu Sans"/>
              </a:rPr>
              <a:t>prediction</a:t>
            </a:r>
            <a:r>
              <a:rPr lang="it-IT" sz="1200" b="0" i="1" strike="noStrike" spc="-1" dirty="0">
                <a:solidFill>
                  <a:srgbClr val="000000"/>
                </a:solidFill>
                <a:latin typeface="Times New Roman"/>
                <a:ea typeface="DejaVu Sans"/>
              </a:rPr>
              <a:t> of </a:t>
            </a:r>
            <a:r>
              <a:rPr lang="it-IT" sz="1200" b="0" i="1" strike="noStrike" spc="-1" dirty="0" err="1">
                <a:solidFill>
                  <a:srgbClr val="000000"/>
                </a:solidFill>
                <a:latin typeface="Times New Roman"/>
                <a:ea typeface="DejaVu Sans"/>
              </a:rPr>
              <a:t>neonatal</a:t>
            </a:r>
            <a:r>
              <a:rPr lang="it-IT" sz="1200" b="0" i="1" strike="noStrike" spc="-1" dirty="0">
                <a:solidFill>
                  <a:srgbClr val="000000"/>
                </a:solidFill>
                <a:latin typeface="Times New Roman"/>
                <a:ea typeface="DejaVu Sans"/>
              </a:rPr>
              <a:t> </a:t>
            </a:r>
            <a:r>
              <a:rPr lang="it-IT" sz="1200" b="0" i="1" strike="noStrike" spc="-1" dirty="0" err="1">
                <a:solidFill>
                  <a:srgbClr val="000000"/>
                </a:solidFill>
                <a:latin typeface="Times New Roman"/>
                <a:ea typeface="DejaVu Sans"/>
              </a:rPr>
              <a:t>jaundice</a:t>
            </a:r>
            <a:r>
              <a:rPr lang="it-IT" sz="1200" b="0" i="1" strike="noStrike" spc="-1" dirty="0">
                <a:solidFill>
                  <a:srgbClr val="000000"/>
                </a:solidFill>
                <a:latin typeface="Times New Roman"/>
                <a:ea typeface="DejaVu Sans"/>
              </a:rPr>
              <a:t> with </a:t>
            </a:r>
            <a:r>
              <a:rPr lang="it-IT" sz="1200" b="0" i="1" strike="noStrike" spc="-1" dirty="0" err="1">
                <a:solidFill>
                  <a:srgbClr val="000000"/>
                </a:solidFill>
                <a:latin typeface="Times New Roman"/>
                <a:ea typeface="DejaVu Sans"/>
              </a:rPr>
              <a:t>genetic</a:t>
            </a:r>
            <a:r>
              <a:rPr lang="it-IT" sz="1200" b="0" i="1" strike="noStrike" spc="-1" dirty="0">
                <a:solidFill>
                  <a:srgbClr val="000000"/>
                </a:solidFill>
                <a:latin typeface="Times New Roman"/>
                <a:ea typeface="DejaVu Sans"/>
              </a:rPr>
              <a:t> features. BMC </a:t>
            </a:r>
            <a:r>
              <a:rPr lang="it-IT" sz="1200" b="0" i="1" strike="noStrike" spc="-1" dirty="0" err="1">
                <a:solidFill>
                  <a:srgbClr val="000000"/>
                </a:solidFill>
                <a:latin typeface="Times New Roman"/>
                <a:ea typeface="DejaVu Sans"/>
              </a:rPr>
              <a:t>Medical</a:t>
            </a:r>
            <a:r>
              <a:rPr lang="it-IT" sz="1200" b="0" i="1" strike="noStrike" spc="-1" dirty="0">
                <a:solidFill>
                  <a:srgbClr val="000000"/>
                </a:solidFill>
                <a:latin typeface="Times New Roman"/>
                <a:ea typeface="DejaVu Sans"/>
              </a:rPr>
              <a:t> </a:t>
            </a:r>
            <a:r>
              <a:rPr lang="it-IT" sz="1200" b="0" i="1" strike="noStrike" spc="-1" dirty="0" err="1">
                <a:solidFill>
                  <a:srgbClr val="000000"/>
                </a:solidFill>
                <a:latin typeface="Times New Roman"/>
                <a:ea typeface="DejaVu Sans"/>
              </a:rPr>
              <a:t>Informatics</a:t>
            </a:r>
            <a:r>
              <a:rPr lang="it-IT" sz="1200" b="0" i="1" strike="noStrike" spc="-1" dirty="0">
                <a:solidFill>
                  <a:srgbClr val="000000"/>
                </a:solidFill>
                <a:latin typeface="Times New Roman"/>
                <a:ea typeface="DejaVu Sans"/>
              </a:rPr>
              <a:t> and </a:t>
            </a:r>
            <a:r>
              <a:rPr lang="it-IT" sz="1200" b="0" i="1" strike="noStrike" spc="-1" dirty="0" err="1">
                <a:solidFill>
                  <a:srgbClr val="000000"/>
                </a:solidFill>
                <a:latin typeface="Times New Roman"/>
                <a:ea typeface="DejaVu Sans"/>
              </a:rPr>
              <a:t>Decision</a:t>
            </a:r>
            <a:r>
              <a:rPr lang="it-IT" sz="1200" b="0" i="1" strike="noStrike" spc="-1" dirty="0">
                <a:solidFill>
                  <a:srgbClr val="000000"/>
                </a:solidFill>
                <a:latin typeface="Times New Roman"/>
                <a:ea typeface="DejaVu Sans"/>
              </a:rPr>
              <a:t> Making. 21. 10.1186/s12911-021-01701-9. </a:t>
            </a:r>
            <a:endParaRPr lang="en-GB" sz="1200" b="0" strike="noStrike" spc="-1" dirty="0">
              <a:solidFill>
                <a:srgbClr val="000000"/>
              </a:solidFill>
              <a:latin typeface="Arial"/>
            </a:endParaRPr>
          </a:p>
        </p:txBody>
      </p:sp>
      <p:sp>
        <p:nvSpPr>
          <p:cNvPr id="577" name="CasellaDiTesto 709"/>
          <p:cNvSpPr/>
          <p:nvPr/>
        </p:nvSpPr>
        <p:spPr>
          <a:xfrm>
            <a:off x="211050" y="3169188"/>
            <a:ext cx="11602440" cy="42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200" b="0" i="1" strike="noStrike" spc="-1" dirty="0">
                <a:solidFill>
                  <a:srgbClr val="000000"/>
                </a:solidFill>
                <a:latin typeface="Times New Roman"/>
                <a:ea typeface="DejaVu Sans"/>
              </a:rPr>
              <a:t>[2] Origine Immagine: Li, Teng &amp; </a:t>
            </a:r>
            <a:r>
              <a:rPr lang="it-IT" sz="1200" b="0" i="1" strike="noStrike" spc="-1" dirty="0" err="1">
                <a:solidFill>
                  <a:srgbClr val="000000"/>
                </a:solidFill>
                <a:latin typeface="Times New Roman"/>
                <a:ea typeface="DejaVu Sans"/>
              </a:rPr>
              <a:t>Xia</a:t>
            </a:r>
            <a:r>
              <a:rPr lang="it-IT" sz="1200" b="0" i="1" strike="noStrike" spc="-1" dirty="0">
                <a:solidFill>
                  <a:srgbClr val="000000"/>
                </a:solidFill>
                <a:latin typeface="Times New Roman"/>
                <a:ea typeface="DejaVu Sans"/>
              </a:rPr>
              <a:t>, </a:t>
            </a:r>
            <a:r>
              <a:rPr lang="it-IT" sz="1200" b="0" i="1" strike="noStrike" spc="-1" dirty="0" err="1">
                <a:solidFill>
                  <a:srgbClr val="000000"/>
                </a:solidFill>
                <a:latin typeface="Times New Roman"/>
                <a:ea typeface="DejaVu Sans"/>
              </a:rPr>
              <a:t>Xin</a:t>
            </a:r>
            <a:r>
              <a:rPr lang="it-IT" sz="1200" b="0" i="1" strike="noStrike" spc="-1" dirty="0">
                <a:solidFill>
                  <a:srgbClr val="000000"/>
                </a:solidFill>
                <a:latin typeface="Times New Roman"/>
                <a:ea typeface="DejaVu Sans"/>
              </a:rPr>
              <a:t> &amp; Huang, </a:t>
            </a:r>
            <a:r>
              <a:rPr lang="it-IT" sz="1200" b="0" i="1" strike="noStrike" spc="-1" dirty="0" err="1">
                <a:solidFill>
                  <a:srgbClr val="000000"/>
                </a:solidFill>
                <a:latin typeface="Times New Roman"/>
                <a:ea typeface="DejaVu Sans"/>
              </a:rPr>
              <a:t>Xingtao</a:t>
            </a:r>
            <a:r>
              <a:rPr lang="it-IT" sz="1200" b="0" i="1" strike="noStrike" spc="-1" dirty="0">
                <a:solidFill>
                  <a:srgbClr val="000000"/>
                </a:solidFill>
                <a:latin typeface="Times New Roman"/>
                <a:ea typeface="DejaVu Sans"/>
              </a:rPr>
              <a:t> &amp; Zou, </a:t>
            </a:r>
            <a:r>
              <a:rPr lang="it-IT" sz="1200" b="0" i="1" strike="noStrike" spc="-1" dirty="0" err="1">
                <a:solidFill>
                  <a:srgbClr val="000000"/>
                </a:solidFill>
                <a:latin typeface="Times New Roman"/>
                <a:ea typeface="DejaVu Sans"/>
              </a:rPr>
              <a:t>JiaHeng</a:t>
            </a:r>
            <a:r>
              <a:rPr lang="it-IT" sz="1200" b="0" i="1" strike="noStrike" spc="-1" dirty="0">
                <a:solidFill>
                  <a:srgbClr val="000000"/>
                </a:solidFill>
                <a:latin typeface="Times New Roman"/>
                <a:ea typeface="DejaVu Sans"/>
              </a:rPr>
              <a:t> &amp; Li, </a:t>
            </a:r>
            <a:r>
              <a:rPr lang="it-IT" sz="1200" b="0" i="1" strike="noStrike" spc="-1" dirty="0" err="1">
                <a:solidFill>
                  <a:srgbClr val="000000"/>
                </a:solidFill>
                <a:latin typeface="Times New Roman"/>
                <a:ea typeface="DejaVu Sans"/>
              </a:rPr>
              <a:t>WeiDong</a:t>
            </a:r>
            <a:r>
              <a:rPr lang="it-IT" sz="1200" b="0" i="1" strike="noStrike" spc="-1" dirty="0">
                <a:solidFill>
                  <a:srgbClr val="000000"/>
                </a:solidFill>
                <a:latin typeface="Times New Roman"/>
                <a:ea typeface="DejaVu Sans"/>
              </a:rPr>
              <a:t> &amp; </a:t>
            </a:r>
            <a:r>
              <a:rPr lang="it-IT" sz="1200" b="0" i="1" strike="noStrike" spc="-1" dirty="0" err="1">
                <a:solidFill>
                  <a:srgbClr val="000000"/>
                </a:solidFill>
                <a:latin typeface="Times New Roman"/>
                <a:ea typeface="DejaVu Sans"/>
              </a:rPr>
              <a:t>Lin</a:t>
            </a:r>
            <a:r>
              <a:rPr lang="it-IT" sz="1200" b="0" i="1" strike="noStrike" spc="-1" dirty="0">
                <a:solidFill>
                  <a:srgbClr val="000000"/>
                </a:solidFill>
                <a:latin typeface="Times New Roman"/>
                <a:ea typeface="DejaVu Sans"/>
              </a:rPr>
              <a:t>, Tao &amp; Zhang, Kun &amp; Deng, </a:t>
            </a:r>
            <a:r>
              <a:rPr lang="it-IT" sz="1200" b="0" i="1" strike="noStrike" spc="-1" dirty="0" err="1">
                <a:solidFill>
                  <a:srgbClr val="000000"/>
                </a:solidFill>
                <a:latin typeface="Times New Roman"/>
                <a:ea typeface="DejaVu Sans"/>
              </a:rPr>
              <a:t>ZiYan</a:t>
            </a:r>
            <a:r>
              <a:rPr lang="it-IT" sz="1200" b="0" i="1" strike="noStrike" spc="-1" dirty="0">
                <a:solidFill>
                  <a:srgbClr val="000000"/>
                </a:solidFill>
                <a:latin typeface="Times New Roman"/>
                <a:ea typeface="DejaVu Sans"/>
              </a:rPr>
              <a:t>. (2017). Design and Development of JUNO Event Data Model. </a:t>
            </a:r>
            <a:r>
              <a:rPr lang="it-IT" sz="1200" b="0" i="1" strike="noStrike" spc="-1" dirty="0" err="1">
                <a:solidFill>
                  <a:srgbClr val="000000"/>
                </a:solidFill>
                <a:latin typeface="Times New Roman"/>
                <a:ea typeface="DejaVu Sans"/>
              </a:rPr>
              <a:t>Chinese</a:t>
            </a:r>
            <a:r>
              <a:rPr lang="it-IT" sz="1200" b="0" i="1" strike="noStrike" spc="-1" dirty="0">
                <a:solidFill>
                  <a:srgbClr val="000000"/>
                </a:solidFill>
                <a:latin typeface="Times New Roman"/>
                <a:ea typeface="DejaVu Sans"/>
              </a:rPr>
              <a:t> </a:t>
            </a:r>
            <a:r>
              <a:rPr lang="it-IT" sz="1200" b="0" i="1" strike="noStrike" spc="-1" dirty="0" err="1">
                <a:solidFill>
                  <a:srgbClr val="000000"/>
                </a:solidFill>
                <a:latin typeface="Times New Roman"/>
                <a:ea typeface="DejaVu Sans"/>
              </a:rPr>
              <a:t>Physics</a:t>
            </a:r>
            <a:r>
              <a:rPr lang="it-IT" sz="1200" b="0" i="1" strike="noStrike" spc="-1" dirty="0">
                <a:solidFill>
                  <a:srgbClr val="000000"/>
                </a:solidFill>
                <a:latin typeface="Times New Roman"/>
                <a:ea typeface="DejaVu Sans"/>
              </a:rPr>
              <a:t> C. 41. 10.1088/1674-1137/41/6/066201</a:t>
            </a:r>
            <a:endParaRPr lang="en-GB" sz="1200" b="0" strike="noStrike" spc="-1" dirty="0">
              <a:solidFill>
                <a:srgbClr val="000000"/>
              </a:solidFill>
              <a:latin typeface="Arial"/>
            </a:endParaRPr>
          </a:p>
        </p:txBody>
      </p:sp>
      <p:pic>
        <p:nvPicPr>
          <p:cNvPr id="3" name="Picture 15" descr="SigilloLogoLAST_WhiteOK">
            <a:extLst>
              <a:ext uri="{FF2B5EF4-FFF2-40B4-BE49-F238E27FC236}">
                <a16:creationId xmlns:a16="http://schemas.microsoft.com/office/drawing/2014/main" id="{BCA5CAE0-301F-088C-5FC5-F6EE584D7699}"/>
              </a:ext>
            </a:extLst>
          </p:cNvPr>
          <p:cNvPicPr/>
          <p:nvPr/>
        </p:nvPicPr>
        <p:blipFill>
          <a:blip r:embed="rId3"/>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DB063FEC-9512-C004-6073-23C2D5149C63}"/>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Bibliografia</a:t>
            </a:r>
            <a:endParaRPr lang="en-GB" sz="3500" strike="noStrike" spc="-1" dirty="0">
              <a:solidFill>
                <a:srgbClr val="000000"/>
              </a:solidFill>
            </a:endParaRPr>
          </a:p>
        </p:txBody>
      </p:sp>
      <p:sp>
        <p:nvSpPr>
          <p:cNvPr id="7" name="CasellaDiTesto 7">
            <a:extLst>
              <a:ext uri="{FF2B5EF4-FFF2-40B4-BE49-F238E27FC236}">
                <a16:creationId xmlns:a16="http://schemas.microsoft.com/office/drawing/2014/main" id="{1D9A7661-DB18-B471-B7C1-5F60C39BCFDB}"/>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11DD68EE-8796-CDF2-4B0F-FFF05B3C0ACB}"/>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25</a:t>
            </a:r>
          </a:p>
        </p:txBody>
      </p:sp>
      <p:sp>
        <p:nvSpPr>
          <p:cNvPr id="2" name="CasellaDiTesto 709">
            <a:extLst>
              <a:ext uri="{FF2B5EF4-FFF2-40B4-BE49-F238E27FC236}">
                <a16:creationId xmlns:a16="http://schemas.microsoft.com/office/drawing/2014/main" id="{17983D35-D708-A2AB-C8C5-532B34AC2A12}"/>
              </a:ext>
            </a:extLst>
          </p:cNvPr>
          <p:cNvSpPr/>
          <p:nvPr/>
        </p:nvSpPr>
        <p:spPr>
          <a:xfrm>
            <a:off x="294780" y="2746701"/>
            <a:ext cx="11602440" cy="3406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200" b="0" i="1" strike="noStrike" spc="-1" dirty="0">
                <a:solidFill>
                  <a:srgbClr val="000000"/>
                </a:solidFill>
                <a:latin typeface="Times New Roman"/>
                <a:ea typeface="DejaVu Sans"/>
              </a:rPr>
              <a:t>[1] </a:t>
            </a:r>
            <a:r>
              <a:rPr lang="en-US" sz="1200" b="0" i="1" strike="noStrike" spc="-1" dirty="0">
                <a:solidFill>
                  <a:srgbClr val="000000"/>
                </a:solidFill>
                <a:latin typeface="Times New Roman"/>
                <a:ea typeface="DejaVu Sans"/>
              </a:rPr>
              <a:t>A. </a:t>
            </a:r>
            <a:r>
              <a:rPr lang="en-US" sz="1200" b="0" i="1" strike="noStrike" spc="-1" dirty="0" err="1">
                <a:solidFill>
                  <a:srgbClr val="000000"/>
                </a:solidFill>
                <a:latin typeface="Times New Roman"/>
                <a:ea typeface="DejaVu Sans"/>
              </a:rPr>
              <a:t>Abusleme</a:t>
            </a:r>
            <a:r>
              <a:rPr lang="en-US" sz="1200" b="0" i="1" strike="noStrike" spc="-1" dirty="0">
                <a:solidFill>
                  <a:srgbClr val="000000"/>
                </a:solidFill>
                <a:latin typeface="Times New Roman"/>
                <a:ea typeface="DejaVu Sans"/>
              </a:rPr>
              <a:t> et al., “Juno physics and detector”, Progress in Particle and Nuclear Physics 123, 103927 (2022), https://www.sciencedirect.com/science/article/pii/S0146641021000880</a:t>
            </a:r>
          </a:p>
          <a:p>
            <a:pPr algn="ctr">
              <a:lnSpc>
                <a:spcPct val="100000"/>
              </a:lnSpc>
            </a:pPr>
            <a:endParaRPr lang="en-GB" sz="1200" b="0" strike="noStrike" spc="-1" dirty="0">
              <a:solidFill>
                <a:srgbClr val="000000"/>
              </a:solidFill>
              <a:latin typeface="Arial"/>
            </a:endParaRPr>
          </a:p>
        </p:txBody>
      </p:sp>
      <p:sp>
        <p:nvSpPr>
          <p:cNvPr id="5" name="CasellaDiTesto 708">
            <a:extLst>
              <a:ext uri="{FF2B5EF4-FFF2-40B4-BE49-F238E27FC236}">
                <a16:creationId xmlns:a16="http://schemas.microsoft.com/office/drawing/2014/main" id="{D7FC7870-D5F8-83BE-D0D3-117100F94F2C}"/>
              </a:ext>
            </a:extLst>
          </p:cNvPr>
          <p:cNvSpPr/>
          <p:nvPr/>
        </p:nvSpPr>
        <p:spPr>
          <a:xfrm>
            <a:off x="127980" y="4177908"/>
            <a:ext cx="11602440" cy="42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200" b="0" i="1" strike="noStrike" spc="-1" dirty="0">
                <a:solidFill>
                  <a:srgbClr val="000000"/>
                </a:solidFill>
                <a:latin typeface="Times New Roman"/>
                <a:ea typeface="DejaVu Sans"/>
              </a:rPr>
              <a:t>[4] A. </a:t>
            </a:r>
            <a:r>
              <a:rPr lang="it-IT" sz="1200" b="0" i="1" strike="noStrike" spc="-1" dirty="0" err="1">
                <a:solidFill>
                  <a:srgbClr val="000000"/>
                </a:solidFill>
                <a:latin typeface="Times New Roman"/>
                <a:ea typeface="DejaVu Sans"/>
              </a:rPr>
              <a:t>Abusleme</a:t>
            </a:r>
            <a:r>
              <a:rPr lang="it-IT" sz="1200" b="0" i="1" strike="noStrike" spc="-1" dirty="0">
                <a:solidFill>
                  <a:srgbClr val="000000"/>
                </a:solidFill>
                <a:latin typeface="Times New Roman"/>
                <a:ea typeface="DejaVu Sans"/>
              </a:rPr>
              <a:t> et al., “Sub-</a:t>
            </a:r>
            <a:r>
              <a:rPr lang="it-IT" sz="1200" b="0" i="1" strike="noStrike" spc="-1" dirty="0" err="1">
                <a:solidFill>
                  <a:srgbClr val="000000"/>
                </a:solidFill>
                <a:latin typeface="Times New Roman"/>
                <a:ea typeface="DejaVu Sans"/>
              </a:rPr>
              <a:t>percent</a:t>
            </a:r>
            <a:r>
              <a:rPr lang="it-IT" sz="1200" b="0" i="1" strike="noStrike" spc="-1" dirty="0">
                <a:solidFill>
                  <a:srgbClr val="000000"/>
                </a:solidFill>
                <a:latin typeface="Times New Roman"/>
                <a:ea typeface="DejaVu Sans"/>
              </a:rPr>
              <a:t> </a:t>
            </a:r>
            <a:r>
              <a:rPr lang="it-IT" sz="1200" b="0" i="1" strike="noStrike" spc="-1" dirty="0" err="1">
                <a:solidFill>
                  <a:srgbClr val="000000"/>
                </a:solidFill>
                <a:latin typeface="Times New Roman"/>
                <a:ea typeface="DejaVu Sans"/>
              </a:rPr>
              <a:t>precision</a:t>
            </a:r>
            <a:r>
              <a:rPr lang="it-IT" sz="1200" b="0" i="1" strike="noStrike" spc="-1" dirty="0">
                <a:solidFill>
                  <a:srgbClr val="000000"/>
                </a:solidFill>
                <a:latin typeface="Times New Roman"/>
                <a:ea typeface="DejaVu Sans"/>
              </a:rPr>
              <a:t> </a:t>
            </a:r>
            <a:r>
              <a:rPr lang="it-IT" sz="1200" b="0" i="1" strike="noStrike" spc="-1" dirty="0" err="1">
                <a:solidFill>
                  <a:srgbClr val="000000"/>
                </a:solidFill>
                <a:latin typeface="Times New Roman"/>
                <a:ea typeface="DejaVu Sans"/>
              </a:rPr>
              <a:t>measurement</a:t>
            </a:r>
            <a:r>
              <a:rPr lang="it-IT" sz="1200" b="0" i="1" strike="noStrike" spc="-1" dirty="0">
                <a:solidFill>
                  <a:srgbClr val="000000"/>
                </a:solidFill>
                <a:latin typeface="Times New Roman"/>
                <a:ea typeface="DejaVu Sans"/>
              </a:rPr>
              <a:t> of neutrino </a:t>
            </a:r>
            <a:r>
              <a:rPr lang="it-IT" sz="1200" b="0" i="1" strike="noStrike" spc="-1" dirty="0" err="1">
                <a:solidFill>
                  <a:srgbClr val="000000"/>
                </a:solidFill>
                <a:latin typeface="Times New Roman"/>
                <a:ea typeface="DejaVu Sans"/>
              </a:rPr>
              <a:t>oscillation</a:t>
            </a:r>
            <a:r>
              <a:rPr lang="it-IT" sz="1200" b="0" i="1" strike="noStrike" spc="-1" dirty="0">
                <a:solidFill>
                  <a:srgbClr val="000000"/>
                </a:solidFill>
                <a:latin typeface="Times New Roman"/>
                <a:ea typeface="DejaVu Sans"/>
              </a:rPr>
              <a:t> </a:t>
            </a:r>
            <a:r>
              <a:rPr lang="it-IT" sz="1200" b="0" i="1" strike="noStrike" spc="-1" dirty="0" err="1">
                <a:solidFill>
                  <a:srgbClr val="000000"/>
                </a:solidFill>
                <a:latin typeface="Times New Roman"/>
                <a:ea typeface="DejaVu Sans"/>
              </a:rPr>
              <a:t>parameters</a:t>
            </a:r>
            <a:r>
              <a:rPr lang="it-IT" sz="1200" i="1" spc="-1" dirty="0">
                <a:solidFill>
                  <a:srgbClr val="000000"/>
                </a:solidFill>
                <a:latin typeface="Times New Roman"/>
                <a:ea typeface="DejaVu Sans"/>
              </a:rPr>
              <a:t> </a:t>
            </a:r>
            <a:r>
              <a:rPr lang="it-IT" sz="1200" b="0" i="1" strike="noStrike" spc="-1" dirty="0">
                <a:solidFill>
                  <a:srgbClr val="000000"/>
                </a:solidFill>
                <a:latin typeface="Times New Roman"/>
                <a:ea typeface="DejaVu Sans"/>
              </a:rPr>
              <a:t>with </a:t>
            </a:r>
            <a:r>
              <a:rPr lang="it-IT" sz="1200" b="0" i="1" strike="noStrike" spc="-1" dirty="0" err="1">
                <a:solidFill>
                  <a:srgbClr val="000000"/>
                </a:solidFill>
                <a:latin typeface="Times New Roman"/>
                <a:ea typeface="DejaVu Sans"/>
              </a:rPr>
              <a:t>juno</a:t>
            </a:r>
            <a:r>
              <a:rPr lang="it-IT" sz="1200" b="0" i="1" strike="noStrike" spc="-1" dirty="0">
                <a:solidFill>
                  <a:srgbClr val="000000"/>
                </a:solidFill>
                <a:latin typeface="Times New Roman"/>
                <a:ea typeface="DejaVu Sans"/>
              </a:rPr>
              <a:t>”, </a:t>
            </a:r>
            <a:r>
              <a:rPr lang="it-IT" sz="1200" b="0" i="1" strike="noStrike" spc="-1" dirty="0" err="1">
                <a:solidFill>
                  <a:srgbClr val="000000"/>
                </a:solidFill>
                <a:latin typeface="Times New Roman"/>
                <a:ea typeface="DejaVu Sans"/>
              </a:rPr>
              <a:t>Chinese</a:t>
            </a:r>
            <a:r>
              <a:rPr lang="it-IT" sz="1200" b="0" i="1" strike="noStrike" spc="-1" dirty="0">
                <a:solidFill>
                  <a:srgbClr val="000000"/>
                </a:solidFill>
                <a:latin typeface="Times New Roman"/>
                <a:ea typeface="DejaVu Sans"/>
              </a:rPr>
              <a:t> </a:t>
            </a:r>
            <a:r>
              <a:rPr lang="it-IT" sz="1200" b="0" i="1" strike="noStrike" spc="-1" dirty="0" err="1">
                <a:solidFill>
                  <a:srgbClr val="000000"/>
                </a:solidFill>
                <a:latin typeface="Times New Roman"/>
                <a:ea typeface="DejaVu Sans"/>
              </a:rPr>
              <a:t>Physics</a:t>
            </a:r>
            <a:r>
              <a:rPr lang="it-IT" sz="1200" b="0" i="1" strike="noStrike" spc="-1" dirty="0">
                <a:solidFill>
                  <a:srgbClr val="000000"/>
                </a:solidFill>
                <a:latin typeface="Times New Roman"/>
                <a:ea typeface="DejaVu Sans"/>
              </a:rPr>
              <a:t> C 46, 123001 (2022), https : / / </a:t>
            </a:r>
            <a:r>
              <a:rPr lang="it-IT" sz="1200" b="0" i="1" strike="noStrike" spc="-1" dirty="0" err="1">
                <a:solidFill>
                  <a:srgbClr val="000000"/>
                </a:solidFill>
                <a:latin typeface="Times New Roman"/>
                <a:ea typeface="DejaVu Sans"/>
              </a:rPr>
              <a:t>doi</a:t>
            </a:r>
            <a:r>
              <a:rPr lang="it-IT" sz="1200" b="0" i="1" strike="noStrike" spc="-1" dirty="0">
                <a:solidFill>
                  <a:srgbClr val="000000"/>
                </a:solidFill>
                <a:latin typeface="Times New Roman"/>
                <a:ea typeface="DejaVu Sans"/>
              </a:rPr>
              <a:t> . </a:t>
            </a:r>
            <a:r>
              <a:rPr lang="it-IT" sz="1200" b="0" i="1" strike="noStrike" spc="-1" dirty="0" err="1">
                <a:solidFill>
                  <a:srgbClr val="000000"/>
                </a:solidFill>
                <a:latin typeface="Times New Roman"/>
                <a:ea typeface="DejaVu Sans"/>
              </a:rPr>
              <a:t>org</a:t>
            </a:r>
            <a:r>
              <a:rPr lang="it-IT" sz="1200" b="0" i="1" strike="noStrike" spc="-1" dirty="0">
                <a:solidFill>
                  <a:srgbClr val="000000"/>
                </a:solidFill>
                <a:latin typeface="Times New Roman"/>
                <a:ea typeface="DejaVu Sans"/>
              </a:rPr>
              <a:t> / 10 . 1088 / 1674 - 1137/ac8bc9.</a:t>
            </a:r>
            <a:endParaRPr lang="en-GB" sz="1200" b="0" strike="noStrike" spc="-1" dirty="0">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gura a mano libera: forma 1">
            <a:extLst>
              <a:ext uri="{FF2B5EF4-FFF2-40B4-BE49-F238E27FC236}">
                <a16:creationId xmlns:a16="http://schemas.microsoft.com/office/drawing/2014/main" id="{E7801236-305C-DE49-F25C-55639B201220}"/>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3" name="Figura a mano libera: forma 3">
            <a:extLst>
              <a:ext uri="{FF2B5EF4-FFF2-40B4-BE49-F238E27FC236}">
                <a16:creationId xmlns:a16="http://schemas.microsoft.com/office/drawing/2014/main" id="{88750735-570B-F874-9D2A-FCBF0D951322}"/>
              </a:ext>
            </a:extLst>
          </p:cNvPr>
          <p:cNvSpPr/>
          <p:nvPr/>
        </p:nvSpPr>
        <p:spPr>
          <a:xfrm>
            <a:off x="1" y="6429719"/>
            <a:ext cx="12192000"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75C26085-73CB-F41F-EFE5-8FDE79A42018}"/>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3AC5CB75-FB5C-CE76-895D-177E60C0CCA3}"/>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9" name="CasellaDiTesto 7">
            <a:extLst>
              <a:ext uri="{FF2B5EF4-FFF2-40B4-BE49-F238E27FC236}">
                <a16:creationId xmlns:a16="http://schemas.microsoft.com/office/drawing/2014/main" id="{5B1980D5-3C63-2F92-AFB3-7997F00286B3}"/>
              </a:ext>
            </a:extLst>
          </p:cNvPr>
          <p:cNvSpPr/>
          <p:nvPr/>
        </p:nvSpPr>
        <p:spPr>
          <a:xfrm>
            <a:off x="69255" y="6502648"/>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pc="-1" dirty="0">
                <a:solidFill>
                  <a:srgbClr val="FFFFFF"/>
                </a:solidFill>
                <a:ea typeface="Droid Sans Fallback"/>
              </a:rPr>
              <a:t>18</a:t>
            </a:r>
            <a:r>
              <a:rPr lang="it-IT" sz="1500" b="1" strike="noStrike" spc="-1" dirty="0">
                <a:solidFill>
                  <a:srgbClr val="FFFFFF"/>
                </a:solidFill>
                <a:ea typeface="Droid Sans Fallback"/>
              </a:rPr>
              <a:t>.07.2023</a:t>
            </a:r>
            <a:endParaRPr lang="en-GB" sz="1500" b="1" strike="noStrike" spc="-1" dirty="0">
              <a:solidFill>
                <a:srgbClr val="000000"/>
              </a:solidFill>
            </a:endParaRPr>
          </a:p>
        </p:txBody>
      </p:sp>
      <p:sp>
        <p:nvSpPr>
          <p:cNvPr id="10" name="CasellaDiTesto 7">
            <a:extLst>
              <a:ext uri="{FF2B5EF4-FFF2-40B4-BE49-F238E27FC236}">
                <a16:creationId xmlns:a16="http://schemas.microsoft.com/office/drawing/2014/main" id="{A2D4ED31-BEBA-66A9-F43D-5ECBC33BE79D}"/>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20</a:t>
            </a:r>
            <a:endParaRPr lang="en-GB" sz="1500" b="1" strike="noStrike" spc="-1" dirty="0">
              <a:solidFill>
                <a:srgbClr val="000000"/>
              </a:solidFill>
            </a:endParaRPr>
          </a:p>
        </p:txBody>
      </p:sp>
      <p:sp>
        <p:nvSpPr>
          <p:cNvPr id="11" name="CasellaDiTesto 12">
            <a:extLst>
              <a:ext uri="{FF2B5EF4-FFF2-40B4-BE49-F238E27FC236}">
                <a16:creationId xmlns:a16="http://schemas.microsoft.com/office/drawing/2014/main" id="{44C94AC6-7917-51C4-40AB-D0D133197E0F}"/>
              </a:ext>
            </a:extLst>
          </p:cNvPr>
          <p:cNvSpPr txBox="1">
            <a:spLocks/>
          </p:cNvSpPr>
          <p:nvPr/>
        </p:nvSpPr>
        <p:spPr>
          <a:xfrm>
            <a:off x="4026780" y="2871947"/>
            <a:ext cx="4135320" cy="1198875"/>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7200" b="1" spc="-1" dirty="0">
                <a:solidFill>
                  <a:schemeClr val="tx2"/>
                </a:solidFill>
                <a:latin typeface="Times New Roman"/>
              </a:rPr>
              <a:t>Backup</a:t>
            </a:r>
            <a:endParaRPr lang="en-GB" sz="5400" spc="-1" dirty="0">
              <a:solidFill>
                <a:schemeClr val="tx2"/>
              </a:solidFill>
              <a:latin typeface="Arial"/>
            </a:endParaRPr>
          </a:p>
        </p:txBody>
      </p:sp>
      <p:pic>
        <p:nvPicPr>
          <p:cNvPr id="8" name="Picture 1" descr="SigilloLogoLAST_WhiteOK">
            <a:extLst>
              <a:ext uri="{FF2B5EF4-FFF2-40B4-BE49-F238E27FC236}">
                <a16:creationId xmlns:a16="http://schemas.microsoft.com/office/drawing/2014/main" id="{3B8A3AF6-70BA-90AB-B80C-09E7608C53C6}"/>
              </a:ext>
            </a:extLst>
          </p:cNvPr>
          <p:cNvPicPr/>
          <p:nvPr/>
        </p:nvPicPr>
        <p:blipFill>
          <a:blip r:embed="rId3"/>
          <a:stretch/>
        </p:blipFill>
        <p:spPr>
          <a:xfrm>
            <a:off x="5386620" y="389687"/>
            <a:ext cx="1720440" cy="768240"/>
          </a:xfrm>
          <a:prstGeom prst="rect">
            <a:avLst/>
          </a:prstGeom>
          <a:ln w="0">
            <a:noFill/>
          </a:ln>
        </p:spPr>
      </p:pic>
    </p:spTree>
    <p:extLst>
      <p:ext uri="{BB962C8B-B14F-4D97-AF65-F5344CB8AC3E}">
        <p14:creationId xmlns:p14="http://schemas.microsoft.com/office/powerpoint/2010/main" val="2000957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8" name="CasellaDiTesto 13">
            <a:extLst>
              <a:ext uri="{FF2B5EF4-FFF2-40B4-BE49-F238E27FC236}">
                <a16:creationId xmlns:a16="http://schemas.microsoft.com/office/drawing/2014/main" id="{D6D39860-F4E7-A3A2-F248-E1416AD8A7B0}"/>
              </a:ext>
            </a:extLst>
          </p:cNvPr>
          <p:cNvSpPr/>
          <p:nvPr/>
        </p:nvSpPr>
        <p:spPr>
          <a:xfrm>
            <a:off x="1635299" y="3494687"/>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685800" algn="ctr">
              <a:lnSpc>
                <a:spcPct val="100000"/>
              </a:lnSpc>
              <a:buClr>
                <a:srgbClr val="FFFFFF"/>
              </a:buClr>
              <a:buFont typeface="Arial" panose="020B0604020202020204" pitchFamily="34" charset="0"/>
              <a:buChar char="•"/>
            </a:pPr>
            <a:r>
              <a:rPr lang="en-GB" sz="4800" b="1" spc="-1" dirty="0">
                <a:solidFill>
                  <a:schemeClr val="bg1"/>
                </a:solidFill>
                <a:latin typeface="Times New Roman"/>
              </a:rPr>
              <a:t>Neutrino Oscillations</a:t>
            </a: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4133658" y="2718437"/>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Introduzione</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386620" y="389687"/>
            <a:ext cx="1720440" cy="768240"/>
          </a:xfrm>
          <a:prstGeom prst="rect">
            <a:avLst/>
          </a:prstGeom>
          <a:ln w="0">
            <a:noFill/>
          </a:ln>
        </p:spPr>
      </p:pic>
    </p:spTree>
    <p:extLst>
      <p:ext uri="{BB962C8B-B14F-4D97-AF65-F5344CB8AC3E}">
        <p14:creationId xmlns:p14="http://schemas.microsoft.com/office/powerpoint/2010/main" val="380366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asellaDiTesto 149"/>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603" name="CasellaDiTesto 152"/>
          <p:cNvSpPr/>
          <p:nvPr/>
        </p:nvSpPr>
        <p:spPr>
          <a:xfrm>
            <a:off x="3427560" y="1366560"/>
            <a:ext cx="7540560" cy="181442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GB" sz="1600" b="0" strike="noStrike" spc="-1" dirty="0">
              <a:solidFill>
                <a:srgbClr val="000000"/>
              </a:solidFill>
              <a:latin typeface="Arial"/>
            </a:endParaRPr>
          </a:p>
          <a:p>
            <a:pPr marL="285840" indent="-285840">
              <a:lnSpc>
                <a:spcPct val="100000"/>
              </a:lnSpc>
              <a:buClr>
                <a:srgbClr val="000000"/>
              </a:buClr>
              <a:buFont typeface="Arial"/>
              <a:buChar char="•"/>
            </a:pPr>
            <a:r>
              <a:rPr lang="it-IT" sz="1600" b="0" strike="noStrike" spc="-1" dirty="0">
                <a:solidFill>
                  <a:srgbClr val="000000"/>
                </a:solidFill>
                <a:latin typeface="Times New Roman"/>
                <a:ea typeface="Times New Roman"/>
              </a:rPr>
              <a:t>I neutrini sono leptoni privi di carica elettrica e si presentano in tre differenti 'sapori' </a:t>
            </a:r>
            <a:endParaRPr lang="en-GB" sz="1600" b="0" strike="noStrike" spc="-1" dirty="0">
              <a:solidFill>
                <a:srgbClr val="000000"/>
              </a:solidFill>
              <a:latin typeface="Arial"/>
            </a:endParaRPr>
          </a:p>
          <a:p>
            <a:pPr>
              <a:lnSpc>
                <a:spcPct val="100000"/>
              </a:lnSpc>
            </a:pPr>
            <a:endParaRPr lang="en-GB" sz="1600" b="0" strike="noStrike" spc="-1" dirty="0">
              <a:solidFill>
                <a:srgbClr val="000000"/>
              </a:solidFill>
              <a:latin typeface="Arial"/>
            </a:endParaRPr>
          </a:p>
          <a:p>
            <a:pPr marL="285840" indent="-285840">
              <a:lnSpc>
                <a:spcPct val="100000"/>
              </a:lnSpc>
              <a:buClr>
                <a:srgbClr val="000000"/>
              </a:buClr>
              <a:buFont typeface="Arial"/>
              <a:buChar char="•"/>
            </a:pPr>
            <a:r>
              <a:rPr lang="it-IT" sz="1600" b="0" strike="noStrike" spc="-1" dirty="0">
                <a:solidFill>
                  <a:srgbClr val="000000"/>
                </a:solidFill>
                <a:latin typeface="Times New Roman"/>
                <a:ea typeface="Times New Roman"/>
              </a:rPr>
              <a:t>Recenti esperimenti hanno dimostrato che possiedono una massa non nulla.</a:t>
            </a:r>
            <a:endParaRPr lang="en-GB" sz="1600" b="0" strike="noStrike" spc="-1" dirty="0">
              <a:solidFill>
                <a:srgbClr val="000000"/>
              </a:solidFill>
              <a:latin typeface="Arial"/>
            </a:endParaRPr>
          </a:p>
          <a:p>
            <a:pPr>
              <a:lnSpc>
                <a:spcPct val="100000"/>
              </a:lnSpc>
            </a:pPr>
            <a:endParaRPr lang="en-GB" sz="1600" b="0" strike="noStrike" spc="-1" dirty="0">
              <a:solidFill>
                <a:srgbClr val="000000"/>
              </a:solidFill>
              <a:latin typeface="Arial"/>
            </a:endParaRPr>
          </a:p>
          <a:p>
            <a:pPr marL="285840" indent="-285840">
              <a:lnSpc>
                <a:spcPct val="100000"/>
              </a:lnSpc>
              <a:buClr>
                <a:srgbClr val="000000"/>
              </a:buClr>
              <a:buFont typeface="Arial"/>
              <a:buChar char="•"/>
            </a:pPr>
            <a:r>
              <a:rPr lang="it-IT" sz="1600" b="0" i="1" strike="noStrike" spc="-1" dirty="0">
                <a:solidFill>
                  <a:srgbClr val="000000"/>
                </a:solidFill>
                <a:latin typeface="Times New Roman"/>
                <a:ea typeface="Times New Roman"/>
              </a:rPr>
              <a:t>Oscillazioni dei neutrini:</a:t>
            </a:r>
            <a:r>
              <a:rPr lang="it-IT" sz="1600" b="0" strike="noStrike" spc="-1" dirty="0">
                <a:solidFill>
                  <a:srgbClr val="000000"/>
                </a:solidFill>
                <a:latin typeface="Times New Roman"/>
                <a:ea typeface="Times New Roman"/>
              </a:rPr>
              <a:t> un fenomeno quanto-meccanico attraverso il quale il neutrino cambia il suo "sapore"       </a:t>
            </a:r>
            <a:r>
              <a:rPr lang="it-IT" sz="1600" b="0" strike="noStrike" spc="-1" dirty="0">
                <a:solidFill>
                  <a:srgbClr val="000000"/>
                </a:solidFill>
                <a:latin typeface="Cambria Math"/>
                <a:ea typeface="Cambria Math"/>
              </a:rPr>
              <a:t>          </a:t>
            </a:r>
            <a:r>
              <a:rPr lang="it-IT" sz="1600" b="0" strike="noStrike" spc="-1" dirty="0">
                <a:solidFill>
                  <a:srgbClr val="000000"/>
                </a:solidFill>
                <a:latin typeface="Times New Roman"/>
                <a:ea typeface="Cambria Math"/>
              </a:rPr>
              <a:t>durante la propagazione.</a:t>
            </a:r>
            <a:endParaRPr lang="en-GB" sz="1600" b="0" strike="noStrike" spc="-1" dirty="0">
              <a:solidFill>
                <a:srgbClr val="000000"/>
              </a:solidFill>
              <a:latin typeface="Arial"/>
            </a:endParaRPr>
          </a:p>
        </p:txBody>
      </p:sp>
      <p:pic>
        <p:nvPicPr>
          <p:cNvPr id="604" name="Immagine 3" descr="Immagine che contiene Elementi grafici, clipart, Arte bambini, design&#10;&#10;Descrizione generata automaticamente"/>
          <p:cNvPicPr/>
          <p:nvPr/>
        </p:nvPicPr>
        <p:blipFill>
          <a:blip r:embed="rId3"/>
          <a:stretch/>
        </p:blipFill>
        <p:spPr>
          <a:xfrm>
            <a:off x="706680" y="1209614"/>
            <a:ext cx="2720880" cy="2107440"/>
          </a:xfrm>
          <a:prstGeom prst="rect">
            <a:avLst/>
          </a:prstGeom>
          <a:ln w="0">
            <a:noFill/>
          </a:ln>
        </p:spPr>
      </p:pic>
      <p:sp>
        <p:nvSpPr>
          <p:cNvPr id="605" name="CasellaDiTesto 153"/>
          <p:cNvSpPr/>
          <p:nvPr/>
        </p:nvSpPr>
        <p:spPr>
          <a:xfrm>
            <a:off x="845071" y="3812739"/>
            <a:ext cx="6473880" cy="1321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1600" b="0" strike="noStrike" spc="-1" dirty="0">
                <a:solidFill>
                  <a:srgbClr val="000000"/>
                </a:solidFill>
                <a:latin typeface="Times New Roman"/>
                <a:ea typeface="DejaVu Sans"/>
              </a:rPr>
              <a:t>Ogni autostato di sapore può essere considerato come una combinazione degli autostati di massa, </a:t>
            </a:r>
            <a:r>
              <a:rPr lang="it-IT" sz="1600" b="0" strike="noStrike" spc="-1" dirty="0">
                <a:solidFill>
                  <a:srgbClr val="000000"/>
                </a:solidFill>
                <a:latin typeface="TexMaths Symbols"/>
                <a:ea typeface="TexMaths Symbols"/>
              </a:rPr>
              <a:t>(ν</a:t>
            </a:r>
            <a:r>
              <a:rPr lang="it-IT" sz="1600" b="0" strike="noStrike" spc="-1" baseline="-8000" dirty="0">
                <a:solidFill>
                  <a:srgbClr val="000000"/>
                </a:solidFill>
                <a:latin typeface="TexMaths Symbols"/>
                <a:ea typeface="TexMaths Symbols"/>
              </a:rPr>
              <a:t>1</a:t>
            </a:r>
            <a:r>
              <a:rPr lang="it-IT" sz="1600" b="0" strike="noStrike" spc="-1" dirty="0">
                <a:solidFill>
                  <a:srgbClr val="000000"/>
                </a:solidFill>
                <a:latin typeface="TexMaths Symbols"/>
                <a:ea typeface="TexMaths Symbols"/>
              </a:rPr>
              <a:t>,ν</a:t>
            </a:r>
            <a:r>
              <a:rPr lang="it-IT" sz="1600" b="0" strike="noStrike" spc="-1" baseline="-8000" dirty="0">
                <a:solidFill>
                  <a:srgbClr val="000000"/>
                </a:solidFill>
                <a:latin typeface="TexMaths Symbols"/>
                <a:ea typeface="TexMaths Symbols"/>
              </a:rPr>
              <a:t>2</a:t>
            </a:r>
            <a:r>
              <a:rPr lang="it-IT" sz="1600" b="0" strike="noStrike" spc="-1" dirty="0">
                <a:solidFill>
                  <a:srgbClr val="000000"/>
                </a:solidFill>
                <a:latin typeface="TexMaths Symbols"/>
                <a:ea typeface="TexMaths Symbols"/>
              </a:rPr>
              <a:t>,ν</a:t>
            </a:r>
            <a:r>
              <a:rPr lang="it-IT" sz="1600" b="0" strike="noStrike" spc="-1" baseline="-8000" dirty="0">
                <a:solidFill>
                  <a:srgbClr val="000000"/>
                </a:solidFill>
                <a:latin typeface="TexMaths Symbols"/>
                <a:ea typeface="TexMaths Symbols"/>
              </a:rPr>
              <a:t>3</a:t>
            </a:r>
            <a:r>
              <a:rPr lang="it-IT" sz="1600" b="0" strike="noStrike" spc="-1" dirty="0">
                <a:solidFill>
                  <a:srgbClr val="000000"/>
                </a:solidFill>
                <a:latin typeface="TexMaths Symbols"/>
                <a:ea typeface="TexMaths Symbols"/>
              </a:rPr>
              <a:t>)</a:t>
            </a: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algn="ctr">
              <a:lnSpc>
                <a:spcPct val="100000"/>
              </a:lnSpc>
            </a:pPr>
            <a:r>
              <a:rPr lang="it-IT" sz="1600" b="0" strike="noStrike" spc="-1" dirty="0">
                <a:solidFill>
                  <a:srgbClr val="000000"/>
                </a:solidFill>
                <a:latin typeface="Times New Roman"/>
                <a:ea typeface="DejaVu Sans"/>
              </a:rPr>
              <a:t>La matrice Pontecorvo-Maki-Nakagawa-</a:t>
            </a:r>
            <a:r>
              <a:rPr lang="it-IT" sz="1600" b="0" strike="noStrike" spc="-1" dirty="0" err="1">
                <a:solidFill>
                  <a:srgbClr val="000000"/>
                </a:solidFill>
                <a:latin typeface="Times New Roman"/>
                <a:ea typeface="DejaVu Sans"/>
              </a:rPr>
              <a:t>Sakata</a:t>
            </a:r>
            <a:r>
              <a:rPr lang="it-IT" sz="1600" b="0" strike="noStrike" spc="-1" dirty="0">
                <a:solidFill>
                  <a:srgbClr val="000000"/>
                </a:solidFill>
                <a:latin typeface="Times New Roman"/>
                <a:ea typeface="DejaVu Sans"/>
              </a:rPr>
              <a:t> (PMNS) lega autostati di sapore a gli autostati di massa </a:t>
            </a:r>
            <a:endParaRPr lang="en-GB" sz="1600" b="0" strike="noStrike" spc="-1" dirty="0">
              <a:solidFill>
                <a:srgbClr val="000000"/>
              </a:solidFill>
              <a:latin typeface="Arial"/>
            </a:endParaRPr>
          </a:p>
        </p:txBody>
      </p:sp>
      <p:sp>
        <p:nvSpPr>
          <p:cNvPr id="606" name="CasellaDiTesto 127"/>
          <p:cNvSpPr/>
          <p:nvPr/>
        </p:nvSpPr>
        <p:spPr>
          <a:xfrm>
            <a:off x="845071" y="5211235"/>
            <a:ext cx="6473880" cy="59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0" strike="noStrike" spc="-1" dirty="0">
                <a:solidFill>
                  <a:srgbClr val="000000"/>
                </a:solidFill>
                <a:latin typeface="Times New Roman"/>
                <a:ea typeface="DejaVu Sans"/>
              </a:rPr>
              <a:t>Probabilità di oscillazione in funzione della distanza percorsa dal neutrino.</a:t>
            </a:r>
          </a:p>
          <a:p>
            <a:pPr algn="ctr">
              <a:lnSpc>
                <a:spcPct val="100000"/>
              </a:lnSpc>
            </a:pPr>
            <a:r>
              <a:rPr lang="it-IT" sz="1600" b="0" strike="noStrike" spc="-1" dirty="0">
                <a:solidFill>
                  <a:srgbClr val="000000"/>
                </a:solidFill>
                <a:latin typeface="Times New Roman"/>
                <a:ea typeface="DejaVu Sans"/>
              </a:rPr>
              <a:t>Nel caso dell’esperimento JUNO si è interessati a</a:t>
            </a:r>
            <a:endParaRPr lang="en-GB" sz="1600" b="0" strike="noStrike" spc="-1" dirty="0">
              <a:solidFill>
                <a:srgbClr val="000000"/>
              </a:solidFill>
              <a:latin typeface="Arial"/>
            </a:endParaRPr>
          </a:p>
        </p:txBody>
      </p:sp>
      <p:grpSp>
        <p:nvGrpSpPr>
          <p:cNvPr id="607" name="Gruppo 128"/>
          <p:cNvGrpSpPr/>
          <p:nvPr/>
        </p:nvGrpSpPr>
        <p:grpSpPr>
          <a:xfrm>
            <a:off x="6205740" y="5528234"/>
            <a:ext cx="1009448" cy="204349"/>
            <a:chOff x="5112000" y="5784840"/>
            <a:chExt cx="1080720" cy="249120"/>
          </a:xfrm>
        </p:grpSpPr>
        <p:sp>
          <p:nvSpPr>
            <p:cNvPr id="608" name="Figura a mano libera: forma 129"/>
            <p:cNvSpPr/>
            <p:nvPr/>
          </p:nvSpPr>
          <p:spPr>
            <a:xfrm>
              <a:off x="5114520" y="5797800"/>
              <a:ext cx="1067040" cy="223560"/>
            </a:xfrm>
            <a:custGeom>
              <a:avLst/>
              <a:gdLst>
                <a:gd name="textAreaLeft" fmla="*/ 0 w 1067040"/>
                <a:gd name="textAreaRight" fmla="*/ 1068120 w 1067040"/>
                <a:gd name="textAreaTop" fmla="*/ 0 h 223560"/>
                <a:gd name="textAreaBottom" fmla="*/ 224640 h 223560"/>
              </a:gdLst>
              <a:ahLst/>
              <a:cxnLst/>
              <a:rect l="textAreaLeft" t="textAreaTop" r="textAreaRight" b="textAreaBottom"/>
              <a:pathLst>
                <a:path w="2967" h="624">
                  <a:moveTo>
                    <a:pt x="1485" y="624"/>
                  </a:moveTo>
                  <a:cubicBezTo>
                    <a:pt x="990" y="624"/>
                    <a:pt x="495" y="624"/>
                    <a:pt x="0" y="624"/>
                  </a:cubicBezTo>
                  <a:cubicBezTo>
                    <a:pt x="0" y="416"/>
                    <a:pt x="0" y="208"/>
                    <a:pt x="0" y="0"/>
                  </a:cubicBezTo>
                  <a:cubicBezTo>
                    <a:pt x="989" y="0"/>
                    <a:pt x="1978" y="0"/>
                    <a:pt x="2967" y="0"/>
                  </a:cubicBezTo>
                  <a:cubicBezTo>
                    <a:pt x="2967" y="208"/>
                    <a:pt x="2967" y="416"/>
                    <a:pt x="2967" y="624"/>
                  </a:cubicBezTo>
                  <a:cubicBezTo>
                    <a:pt x="2473" y="624"/>
                    <a:pt x="1979" y="624"/>
                    <a:pt x="1485" y="624"/>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609" name="Figura a mano libera: forma 130"/>
            <p:cNvSpPr/>
            <p:nvPr/>
          </p:nvSpPr>
          <p:spPr>
            <a:xfrm>
              <a:off x="5112000" y="5801760"/>
              <a:ext cx="153720" cy="169200"/>
            </a:xfrm>
            <a:custGeom>
              <a:avLst/>
              <a:gdLst>
                <a:gd name="textAreaLeft" fmla="*/ 0 w 153720"/>
                <a:gd name="textAreaRight" fmla="*/ 154800 w 153720"/>
                <a:gd name="textAreaTop" fmla="*/ 0 h 169200"/>
                <a:gd name="textAreaBottom" fmla="*/ 170280 h 169200"/>
              </a:gdLst>
              <a:ahLst/>
              <a:cxnLst/>
              <a:rect l="textAreaLeft" t="textAreaTop" r="textAreaRight" b="textAreaBottom"/>
              <a:pathLst>
                <a:path w="430" h="473">
                  <a:moveTo>
                    <a:pt x="159" y="253"/>
                  </a:moveTo>
                  <a:cubicBezTo>
                    <a:pt x="193" y="253"/>
                    <a:pt x="227" y="253"/>
                    <a:pt x="261" y="253"/>
                  </a:cubicBezTo>
                  <a:cubicBezTo>
                    <a:pt x="346" y="253"/>
                    <a:pt x="430" y="182"/>
                    <a:pt x="430" y="105"/>
                  </a:cubicBezTo>
                  <a:cubicBezTo>
                    <a:pt x="430" y="51"/>
                    <a:pt x="391" y="0"/>
                    <a:pt x="312" y="0"/>
                  </a:cubicBezTo>
                  <a:cubicBezTo>
                    <a:pt x="247" y="0"/>
                    <a:pt x="182" y="0"/>
                    <a:pt x="117" y="0"/>
                  </a:cubicBezTo>
                  <a:cubicBezTo>
                    <a:pt x="105" y="0"/>
                    <a:pt x="99" y="0"/>
                    <a:pt x="99" y="12"/>
                  </a:cubicBezTo>
                  <a:cubicBezTo>
                    <a:pt x="99" y="22"/>
                    <a:pt x="105" y="22"/>
                    <a:pt x="117" y="22"/>
                  </a:cubicBezTo>
                  <a:cubicBezTo>
                    <a:pt x="123" y="22"/>
                    <a:pt x="135" y="22"/>
                    <a:pt x="142" y="22"/>
                  </a:cubicBezTo>
                  <a:cubicBezTo>
                    <a:pt x="151" y="24"/>
                    <a:pt x="156" y="26"/>
                    <a:pt x="156" y="34"/>
                  </a:cubicBezTo>
                  <a:cubicBezTo>
                    <a:pt x="156" y="36"/>
                    <a:pt x="154" y="38"/>
                    <a:pt x="153" y="48"/>
                  </a:cubicBezTo>
                  <a:cubicBezTo>
                    <a:pt x="126" y="172"/>
                    <a:pt x="99" y="296"/>
                    <a:pt x="72" y="420"/>
                  </a:cubicBezTo>
                  <a:cubicBezTo>
                    <a:pt x="67" y="446"/>
                    <a:pt x="65" y="452"/>
                    <a:pt x="17" y="452"/>
                  </a:cubicBezTo>
                  <a:cubicBezTo>
                    <a:pt x="7" y="452"/>
                    <a:pt x="0" y="452"/>
                    <a:pt x="0" y="465"/>
                  </a:cubicBezTo>
                  <a:cubicBezTo>
                    <a:pt x="0" y="473"/>
                    <a:pt x="7" y="473"/>
                    <a:pt x="10" y="473"/>
                  </a:cubicBezTo>
                  <a:cubicBezTo>
                    <a:pt x="26" y="473"/>
                    <a:pt x="69" y="471"/>
                    <a:pt x="86" y="471"/>
                  </a:cubicBezTo>
                  <a:cubicBezTo>
                    <a:pt x="99" y="471"/>
                    <a:pt x="111" y="471"/>
                    <a:pt x="125" y="471"/>
                  </a:cubicBezTo>
                  <a:cubicBezTo>
                    <a:pt x="137" y="471"/>
                    <a:pt x="151" y="473"/>
                    <a:pt x="163" y="473"/>
                  </a:cubicBezTo>
                  <a:cubicBezTo>
                    <a:pt x="168" y="473"/>
                    <a:pt x="177" y="473"/>
                    <a:pt x="177" y="459"/>
                  </a:cubicBezTo>
                  <a:cubicBezTo>
                    <a:pt x="177" y="452"/>
                    <a:pt x="170" y="452"/>
                    <a:pt x="159" y="452"/>
                  </a:cubicBezTo>
                  <a:cubicBezTo>
                    <a:pt x="137" y="452"/>
                    <a:pt x="120" y="452"/>
                    <a:pt x="120" y="440"/>
                  </a:cubicBezTo>
                  <a:cubicBezTo>
                    <a:pt x="120" y="436"/>
                    <a:pt x="122" y="432"/>
                    <a:pt x="122" y="428"/>
                  </a:cubicBezTo>
                  <a:cubicBezTo>
                    <a:pt x="134" y="370"/>
                    <a:pt x="147" y="312"/>
                    <a:pt x="159" y="253"/>
                  </a:cubicBezTo>
                  <a:moveTo>
                    <a:pt x="202" y="48"/>
                  </a:moveTo>
                  <a:cubicBezTo>
                    <a:pt x="207" y="24"/>
                    <a:pt x="209" y="22"/>
                    <a:pt x="235" y="22"/>
                  </a:cubicBezTo>
                  <a:cubicBezTo>
                    <a:pt x="254" y="22"/>
                    <a:pt x="274" y="22"/>
                    <a:pt x="293" y="22"/>
                  </a:cubicBezTo>
                  <a:cubicBezTo>
                    <a:pt x="343" y="22"/>
                    <a:pt x="374" y="40"/>
                    <a:pt x="374" y="87"/>
                  </a:cubicBezTo>
                  <a:cubicBezTo>
                    <a:pt x="374" y="115"/>
                    <a:pt x="362" y="174"/>
                    <a:pt x="339" y="200"/>
                  </a:cubicBezTo>
                  <a:cubicBezTo>
                    <a:pt x="309" y="230"/>
                    <a:pt x="273" y="236"/>
                    <a:pt x="247" y="236"/>
                  </a:cubicBezTo>
                  <a:cubicBezTo>
                    <a:pt x="218" y="236"/>
                    <a:pt x="190" y="236"/>
                    <a:pt x="161" y="236"/>
                  </a:cubicBezTo>
                  <a:cubicBezTo>
                    <a:pt x="175" y="173"/>
                    <a:pt x="189" y="110"/>
                    <a:pt x="202" y="4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10" name="Figura a mano libera: forma 131"/>
            <p:cNvSpPr/>
            <p:nvPr/>
          </p:nvSpPr>
          <p:spPr>
            <a:xfrm>
              <a:off x="5330520" y="5784840"/>
              <a:ext cx="48960" cy="249120"/>
            </a:xfrm>
            <a:custGeom>
              <a:avLst/>
              <a:gdLst>
                <a:gd name="textAreaLeft" fmla="*/ 0 w 48960"/>
                <a:gd name="textAreaRight" fmla="*/ 50040 w 48960"/>
                <a:gd name="textAreaTop" fmla="*/ 0 h 249120"/>
                <a:gd name="textAreaBottom" fmla="*/ 250200 h 249120"/>
              </a:gdLst>
              <a:ahLst/>
              <a:cxnLst/>
              <a:rect l="textAreaLeft" t="textAreaTop" r="textAreaRight" b="textAreaBottom"/>
              <a:pathLst>
                <a:path w="139" h="695">
                  <a:moveTo>
                    <a:pt x="139" y="687"/>
                  </a:moveTo>
                  <a:cubicBezTo>
                    <a:pt x="139" y="685"/>
                    <a:pt x="139" y="685"/>
                    <a:pt x="129" y="673"/>
                  </a:cubicBezTo>
                  <a:cubicBezTo>
                    <a:pt x="55" y="584"/>
                    <a:pt x="34" y="454"/>
                    <a:pt x="34" y="347"/>
                  </a:cubicBezTo>
                  <a:cubicBezTo>
                    <a:pt x="34" y="226"/>
                    <a:pt x="58" y="105"/>
                    <a:pt x="132" y="20"/>
                  </a:cubicBezTo>
                  <a:cubicBezTo>
                    <a:pt x="139" y="10"/>
                    <a:pt x="139" y="10"/>
                    <a:pt x="139" y="8"/>
                  </a:cubicBezTo>
                  <a:cubicBezTo>
                    <a:pt x="139" y="2"/>
                    <a:pt x="137" y="0"/>
                    <a:pt x="134" y="0"/>
                  </a:cubicBezTo>
                  <a:cubicBezTo>
                    <a:pt x="127" y="0"/>
                    <a:pt x="74" y="48"/>
                    <a:pt x="38" y="137"/>
                  </a:cubicBezTo>
                  <a:cubicBezTo>
                    <a:pt x="7" y="212"/>
                    <a:pt x="0" y="289"/>
                    <a:pt x="0" y="347"/>
                  </a:cubicBezTo>
                  <a:cubicBezTo>
                    <a:pt x="0" y="402"/>
                    <a:pt x="7" y="485"/>
                    <a:pt x="39" y="564"/>
                  </a:cubicBezTo>
                  <a:cubicBezTo>
                    <a:pt x="75" y="650"/>
                    <a:pt x="127" y="695"/>
                    <a:pt x="134" y="695"/>
                  </a:cubicBezTo>
                  <a:cubicBezTo>
                    <a:pt x="137" y="695"/>
                    <a:pt x="139" y="693"/>
                    <a:pt x="139" y="68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11" name="Figura a mano libera: forma 132"/>
            <p:cNvSpPr/>
            <p:nvPr/>
          </p:nvSpPr>
          <p:spPr>
            <a:xfrm>
              <a:off x="5420520" y="5824800"/>
              <a:ext cx="77400" cy="6840"/>
            </a:xfrm>
            <a:custGeom>
              <a:avLst/>
              <a:gdLst>
                <a:gd name="textAreaLeft" fmla="*/ 0 w 77400"/>
                <a:gd name="textAreaRight" fmla="*/ 78480 w 77400"/>
                <a:gd name="textAreaTop" fmla="*/ 0 h 6840"/>
                <a:gd name="textAreaBottom" fmla="*/ 7920 h 6840"/>
              </a:gdLst>
              <a:ahLst/>
              <a:cxnLst/>
              <a:rect l="textAreaLeft" t="textAreaTop" r="textAreaRight" b="textAreaBottom"/>
              <a:pathLst>
                <a:path w="218" h="22">
                  <a:moveTo>
                    <a:pt x="218" y="22"/>
                  </a:moveTo>
                  <a:cubicBezTo>
                    <a:pt x="218" y="15"/>
                    <a:pt x="218" y="7"/>
                    <a:pt x="218" y="0"/>
                  </a:cubicBezTo>
                  <a:cubicBezTo>
                    <a:pt x="145" y="0"/>
                    <a:pt x="73" y="0"/>
                    <a:pt x="0" y="0"/>
                  </a:cubicBezTo>
                  <a:cubicBezTo>
                    <a:pt x="0" y="7"/>
                    <a:pt x="0" y="15"/>
                    <a:pt x="0" y="22"/>
                  </a:cubicBezTo>
                  <a:cubicBezTo>
                    <a:pt x="73" y="22"/>
                    <a:pt x="145" y="22"/>
                    <a:pt x="218" y="2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7080" rIns="90000" bIns="-3708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12" name="Figura a mano libera: forma 133"/>
            <p:cNvSpPr/>
            <p:nvPr/>
          </p:nvSpPr>
          <p:spPr>
            <a:xfrm>
              <a:off x="5404680" y="5861880"/>
              <a:ext cx="101520" cy="109440"/>
            </a:xfrm>
            <a:custGeom>
              <a:avLst/>
              <a:gdLst>
                <a:gd name="textAreaLeft" fmla="*/ 0 w 101520"/>
                <a:gd name="textAreaRight" fmla="*/ 102600 w 101520"/>
                <a:gd name="textAreaTop" fmla="*/ 0 h 109440"/>
                <a:gd name="textAreaBottom" fmla="*/ 110520 h 109440"/>
              </a:gdLst>
              <a:ahLst/>
              <a:cxnLst/>
              <a:rect l="textAreaLeft" t="textAreaTop" r="textAreaRight" b="textAreaBottom"/>
              <a:pathLst>
                <a:path w="285" h="307">
                  <a:moveTo>
                    <a:pt x="105" y="8"/>
                  </a:moveTo>
                  <a:cubicBezTo>
                    <a:pt x="102" y="5"/>
                    <a:pt x="105" y="0"/>
                    <a:pt x="96" y="0"/>
                  </a:cubicBezTo>
                  <a:cubicBezTo>
                    <a:pt x="82" y="0"/>
                    <a:pt x="38" y="6"/>
                    <a:pt x="22" y="8"/>
                  </a:cubicBezTo>
                  <a:cubicBezTo>
                    <a:pt x="17" y="8"/>
                    <a:pt x="10" y="8"/>
                    <a:pt x="10" y="22"/>
                  </a:cubicBezTo>
                  <a:cubicBezTo>
                    <a:pt x="10" y="30"/>
                    <a:pt x="17" y="30"/>
                    <a:pt x="26" y="30"/>
                  </a:cubicBezTo>
                  <a:cubicBezTo>
                    <a:pt x="55" y="30"/>
                    <a:pt x="55" y="34"/>
                    <a:pt x="55" y="42"/>
                  </a:cubicBezTo>
                  <a:cubicBezTo>
                    <a:pt x="55" y="46"/>
                    <a:pt x="48" y="79"/>
                    <a:pt x="45" y="97"/>
                  </a:cubicBezTo>
                  <a:cubicBezTo>
                    <a:pt x="32" y="154"/>
                    <a:pt x="19" y="211"/>
                    <a:pt x="7" y="267"/>
                  </a:cubicBezTo>
                  <a:cubicBezTo>
                    <a:pt x="5" y="277"/>
                    <a:pt x="0" y="297"/>
                    <a:pt x="0" y="299"/>
                  </a:cubicBezTo>
                  <a:cubicBezTo>
                    <a:pt x="0" y="307"/>
                    <a:pt x="7" y="307"/>
                    <a:pt x="10" y="307"/>
                  </a:cubicBezTo>
                  <a:cubicBezTo>
                    <a:pt x="13" y="307"/>
                    <a:pt x="16" y="307"/>
                    <a:pt x="19" y="307"/>
                  </a:cubicBezTo>
                  <a:cubicBezTo>
                    <a:pt x="62" y="299"/>
                    <a:pt x="127" y="271"/>
                    <a:pt x="189" y="206"/>
                  </a:cubicBezTo>
                  <a:cubicBezTo>
                    <a:pt x="267" y="119"/>
                    <a:pt x="285" y="26"/>
                    <a:pt x="285" y="20"/>
                  </a:cubicBezTo>
                  <a:cubicBezTo>
                    <a:pt x="285" y="8"/>
                    <a:pt x="278" y="0"/>
                    <a:pt x="267" y="0"/>
                  </a:cubicBezTo>
                  <a:cubicBezTo>
                    <a:pt x="262" y="0"/>
                    <a:pt x="249" y="4"/>
                    <a:pt x="243" y="24"/>
                  </a:cubicBezTo>
                  <a:cubicBezTo>
                    <a:pt x="206" y="180"/>
                    <a:pt x="113" y="259"/>
                    <a:pt x="45" y="285"/>
                  </a:cubicBezTo>
                  <a:cubicBezTo>
                    <a:pt x="65" y="193"/>
                    <a:pt x="85" y="100"/>
                    <a:pt x="105" y="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13" name="Figura a mano libera: forma 134"/>
            <p:cNvSpPr/>
            <p:nvPr/>
          </p:nvSpPr>
          <p:spPr>
            <a:xfrm>
              <a:off x="5510520" y="5933160"/>
              <a:ext cx="63720" cy="77400"/>
            </a:xfrm>
            <a:custGeom>
              <a:avLst/>
              <a:gdLst>
                <a:gd name="textAreaLeft" fmla="*/ 0 w 63720"/>
                <a:gd name="textAreaRight" fmla="*/ 64800 w 63720"/>
                <a:gd name="textAreaTop" fmla="*/ 0 h 77400"/>
                <a:gd name="textAreaBottom" fmla="*/ 78480 h 77400"/>
              </a:gdLst>
              <a:ahLst/>
              <a:cxnLst/>
              <a:rect l="textAreaLeft" t="textAreaTop" r="textAreaRight" b="textAreaBottom"/>
              <a:pathLst>
                <a:path w="180" h="218">
                  <a:moveTo>
                    <a:pt x="65" y="103"/>
                  </a:moveTo>
                  <a:cubicBezTo>
                    <a:pt x="77" y="103"/>
                    <a:pt x="111" y="101"/>
                    <a:pt x="134" y="93"/>
                  </a:cubicBezTo>
                  <a:cubicBezTo>
                    <a:pt x="165" y="79"/>
                    <a:pt x="171" y="55"/>
                    <a:pt x="171" y="42"/>
                  </a:cubicBezTo>
                  <a:cubicBezTo>
                    <a:pt x="171" y="16"/>
                    <a:pt x="147" y="0"/>
                    <a:pt x="118" y="0"/>
                  </a:cubicBezTo>
                  <a:cubicBezTo>
                    <a:pt x="69" y="0"/>
                    <a:pt x="0" y="44"/>
                    <a:pt x="0" y="127"/>
                  </a:cubicBezTo>
                  <a:cubicBezTo>
                    <a:pt x="0" y="176"/>
                    <a:pt x="26" y="218"/>
                    <a:pt x="75" y="218"/>
                  </a:cubicBezTo>
                  <a:cubicBezTo>
                    <a:pt x="147" y="218"/>
                    <a:pt x="180" y="170"/>
                    <a:pt x="180" y="162"/>
                  </a:cubicBezTo>
                  <a:cubicBezTo>
                    <a:pt x="180" y="160"/>
                    <a:pt x="177" y="154"/>
                    <a:pt x="173" y="154"/>
                  </a:cubicBezTo>
                  <a:cubicBezTo>
                    <a:pt x="170" y="154"/>
                    <a:pt x="170" y="156"/>
                    <a:pt x="166" y="160"/>
                  </a:cubicBezTo>
                  <a:cubicBezTo>
                    <a:pt x="134" y="204"/>
                    <a:pt x="84" y="204"/>
                    <a:pt x="77" y="204"/>
                  </a:cubicBezTo>
                  <a:cubicBezTo>
                    <a:pt x="51" y="204"/>
                    <a:pt x="34" y="186"/>
                    <a:pt x="34" y="147"/>
                  </a:cubicBezTo>
                  <a:cubicBezTo>
                    <a:pt x="34" y="139"/>
                    <a:pt x="34" y="129"/>
                    <a:pt x="39" y="103"/>
                  </a:cubicBezTo>
                  <a:cubicBezTo>
                    <a:pt x="48" y="103"/>
                    <a:pt x="57" y="103"/>
                    <a:pt x="65" y="103"/>
                  </a:cubicBezTo>
                  <a:moveTo>
                    <a:pt x="43" y="89"/>
                  </a:moveTo>
                  <a:cubicBezTo>
                    <a:pt x="60" y="18"/>
                    <a:pt x="106" y="12"/>
                    <a:pt x="118" y="12"/>
                  </a:cubicBezTo>
                  <a:cubicBezTo>
                    <a:pt x="137" y="12"/>
                    <a:pt x="153" y="24"/>
                    <a:pt x="153" y="42"/>
                  </a:cubicBezTo>
                  <a:cubicBezTo>
                    <a:pt x="153" y="89"/>
                    <a:pt x="82" y="89"/>
                    <a:pt x="63" y="89"/>
                  </a:cubicBezTo>
                  <a:cubicBezTo>
                    <a:pt x="57" y="89"/>
                    <a:pt x="50" y="89"/>
                    <a:pt x="43" y="8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3480" rIns="90000" bIns="3348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14" name="Figura a mano libera: forma 135"/>
            <p:cNvSpPr/>
            <p:nvPr/>
          </p:nvSpPr>
          <p:spPr>
            <a:xfrm>
              <a:off x="5665680" y="5844600"/>
              <a:ext cx="191520" cy="129240"/>
            </a:xfrm>
            <a:custGeom>
              <a:avLst/>
              <a:gdLst>
                <a:gd name="textAreaLeft" fmla="*/ 0 w 191520"/>
                <a:gd name="textAreaRight" fmla="*/ 192600 w 191520"/>
                <a:gd name="textAreaTop" fmla="*/ 0 h 129240"/>
                <a:gd name="textAreaBottom" fmla="*/ 130320 h 129240"/>
              </a:gdLst>
              <a:ahLst/>
              <a:cxnLst/>
              <a:rect l="textAreaLeft" t="textAreaTop" r="textAreaRight" b="textAreaBottom"/>
              <a:pathLst>
                <a:path w="535" h="362">
                  <a:moveTo>
                    <a:pt x="470" y="196"/>
                  </a:moveTo>
                  <a:cubicBezTo>
                    <a:pt x="437" y="224"/>
                    <a:pt x="420" y="253"/>
                    <a:pt x="415" y="261"/>
                  </a:cubicBezTo>
                  <a:cubicBezTo>
                    <a:pt x="387" y="309"/>
                    <a:pt x="384" y="353"/>
                    <a:pt x="384" y="355"/>
                  </a:cubicBezTo>
                  <a:cubicBezTo>
                    <a:pt x="384" y="362"/>
                    <a:pt x="391" y="362"/>
                    <a:pt x="396" y="362"/>
                  </a:cubicBezTo>
                  <a:cubicBezTo>
                    <a:pt x="406" y="362"/>
                    <a:pt x="406" y="360"/>
                    <a:pt x="408" y="349"/>
                  </a:cubicBezTo>
                  <a:cubicBezTo>
                    <a:pt x="422" y="281"/>
                    <a:pt x="458" y="222"/>
                    <a:pt x="526" y="190"/>
                  </a:cubicBezTo>
                  <a:cubicBezTo>
                    <a:pt x="533" y="188"/>
                    <a:pt x="535" y="185"/>
                    <a:pt x="535" y="180"/>
                  </a:cubicBezTo>
                  <a:cubicBezTo>
                    <a:pt x="535" y="175"/>
                    <a:pt x="531" y="174"/>
                    <a:pt x="530" y="174"/>
                  </a:cubicBezTo>
                  <a:cubicBezTo>
                    <a:pt x="504" y="162"/>
                    <a:pt x="430" y="127"/>
                    <a:pt x="408" y="10"/>
                  </a:cubicBezTo>
                  <a:cubicBezTo>
                    <a:pt x="406" y="2"/>
                    <a:pt x="406" y="0"/>
                    <a:pt x="396" y="0"/>
                  </a:cubicBezTo>
                  <a:cubicBezTo>
                    <a:pt x="391" y="0"/>
                    <a:pt x="384" y="0"/>
                    <a:pt x="384" y="8"/>
                  </a:cubicBezTo>
                  <a:cubicBezTo>
                    <a:pt x="384" y="10"/>
                    <a:pt x="389" y="53"/>
                    <a:pt x="415" y="99"/>
                  </a:cubicBezTo>
                  <a:cubicBezTo>
                    <a:pt x="427" y="121"/>
                    <a:pt x="444" y="145"/>
                    <a:pt x="470" y="166"/>
                  </a:cubicBezTo>
                  <a:cubicBezTo>
                    <a:pt x="321" y="166"/>
                    <a:pt x="171" y="166"/>
                    <a:pt x="22" y="166"/>
                  </a:cubicBezTo>
                  <a:cubicBezTo>
                    <a:pt x="10" y="166"/>
                    <a:pt x="0" y="165"/>
                    <a:pt x="0" y="180"/>
                  </a:cubicBezTo>
                  <a:cubicBezTo>
                    <a:pt x="0" y="195"/>
                    <a:pt x="10" y="196"/>
                    <a:pt x="22" y="196"/>
                  </a:cubicBezTo>
                  <a:cubicBezTo>
                    <a:pt x="171" y="196"/>
                    <a:pt x="321" y="196"/>
                    <a:pt x="470" y="19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15" name="Figura a mano libera: forma 136"/>
            <p:cNvSpPr/>
            <p:nvPr/>
          </p:nvSpPr>
          <p:spPr>
            <a:xfrm>
              <a:off x="5958000" y="5824800"/>
              <a:ext cx="77400" cy="6840"/>
            </a:xfrm>
            <a:custGeom>
              <a:avLst/>
              <a:gdLst>
                <a:gd name="textAreaLeft" fmla="*/ 0 w 77400"/>
                <a:gd name="textAreaRight" fmla="*/ 78480 w 77400"/>
                <a:gd name="textAreaTop" fmla="*/ 0 h 6840"/>
                <a:gd name="textAreaBottom" fmla="*/ 7920 h 6840"/>
              </a:gdLst>
              <a:ahLst/>
              <a:cxnLst/>
              <a:rect l="textAreaLeft" t="textAreaTop" r="textAreaRight" b="textAreaBottom"/>
              <a:pathLst>
                <a:path w="218" h="22">
                  <a:moveTo>
                    <a:pt x="218" y="22"/>
                  </a:moveTo>
                  <a:cubicBezTo>
                    <a:pt x="218" y="15"/>
                    <a:pt x="218" y="7"/>
                    <a:pt x="218" y="0"/>
                  </a:cubicBezTo>
                  <a:cubicBezTo>
                    <a:pt x="145" y="0"/>
                    <a:pt x="73" y="0"/>
                    <a:pt x="0" y="0"/>
                  </a:cubicBezTo>
                  <a:cubicBezTo>
                    <a:pt x="0" y="7"/>
                    <a:pt x="0" y="15"/>
                    <a:pt x="0" y="22"/>
                  </a:cubicBezTo>
                  <a:cubicBezTo>
                    <a:pt x="73" y="22"/>
                    <a:pt x="145" y="22"/>
                    <a:pt x="218" y="2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7080" rIns="90000" bIns="-3708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16" name="Figura a mano libera: forma 137"/>
            <p:cNvSpPr/>
            <p:nvPr/>
          </p:nvSpPr>
          <p:spPr>
            <a:xfrm>
              <a:off x="5942160" y="5861880"/>
              <a:ext cx="101520" cy="109440"/>
            </a:xfrm>
            <a:custGeom>
              <a:avLst/>
              <a:gdLst>
                <a:gd name="textAreaLeft" fmla="*/ 0 w 101520"/>
                <a:gd name="textAreaRight" fmla="*/ 102600 w 101520"/>
                <a:gd name="textAreaTop" fmla="*/ 0 h 109440"/>
                <a:gd name="textAreaBottom" fmla="*/ 110520 h 109440"/>
              </a:gdLst>
              <a:ahLst/>
              <a:cxnLst/>
              <a:rect l="textAreaLeft" t="textAreaTop" r="textAreaRight" b="textAreaBottom"/>
              <a:pathLst>
                <a:path w="285" h="307">
                  <a:moveTo>
                    <a:pt x="103" y="8"/>
                  </a:moveTo>
                  <a:cubicBezTo>
                    <a:pt x="101" y="5"/>
                    <a:pt x="103" y="0"/>
                    <a:pt x="96" y="0"/>
                  </a:cubicBezTo>
                  <a:cubicBezTo>
                    <a:pt x="82" y="0"/>
                    <a:pt x="38" y="6"/>
                    <a:pt x="22" y="8"/>
                  </a:cubicBezTo>
                  <a:cubicBezTo>
                    <a:pt x="17" y="8"/>
                    <a:pt x="10" y="8"/>
                    <a:pt x="10" y="22"/>
                  </a:cubicBezTo>
                  <a:cubicBezTo>
                    <a:pt x="10" y="30"/>
                    <a:pt x="17" y="30"/>
                    <a:pt x="26" y="30"/>
                  </a:cubicBezTo>
                  <a:cubicBezTo>
                    <a:pt x="55" y="30"/>
                    <a:pt x="55" y="34"/>
                    <a:pt x="55" y="42"/>
                  </a:cubicBezTo>
                  <a:cubicBezTo>
                    <a:pt x="55" y="46"/>
                    <a:pt x="48" y="79"/>
                    <a:pt x="45" y="97"/>
                  </a:cubicBezTo>
                  <a:cubicBezTo>
                    <a:pt x="32" y="154"/>
                    <a:pt x="19" y="211"/>
                    <a:pt x="7" y="267"/>
                  </a:cubicBezTo>
                  <a:cubicBezTo>
                    <a:pt x="5" y="277"/>
                    <a:pt x="0" y="297"/>
                    <a:pt x="0" y="299"/>
                  </a:cubicBezTo>
                  <a:cubicBezTo>
                    <a:pt x="0" y="307"/>
                    <a:pt x="7" y="307"/>
                    <a:pt x="10" y="307"/>
                  </a:cubicBezTo>
                  <a:cubicBezTo>
                    <a:pt x="13" y="307"/>
                    <a:pt x="16" y="307"/>
                    <a:pt x="19" y="307"/>
                  </a:cubicBezTo>
                  <a:cubicBezTo>
                    <a:pt x="62" y="299"/>
                    <a:pt x="127" y="271"/>
                    <a:pt x="189" y="206"/>
                  </a:cubicBezTo>
                  <a:cubicBezTo>
                    <a:pt x="267" y="119"/>
                    <a:pt x="285" y="26"/>
                    <a:pt x="285" y="20"/>
                  </a:cubicBezTo>
                  <a:cubicBezTo>
                    <a:pt x="285" y="8"/>
                    <a:pt x="278" y="0"/>
                    <a:pt x="267" y="0"/>
                  </a:cubicBezTo>
                  <a:cubicBezTo>
                    <a:pt x="262" y="0"/>
                    <a:pt x="249" y="4"/>
                    <a:pt x="243" y="24"/>
                  </a:cubicBezTo>
                  <a:cubicBezTo>
                    <a:pt x="206" y="180"/>
                    <a:pt x="113" y="259"/>
                    <a:pt x="45" y="285"/>
                  </a:cubicBezTo>
                  <a:cubicBezTo>
                    <a:pt x="64" y="193"/>
                    <a:pt x="83" y="100"/>
                    <a:pt x="103" y="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17" name="Figura a mano libera: forma 138"/>
            <p:cNvSpPr/>
            <p:nvPr/>
          </p:nvSpPr>
          <p:spPr>
            <a:xfrm>
              <a:off x="6048000" y="5933160"/>
              <a:ext cx="63720" cy="77400"/>
            </a:xfrm>
            <a:custGeom>
              <a:avLst/>
              <a:gdLst>
                <a:gd name="textAreaLeft" fmla="*/ 0 w 63720"/>
                <a:gd name="textAreaRight" fmla="*/ 64800 w 63720"/>
                <a:gd name="textAreaTop" fmla="*/ 0 h 77400"/>
                <a:gd name="textAreaBottom" fmla="*/ 78480 h 77400"/>
              </a:gdLst>
              <a:ahLst/>
              <a:cxnLst/>
              <a:rect l="textAreaLeft" t="textAreaTop" r="textAreaRight" b="textAreaBottom"/>
              <a:pathLst>
                <a:path w="180" h="218">
                  <a:moveTo>
                    <a:pt x="65" y="103"/>
                  </a:moveTo>
                  <a:cubicBezTo>
                    <a:pt x="77" y="103"/>
                    <a:pt x="111" y="101"/>
                    <a:pt x="134" y="93"/>
                  </a:cubicBezTo>
                  <a:cubicBezTo>
                    <a:pt x="165" y="79"/>
                    <a:pt x="171" y="55"/>
                    <a:pt x="171" y="42"/>
                  </a:cubicBezTo>
                  <a:cubicBezTo>
                    <a:pt x="171" y="16"/>
                    <a:pt x="147" y="0"/>
                    <a:pt x="118" y="0"/>
                  </a:cubicBezTo>
                  <a:cubicBezTo>
                    <a:pt x="69" y="0"/>
                    <a:pt x="0" y="44"/>
                    <a:pt x="0" y="127"/>
                  </a:cubicBezTo>
                  <a:cubicBezTo>
                    <a:pt x="0" y="176"/>
                    <a:pt x="26" y="218"/>
                    <a:pt x="75" y="218"/>
                  </a:cubicBezTo>
                  <a:cubicBezTo>
                    <a:pt x="147" y="218"/>
                    <a:pt x="180" y="170"/>
                    <a:pt x="180" y="162"/>
                  </a:cubicBezTo>
                  <a:cubicBezTo>
                    <a:pt x="180" y="160"/>
                    <a:pt x="177" y="154"/>
                    <a:pt x="173" y="154"/>
                  </a:cubicBezTo>
                  <a:cubicBezTo>
                    <a:pt x="170" y="154"/>
                    <a:pt x="170" y="156"/>
                    <a:pt x="166" y="160"/>
                  </a:cubicBezTo>
                  <a:cubicBezTo>
                    <a:pt x="134" y="204"/>
                    <a:pt x="84" y="204"/>
                    <a:pt x="77" y="204"/>
                  </a:cubicBezTo>
                  <a:cubicBezTo>
                    <a:pt x="51" y="204"/>
                    <a:pt x="34" y="186"/>
                    <a:pt x="34" y="147"/>
                  </a:cubicBezTo>
                  <a:cubicBezTo>
                    <a:pt x="34" y="139"/>
                    <a:pt x="34" y="129"/>
                    <a:pt x="39" y="103"/>
                  </a:cubicBezTo>
                  <a:cubicBezTo>
                    <a:pt x="48" y="103"/>
                    <a:pt x="57" y="103"/>
                    <a:pt x="65" y="103"/>
                  </a:cubicBezTo>
                  <a:moveTo>
                    <a:pt x="43" y="89"/>
                  </a:moveTo>
                  <a:cubicBezTo>
                    <a:pt x="60" y="18"/>
                    <a:pt x="106" y="12"/>
                    <a:pt x="118" y="12"/>
                  </a:cubicBezTo>
                  <a:cubicBezTo>
                    <a:pt x="137" y="12"/>
                    <a:pt x="153" y="24"/>
                    <a:pt x="153" y="42"/>
                  </a:cubicBezTo>
                  <a:cubicBezTo>
                    <a:pt x="153" y="89"/>
                    <a:pt x="82" y="89"/>
                    <a:pt x="63" y="89"/>
                  </a:cubicBezTo>
                  <a:cubicBezTo>
                    <a:pt x="57" y="89"/>
                    <a:pt x="50" y="89"/>
                    <a:pt x="43" y="8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3480" rIns="90000" bIns="3348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18" name="Figura a mano libera: forma 139"/>
            <p:cNvSpPr/>
            <p:nvPr/>
          </p:nvSpPr>
          <p:spPr>
            <a:xfrm>
              <a:off x="6143040" y="5784840"/>
              <a:ext cx="49680" cy="249120"/>
            </a:xfrm>
            <a:custGeom>
              <a:avLst/>
              <a:gdLst>
                <a:gd name="textAreaLeft" fmla="*/ 0 w 49680"/>
                <a:gd name="textAreaRight" fmla="*/ 50760 w 49680"/>
                <a:gd name="textAreaTop" fmla="*/ 0 h 249120"/>
                <a:gd name="textAreaBottom" fmla="*/ 250200 h 249120"/>
              </a:gdLst>
              <a:ahLst/>
              <a:cxnLst/>
              <a:rect l="textAreaLeft" t="textAreaTop" r="textAreaRight" b="textAreaBottom"/>
              <a:pathLst>
                <a:path w="141" h="695">
                  <a:moveTo>
                    <a:pt x="141" y="347"/>
                  </a:moveTo>
                  <a:cubicBezTo>
                    <a:pt x="141" y="293"/>
                    <a:pt x="134" y="210"/>
                    <a:pt x="101" y="131"/>
                  </a:cubicBezTo>
                  <a:cubicBezTo>
                    <a:pt x="65" y="46"/>
                    <a:pt x="12" y="0"/>
                    <a:pt x="7" y="0"/>
                  </a:cubicBezTo>
                  <a:cubicBezTo>
                    <a:pt x="3" y="0"/>
                    <a:pt x="0" y="4"/>
                    <a:pt x="0" y="8"/>
                  </a:cubicBezTo>
                  <a:cubicBezTo>
                    <a:pt x="0" y="10"/>
                    <a:pt x="0" y="10"/>
                    <a:pt x="12" y="24"/>
                  </a:cubicBezTo>
                  <a:cubicBezTo>
                    <a:pt x="70" y="91"/>
                    <a:pt x="105" y="202"/>
                    <a:pt x="105" y="347"/>
                  </a:cubicBezTo>
                  <a:cubicBezTo>
                    <a:pt x="105" y="465"/>
                    <a:pt x="82" y="588"/>
                    <a:pt x="9" y="675"/>
                  </a:cubicBezTo>
                  <a:cubicBezTo>
                    <a:pt x="0" y="685"/>
                    <a:pt x="0" y="685"/>
                    <a:pt x="0" y="687"/>
                  </a:cubicBezTo>
                  <a:cubicBezTo>
                    <a:pt x="0" y="691"/>
                    <a:pt x="3" y="695"/>
                    <a:pt x="7" y="695"/>
                  </a:cubicBezTo>
                  <a:cubicBezTo>
                    <a:pt x="12" y="695"/>
                    <a:pt x="67" y="648"/>
                    <a:pt x="103" y="558"/>
                  </a:cubicBezTo>
                  <a:cubicBezTo>
                    <a:pt x="134" y="483"/>
                    <a:pt x="141" y="406"/>
                    <a:pt x="141" y="34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nvGrpSpPr>
          <p:cNvPr id="619" name="Gruppo 140"/>
          <p:cNvGrpSpPr/>
          <p:nvPr/>
        </p:nvGrpSpPr>
        <p:grpSpPr>
          <a:xfrm>
            <a:off x="7910955" y="4455072"/>
            <a:ext cx="3254760" cy="1007280"/>
            <a:chOff x="8043120" y="3803760"/>
            <a:chExt cx="3254760" cy="1007280"/>
          </a:xfrm>
        </p:grpSpPr>
        <p:sp>
          <p:nvSpPr>
            <p:cNvPr id="620" name="Figura a mano libera: forma 141"/>
            <p:cNvSpPr/>
            <p:nvPr/>
          </p:nvSpPr>
          <p:spPr>
            <a:xfrm>
              <a:off x="8043120" y="3818160"/>
              <a:ext cx="3240360" cy="978480"/>
            </a:xfrm>
            <a:custGeom>
              <a:avLst/>
              <a:gdLst>
                <a:gd name="textAreaLeft" fmla="*/ 0 w 3240360"/>
                <a:gd name="textAreaRight" fmla="*/ 3241440 w 3240360"/>
                <a:gd name="textAreaTop" fmla="*/ 0 h 978480"/>
                <a:gd name="textAreaBottom" fmla="*/ 979560 h 978480"/>
              </a:gdLst>
              <a:ahLst/>
              <a:cxnLst/>
              <a:rect l="textAreaLeft" t="textAreaTop" r="textAreaRight" b="textAreaBottom"/>
              <a:pathLst>
                <a:path w="9004" h="2721">
                  <a:moveTo>
                    <a:pt x="0" y="0"/>
                  </a:moveTo>
                  <a:cubicBezTo>
                    <a:pt x="3001" y="0"/>
                    <a:pt x="6003" y="0"/>
                    <a:pt x="9004" y="0"/>
                  </a:cubicBezTo>
                  <a:cubicBezTo>
                    <a:pt x="9004" y="907"/>
                    <a:pt x="9004" y="1814"/>
                    <a:pt x="9004" y="2721"/>
                  </a:cubicBezTo>
                  <a:cubicBezTo>
                    <a:pt x="6003" y="2721"/>
                    <a:pt x="3001" y="2721"/>
                    <a:pt x="0" y="2721"/>
                  </a:cubicBezTo>
                  <a:cubicBezTo>
                    <a:pt x="0" y="1814"/>
                    <a:pt x="0" y="907"/>
                    <a:pt x="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621" name="Figura a mano libera: forma 142"/>
            <p:cNvSpPr/>
            <p:nvPr/>
          </p:nvSpPr>
          <p:spPr>
            <a:xfrm>
              <a:off x="8110080" y="3803760"/>
              <a:ext cx="153360" cy="506160"/>
            </a:xfrm>
            <a:custGeom>
              <a:avLst/>
              <a:gdLst>
                <a:gd name="textAreaLeft" fmla="*/ 0 w 153360"/>
                <a:gd name="textAreaRight" fmla="*/ 154440 w 153360"/>
                <a:gd name="textAreaTop" fmla="*/ 0 h 506160"/>
                <a:gd name="textAreaBottom" fmla="*/ 507240 h 506160"/>
              </a:gdLst>
              <a:ahLst/>
              <a:cxnLst/>
              <a:rect l="textAreaLeft" t="textAreaTop" r="textAreaRight" b="textAreaBottom"/>
              <a:pathLst>
                <a:path w="429" h="1409">
                  <a:moveTo>
                    <a:pt x="64" y="1409"/>
                  </a:moveTo>
                  <a:cubicBezTo>
                    <a:pt x="82" y="1409"/>
                    <a:pt x="86" y="1409"/>
                    <a:pt x="86" y="1398"/>
                  </a:cubicBezTo>
                  <a:cubicBezTo>
                    <a:pt x="89" y="851"/>
                    <a:pt x="150" y="399"/>
                    <a:pt x="423" y="18"/>
                  </a:cubicBezTo>
                  <a:cubicBezTo>
                    <a:pt x="429" y="11"/>
                    <a:pt x="427" y="12"/>
                    <a:pt x="429" y="9"/>
                  </a:cubicBezTo>
                  <a:cubicBezTo>
                    <a:pt x="429" y="0"/>
                    <a:pt x="424" y="0"/>
                    <a:pt x="412" y="0"/>
                  </a:cubicBezTo>
                  <a:cubicBezTo>
                    <a:pt x="399" y="0"/>
                    <a:pt x="396" y="0"/>
                    <a:pt x="396" y="2"/>
                  </a:cubicBezTo>
                  <a:cubicBezTo>
                    <a:pt x="392" y="4"/>
                    <a:pt x="294" y="117"/>
                    <a:pt x="215" y="275"/>
                  </a:cubicBezTo>
                  <a:cubicBezTo>
                    <a:pt x="113" y="479"/>
                    <a:pt x="49" y="716"/>
                    <a:pt x="20" y="999"/>
                  </a:cubicBezTo>
                  <a:cubicBezTo>
                    <a:pt x="18" y="1024"/>
                    <a:pt x="0" y="1186"/>
                    <a:pt x="0" y="1369"/>
                  </a:cubicBezTo>
                  <a:cubicBezTo>
                    <a:pt x="0" y="1380"/>
                    <a:pt x="0" y="1390"/>
                    <a:pt x="0" y="1401"/>
                  </a:cubicBezTo>
                  <a:cubicBezTo>
                    <a:pt x="2" y="1409"/>
                    <a:pt x="7" y="1409"/>
                    <a:pt x="22" y="1409"/>
                  </a:cubicBezTo>
                  <a:cubicBezTo>
                    <a:pt x="36" y="1409"/>
                    <a:pt x="50" y="1409"/>
                    <a:pt x="64" y="140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22" name="Figura a mano libera: forma 143"/>
            <p:cNvSpPr/>
            <p:nvPr/>
          </p:nvSpPr>
          <p:spPr>
            <a:xfrm>
              <a:off x="8110080" y="4304880"/>
              <a:ext cx="153360" cy="506160"/>
            </a:xfrm>
            <a:custGeom>
              <a:avLst/>
              <a:gdLst>
                <a:gd name="textAreaLeft" fmla="*/ 0 w 153360"/>
                <a:gd name="textAreaRight" fmla="*/ 154440 w 153360"/>
                <a:gd name="textAreaTop" fmla="*/ 0 h 506160"/>
                <a:gd name="textAreaBottom" fmla="*/ 507240 h 506160"/>
              </a:gdLst>
              <a:ahLst/>
              <a:cxnLst/>
              <a:rect l="textAreaLeft" t="textAreaTop" r="textAreaRight" b="textAreaBottom"/>
              <a:pathLst>
                <a:path w="429" h="1409">
                  <a:moveTo>
                    <a:pt x="22" y="0"/>
                  </a:moveTo>
                  <a:cubicBezTo>
                    <a:pt x="7" y="0"/>
                    <a:pt x="2" y="0"/>
                    <a:pt x="0" y="9"/>
                  </a:cubicBezTo>
                  <a:cubicBezTo>
                    <a:pt x="0" y="19"/>
                    <a:pt x="0" y="30"/>
                    <a:pt x="0" y="40"/>
                  </a:cubicBezTo>
                  <a:cubicBezTo>
                    <a:pt x="0" y="516"/>
                    <a:pt x="86" y="793"/>
                    <a:pt x="108" y="873"/>
                  </a:cubicBezTo>
                  <a:cubicBezTo>
                    <a:pt x="162" y="1046"/>
                    <a:pt x="248" y="1228"/>
                    <a:pt x="378" y="1389"/>
                  </a:cubicBezTo>
                  <a:cubicBezTo>
                    <a:pt x="389" y="1403"/>
                    <a:pt x="394" y="1406"/>
                    <a:pt x="396" y="1407"/>
                  </a:cubicBezTo>
                  <a:cubicBezTo>
                    <a:pt x="399" y="1409"/>
                    <a:pt x="399" y="1409"/>
                    <a:pt x="412" y="1409"/>
                  </a:cubicBezTo>
                  <a:cubicBezTo>
                    <a:pt x="424" y="1409"/>
                    <a:pt x="429" y="1409"/>
                    <a:pt x="429" y="1401"/>
                  </a:cubicBezTo>
                  <a:cubicBezTo>
                    <a:pt x="428" y="1398"/>
                    <a:pt x="429" y="1398"/>
                    <a:pt x="425" y="1392"/>
                  </a:cubicBezTo>
                  <a:cubicBezTo>
                    <a:pt x="166" y="1033"/>
                    <a:pt x="89" y="598"/>
                    <a:pt x="86" y="11"/>
                  </a:cubicBezTo>
                  <a:cubicBezTo>
                    <a:pt x="86" y="0"/>
                    <a:pt x="82" y="0"/>
                    <a:pt x="64" y="0"/>
                  </a:cubicBezTo>
                  <a:cubicBezTo>
                    <a:pt x="50" y="0"/>
                    <a:pt x="36" y="0"/>
                    <a:pt x="22" y="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23" name="Figura a mano libera: forma 144"/>
            <p:cNvSpPr/>
            <p:nvPr/>
          </p:nvSpPr>
          <p:spPr>
            <a:xfrm>
              <a:off x="8421480" y="3914640"/>
              <a:ext cx="122400" cy="126720"/>
            </a:xfrm>
            <a:custGeom>
              <a:avLst/>
              <a:gdLst>
                <a:gd name="textAreaLeft" fmla="*/ 0 w 122400"/>
                <a:gd name="textAreaRight" fmla="*/ 123480 w 122400"/>
                <a:gd name="textAreaTop" fmla="*/ 0 h 126720"/>
                <a:gd name="textAreaBottom" fmla="*/ 127800 h 126720"/>
              </a:gdLst>
              <a:ahLst/>
              <a:cxnLst/>
              <a:rect l="textAreaLeft" t="textAreaTop" r="textAreaRight" b="textAreaBottom"/>
              <a:pathLst>
                <a:path w="343" h="355">
                  <a:moveTo>
                    <a:pt x="343" y="55"/>
                  </a:moveTo>
                  <a:cubicBezTo>
                    <a:pt x="343" y="13"/>
                    <a:pt x="321" y="0"/>
                    <a:pt x="308" y="0"/>
                  </a:cubicBezTo>
                  <a:cubicBezTo>
                    <a:pt x="288" y="0"/>
                    <a:pt x="270" y="22"/>
                    <a:pt x="270" y="38"/>
                  </a:cubicBezTo>
                  <a:cubicBezTo>
                    <a:pt x="270" y="49"/>
                    <a:pt x="274" y="53"/>
                    <a:pt x="281" y="62"/>
                  </a:cubicBezTo>
                  <a:cubicBezTo>
                    <a:pt x="299" y="78"/>
                    <a:pt x="308" y="98"/>
                    <a:pt x="308" y="126"/>
                  </a:cubicBezTo>
                  <a:cubicBezTo>
                    <a:pt x="308" y="157"/>
                    <a:pt x="261" y="337"/>
                    <a:pt x="170" y="337"/>
                  </a:cubicBezTo>
                  <a:cubicBezTo>
                    <a:pt x="131" y="337"/>
                    <a:pt x="113" y="310"/>
                    <a:pt x="113" y="268"/>
                  </a:cubicBezTo>
                  <a:cubicBezTo>
                    <a:pt x="113" y="226"/>
                    <a:pt x="133" y="168"/>
                    <a:pt x="157" y="104"/>
                  </a:cubicBezTo>
                  <a:cubicBezTo>
                    <a:pt x="164" y="91"/>
                    <a:pt x="166" y="80"/>
                    <a:pt x="166" y="64"/>
                  </a:cubicBezTo>
                  <a:cubicBezTo>
                    <a:pt x="166" y="29"/>
                    <a:pt x="142" y="0"/>
                    <a:pt x="104" y="0"/>
                  </a:cubicBezTo>
                  <a:cubicBezTo>
                    <a:pt x="31" y="0"/>
                    <a:pt x="0" y="113"/>
                    <a:pt x="0" y="122"/>
                  </a:cubicBezTo>
                  <a:cubicBezTo>
                    <a:pt x="0" y="129"/>
                    <a:pt x="6" y="126"/>
                    <a:pt x="9" y="129"/>
                  </a:cubicBezTo>
                  <a:cubicBezTo>
                    <a:pt x="18" y="129"/>
                    <a:pt x="18" y="126"/>
                    <a:pt x="22" y="115"/>
                  </a:cubicBezTo>
                  <a:cubicBezTo>
                    <a:pt x="44" y="35"/>
                    <a:pt x="77" y="18"/>
                    <a:pt x="102" y="18"/>
                  </a:cubicBezTo>
                  <a:cubicBezTo>
                    <a:pt x="106" y="18"/>
                    <a:pt x="119" y="18"/>
                    <a:pt x="119" y="42"/>
                  </a:cubicBezTo>
                  <a:cubicBezTo>
                    <a:pt x="119" y="62"/>
                    <a:pt x="113" y="84"/>
                    <a:pt x="106" y="98"/>
                  </a:cubicBezTo>
                  <a:cubicBezTo>
                    <a:pt x="73" y="188"/>
                    <a:pt x="62" y="224"/>
                    <a:pt x="62" y="257"/>
                  </a:cubicBezTo>
                  <a:cubicBezTo>
                    <a:pt x="62" y="341"/>
                    <a:pt x="131" y="355"/>
                    <a:pt x="166" y="355"/>
                  </a:cubicBezTo>
                  <a:cubicBezTo>
                    <a:pt x="297" y="355"/>
                    <a:pt x="343" y="95"/>
                    <a:pt x="343" y="5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24" name="Figura a mano libera: forma 145"/>
            <p:cNvSpPr/>
            <p:nvPr/>
          </p:nvSpPr>
          <p:spPr>
            <a:xfrm>
              <a:off x="8562600" y="3994560"/>
              <a:ext cx="82440" cy="87480"/>
            </a:xfrm>
            <a:custGeom>
              <a:avLst/>
              <a:gdLst>
                <a:gd name="textAreaLeft" fmla="*/ 0 w 82440"/>
                <a:gd name="textAreaRight" fmla="*/ 83520 w 82440"/>
                <a:gd name="textAreaTop" fmla="*/ 0 h 87480"/>
                <a:gd name="textAreaBottom" fmla="*/ 88560 h 87480"/>
              </a:gdLst>
              <a:ahLst/>
              <a:cxnLst/>
              <a:rect l="textAreaLeft" t="textAreaTop" r="textAreaRight" b="textAreaBottom"/>
              <a:pathLst>
                <a:path w="232" h="246">
                  <a:moveTo>
                    <a:pt x="84" y="115"/>
                  </a:moveTo>
                  <a:cubicBezTo>
                    <a:pt x="100" y="115"/>
                    <a:pt x="144" y="115"/>
                    <a:pt x="173" y="104"/>
                  </a:cubicBezTo>
                  <a:cubicBezTo>
                    <a:pt x="212" y="91"/>
                    <a:pt x="221" y="64"/>
                    <a:pt x="221" y="49"/>
                  </a:cubicBezTo>
                  <a:cubicBezTo>
                    <a:pt x="221" y="18"/>
                    <a:pt x="190" y="0"/>
                    <a:pt x="153" y="0"/>
                  </a:cubicBezTo>
                  <a:cubicBezTo>
                    <a:pt x="89" y="0"/>
                    <a:pt x="0" y="51"/>
                    <a:pt x="0" y="144"/>
                  </a:cubicBezTo>
                  <a:cubicBezTo>
                    <a:pt x="0" y="199"/>
                    <a:pt x="33" y="246"/>
                    <a:pt x="97" y="246"/>
                  </a:cubicBezTo>
                  <a:cubicBezTo>
                    <a:pt x="190" y="246"/>
                    <a:pt x="232" y="193"/>
                    <a:pt x="232" y="184"/>
                  </a:cubicBezTo>
                  <a:cubicBezTo>
                    <a:pt x="232" y="182"/>
                    <a:pt x="228" y="175"/>
                    <a:pt x="223" y="175"/>
                  </a:cubicBezTo>
                  <a:cubicBezTo>
                    <a:pt x="219" y="175"/>
                    <a:pt x="219" y="175"/>
                    <a:pt x="215" y="179"/>
                  </a:cubicBezTo>
                  <a:cubicBezTo>
                    <a:pt x="173" y="230"/>
                    <a:pt x="108" y="230"/>
                    <a:pt x="100" y="230"/>
                  </a:cubicBezTo>
                  <a:cubicBezTo>
                    <a:pt x="66" y="230"/>
                    <a:pt x="44" y="208"/>
                    <a:pt x="44" y="164"/>
                  </a:cubicBezTo>
                  <a:cubicBezTo>
                    <a:pt x="44" y="157"/>
                    <a:pt x="44" y="146"/>
                    <a:pt x="51" y="115"/>
                  </a:cubicBezTo>
                  <a:cubicBezTo>
                    <a:pt x="62" y="115"/>
                    <a:pt x="73" y="115"/>
                    <a:pt x="84" y="115"/>
                  </a:cubicBezTo>
                  <a:moveTo>
                    <a:pt x="55" y="100"/>
                  </a:moveTo>
                  <a:cubicBezTo>
                    <a:pt x="77" y="22"/>
                    <a:pt x="137" y="16"/>
                    <a:pt x="153" y="16"/>
                  </a:cubicBezTo>
                  <a:cubicBezTo>
                    <a:pt x="177" y="16"/>
                    <a:pt x="197" y="27"/>
                    <a:pt x="197" y="49"/>
                  </a:cubicBezTo>
                  <a:cubicBezTo>
                    <a:pt x="197" y="100"/>
                    <a:pt x="106" y="100"/>
                    <a:pt x="82" y="100"/>
                  </a:cubicBezTo>
                  <a:cubicBezTo>
                    <a:pt x="73" y="100"/>
                    <a:pt x="64" y="100"/>
                    <a:pt x="55" y="10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3560" rIns="90000" bIns="4356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25" name="Figura a mano libera: forma 146"/>
            <p:cNvSpPr/>
            <p:nvPr/>
          </p:nvSpPr>
          <p:spPr>
            <a:xfrm>
              <a:off x="8421480" y="4251240"/>
              <a:ext cx="122400" cy="125640"/>
            </a:xfrm>
            <a:custGeom>
              <a:avLst/>
              <a:gdLst>
                <a:gd name="textAreaLeft" fmla="*/ 0 w 122400"/>
                <a:gd name="textAreaRight" fmla="*/ 123480 w 122400"/>
                <a:gd name="textAreaTop" fmla="*/ 0 h 125640"/>
                <a:gd name="textAreaBottom" fmla="*/ 126720 h 125640"/>
              </a:gdLst>
              <a:ahLst/>
              <a:cxnLst/>
              <a:rect l="textAreaLeft" t="textAreaTop" r="textAreaRight" b="textAreaBottom"/>
              <a:pathLst>
                <a:path w="343" h="352">
                  <a:moveTo>
                    <a:pt x="343" y="55"/>
                  </a:moveTo>
                  <a:cubicBezTo>
                    <a:pt x="343" y="13"/>
                    <a:pt x="321" y="0"/>
                    <a:pt x="308" y="0"/>
                  </a:cubicBezTo>
                  <a:cubicBezTo>
                    <a:pt x="288" y="0"/>
                    <a:pt x="270" y="20"/>
                    <a:pt x="270" y="38"/>
                  </a:cubicBezTo>
                  <a:cubicBezTo>
                    <a:pt x="270" y="47"/>
                    <a:pt x="274" y="53"/>
                    <a:pt x="281" y="60"/>
                  </a:cubicBezTo>
                  <a:cubicBezTo>
                    <a:pt x="299" y="75"/>
                    <a:pt x="308" y="98"/>
                    <a:pt x="308" y="124"/>
                  </a:cubicBezTo>
                  <a:cubicBezTo>
                    <a:pt x="308" y="157"/>
                    <a:pt x="261" y="335"/>
                    <a:pt x="170" y="335"/>
                  </a:cubicBezTo>
                  <a:cubicBezTo>
                    <a:pt x="131" y="335"/>
                    <a:pt x="113" y="308"/>
                    <a:pt x="113" y="268"/>
                  </a:cubicBezTo>
                  <a:cubicBezTo>
                    <a:pt x="113" y="224"/>
                    <a:pt x="133" y="168"/>
                    <a:pt x="157" y="102"/>
                  </a:cubicBezTo>
                  <a:cubicBezTo>
                    <a:pt x="164" y="89"/>
                    <a:pt x="166" y="80"/>
                    <a:pt x="166" y="64"/>
                  </a:cubicBezTo>
                  <a:cubicBezTo>
                    <a:pt x="166" y="29"/>
                    <a:pt x="142" y="0"/>
                    <a:pt x="104" y="0"/>
                  </a:cubicBezTo>
                  <a:cubicBezTo>
                    <a:pt x="31" y="0"/>
                    <a:pt x="0" y="113"/>
                    <a:pt x="0" y="120"/>
                  </a:cubicBezTo>
                  <a:cubicBezTo>
                    <a:pt x="0" y="129"/>
                    <a:pt x="6" y="126"/>
                    <a:pt x="9" y="129"/>
                  </a:cubicBezTo>
                  <a:cubicBezTo>
                    <a:pt x="18" y="129"/>
                    <a:pt x="18" y="126"/>
                    <a:pt x="22" y="113"/>
                  </a:cubicBezTo>
                  <a:cubicBezTo>
                    <a:pt x="44" y="35"/>
                    <a:pt x="77" y="18"/>
                    <a:pt x="102" y="18"/>
                  </a:cubicBezTo>
                  <a:cubicBezTo>
                    <a:pt x="106" y="18"/>
                    <a:pt x="119" y="18"/>
                    <a:pt x="119" y="42"/>
                  </a:cubicBezTo>
                  <a:cubicBezTo>
                    <a:pt x="119" y="62"/>
                    <a:pt x="113" y="82"/>
                    <a:pt x="106" y="98"/>
                  </a:cubicBezTo>
                  <a:cubicBezTo>
                    <a:pt x="73" y="186"/>
                    <a:pt x="62" y="224"/>
                    <a:pt x="62" y="257"/>
                  </a:cubicBezTo>
                  <a:cubicBezTo>
                    <a:pt x="62" y="341"/>
                    <a:pt x="131" y="352"/>
                    <a:pt x="166" y="352"/>
                  </a:cubicBezTo>
                  <a:cubicBezTo>
                    <a:pt x="297" y="352"/>
                    <a:pt x="343" y="95"/>
                    <a:pt x="343" y="5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26" name="Figura a mano libera: forma 147"/>
            <p:cNvSpPr/>
            <p:nvPr/>
          </p:nvSpPr>
          <p:spPr>
            <a:xfrm>
              <a:off x="8559360" y="4331160"/>
              <a:ext cx="115200" cy="127440"/>
            </a:xfrm>
            <a:custGeom>
              <a:avLst/>
              <a:gdLst>
                <a:gd name="textAreaLeft" fmla="*/ 0 w 115200"/>
                <a:gd name="textAreaRight" fmla="*/ 116280 w 115200"/>
                <a:gd name="textAreaTop" fmla="*/ 0 h 127440"/>
                <a:gd name="textAreaBottom" fmla="*/ 128520 h 127440"/>
              </a:gdLst>
              <a:ahLst/>
              <a:cxnLst/>
              <a:rect l="textAreaLeft" t="textAreaTop" r="textAreaRight" b="textAreaBottom"/>
              <a:pathLst>
                <a:path w="323" h="357">
                  <a:moveTo>
                    <a:pt x="2" y="328"/>
                  </a:moveTo>
                  <a:cubicBezTo>
                    <a:pt x="0" y="335"/>
                    <a:pt x="1" y="335"/>
                    <a:pt x="0" y="339"/>
                  </a:cubicBezTo>
                  <a:cubicBezTo>
                    <a:pt x="0" y="350"/>
                    <a:pt x="9" y="357"/>
                    <a:pt x="18" y="357"/>
                  </a:cubicBezTo>
                  <a:cubicBezTo>
                    <a:pt x="38" y="357"/>
                    <a:pt x="42" y="339"/>
                    <a:pt x="44" y="328"/>
                  </a:cubicBezTo>
                  <a:cubicBezTo>
                    <a:pt x="44" y="326"/>
                    <a:pt x="55" y="281"/>
                    <a:pt x="69" y="228"/>
                  </a:cubicBezTo>
                  <a:cubicBezTo>
                    <a:pt x="86" y="242"/>
                    <a:pt x="108" y="244"/>
                    <a:pt x="126" y="244"/>
                  </a:cubicBezTo>
                  <a:cubicBezTo>
                    <a:pt x="175" y="244"/>
                    <a:pt x="204" y="206"/>
                    <a:pt x="206" y="206"/>
                  </a:cubicBezTo>
                  <a:cubicBezTo>
                    <a:pt x="217" y="244"/>
                    <a:pt x="254" y="244"/>
                    <a:pt x="261" y="244"/>
                  </a:cubicBezTo>
                  <a:cubicBezTo>
                    <a:pt x="281" y="244"/>
                    <a:pt x="294" y="233"/>
                    <a:pt x="305" y="215"/>
                  </a:cubicBezTo>
                  <a:cubicBezTo>
                    <a:pt x="316" y="195"/>
                    <a:pt x="323" y="164"/>
                    <a:pt x="323" y="162"/>
                  </a:cubicBezTo>
                  <a:cubicBezTo>
                    <a:pt x="323" y="155"/>
                    <a:pt x="316" y="155"/>
                    <a:pt x="314" y="155"/>
                  </a:cubicBezTo>
                  <a:cubicBezTo>
                    <a:pt x="308" y="155"/>
                    <a:pt x="308" y="157"/>
                    <a:pt x="303" y="171"/>
                  </a:cubicBezTo>
                  <a:cubicBezTo>
                    <a:pt x="297" y="197"/>
                    <a:pt x="285" y="230"/>
                    <a:pt x="263" y="230"/>
                  </a:cubicBezTo>
                  <a:cubicBezTo>
                    <a:pt x="250" y="230"/>
                    <a:pt x="246" y="217"/>
                    <a:pt x="246" y="204"/>
                  </a:cubicBezTo>
                  <a:cubicBezTo>
                    <a:pt x="246" y="193"/>
                    <a:pt x="250" y="175"/>
                    <a:pt x="254" y="160"/>
                  </a:cubicBezTo>
                  <a:cubicBezTo>
                    <a:pt x="257" y="144"/>
                    <a:pt x="263" y="122"/>
                    <a:pt x="266" y="111"/>
                  </a:cubicBezTo>
                  <a:cubicBezTo>
                    <a:pt x="270" y="95"/>
                    <a:pt x="274" y="78"/>
                    <a:pt x="279" y="62"/>
                  </a:cubicBezTo>
                  <a:cubicBezTo>
                    <a:pt x="281" y="49"/>
                    <a:pt x="288" y="24"/>
                    <a:pt x="288" y="22"/>
                  </a:cubicBezTo>
                  <a:cubicBezTo>
                    <a:pt x="288" y="11"/>
                    <a:pt x="279" y="4"/>
                    <a:pt x="270" y="4"/>
                  </a:cubicBezTo>
                  <a:cubicBezTo>
                    <a:pt x="263" y="4"/>
                    <a:pt x="252" y="7"/>
                    <a:pt x="248" y="18"/>
                  </a:cubicBezTo>
                  <a:cubicBezTo>
                    <a:pt x="246" y="20"/>
                    <a:pt x="241" y="38"/>
                    <a:pt x="239" y="49"/>
                  </a:cubicBezTo>
                  <a:cubicBezTo>
                    <a:pt x="235" y="64"/>
                    <a:pt x="230" y="80"/>
                    <a:pt x="226" y="95"/>
                  </a:cubicBezTo>
                  <a:cubicBezTo>
                    <a:pt x="221" y="117"/>
                    <a:pt x="215" y="140"/>
                    <a:pt x="210" y="162"/>
                  </a:cubicBezTo>
                  <a:cubicBezTo>
                    <a:pt x="206" y="175"/>
                    <a:pt x="206" y="177"/>
                    <a:pt x="201" y="184"/>
                  </a:cubicBezTo>
                  <a:cubicBezTo>
                    <a:pt x="184" y="208"/>
                    <a:pt x="159" y="230"/>
                    <a:pt x="128" y="230"/>
                  </a:cubicBezTo>
                  <a:cubicBezTo>
                    <a:pt x="84" y="230"/>
                    <a:pt x="84" y="191"/>
                    <a:pt x="84" y="182"/>
                  </a:cubicBezTo>
                  <a:cubicBezTo>
                    <a:pt x="84" y="166"/>
                    <a:pt x="86" y="160"/>
                    <a:pt x="93" y="131"/>
                  </a:cubicBezTo>
                  <a:cubicBezTo>
                    <a:pt x="100" y="106"/>
                    <a:pt x="100" y="102"/>
                    <a:pt x="106" y="82"/>
                  </a:cubicBezTo>
                  <a:cubicBezTo>
                    <a:pt x="108" y="72"/>
                    <a:pt x="111" y="61"/>
                    <a:pt x="113" y="51"/>
                  </a:cubicBezTo>
                  <a:cubicBezTo>
                    <a:pt x="117" y="40"/>
                    <a:pt x="122" y="18"/>
                    <a:pt x="122" y="16"/>
                  </a:cubicBezTo>
                  <a:cubicBezTo>
                    <a:pt x="122" y="7"/>
                    <a:pt x="115" y="0"/>
                    <a:pt x="104" y="0"/>
                  </a:cubicBezTo>
                  <a:cubicBezTo>
                    <a:pt x="84" y="0"/>
                    <a:pt x="80" y="18"/>
                    <a:pt x="77" y="24"/>
                  </a:cubicBezTo>
                  <a:cubicBezTo>
                    <a:pt x="52" y="126"/>
                    <a:pt x="27" y="227"/>
                    <a:pt x="2" y="32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27" name="Figura a mano libera: forma 148"/>
            <p:cNvSpPr/>
            <p:nvPr/>
          </p:nvSpPr>
          <p:spPr>
            <a:xfrm>
              <a:off x="8421480" y="4587840"/>
              <a:ext cx="122400" cy="125640"/>
            </a:xfrm>
            <a:custGeom>
              <a:avLst/>
              <a:gdLst>
                <a:gd name="textAreaLeft" fmla="*/ 0 w 122400"/>
                <a:gd name="textAreaRight" fmla="*/ 123480 w 122400"/>
                <a:gd name="textAreaTop" fmla="*/ 0 h 125640"/>
                <a:gd name="textAreaBottom" fmla="*/ 126720 h 125640"/>
              </a:gdLst>
              <a:ahLst/>
              <a:cxnLst/>
              <a:rect l="textAreaLeft" t="textAreaTop" r="textAreaRight" b="textAreaBottom"/>
              <a:pathLst>
                <a:path w="343" h="352">
                  <a:moveTo>
                    <a:pt x="343" y="53"/>
                  </a:moveTo>
                  <a:cubicBezTo>
                    <a:pt x="343" y="11"/>
                    <a:pt x="321" y="0"/>
                    <a:pt x="308" y="0"/>
                  </a:cubicBezTo>
                  <a:cubicBezTo>
                    <a:pt x="288" y="0"/>
                    <a:pt x="270" y="20"/>
                    <a:pt x="270" y="35"/>
                  </a:cubicBezTo>
                  <a:cubicBezTo>
                    <a:pt x="270" y="47"/>
                    <a:pt x="274" y="51"/>
                    <a:pt x="281" y="60"/>
                  </a:cubicBezTo>
                  <a:cubicBezTo>
                    <a:pt x="299" y="75"/>
                    <a:pt x="308" y="95"/>
                    <a:pt x="308" y="124"/>
                  </a:cubicBezTo>
                  <a:cubicBezTo>
                    <a:pt x="308" y="157"/>
                    <a:pt x="261" y="335"/>
                    <a:pt x="170" y="335"/>
                  </a:cubicBezTo>
                  <a:cubicBezTo>
                    <a:pt x="131" y="335"/>
                    <a:pt x="113" y="308"/>
                    <a:pt x="113" y="266"/>
                  </a:cubicBezTo>
                  <a:cubicBezTo>
                    <a:pt x="113" y="224"/>
                    <a:pt x="133" y="166"/>
                    <a:pt x="157" y="102"/>
                  </a:cubicBezTo>
                  <a:cubicBezTo>
                    <a:pt x="164" y="89"/>
                    <a:pt x="166" y="78"/>
                    <a:pt x="166" y="62"/>
                  </a:cubicBezTo>
                  <a:cubicBezTo>
                    <a:pt x="166" y="29"/>
                    <a:pt x="142" y="0"/>
                    <a:pt x="104" y="0"/>
                  </a:cubicBezTo>
                  <a:cubicBezTo>
                    <a:pt x="31" y="0"/>
                    <a:pt x="0" y="113"/>
                    <a:pt x="0" y="120"/>
                  </a:cubicBezTo>
                  <a:cubicBezTo>
                    <a:pt x="0" y="126"/>
                    <a:pt x="6" y="124"/>
                    <a:pt x="9" y="126"/>
                  </a:cubicBezTo>
                  <a:cubicBezTo>
                    <a:pt x="18" y="126"/>
                    <a:pt x="18" y="126"/>
                    <a:pt x="22" y="113"/>
                  </a:cubicBezTo>
                  <a:cubicBezTo>
                    <a:pt x="44" y="33"/>
                    <a:pt x="77" y="16"/>
                    <a:pt x="102" y="16"/>
                  </a:cubicBezTo>
                  <a:cubicBezTo>
                    <a:pt x="106" y="16"/>
                    <a:pt x="119" y="16"/>
                    <a:pt x="119" y="42"/>
                  </a:cubicBezTo>
                  <a:cubicBezTo>
                    <a:pt x="119" y="60"/>
                    <a:pt x="113" y="82"/>
                    <a:pt x="106" y="95"/>
                  </a:cubicBezTo>
                  <a:cubicBezTo>
                    <a:pt x="73" y="186"/>
                    <a:pt x="62" y="222"/>
                    <a:pt x="62" y="255"/>
                  </a:cubicBezTo>
                  <a:cubicBezTo>
                    <a:pt x="62" y="339"/>
                    <a:pt x="131" y="352"/>
                    <a:pt x="166" y="352"/>
                  </a:cubicBezTo>
                  <a:cubicBezTo>
                    <a:pt x="297" y="352"/>
                    <a:pt x="343" y="93"/>
                    <a:pt x="343" y="5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28" name="Figura a mano libera: forma 149"/>
            <p:cNvSpPr/>
            <p:nvPr/>
          </p:nvSpPr>
          <p:spPr>
            <a:xfrm>
              <a:off x="8557920" y="4669200"/>
              <a:ext cx="104760" cy="86040"/>
            </a:xfrm>
            <a:custGeom>
              <a:avLst/>
              <a:gdLst>
                <a:gd name="textAreaLeft" fmla="*/ 0 w 104760"/>
                <a:gd name="textAreaRight" fmla="*/ 105840 w 104760"/>
                <a:gd name="textAreaTop" fmla="*/ 0 h 86040"/>
                <a:gd name="textAreaBottom" fmla="*/ 87120 h 86040"/>
              </a:gdLst>
              <a:ahLst/>
              <a:cxnLst/>
              <a:rect l="textAreaLeft" t="textAreaTop" r="textAreaRight" b="textAreaBottom"/>
              <a:pathLst>
                <a:path w="294" h="242">
                  <a:moveTo>
                    <a:pt x="164" y="35"/>
                  </a:moveTo>
                  <a:cubicBezTo>
                    <a:pt x="197" y="35"/>
                    <a:pt x="230" y="35"/>
                    <a:pt x="263" y="35"/>
                  </a:cubicBezTo>
                  <a:cubicBezTo>
                    <a:pt x="270" y="35"/>
                    <a:pt x="294" y="35"/>
                    <a:pt x="294" y="13"/>
                  </a:cubicBezTo>
                  <a:cubicBezTo>
                    <a:pt x="294" y="0"/>
                    <a:pt x="279" y="0"/>
                    <a:pt x="270" y="0"/>
                  </a:cubicBezTo>
                  <a:cubicBezTo>
                    <a:pt x="212" y="0"/>
                    <a:pt x="155" y="0"/>
                    <a:pt x="97" y="0"/>
                  </a:cubicBezTo>
                  <a:cubicBezTo>
                    <a:pt x="82" y="0"/>
                    <a:pt x="64" y="0"/>
                    <a:pt x="38" y="27"/>
                  </a:cubicBezTo>
                  <a:cubicBezTo>
                    <a:pt x="22" y="40"/>
                    <a:pt x="0" y="69"/>
                    <a:pt x="0" y="73"/>
                  </a:cubicBezTo>
                  <a:cubicBezTo>
                    <a:pt x="0" y="80"/>
                    <a:pt x="9" y="80"/>
                    <a:pt x="11" y="80"/>
                  </a:cubicBezTo>
                  <a:cubicBezTo>
                    <a:pt x="15" y="80"/>
                    <a:pt x="18" y="80"/>
                    <a:pt x="20" y="75"/>
                  </a:cubicBezTo>
                  <a:cubicBezTo>
                    <a:pt x="49" y="35"/>
                    <a:pt x="82" y="35"/>
                    <a:pt x="93" y="35"/>
                  </a:cubicBezTo>
                  <a:cubicBezTo>
                    <a:pt x="109" y="35"/>
                    <a:pt x="125" y="35"/>
                    <a:pt x="142" y="35"/>
                  </a:cubicBezTo>
                  <a:cubicBezTo>
                    <a:pt x="124" y="94"/>
                    <a:pt x="106" y="152"/>
                    <a:pt x="89" y="211"/>
                  </a:cubicBezTo>
                  <a:cubicBezTo>
                    <a:pt x="86" y="219"/>
                    <a:pt x="86" y="219"/>
                    <a:pt x="86" y="224"/>
                  </a:cubicBezTo>
                  <a:cubicBezTo>
                    <a:pt x="86" y="237"/>
                    <a:pt x="100" y="242"/>
                    <a:pt x="104" y="242"/>
                  </a:cubicBezTo>
                  <a:cubicBezTo>
                    <a:pt x="124" y="242"/>
                    <a:pt x="128" y="222"/>
                    <a:pt x="128" y="213"/>
                  </a:cubicBezTo>
                  <a:cubicBezTo>
                    <a:pt x="140" y="154"/>
                    <a:pt x="152" y="95"/>
                    <a:pt x="164" y="3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2120" rIns="90000" bIns="4212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29" name="Figura a mano libera: forma 150"/>
            <p:cNvSpPr/>
            <p:nvPr/>
          </p:nvSpPr>
          <p:spPr>
            <a:xfrm>
              <a:off x="8848440" y="3803760"/>
              <a:ext cx="152640" cy="506160"/>
            </a:xfrm>
            <a:custGeom>
              <a:avLst/>
              <a:gdLst>
                <a:gd name="textAreaLeft" fmla="*/ 0 w 152640"/>
                <a:gd name="textAreaRight" fmla="*/ 153720 w 152640"/>
                <a:gd name="textAreaTop" fmla="*/ 0 h 506160"/>
                <a:gd name="textAreaBottom" fmla="*/ 507240 h 506160"/>
              </a:gdLst>
              <a:ahLst/>
              <a:cxnLst/>
              <a:rect l="textAreaLeft" t="textAreaTop" r="textAreaRight" b="textAreaBottom"/>
              <a:pathLst>
                <a:path w="427" h="1409">
                  <a:moveTo>
                    <a:pt x="427" y="1369"/>
                  </a:moveTo>
                  <a:cubicBezTo>
                    <a:pt x="427" y="893"/>
                    <a:pt x="343" y="616"/>
                    <a:pt x="319" y="536"/>
                  </a:cubicBezTo>
                  <a:cubicBezTo>
                    <a:pt x="266" y="363"/>
                    <a:pt x="179" y="182"/>
                    <a:pt x="51" y="20"/>
                  </a:cubicBezTo>
                  <a:cubicBezTo>
                    <a:pt x="38" y="7"/>
                    <a:pt x="35" y="2"/>
                    <a:pt x="31" y="2"/>
                  </a:cubicBezTo>
                  <a:cubicBezTo>
                    <a:pt x="31" y="0"/>
                    <a:pt x="29" y="0"/>
                    <a:pt x="18" y="0"/>
                  </a:cubicBezTo>
                  <a:cubicBezTo>
                    <a:pt x="7" y="0"/>
                    <a:pt x="0" y="0"/>
                    <a:pt x="0" y="9"/>
                  </a:cubicBezTo>
                  <a:cubicBezTo>
                    <a:pt x="3" y="14"/>
                    <a:pt x="0" y="11"/>
                    <a:pt x="9" y="24"/>
                  </a:cubicBezTo>
                  <a:cubicBezTo>
                    <a:pt x="281" y="403"/>
                    <a:pt x="341" y="871"/>
                    <a:pt x="341" y="1398"/>
                  </a:cubicBezTo>
                  <a:cubicBezTo>
                    <a:pt x="341" y="1409"/>
                    <a:pt x="345" y="1409"/>
                    <a:pt x="363" y="1409"/>
                  </a:cubicBezTo>
                  <a:cubicBezTo>
                    <a:pt x="377" y="1409"/>
                    <a:pt x="391" y="1409"/>
                    <a:pt x="405" y="1409"/>
                  </a:cubicBezTo>
                  <a:cubicBezTo>
                    <a:pt x="423" y="1409"/>
                    <a:pt x="427" y="1409"/>
                    <a:pt x="427" y="1401"/>
                  </a:cubicBezTo>
                  <a:cubicBezTo>
                    <a:pt x="427" y="1390"/>
                    <a:pt x="427" y="1380"/>
                    <a:pt x="427" y="136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30" name="Figura a mano libera: forma 151"/>
            <p:cNvSpPr/>
            <p:nvPr/>
          </p:nvSpPr>
          <p:spPr>
            <a:xfrm>
              <a:off x="8848440" y="4304880"/>
              <a:ext cx="152640" cy="506160"/>
            </a:xfrm>
            <a:custGeom>
              <a:avLst/>
              <a:gdLst>
                <a:gd name="textAreaLeft" fmla="*/ 0 w 152640"/>
                <a:gd name="textAreaRight" fmla="*/ 153720 w 152640"/>
                <a:gd name="textAreaTop" fmla="*/ 0 h 506160"/>
                <a:gd name="textAreaBottom" fmla="*/ 507240 h 506160"/>
              </a:gdLst>
              <a:ahLst/>
              <a:cxnLst/>
              <a:rect l="textAreaLeft" t="textAreaTop" r="textAreaRight" b="textAreaBottom"/>
              <a:pathLst>
                <a:path w="427" h="1409">
                  <a:moveTo>
                    <a:pt x="427" y="9"/>
                  </a:moveTo>
                  <a:cubicBezTo>
                    <a:pt x="427" y="0"/>
                    <a:pt x="423" y="0"/>
                    <a:pt x="405" y="0"/>
                  </a:cubicBezTo>
                  <a:cubicBezTo>
                    <a:pt x="391" y="0"/>
                    <a:pt x="377" y="0"/>
                    <a:pt x="363" y="0"/>
                  </a:cubicBezTo>
                  <a:cubicBezTo>
                    <a:pt x="345" y="0"/>
                    <a:pt x="341" y="0"/>
                    <a:pt x="341" y="11"/>
                  </a:cubicBezTo>
                  <a:cubicBezTo>
                    <a:pt x="341" y="93"/>
                    <a:pt x="341" y="277"/>
                    <a:pt x="321" y="472"/>
                  </a:cubicBezTo>
                  <a:cubicBezTo>
                    <a:pt x="279" y="873"/>
                    <a:pt x="175" y="1152"/>
                    <a:pt x="4" y="1392"/>
                  </a:cubicBezTo>
                  <a:cubicBezTo>
                    <a:pt x="0" y="1398"/>
                    <a:pt x="1" y="1398"/>
                    <a:pt x="0" y="1401"/>
                  </a:cubicBezTo>
                  <a:cubicBezTo>
                    <a:pt x="0" y="1409"/>
                    <a:pt x="7" y="1409"/>
                    <a:pt x="18" y="1409"/>
                  </a:cubicBezTo>
                  <a:cubicBezTo>
                    <a:pt x="29" y="1409"/>
                    <a:pt x="31" y="1409"/>
                    <a:pt x="33" y="1407"/>
                  </a:cubicBezTo>
                  <a:cubicBezTo>
                    <a:pt x="35" y="1405"/>
                    <a:pt x="135" y="1292"/>
                    <a:pt x="212" y="1135"/>
                  </a:cubicBezTo>
                  <a:cubicBezTo>
                    <a:pt x="316" y="931"/>
                    <a:pt x="381" y="694"/>
                    <a:pt x="409" y="410"/>
                  </a:cubicBezTo>
                  <a:cubicBezTo>
                    <a:pt x="412" y="386"/>
                    <a:pt x="427" y="224"/>
                    <a:pt x="427" y="40"/>
                  </a:cubicBezTo>
                  <a:cubicBezTo>
                    <a:pt x="427" y="30"/>
                    <a:pt x="427" y="19"/>
                    <a:pt x="427" y="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31" name="Figura a mano libera: forma 152"/>
            <p:cNvSpPr/>
            <p:nvPr/>
          </p:nvSpPr>
          <p:spPr>
            <a:xfrm>
              <a:off x="9177480" y="4275360"/>
              <a:ext cx="185400" cy="64440"/>
            </a:xfrm>
            <a:custGeom>
              <a:avLst/>
              <a:gdLst>
                <a:gd name="textAreaLeft" fmla="*/ 0 w 185400"/>
                <a:gd name="textAreaRight" fmla="*/ 186480 w 185400"/>
                <a:gd name="textAreaTop" fmla="*/ 0 h 64440"/>
                <a:gd name="textAreaBottom" fmla="*/ 65520 h 64440"/>
              </a:gdLst>
              <a:ahLst/>
              <a:cxnLst/>
              <a:rect l="textAreaLeft" t="textAreaTop" r="textAreaRight" b="textAreaBottom"/>
              <a:pathLst>
                <a:path w="518" h="182">
                  <a:moveTo>
                    <a:pt x="491" y="31"/>
                  </a:moveTo>
                  <a:cubicBezTo>
                    <a:pt x="502" y="31"/>
                    <a:pt x="518" y="31"/>
                    <a:pt x="518" y="16"/>
                  </a:cubicBezTo>
                  <a:cubicBezTo>
                    <a:pt x="518" y="0"/>
                    <a:pt x="502" y="0"/>
                    <a:pt x="491" y="0"/>
                  </a:cubicBezTo>
                  <a:cubicBezTo>
                    <a:pt x="336" y="0"/>
                    <a:pt x="181" y="0"/>
                    <a:pt x="27" y="0"/>
                  </a:cubicBezTo>
                  <a:cubicBezTo>
                    <a:pt x="15" y="0"/>
                    <a:pt x="0" y="0"/>
                    <a:pt x="0" y="16"/>
                  </a:cubicBezTo>
                  <a:cubicBezTo>
                    <a:pt x="0" y="31"/>
                    <a:pt x="15" y="31"/>
                    <a:pt x="27" y="31"/>
                  </a:cubicBezTo>
                  <a:cubicBezTo>
                    <a:pt x="181" y="31"/>
                    <a:pt x="336" y="31"/>
                    <a:pt x="491" y="31"/>
                  </a:cubicBezTo>
                  <a:moveTo>
                    <a:pt x="491" y="182"/>
                  </a:moveTo>
                  <a:cubicBezTo>
                    <a:pt x="502" y="182"/>
                    <a:pt x="518" y="182"/>
                    <a:pt x="518" y="166"/>
                  </a:cubicBezTo>
                  <a:cubicBezTo>
                    <a:pt x="518" y="151"/>
                    <a:pt x="502" y="151"/>
                    <a:pt x="491" y="151"/>
                  </a:cubicBezTo>
                  <a:cubicBezTo>
                    <a:pt x="336" y="151"/>
                    <a:pt x="181" y="151"/>
                    <a:pt x="27" y="151"/>
                  </a:cubicBezTo>
                  <a:cubicBezTo>
                    <a:pt x="15" y="151"/>
                    <a:pt x="0" y="151"/>
                    <a:pt x="0" y="166"/>
                  </a:cubicBezTo>
                  <a:cubicBezTo>
                    <a:pt x="0" y="182"/>
                    <a:pt x="15" y="182"/>
                    <a:pt x="27" y="182"/>
                  </a:cubicBezTo>
                  <a:cubicBezTo>
                    <a:pt x="181" y="182"/>
                    <a:pt x="336" y="182"/>
                    <a:pt x="491" y="18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0520" rIns="90000" bIns="2052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32" name="Figura a mano libera: forma 153"/>
            <p:cNvSpPr/>
            <p:nvPr/>
          </p:nvSpPr>
          <p:spPr>
            <a:xfrm>
              <a:off x="9476280" y="4186800"/>
              <a:ext cx="192600" cy="196920"/>
            </a:xfrm>
            <a:custGeom>
              <a:avLst/>
              <a:gdLst>
                <a:gd name="textAreaLeft" fmla="*/ 0 w 192600"/>
                <a:gd name="textAreaRight" fmla="*/ 193680 w 192600"/>
                <a:gd name="textAreaTop" fmla="*/ 0 h 196920"/>
                <a:gd name="textAreaBottom" fmla="*/ 198000 h 196920"/>
              </a:gdLst>
              <a:ahLst/>
              <a:cxnLst/>
              <a:rect l="textAreaLeft" t="textAreaTop" r="textAreaRight" b="textAreaBottom"/>
              <a:pathLst>
                <a:path w="538" h="550">
                  <a:moveTo>
                    <a:pt x="440" y="82"/>
                  </a:moveTo>
                  <a:cubicBezTo>
                    <a:pt x="449" y="49"/>
                    <a:pt x="462" y="27"/>
                    <a:pt x="524" y="24"/>
                  </a:cubicBezTo>
                  <a:cubicBezTo>
                    <a:pt x="529" y="24"/>
                    <a:pt x="538" y="22"/>
                    <a:pt x="538" y="9"/>
                  </a:cubicBezTo>
                  <a:cubicBezTo>
                    <a:pt x="538" y="7"/>
                    <a:pt x="538" y="0"/>
                    <a:pt x="529" y="0"/>
                  </a:cubicBezTo>
                  <a:cubicBezTo>
                    <a:pt x="502" y="0"/>
                    <a:pt x="476" y="2"/>
                    <a:pt x="449" y="2"/>
                  </a:cubicBezTo>
                  <a:cubicBezTo>
                    <a:pt x="423" y="2"/>
                    <a:pt x="394" y="0"/>
                    <a:pt x="367" y="0"/>
                  </a:cubicBezTo>
                  <a:cubicBezTo>
                    <a:pt x="363" y="0"/>
                    <a:pt x="354" y="0"/>
                    <a:pt x="354" y="16"/>
                  </a:cubicBezTo>
                  <a:cubicBezTo>
                    <a:pt x="354" y="24"/>
                    <a:pt x="363" y="24"/>
                    <a:pt x="367" y="24"/>
                  </a:cubicBezTo>
                  <a:cubicBezTo>
                    <a:pt x="412" y="24"/>
                    <a:pt x="420" y="42"/>
                    <a:pt x="420" y="58"/>
                  </a:cubicBezTo>
                  <a:cubicBezTo>
                    <a:pt x="420" y="60"/>
                    <a:pt x="420" y="73"/>
                    <a:pt x="418" y="75"/>
                  </a:cubicBezTo>
                  <a:cubicBezTo>
                    <a:pt x="395" y="168"/>
                    <a:pt x="372" y="260"/>
                    <a:pt x="350" y="352"/>
                  </a:cubicBezTo>
                  <a:cubicBezTo>
                    <a:pt x="323" y="456"/>
                    <a:pt x="232" y="525"/>
                    <a:pt x="155" y="525"/>
                  </a:cubicBezTo>
                  <a:cubicBezTo>
                    <a:pt x="102" y="525"/>
                    <a:pt x="60" y="490"/>
                    <a:pt x="60" y="423"/>
                  </a:cubicBezTo>
                  <a:cubicBezTo>
                    <a:pt x="60" y="421"/>
                    <a:pt x="60" y="397"/>
                    <a:pt x="69" y="363"/>
                  </a:cubicBezTo>
                  <a:cubicBezTo>
                    <a:pt x="94" y="262"/>
                    <a:pt x="119" y="161"/>
                    <a:pt x="144" y="60"/>
                  </a:cubicBezTo>
                  <a:cubicBezTo>
                    <a:pt x="150" y="31"/>
                    <a:pt x="153" y="24"/>
                    <a:pt x="210" y="24"/>
                  </a:cubicBezTo>
                  <a:cubicBezTo>
                    <a:pt x="230" y="24"/>
                    <a:pt x="237" y="24"/>
                    <a:pt x="237" y="9"/>
                  </a:cubicBezTo>
                  <a:cubicBezTo>
                    <a:pt x="237" y="0"/>
                    <a:pt x="228" y="0"/>
                    <a:pt x="226" y="0"/>
                  </a:cubicBezTo>
                  <a:cubicBezTo>
                    <a:pt x="204" y="0"/>
                    <a:pt x="148" y="2"/>
                    <a:pt x="126" y="2"/>
                  </a:cubicBezTo>
                  <a:cubicBezTo>
                    <a:pt x="104" y="2"/>
                    <a:pt x="49" y="0"/>
                    <a:pt x="24" y="0"/>
                  </a:cubicBezTo>
                  <a:cubicBezTo>
                    <a:pt x="20" y="0"/>
                    <a:pt x="11" y="0"/>
                    <a:pt x="11" y="16"/>
                  </a:cubicBezTo>
                  <a:cubicBezTo>
                    <a:pt x="11" y="24"/>
                    <a:pt x="18" y="24"/>
                    <a:pt x="33" y="24"/>
                  </a:cubicBezTo>
                  <a:cubicBezTo>
                    <a:pt x="43" y="24"/>
                    <a:pt x="49" y="24"/>
                    <a:pt x="62" y="24"/>
                  </a:cubicBezTo>
                  <a:cubicBezTo>
                    <a:pt x="75" y="27"/>
                    <a:pt x="82" y="29"/>
                    <a:pt x="82" y="38"/>
                  </a:cubicBezTo>
                  <a:cubicBezTo>
                    <a:pt x="82" y="42"/>
                    <a:pt x="75" y="75"/>
                    <a:pt x="69" y="93"/>
                  </a:cubicBezTo>
                  <a:cubicBezTo>
                    <a:pt x="63" y="116"/>
                    <a:pt x="58" y="139"/>
                    <a:pt x="53" y="162"/>
                  </a:cubicBezTo>
                  <a:cubicBezTo>
                    <a:pt x="46" y="193"/>
                    <a:pt x="9" y="339"/>
                    <a:pt x="4" y="355"/>
                  </a:cubicBezTo>
                  <a:cubicBezTo>
                    <a:pt x="0" y="377"/>
                    <a:pt x="0" y="388"/>
                    <a:pt x="0" y="399"/>
                  </a:cubicBezTo>
                  <a:cubicBezTo>
                    <a:pt x="0" y="494"/>
                    <a:pt x="71" y="550"/>
                    <a:pt x="153" y="550"/>
                  </a:cubicBezTo>
                  <a:cubicBezTo>
                    <a:pt x="250" y="550"/>
                    <a:pt x="347" y="461"/>
                    <a:pt x="372" y="357"/>
                  </a:cubicBezTo>
                  <a:cubicBezTo>
                    <a:pt x="395" y="265"/>
                    <a:pt x="417" y="174"/>
                    <a:pt x="440" y="8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33" name="Figura a mano libera: forma 154"/>
            <p:cNvSpPr/>
            <p:nvPr/>
          </p:nvSpPr>
          <p:spPr>
            <a:xfrm>
              <a:off x="9659520" y="4286520"/>
              <a:ext cx="124920" cy="132840"/>
            </a:xfrm>
            <a:custGeom>
              <a:avLst/>
              <a:gdLst>
                <a:gd name="textAreaLeft" fmla="*/ 0 w 124920"/>
                <a:gd name="textAreaRight" fmla="*/ 126000 w 124920"/>
                <a:gd name="textAreaTop" fmla="*/ 0 h 132840"/>
                <a:gd name="textAreaBottom" fmla="*/ 133920 h 132840"/>
              </a:gdLst>
              <a:ahLst/>
              <a:cxnLst/>
              <a:rect l="textAreaLeft" t="textAreaTop" r="textAreaRight" b="textAreaBottom"/>
              <a:pathLst>
                <a:path w="350" h="372">
                  <a:moveTo>
                    <a:pt x="108" y="202"/>
                  </a:moveTo>
                  <a:cubicBezTo>
                    <a:pt x="142" y="202"/>
                    <a:pt x="175" y="202"/>
                    <a:pt x="208" y="202"/>
                  </a:cubicBezTo>
                  <a:cubicBezTo>
                    <a:pt x="288" y="202"/>
                    <a:pt x="350" y="157"/>
                    <a:pt x="350" y="102"/>
                  </a:cubicBezTo>
                  <a:cubicBezTo>
                    <a:pt x="350" y="47"/>
                    <a:pt x="288" y="0"/>
                    <a:pt x="208" y="0"/>
                  </a:cubicBezTo>
                  <a:cubicBezTo>
                    <a:pt x="139" y="0"/>
                    <a:pt x="69" y="0"/>
                    <a:pt x="0" y="0"/>
                  </a:cubicBezTo>
                  <a:cubicBezTo>
                    <a:pt x="0" y="6"/>
                    <a:pt x="0" y="12"/>
                    <a:pt x="0" y="18"/>
                  </a:cubicBezTo>
                  <a:cubicBezTo>
                    <a:pt x="4" y="18"/>
                    <a:pt x="9" y="18"/>
                    <a:pt x="13" y="18"/>
                  </a:cubicBezTo>
                  <a:cubicBezTo>
                    <a:pt x="55" y="18"/>
                    <a:pt x="58" y="24"/>
                    <a:pt x="58" y="42"/>
                  </a:cubicBezTo>
                  <a:cubicBezTo>
                    <a:pt x="58" y="137"/>
                    <a:pt x="58" y="233"/>
                    <a:pt x="58" y="328"/>
                  </a:cubicBezTo>
                  <a:cubicBezTo>
                    <a:pt x="58" y="346"/>
                    <a:pt x="55" y="352"/>
                    <a:pt x="13" y="352"/>
                  </a:cubicBezTo>
                  <a:cubicBezTo>
                    <a:pt x="9" y="352"/>
                    <a:pt x="4" y="352"/>
                    <a:pt x="0" y="352"/>
                  </a:cubicBezTo>
                  <a:cubicBezTo>
                    <a:pt x="0" y="359"/>
                    <a:pt x="0" y="366"/>
                    <a:pt x="0" y="372"/>
                  </a:cubicBezTo>
                  <a:cubicBezTo>
                    <a:pt x="29" y="370"/>
                    <a:pt x="64" y="370"/>
                    <a:pt x="82" y="370"/>
                  </a:cubicBezTo>
                  <a:cubicBezTo>
                    <a:pt x="102" y="370"/>
                    <a:pt x="137" y="370"/>
                    <a:pt x="164" y="372"/>
                  </a:cubicBezTo>
                  <a:cubicBezTo>
                    <a:pt x="164" y="366"/>
                    <a:pt x="164" y="359"/>
                    <a:pt x="164" y="352"/>
                  </a:cubicBezTo>
                  <a:cubicBezTo>
                    <a:pt x="160" y="352"/>
                    <a:pt x="156" y="352"/>
                    <a:pt x="153" y="352"/>
                  </a:cubicBezTo>
                  <a:cubicBezTo>
                    <a:pt x="111" y="352"/>
                    <a:pt x="108" y="346"/>
                    <a:pt x="108" y="328"/>
                  </a:cubicBezTo>
                  <a:cubicBezTo>
                    <a:pt x="108" y="286"/>
                    <a:pt x="108" y="244"/>
                    <a:pt x="108" y="202"/>
                  </a:cubicBezTo>
                  <a:moveTo>
                    <a:pt x="195" y="18"/>
                  </a:moveTo>
                  <a:cubicBezTo>
                    <a:pt x="285" y="18"/>
                    <a:pt x="290" y="71"/>
                    <a:pt x="290" y="102"/>
                  </a:cubicBezTo>
                  <a:cubicBezTo>
                    <a:pt x="290" y="126"/>
                    <a:pt x="290" y="184"/>
                    <a:pt x="195" y="184"/>
                  </a:cubicBezTo>
                  <a:cubicBezTo>
                    <a:pt x="165" y="184"/>
                    <a:pt x="136" y="184"/>
                    <a:pt x="106" y="184"/>
                  </a:cubicBezTo>
                  <a:cubicBezTo>
                    <a:pt x="106" y="136"/>
                    <a:pt x="106" y="88"/>
                    <a:pt x="106" y="40"/>
                  </a:cubicBezTo>
                  <a:cubicBezTo>
                    <a:pt x="106" y="22"/>
                    <a:pt x="106" y="18"/>
                    <a:pt x="133" y="18"/>
                  </a:cubicBezTo>
                  <a:cubicBezTo>
                    <a:pt x="153" y="18"/>
                    <a:pt x="174" y="18"/>
                    <a:pt x="195" y="1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34" name="Figura a mano libera: forma 155"/>
            <p:cNvSpPr/>
            <p:nvPr/>
          </p:nvSpPr>
          <p:spPr>
            <a:xfrm>
              <a:off x="9810720" y="4286520"/>
              <a:ext cx="175680" cy="132840"/>
            </a:xfrm>
            <a:custGeom>
              <a:avLst/>
              <a:gdLst>
                <a:gd name="textAreaLeft" fmla="*/ 0 w 175680"/>
                <a:gd name="textAreaRight" fmla="*/ 176760 w 175680"/>
                <a:gd name="textAreaTop" fmla="*/ 0 h 132840"/>
                <a:gd name="textAreaBottom" fmla="*/ 133920 h 132840"/>
              </a:gdLst>
              <a:ahLst/>
              <a:cxnLst/>
              <a:rect l="textAreaLeft" t="textAreaTop" r="textAreaRight" b="textAreaBottom"/>
              <a:pathLst>
                <a:path w="491" h="372">
                  <a:moveTo>
                    <a:pt x="117" y="11"/>
                  </a:moveTo>
                  <a:cubicBezTo>
                    <a:pt x="111" y="0"/>
                    <a:pt x="106" y="0"/>
                    <a:pt x="95" y="0"/>
                  </a:cubicBezTo>
                  <a:cubicBezTo>
                    <a:pt x="63" y="0"/>
                    <a:pt x="32" y="0"/>
                    <a:pt x="0" y="0"/>
                  </a:cubicBezTo>
                  <a:cubicBezTo>
                    <a:pt x="0" y="6"/>
                    <a:pt x="0" y="12"/>
                    <a:pt x="0" y="18"/>
                  </a:cubicBezTo>
                  <a:cubicBezTo>
                    <a:pt x="4" y="18"/>
                    <a:pt x="9" y="18"/>
                    <a:pt x="13" y="18"/>
                  </a:cubicBezTo>
                  <a:cubicBezTo>
                    <a:pt x="55" y="18"/>
                    <a:pt x="58" y="24"/>
                    <a:pt x="58" y="42"/>
                  </a:cubicBezTo>
                  <a:cubicBezTo>
                    <a:pt x="58" y="132"/>
                    <a:pt x="58" y="222"/>
                    <a:pt x="58" y="312"/>
                  </a:cubicBezTo>
                  <a:cubicBezTo>
                    <a:pt x="58" y="328"/>
                    <a:pt x="58" y="352"/>
                    <a:pt x="0" y="352"/>
                  </a:cubicBezTo>
                  <a:cubicBezTo>
                    <a:pt x="0" y="359"/>
                    <a:pt x="0" y="366"/>
                    <a:pt x="0" y="372"/>
                  </a:cubicBezTo>
                  <a:cubicBezTo>
                    <a:pt x="22" y="370"/>
                    <a:pt x="44" y="370"/>
                    <a:pt x="66" y="370"/>
                  </a:cubicBezTo>
                  <a:cubicBezTo>
                    <a:pt x="89" y="370"/>
                    <a:pt x="111" y="370"/>
                    <a:pt x="133" y="372"/>
                  </a:cubicBezTo>
                  <a:cubicBezTo>
                    <a:pt x="133" y="366"/>
                    <a:pt x="133" y="359"/>
                    <a:pt x="133" y="352"/>
                  </a:cubicBezTo>
                  <a:cubicBezTo>
                    <a:pt x="77" y="352"/>
                    <a:pt x="77" y="328"/>
                    <a:pt x="77" y="312"/>
                  </a:cubicBezTo>
                  <a:cubicBezTo>
                    <a:pt x="77" y="216"/>
                    <a:pt x="77" y="120"/>
                    <a:pt x="77" y="24"/>
                  </a:cubicBezTo>
                  <a:cubicBezTo>
                    <a:pt x="125" y="136"/>
                    <a:pt x="172" y="247"/>
                    <a:pt x="219" y="359"/>
                  </a:cubicBezTo>
                  <a:cubicBezTo>
                    <a:pt x="221" y="366"/>
                    <a:pt x="226" y="372"/>
                    <a:pt x="232" y="372"/>
                  </a:cubicBezTo>
                  <a:cubicBezTo>
                    <a:pt x="237" y="372"/>
                    <a:pt x="241" y="370"/>
                    <a:pt x="246" y="359"/>
                  </a:cubicBezTo>
                  <a:cubicBezTo>
                    <a:pt x="294" y="246"/>
                    <a:pt x="342" y="133"/>
                    <a:pt x="389" y="20"/>
                  </a:cubicBezTo>
                  <a:cubicBezTo>
                    <a:pt x="389" y="123"/>
                    <a:pt x="389" y="225"/>
                    <a:pt x="389" y="328"/>
                  </a:cubicBezTo>
                  <a:cubicBezTo>
                    <a:pt x="389" y="346"/>
                    <a:pt x="389" y="352"/>
                    <a:pt x="347" y="352"/>
                  </a:cubicBezTo>
                  <a:cubicBezTo>
                    <a:pt x="343" y="352"/>
                    <a:pt x="339" y="352"/>
                    <a:pt x="334" y="352"/>
                  </a:cubicBezTo>
                  <a:cubicBezTo>
                    <a:pt x="334" y="359"/>
                    <a:pt x="334" y="366"/>
                    <a:pt x="334" y="372"/>
                  </a:cubicBezTo>
                  <a:cubicBezTo>
                    <a:pt x="361" y="370"/>
                    <a:pt x="392" y="370"/>
                    <a:pt x="414" y="370"/>
                  </a:cubicBezTo>
                  <a:cubicBezTo>
                    <a:pt x="436" y="370"/>
                    <a:pt x="467" y="370"/>
                    <a:pt x="491" y="372"/>
                  </a:cubicBezTo>
                  <a:cubicBezTo>
                    <a:pt x="491" y="366"/>
                    <a:pt x="491" y="359"/>
                    <a:pt x="491" y="352"/>
                  </a:cubicBezTo>
                  <a:cubicBezTo>
                    <a:pt x="487" y="352"/>
                    <a:pt x="482" y="352"/>
                    <a:pt x="478" y="352"/>
                  </a:cubicBezTo>
                  <a:cubicBezTo>
                    <a:pt x="438" y="352"/>
                    <a:pt x="436" y="346"/>
                    <a:pt x="436" y="328"/>
                  </a:cubicBezTo>
                  <a:cubicBezTo>
                    <a:pt x="436" y="233"/>
                    <a:pt x="436" y="137"/>
                    <a:pt x="436" y="42"/>
                  </a:cubicBezTo>
                  <a:cubicBezTo>
                    <a:pt x="436" y="24"/>
                    <a:pt x="438" y="18"/>
                    <a:pt x="478" y="18"/>
                  </a:cubicBezTo>
                  <a:cubicBezTo>
                    <a:pt x="482" y="18"/>
                    <a:pt x="487" y="18"/>
                    <a:pt x="491" y="18"/>
                  </a:cubicBezTo>
                  <a:cubicBezTo>
                    <a:pt x="491" y="12"/>
                    <a:pt x="491" y="6"/>
                    <a:pt x="491" y="0"/>
                  </a:cubicBezTo>
                  <a:cubicBezTo>
                    <a:pt x="460" y="0"/>
                    <a:pt x="429" y="0"/>
                    <a:pt x="398" y="0"/>
                  </a:cubicBezTo>
                  <a:cubicBezTo>
                    <a:pt x="387" y="0"/>
                    <a:pt x="381" y="0"/>
                    <a:pt x="376" y="9"/>
                  </a:cubicBezTo>
                  <a:cubicBezTo>
                    <a:pt x="333" y="112"/>
                    <a:pt x="289" y="216"/>
                    <a:pt x="246" y="319"/>
                  </a:cubicBezTo>
                  <a:cubicBezTo>
                    <a:pt x="203" y="216"/>
                    <a:pt x="160" y="114"/>
                    <a:pt x="117" y="1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35" name="Figura a mano libera: forma 156"/>
            <p:cNvSpPr/>
            <p:nvPr/>
          </p:nvSpPr>
          <p:spPr>
            <a:xfrm>
              <a:off x="10011600" y="4286520"/>
              <a:ext cx="141480" cy="132840"/>
            </a:xfrm>
            <a:custGeom>
              <a:avLst/>
              <a:gdLst>
                <a:gd name="textAreaLeft" fmla="*/ 0 w 141480"/>
                <a:gd name="textAreaRight" fmla="*/ 142560 w 141480"/>
                <a:gd name="textAreaTop" fmla="*/ 0 h 132840"/>
                <a:gd name="textAreaBottom" fmla="*/ 133920 h 132840"/>
              </a:gdLst>
              <a:ahLst/>
              <a:cxnLst/>
              <a:rect l="textAreaLeft" t="textAreaTop" r="textAreaRight" b="textAreaBottom"/>
              <a:pathLst>
                <a:path w="396" h="372">
                  <a:moveTo>
                    <a:pt x="111" y="7"/>
                  </a:moveTo>
                  <a:cubicBezTo>
                    <a:pt x="104" y="0"/>
                    <a:pt x="104" y="0"/>
                    <a:pt x="93" y="0"/>
                  </a:cubicBezTo>
                  <a:cubicBezTo>
                    <a:pt x="62" y="0"/>
                    <a:pt x="31" y="0"/>
                    <a:pt x="0" y="0"/>
                  </a:cubicBezTo>
                  <a:cubicBezTo>
                    <a:pt x="0" y="6"/>
                    <a:pt x="0" y="12"/>
                    <a:pt x="0" y="18"/>
                  </a:cubicBezTo>
                  <a:cubicBezTo>
                    <a:pt x="5" y="18"/>
                    <a:pt x="10" y="18"/>
                    <a:pt x="15" y="18"/>
                  </a:cubicBezTo>
                  <a:cubicBezTo>
                    <a:pt x="40" y="18"/>
                    <a:pt x="53" y="22"/>
                    <a:pt x="55" y="22"/>
                  </a:cubicBezTo>
                  <a:cubicBezTo>
                    <a:pt x="55" y="119"/>
                    <a:pt x="55" y="216"/>
                    <a:pt x="55" y="312"/>
                  </a:cubicBezTo>
                  <a:cubicBezTo>
                    <a:pt x="55" y="328"/>
                    <a:pt x="55" y="352"/>
                    <a:pt x="0" y="352"/>
                  </a:cubicBezTo>
                  <a:cubicBezTo>
                    <a:pt x="0" y="359"/>
                    <a:pt x="0" y="366"/>
                    <a:pt x="0" y="372"/>
                  </a:cubicBezTo>
                  <a:cubicBezTo>
                    <a:pt x="22" y="370"/>
                    <a:pt x="44" y="370"/>
                    <a:pt x="66" y="370"/>
                  </a:cubicBezTo>
                  <a:cubicBezTo>
                    <a:pt x="89" y="370"/>
                    <a:pt x="111" y="370"/>
                    <a:pt x="133" y="372"/>
                  </a:cubicBezTo>
                  <a:cubicBezTo>
                    <a:pt x="133" y="366"/>
                    <a:pt x="133" y="359"/>
                    <a:pt x="133" y="352"/>
                  </a:cubicBezTo>
                  <a:cubicBezTo>
                    <a:pt x="75" y="352"/>
                    <a:pt x="75" y="328"/>
                    <a:pt x="75" y="312"/>
                  </a:cubicBezTo>
                  <a:cubicBezTo>
                    <a:pt x="75" y="221"/>
                    <a:pt x="75" y="129"/>
                    <a:pt x="75" y="38"/>
                  </a:cubicBezTo>
                  <a:cubicBezTo>
                    <a:pt x="156" y="146"/>
                    <a:pt x="236" y="255"/>
                    <a:pt x="316" y="363"/>
                  </a:cubicBezTo>
                  <a:cubicBezTo>
                    <a:pt x="323" y="370"/>
                    <a:pt x="323" y="372"/>
                    <a:pt x="330" y="372"/>
                  </a:cubicBezTo>
                  <a:cubicBezTo>
                    <a:pt x="341" y="372"/>
                    <a:pt x="341" y="366"/>
                    <a:pt x="341" y="357"/>
                  </a:cubicBezTo>
                  <a:cubicBezTo>
                    <a:pt x="341" y="257"/>
                    <a:pt x="341" y="157"/>
                    <a:pt x="341" y="58"/>
                  </a:cubicBezTo>
                  <a:cubicBezTo>
                    <a:pt x="341" y="42"/>
                    <a:pt x="341" y="18"/>
                    <a:pt x="396" y="18"/>
                  </a:cubicBezTo>
                  <a:cubicBezTo>
                    <a:pt x="396" y="12"/>
                    <a:pt x="396" y="6"/>
                    <a:pt x="396" y="0"/>
                  </a:cubicBezTo>
                  <a:cubicBezTo>
                    <a:pt x="374" y="0"/>
                    <a:pt x="352" y="2"/>
                    <a:pt x="330" y="2"/>
                  </a:cubicBezTo>
                  <a:cubicBezTo>
                    <a:pt x="308" y="2"/>
                    <a:pt x="285" y="0"/>
                    <a:pt x="263" y="0"/>
                  </a:cubicBezTo>
                  <a:cubicBezTo>
                    <a:pt x="263" y="6"/>
                    <a:pt x="263" y="12"/>
                    <a:pt x="263" y="18"/>
                  </a:cubicBezTo>
                  <a:cubicBezTo>
                    <a:pt x="319" y="18"/>
                    <a:pt x="319" y="42"/>
                    <a:pt x="319" y="58"/>
                  </a:cubicBezTo>
                  <a:cubicBezTo>
                    <a:pt x="319" y="134"/>
                    <a:pt x="319" y="211"/>
                    <a:pt x="319" y="288"/>
                  </a:cubicBezTo>
                  <a:cubicBezTo>
                    <a:pt x="249" y="194"/>
                    <a:pt x="180" y="100"/>
                    <a:pt x="111" y="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36" name="Figura a mano libera: forma 157"/>
            <p:cNvSpPr/>
            <p:nvPr/>
          </p:nvSpPr>
          <p:spPr>
            <a:xfrm>
              <a:off x="10179000" y="4282560"/>
              <a:ext cx="95400" cy="140040"/>
            </a:xfrm>
            <a:custGeom>
              <a:avLst/>
              <a:gdLst>
                <a:gd name="textAreaLeft" fmla="*/ 0 w 95400"/>
                <a:gd name="textAreaRight" fmla="*/ 96480 w 95400"/>
                <a:gd name="textAreaTop" fmla="*/ 0 h 140040"/>
                <a:gd name="textAreaBottom" fmla="*/ 141120 h 140040"/>
              </a:gdLst>
              <a:ahLst/>
              <a:cxnLst/>
              <a:rect l="textAreaLeft" t="textAreaTop" r="textAreaRight" b="textAreaBottom"/>
              <a:pathLst>
                <a:path w="268" h="392">
                  <a:moveTo>
                    <a:pt x="97" y="155"/>
                  </a:moveTo>
                  <a:cubicBezTo>
                    <a:pt x="51" y="144"/>
                    <a:pt x="35" y="111"/>
                    <a:pt x="35" y="86"/>
                  </a:cubicBezTo>
                  <a:cubicBezTo>
                    <a:pt x="35" y="51"/>
                    <a:pt x="69" y="18"/>
                    <a:pt x="119" y="18"/>
                  </a:cubicBezTo>
                  <a:cubicBezTo>
                    <a:pt x="193" y="18"/>
                    <a:pt x="223" y="66"/>
                    <a:pt x="232" y="122"/>
                  </a:cubicBezTo>
                  <a:cubicBezTo>
                    <a:pt x="232" y="131"/>
                    <a:pt x="235" y="133"/>
                    <a:pt x="241" y="133"/>
                  </a:cubicBezTo>
                  <a:cubicBezTo>
                    <a:pt x="252" y="133"/>
                    <a:pt x="252" y="131"/>
                    <a:pt x="252" y="120"/>
                  </a:cubicBezTo>
                  <a:cubicBezTo>
                    <a:pt x="252" y="84"/>
                    <a:pt x="252" y="49"/>
                    <a:pt x="252" y="13"/>
                  </a:cubicBezTo>
                  <a:cubicBezTo>
                    <a:pt x="252" y="4"/>
                    <a:pt x="252" y="0"/>
                    <a:pt x="243" y="0"/>
                  </a:cubicBezTo>
                  <a:cubicBezTo>
                    <a:pt x="239" y="0"/>
                    <a:pt x="239" y="0"/>
                    <a:pt x="235" y="7"/>
                  </a:cubicBezTo>
                  <a:cubicBezTo>
                    <a:pt x="228" y="17"/>
                    <a:pt x="221" y="27"/>
                    <a:pt x="215" y="38"/>
                  </a:cubicBezTo>
                  <a:cubicBezTo>
                    <a:pt x="179" y="0"/>
                    <a:pt x="133" y="0"/>
                    <a:pt x="119" y="0"/>
                  </a:cubicBezTo>
                  <a:cubicBezTo>
                    <a:pt x="51" y="0"/>
                    <a:pt x="0" y="49"/>
                    <a:pt x="0" y="104"/>
                  </a:cubicBezTo>
                  <a:cubicBezTo>
                    <a:pt x="0" y="133"/>
                    <a:pt x="15" y="157"/>
                    <a:pt x="33" y="175"/>
                  </a:cubicBezTo>
                  <a:cubicBezTo>
                    <a:pt x="55" y="197"/>
                    <a:pt x="73" y="202"/>
                    <a:pt x="133" y="215"/>
                  </a:cubicBezTo>
                  <a:cubicBezTo>
                    <a:pt x="181" y="224"/>
                    <a:pt x="193" y="226"/>
                    <a:pt x="208" y="242"/>
                  </a:cubicBezTo>
                  <a:cubicBezTo>
                    <a:pt x="221" y="255"/>
                    <a:pt x="232" y="273"/>
                    <a:pt x="232" y="297"/>
                  </a:cubicBezTo>
                  <a:cubicBezTo>
                    <a:pt x="232" y="335"/>
                    <a:pt x="201" y="375"/>
                    <a:pt x="148" y="375"/>
                  </a:cubicBezTo>
                  <a:cubicBezTo>
                    <a:pt x="95" y="375"/>
                    <a:pt x="24" y="352"/>
                    <a:pt x="20" y="270"/>
                  </a:cubicBezTo>
                  <a:cubicBezTo>
                    <a:pt x="20" y="261"/>
                    <a:pt x="20" y="259"/>
                    <a:pt x="11" y="259"/>
                  </a:cubicBezTo>
                  <a:cubicBezTo>
                    <a:pt x="0" y="259"/>
                    <a:pt x="0" y="261"/>
                    <a:pt x="0" y="273"/>
                  </a:cubicBezTo>
                  <a:cubicBezTo>
                    <a:pt x="0" y="308"/>
                    <a:pt x="0" y="343"/>
                    <a:pt x="0" y="379"/>
                  </a:cubicBezTo>
                  <a:cubicBezTo>
                    <a:pt x="0" y="388"/>
                    <a:pt x="0" y="392"/>
                    <a:pt x="9" y="392"/>
                  </a:cubicBezTo>
                  <a:cubicBezTo>
                    <a:pt x="13" y="392"/>
                    <a:pt x="13" y="392"/>
                    <a:pt x="18" y="386"/>
                  </a:cubicBezTo>
                  <a:cubicBezTo>
                    <a:pt x="22" y="381"/>
                    <a:pt x="33" y="363"/>
                    <a:pt x="38" y="355"/>
                  </a:cubicBezTo>
                  <a:cubicBezTo>
                    <a:pt x="71" y="386"/>
                    <a:pt x="113" y="392"/>
                    <a:pt x="148" y="392"/>
                  </a:cubicBezTo>
                  <a:cubicBezTo>
                    <a:pt x="221" y="392"/>
                    <a:pt x="268" y="339"/>
                    <a:pt x="268" y="281"/>
                  </a:cubicBezTo>
                  <a:cubicBezTo>
                    <a:pt x="268" y="233"/>
                    <a:pt x="232" y="186"/>
                    <a:pt x="179" y="173"/>
                  </a:cubicBezTo>
                  <a:cubicBezTo>
                    <a:pt x="152" y="167"/>
                    <a:pt x="125" y="161"/>
                    <a:pt x="97" y="15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37" name="Figura a mano libera: forma 158"/>
            <p:cNvSpPr/>
            <p:nvPr/>
          </p:nvSpPr>
          <p:spPr>
            <a:xfrm>
              <a:off x="10431360" y="3803760"/>
              <a:ext cx="152640" cy="506160"/>
            </a:xfrm>
            <a:custGeom>
              <a:avLst/>
              <a:gdLst>
                <a:gd name="textAreaLeft" fmla="*/ 0 w 152640"/>
                <a:gd name="textAreaRight" fmla="*/ 153720 w 152640"/>
                <a:gd name="textAreaTop" fmla="*/ 0 h 506160"/>
                <a:gd name="textAreaBottom" fmla="*/ 507240 h 506160"/>
              </a:gdLst>
              <a:ahLst/>
              <a:cxnLst/>
              <a:rect l="textAreaLeft" t="textAreaTop" r="textAreaRight" b="textAreaBottom"/>
              <a:pathLst>
                <a:path w="427" h="1409">
                  <a:moveTo>
                    <a:pt x="64" y="1409"/>
                  </a:moveTo>
                  <a:cubicBezTo>
                    <a:pt x="82" y="1409"/>
                    <a:pt x="86" y="1409"/>
                    <a:pt x="86" y="1398"/>
                  </a:cubicBezTo>
                  <a:cubicBezTo>
                    <a:pt x="86" y="851"/>
                    <a:pt x="150" y="399"/>
                    <a:pt x="423" y="18"/>
                  </a:cubicBezTo>
                  <a:cubicBezTo>
                    <a:pt x="427" y="11"/>
                    <a:pt x="426" y="12"/>
                    <a:pt x="427" y="9"/>
                  </a:cubicBezTo>
                  <a:cubicBezTo>
                    <a:pt x="427" y="0"/>
                    <a:pt x="422" y="0"/>
                    <a:pt x="409" y="0"/>
                  </a:cubicBezTo>
                  <a:cubicBezTo>
                    <a:pt x="397" y="0"/>
                    <a:pt x="396" y="0"/>
                    <a:pt x="394" y="2"/>
                  </a:cubicBezTo>
                  <a:cubicBezTo>
                    <a:pt x="392" y="4"/>
                    <a:pt x="292" y="117"/>
                    <a:pt x="215" y="275"/>
                  </a:cubicBezTo>
                  <a:cubicBezTo>
                    <a:pt x="111" y="479"/>
                    <a:pt x="46" y="716"/>
                    <a:pt x="18" y="999"/>
                  </a:cubicBezTo>
                  <a:cubicBezTo>
                    <a:pt x="15" y="1024"/>
                    <a:pt x="0" y="1186"/>
                    <a:pt x="0" y="1369"/>
                  </a:cubicBezTo>
                  <a:cubicBezTo>
                    <a:pt x="0" y="1380"/>
                    <a:pt x="0" y="1390"/>
                    <a:pt x="0" y="1401"/>
                  </a:cubicBezTo>
                  <a:cubicBezTo>
                    <a:pt x="0" y="1409"/>
                    <a:pt x="4" y="1409"/>
                    <a:pt x="22" y="1409"/>
                  </a:cubicBezTo>
                  <a:cubicBezTo>
                    <a:pt x="36" y="1409"/>
                    <a:pt x="50" y="1409"/>
                    <a:pt x="64" y="140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38" name="Figura a mano libera: forma 159"/>
            <p:cNvSpPr/>
            <p:nvPr/>
          </p:nvSpPr>
          <p:spPr>
            <a:xfrm>
              <a:off x="10431360" y="4304880"/>
              <a:ext cx="152640" cy="506160"/>
            </a:xfrm>
            <a:custGeom>
              <a:avLst/>
              <a:gdLst>
                <a:gd name="textAreaLeft" fmla="*/ 0 w 152640"/>
                <a:gd name="textAreaRight" fmla="*/ 153720 w 152640"/>
                <a:gd name="textAreaTop" fmla="*/ 0 h 506160"/>
                <a:gd name="textAreaBottom" fmla="*/ 507240 h 506160"/>
              </a:gdLst>
              <a:ahLst/>
              <a:cxnLst/>
              <a:rect l="textAreaLeft" t="textAreaTop" r="textAreaRight" b="textAreaBottom"/>
              <a:pathLst>
                <a:path w="427" h="1409">
                  <a:moveTo>
                    <a:pt x="22" y="0"/>
                  </a:moveTo>
                  <a:cubicBezTo>
                    <a:pt x="4" y="0"/>
                    <a:pt x="0" y="0"/>
                    <a:pt x="0" y="9"/>
                  </a:cubicBezTo>
                  <a:cubicBezTo>
                    <a:pt x="0" y="19"/>
                    <a:pt x="0" y="30"/>
                    <a:pt x="0" y="40"/>
                  </a:cubicBezTo>
                  <a:cubicBezTo>
                    <a:pt x="0" y="516"/>
                    <a:pt x="84" y="793"/>
                    <a:pt x="108" y="873"/>
                  </a:cubicBezTo>
                  <a:cubicBezTo>
                    <a:pt x="162" y="1046"/>
                    <a:pt x="248" y="1228"/>
                    <a:pt x="376" y="1389"/>
                  </a:cubicBezTo>
                  <a:cubicBezTo>
                    <a:pt x="389" y="1403"/>
                    <a:pt x="392" y="1405"/>
                    <a:pt x="396" y="1407"/>
                  </a:cubicBezTo>
                  <a:cubicBezTo>
                    <a:pt x="398" y="1408"/>
                    <a:pt x="397" y="1409"/>
                    <a:pt x="409" y="1409"/>
                  </a:cubicBezTo>
                  <a:cubicBezTo>
                    <a:pt x="422" y="1409"/>
                    <a:pt x="427" y="1409"/>
                    <a:pt x="427" y="1401"/>
                  </a:cubicBezTo>
                  <a:cubicBezTo>
                    <a:pt x="426" y="1398"/>
                    <a:pt x="427" y="1398"/>
                    <a:pt x="423" y="1392"/>
                  </a:cubicBezTo>
                  <a:cubicBezTo>
                    <a:pt x="164" y="1033"/>
                    <a:pt x="86" y="598"/>
                    <a:pt x="86" y="11"/>
                  </a:cubicBezTo>
                  <a:cubicBezTo>
                    <a:pt x="86" y="0"/>
                    <a:pt x="82" y="0"/>
                    <a:pt x="64" y="0"/>
                  </a:cubicBezTo>
                  <a:cubicBezTo>
                    <a:pt x="50" y="0"/>
                    <a:pt x="36" y="0"/>
                    <a:pt x="22" y="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39" name="Figura a mano libera: forma 160"/>
            <p:cNvSpPr/>
            <p:nvPr/>
          </p:nvSpPr>
          <p:spPr>
            <a:xfrm>
              <a:off x="10742760" y="3914640"/>
              <a:ext cx="121680" cy="126720"/>
            </a:xfrm>
            <a:custGeom>
              <a:avLst/>
              <a:gdLst>
                <a:gd name="textAreaLeft" fmla="*/ 0 w 121680"/>
                <a:gd name="textAreaRight" fmla="*/ 122760 w 121680"/>
                <a:gd name="textAreaTop" fmla="*/ 0 h 126720"/>
                <a:gd name="textAreaBottom" fmla="*/ 127800 h 126720"/>
              </a:gdLst>
              <a:ahLst/>
              <a:cxnLst/>
              <a:rect l="textAreaLeft" t="textAreaTop" r="textAreaRight" b="textAreaBottom"/>
              <a:pathLst>
                <a:path w="341" h="355">
                  <a:moveTo>
                    <a:pt x="341" y="55"/>
                  </a:moveTo>
                  <a:cubicBezTo>
                    <a:pt x="341" y="13"/>
                    <a:pt x="321" y="0"/>
                    <a:pt x="308" y="0"/>
                  </a:cubicBezTo>
                  <a:cubicBezTo>
                    <a:pt x="288" y="0"/>
                    <a:pt x="268" y="22"/>
                    <a:pt x="268" y="38"/>
                  </a:cubicBezTo>
                  <a:cubicBezTo>
                    <a:pt x="268" y="49"/>
                    <a:pt x="272" y="53"/>
                    <a:pt x="281" y="62"/>
                  </a:cubicBezTo>
                  <a:cubicBezTo>
                    <a:pt x="297" y="78"/>
                    <a:pt x="308" y="98"/>
                    <a:pt x="308" y="126"/>
                  </a:cubicBezTo>
                  <a:cubicBezTo>
                    <a:pt x="308" y="157"/>
                    <a:pt x="259" y="337"/>
                    <a:pt x="168" y="337"/>
                  </a:cubicBezTo>
                  <a:cubicBezTo>
                    <a:pt x="128" y="337"/>
                    <a:pt x="111" y="310"/>
                    <a:pt x="111" y="268"/>
                  </a:cubicBezTo>
                  <a:cubicBezTo>
                    <a:pt x="111" y="226"/>
                    <a:pt x="133" y="168"/>
                    <a:pt x="157" y="104"/>
                  </a:cubicBezTo>
                  <a:cubicBezTo>
                    <a:pt x="162" y="91"/>
                    <a:pt x="166" y="80"/>
                    <a:pt x="166" y="64"/>
                  </a:cubicBezTo>
                  <a:cubicBezTo>
                    <a:pt x="166" y="29"/>
                    <a:pt x="142" y="0"/>
                    <a:pt x="102" y="0"/>
                  </a:cubicBezTo>
                  <a:cubicBezTo>
                    <a:pt x="29" y="0"/>
                    <a:pt x="0" y="113"/>
                    <a:pt x="0" y="122"/>
                  </a:cubicBezTo>
                  <a:cubicBezTo>
                    <a:pt x="0" y="129"/>
                    <a:pt x="7" y="129"/>
                    <a:pt x="9" y="129"/>
                  </a:cubicBezTo>
                  <a:cubicBezTo>
                    <a:pt x="18" y="129"/>
                    <a:pt x="18" y="126"/>
                    <a:pt x="22" y="115"/>
                  </a:cubicBezTo>
                  <a:cubicBezTo>
                    <a:pt x="44" y="35"/>
                    <a:pt x="77" y="18"/>
                    <a:pt x="100" y="18"/>
                  </a:cubicBezTo>
                  <a:cubicBezTo>
                    <a:pt x="106" y="18"/>
                    <a:pt x="119" y="18"/>
                    <a:pt x="119" y="42"/>
                  </a:cubicBezTo>
                  <a:cubicBezTo>
                    <a:pt x="119" y="62"/>
                    <a:pt x="111" y="84"/>
                    <a:pt x="106" y="98"/>
                  </a:cubicBezTo>
                  <a:cubicBezTo>
                    <a:pt x="71" y="188"/>
                    <a:pt x="62" y="224"/>
                    <a:pt x="62" y="257"/>
                  </a:cubicBezTo>
                  <a:cubicBezTo>
                    <a:pt x="62" y="341"/>
                    <a:pt x="131" y="355"/>
                    <a:pt x="166" y="355"/>
                  </a:cubicBezTo>
                  <a:cubicBezTo>
                    <a:pt x="297" y="355"/>
                    <a:pt x="341" y="95"/>
                    <a:pt x="341" y="5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40" name="Figura a mano libera: forma 161"/>
            <p:cNvSpPr/>
            <p:nvPr/>
          </p:nvSpPr>
          <p:spPr>
            <a:xfrm>
              <a:off x="10891800" y="3950640"/>
              <a:ext cx="69840" cy="128880"/>
            </a:xfrm>
            <a:custGeom>
              <a:avLst/>
              <a:gdLst>
                <a:gd name="textAreaLeft" fmla="*/ 0 w 69840"/>
                <a:gd name="textAreaRight" fmla="*/ 70920 w 69840"/>
                <a:gd name="textAreaTop" fmla="*/ 0 h 128880"/>
                <a:gd name="textAreaBottom" fmla="*/ 129960 h 128880"/>
              </a:gdLst>
              <a:ahLst/>
              <a:cxnLst/>
              <a:rect l="textAreaLeft" t="textAreaTop" r="textAreaRight" b="textAreaBottom"/>
              <a:pathLst>
                <a:path w="197" h="361">
                  <a:moveTo>
                    <a:pt x="122" y="16"/>
                  </a:moveTo>
                  <a:cubicBezTo>
                    <a:pt x="122" y="0"/>
                    <a:pt x="122" y="0"/>
                    <a:pt x="106" y="0"/>
                  </a:cubicBezTo>
                  <a:cubicBezTo>
                    <a:pt x="71" y="35"/>
                    <a:pt x="22" y="35"/>
                    <a:pt x="0" y="35"/>
                  </a:cubicBezTo>
                  <a:cubicBezTo>
                    <a:pt x="0" y="42"/>
                    <a:pt x="0" y="49"/>
                    <a:pt x="0" y="55"/>
                  </a:cubicBezTo>
                  <a:cubicBezTo>
                    <a:pt x="13" y="55"/>
                    <a:pt x="49" y="55"/>
                    <a:pt x="77" y="40"/>
                  </a:cubicBezTo>
                  <a:cubicBezTo>
                    <a:pt x="77" y="132"/>
                    <a:pt x="77" y="225"/>
                    <a:pt x="77" y="317"/>
                  </a:cubicBezTo>
                  <a:cubicBezTo>
                    <a:pt x="77" y="335"/>
                    <a:pt x="77" y="343"/>
                    <a:pt x="24" y="343"/>
                  </a:cubicBezTo>
                  <a:cubicBezTo>
                    <a:pt x="17" y="343"/>
                    <a:pt x="10" y="343"/>
                    <a:pt x="2" y="343"/>
                  </a:cubicBezTo>
                  <a:cubicBezTo>
                    <a:pt x="2" y="349"/>
                    <a:pt x="2" y="355"/>
                    <a:pt x="2" y="361"/>
                  </a:cubicBezTo>
                  <a:cubicBezTo>
                    <a:pt x="13" y="361"/>
                    <a:pt x="80" y="359"/>
                    <a:pt x="100" y="359"/>
                  </a:cubicBezTo>
                  <a:cubicBezTo>
                    <a:pt x="117" y="359"/>
                    <a:pt x="186" y="361"/>
                    <a:pt x="197" y="361"/>
                  </a:cubicBezTo>
                  <a:cubicBezTo>
                    <a:pt x="197" y="355"/>
                    <a:pt x="197" y="349"/>
                    <a:pt x="197" y="343"/>
                  </a:cubicBezTo>
                  <a:cubicBezTo>
                    <a:pt x="190" y="343"/>
                    <a:pt x="184" y="343"/>
                    <a:pt x="177" y="343"/>
                  </a:cubicBezTo>
                  <a:cubicBezTo>
                    <a:pt x="122" y="343"/>
                    <a:pt x="122" y="335"/>
                    <a:pt x="122" y="317"/>
                  </a:cubicBezTo>
                  <a:cubicBezTo>
                    <a:pt x="122" y="216"/>
                    <a:pt x="122" y="116"/>
                    <a:pt x="122" y="1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41" name="Figura a mano libera: forma 162"/>
            <p:cNvSpPr/>
            <p:nvPr/>
          </p:nvSpPr>
          <p:spPr>
            <a:xfrm>
              <a:off x="10742760" y="4251240"/>
              <a:ext cx="121680" cy="125640"/>
            </a:xfrm>
            <a:custGeom>
              <a:avLst/>
              <a:gdLst>
                <a:gd name="textAreaLeft" fmla="*/ 0 w 121680"/>
                <a:gd name="textAreaRight" fmla="*/ 122760 w 121680"/>
                <a:gd name="textAreaTop" fmla="*/ 0 h 125640"/>
                <a:gd name="textAreaBottom" fmla="*/ 126720 h 125640"/>
              </a:gdLst>
              <a:ahLst/>
              <a:cxnLst/>
              <a:rect l="textAreaLeft" t="textAreaTop" r="textAreaRight" b="textAreaBottom"/>
              <a:pathLst>
                <a:path w="341" h="352">
                  <a:moveTo>
                    <a:pt x="341" y="55"/>
                  </a:moveTo>
                  <a:cubicBezTo>
                    <a:pt x="341" y="13"/>
                    <a:pt x="321" y="0"/>
                    <a:pt x="308" y="0"/>
                  </a:cubicBezTo>
                  <a:cubicBezTo>
                    <a:pt x="288" y="0"/>
                    <a:pt x="268" y="20"/>
                    <a:pt x="268" y="38"/>
                  </a:cubicBezTo>
                  <a:cubicBezTo>
                    <a:pt x="268" y="47"/>
                    <a:pt x="272" y="53"/>
                    <a:pt x="281" y="60"/>
                  </a:cubicBezTo>
                  <a:cubicBezTo>
                    <a:pt x="297" y="75"/>
                    <a:pt x="308" y="98"/>
                    <a:pt x="308" y="124"/>
                  </a:cubicBezTo>
                  <a:cubicBezTo>
                    <a:pt x="308" y="157"/>
                    <a:pt x="259" y="335"/>
                    <a:pt x="168" y="335"/>
                  </a:cubicBezTo>
                  <a:cubicBezTo>
                    <a:pt x="128" y="335"/>
                    <a:pt x="111" y="308"/>
                    <a:pt x="111" y="268"/>
                  </a:cubicBezTo>
                  <a:cubicBezTo>
                    <a:pt x="111" y="224"/>
                    <a:pt x="133" y="168"/>
                    <a:pt x="157" y="102"/>
                  </a:cubicBezTo>
                  <a:cubicBezTo>
                    <a:pt x="162" y="89"/>
                    <a:pt x="166" y="80"/>
                    <a:pt x="166" y="64"/>
                  </a:cubicBezTo>
                  <a:cubicBezTo>
                    <a:pt x="166" y="29"/>
                    <a:pt x="142" y="0"/>
                    <a:pt x="102" y="0"/>
                  </a:cubicBezTo>
                  <a:cubicBezTo>
                    <a:pt x="29" y="0"/>
                    <a:pt x="0" y="113"/>
                    <a:pt x="0" y="120"/>
                  </a:cubicBezTo>
                  <a:cubicBezTo>
                    <a:pt x="0" y="129"/>
                    <a:pt x="7" y="129"/>
                    <a:pt x="9" y="129"/>
                  </a:cubicBezTo>
                  <a:cubicBezTo>
                    <a:pt x="18" y="129"/>
                    <a:pt x="18" y="126"/>
                    <a:pt x="22" y="113"/>
                  </a:cubicBezTo>
                  <a:cubicBezTo>
                    <a:pt x="44" y="35"/>
                    <a:pt x="77" y="18"/>
                    <a:pt x="100" y="18"/>
                  </a:cubicBezTo>
                  <a:cubicBezTo>
                    <a:pt x="106" y="18"/>
                    <a:pt x="119" y="18"/>
                    <a:pt x="119" y="42"/>
                  </a:cubicBezTo>
                  <a:cubicBezTo>
                    <a:pt x="119" y="62"/>
                    <a:pt x="111" y="82"/>
                    <a:pt x="106" y="98"/>
                  </a:cubicBezTo>
                  <a:cubicBezTo>
                    <a:pt x="71" y="186"/>
                    <a:pt x="62" y="224"/>
                    <a:pt x="62" y="257"/>
                  </a:cubicBezTo>
                  <a:cubicBezTo>
                    <a:pt x="62" y="341"/>
                    <a:pt x="131" y="352"/>
                    <a:pt x="166" y="352"/>
                  </a:cubicBezTo>
                  <a:cubicBezTo>
                    <a:pt x="297" y="352"/>
                    <a:pt x="341" y="95"/>
                    <a:pt x="341" y="5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42" name="Figura a mano libera: forma 163"/>
            <p:cNvSpPr/>
            <p:nvPr/>
          </p:nvSpPr>
          <p:spPr>
            <a:xfrm>
              <a:off x="10882440" y="4287240"/>
              <a:ext cx="85680" cy="128880"/>
            </a:xfrm>
            <a:custGeom>
              <a:avLst/>
              <a:gdLst>
                <a:gd name="textAreaLeft" fmla="*/ 0 w 85680"/>
                <a:gd name="textAreaRight" fmla="*/ 86760 w 85680"/>
                <a:gd name="textAreaTop" fmla="*/ 0 h 128880"/>
                <a:gd name="textAreaBottom" fmla="*/ 129960 h 128880"/>
              </a:gdLst>
              <a:ahLst/>
              <a:cxnLst/>
              <a:rect l="textAreaLeft" t="textAreaTop" r="textAreaRight" b="textAreaBottom"/>
              <a:pathLst>
                <a:path w="241" h="361">
                  <a:moveTo>
                    <a:pt x="241" y="261"/>
                  </a:moveTo>
                  <a:cubicBezTo>
                    <a:pt x="235" y="261"/>
                    <a:pt x="229" y="261"/>
                    <a:pt x="223" y="261"/>
                  </a:cubicBezTo>
                  <a:cubicBezTo>
                    <a:pt x="221" y="275"/>
                    <a:pt x="217" y="306"/>
                    <a:pt x="208" y="312"/>
                  </a:cubicBezTo>
                  <a:cubicBezTo>
                    <a:pt x="204" y="315"/>
                    <a:pt x="162" y="315"/>
                    <a:pt x="155" y="315"/>
                  </a:cubicBezTo>
                  <a:cubicBezTo>
                    <a:pt x="122" y="315"/>
                    <a:pt x="89" y="315"/>
                    <a:pt x="55" y="315"/>
                  </a:cubicBezTo>
                  <a:cubicBezTo>
                    <a:pt x="113" y="264"/>
                    <a:pt x="131" y="248"/>
                    <a:pt x="164" y="224"/>
                  </a:cubicBezTo>
                  <a:cubicBezTo>
                    <a:pt x="204" y="191"/>
                    <a:pt x="241" y="157"/>
                    <a:pt x="241" y="106"/>
                  </a:cubicBezTo>
                  <a:cubicBezTo>
                    <a:pt x="241" y="40"/>
                    <a:pt x="184" y="0"/>
                    <a:pt x="115" y="0"/>
                  </a:cubicBezTo>
                  <a:cubicBezTo>
                    <a:pt x="46" y="0"/>
                    <a:pt x="0" y="47"/>
                    <a:pt x="0" y="98"/>
                  </a:cubicBezTo>
                  <a:cubicBezTo>
                    <a:pt x="0" y="124"/>
                    <a:pt x="24" y="129"/>
                    <a:pt x="29" y="129"/>
                  </a:cubicBezTo>
                  <a:cubicBezTo>
                    <a:pt x="42" y="129"/>
                    <a:pt x="58" y="117"/>
                    <a:pt x="58" y="98"/>
                  </a:cubicBezTo>
                  <a:cubicBezTo>
                    <a:pt x="58" y="89"/>
                    <a:pt x="55" y="69"/>
                    <a:pt x="27" y="69"/>
                  </a:cubicBezTo>
                  <a:cubicBezTo>
                    <a:pt x="44" y="31"/>
                    <a:pt x="80" y="20"/>
                    <a:pt x="106" y="20"/>
                  </a:cubicBezTo>
                  <a:cubicBezTo>
                    <a:pt x="159" y="20"/>
                    <a:pt x="188" y="62"/>
                    <a:pt x="188" y="106"/>
                  </a:cubicBezTo>
                  <a:cubicBezTo>
                    <a:pt x="188" y="153"/>
                    <a:pt x="155" y="191"/>
                    <a:pt x="137" y="211"/>
                  </a:cubicBezTo>
                  <a:cubicBezTo>
                    <a:pt x="94" y="253"/>
                    <a:pt x="50" y="296"/>
                    <a:pt x="7" y="339"/>
                  </a:cubicBezTo>
                  <a:cubicBezTo>
                    <a:pt x="0" y="346"/>
                    <a:pt x="0" y="346"/>
                    <a:pt x="0" y="361"/>
                  </a:cubicBezTo>
                  <a:cubicBezTo>
                    <a:pt x="75" y="361"/>
                    <a:pt x="150" y="361"/>
                    <a:pt x="226" y="361"/>
                  </a:cubicBezTo>
                  <a:cubicBezTo>
                    <a:pt x="231" y="328"/>
                    <a:pt x="236" y="295"/>
                    <a:pt x="241" y="26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43" name="Figura a mano libera: forma 164"/>
            <p:cNvSpPr/>
            <p:nvPr/>
          </p:nvSpPr>
          <p:spPr>
            <a:xfrm>
              <a:off x="10742760" y="4587840"/>
              <a:ext cx="121680" cy="125640"/>
            </a:xfrm>
            <a:custGeom>
              <a:avLst/>
              <a:gdLst>
                <a:gd name="textAreaLeft" fmla="*/ 0 w 121680"/>
                <a:gd name="textAreaRight" fmla="*/ 122760 w 121680"/>
                <a:gd name="textAreaTop" fmla="*/ 0 h 125640"/>
                <a:gd name="textAreaBottom" fmla="*/ 126720 h 125640"/>
              </a:gdLst>
              <a:ahLst/>
              <a:cxnLst/>
              <a:rect l="textAreaLeft" t="textAreaTop" r="textAreaRight" b="textAreaBottom"/>
              <a:pathLst>
                <a:path w="341" h="352">
                  <a:moveTo>
                    <a:pt x="341" y="53"/>
                  </a:moveTo>
                  <a:cubicBezTo>
                    <a:pt x="341" y="11"/>
                    <a:pt x="321" y="0"/>
                    <a:pt x="308" y="0"/>
                  </a:cubicBezTo>
                  <a:cubicBezTo>
                    <a:pt x="288" y="0"/>
                    <a:pt x="268" y="20"/>
                    <a:pt x="268" y="35"/>
                  </a:cubicBezTo>
                  <a:cubicBezTo>
                    <a:pt x="268" y="47"/>
                    <a:pt x="272" y="51"/>
                    <a:pt x="281" y="60"/>
                  </a:cubicBezTo>
                  <a:cubicBezTo>
                    <a:pt x="297" y="75"/>
                    <a:pt x="308" y="95"/>
                    <a:pt x="308" y="124"/>
                  </a:cubicBezTo>
                  <a:cubicBezTo>
                    <a:pt x="308" y="157"/>
                    <a:pt x="259" y="335"/>
                    <a:pt x="168" y="335"/>
                  </a:cubicBezTo>
                  <a:cubicBezTo>
                    <a:pt x="128" y="335"/>
                    <a:pt x="111" y="308"/>
                    <a:pt x="111" y="266"/>
                  </a:cubicBezTo>
                  <a:cubicBezTo>
                    <a:pt x="111" y="224"/>
                    <a:pt x="133" y="166"/>
                    <a:pt x="157" y="102"/>
                  </a:cubicBezTo>
                  <a:cubicBezTo>
                    <a:pt x="162" y="89"/>
                    <a:pt x="166" y="78"/>
                    <a:pt x="166" y="62"/>
                  </a:cubicBezTo>
                  <a:cubicBezTo>
                    <a:pt x="166" y="29"/>
                    <a:pt x="142" y="0"/>
                    <a:pt x="102" y="0"/>
                  </a:cubicBezTo>
                  <a:cubicBezTo>
                    <a:pt x="29" y="0"/>
                    <a:pt x="0" y="113"/>
                    <a:pt x="0" y="120"/>
                  </a:cubicBezTo>
                  <a:cubicBezTo>
                    <a:pt x="0" y="126"/>
                    <a:pt x="7" y="126"/>
                    <a:pt x="9" y="126"/>
                  </a:cubicBezTo>
                  <a:cubicBezTo>
                    <a:pt x="18" y="126"/>
                    <a:pt x="18" y="126"/>
                    <a:pt x="22" y="113"/>
                  </a:cubicBezTo>
                  <a:cubicBezTo>
                    <a:pt x="44" y="33"/>
                    <a:pt x="77" y="16"/>
                    <a:pt x="100" y="16"/>
                  </a:cubicBezTo>
                  <a:cubicBezTo>
                    <a:pt x="106" y="16"/>
                    <a:pt x="119" y="16"/>
                    <a:pt x="119" y="42"/>
                  </a:cubicBezTo>
                  <a:cubicBezTo>
                    <a:pt x="119" y="60"/>
                    <a:pt x="111" y="82"/>
                    <a:pt x="106" y="95"/>
                  </a:cubicBezTo>
                  <a:cubicBezTo>
                    <a:pt x="71" y="186"/>
                    <a:pt x="62" y="222"/>
                    <a:pt x="62" y="255"/>
                  </a:cubicBezTo>
                  <a:cubicBezTo>
                    <a:pt x="62" y="339"/>
                    <a:pt x="131" y="352"/>
                    <a:pt x="166" y="352"/>
                  </a:cubicBezTo>
                  <a:cubicBezTo>
                    <a:pt x="297" y="352"/>
                    <a:pt x="341" y="93"/>
                    <a:pt x="341" y="5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44" name="Figura a mano libera: forma 165"/>
            <p:cNvSpPr/>
            <p:nvPr/>
          </p:nvSpPr>
          <p:spPr>
            <a:xfrm>
              <a:off x="10880640" y="4623120"/>
              <a:ext cx="88920" cy="132840"/>
            </a:xfrm>
            <a:custGeom>
              <a:avLst/>
              <a:gdLst>
                <a:gd name="textAreaLeft" fmla="*/ 0 w 88920"/>
                <a:gd name="textAreaRight" fmla="*/ 90000 w 88920"/>
                <a:gd name="textAreaTop" fmla="*/ 0 h 132840"/>
                <a:gd name="textAreaBottom" fmla="*/ 133920 h 132840"/>
              </a:gdLst>
              <a:ahLst/>
              <a:cxnLst/>
              <a:rect l="textAreaLeft" t="textAreaTop" r="textAreaRight" b="textAreaBottom"/>
              <a:pathLst>
                <a:path w="250" h="372">
                  <a:moveTo>
                    <a:pt x="119" y="179"/>
                  </a:moveTo>
                  <a:cubicBezTo>
                    <a:pt x="162" y="179"/>
                    <a:pt x="193" y="211"/>
                    <a:pt x="193" y="268"/>
                  </a:cubicBezTo>
                  <a:cubicBezTo>
                    <a:pt x="193" y="337"/>
                    <a:pt x="153" y="357"/>
                    <a:pt x="122" y="357"/>
                  </a:cubicBezTo>
                  <a:cubicBezTo>
                    <a:pt x="100" y="357"/>
                    <a:pt x="53" y="350"/>
                    <a:pt x="29" y="317"/>
                  </a:cubicBezTo>
                  <a:cubicBezTo>
                    <a:pt x="55" y="317"/>
                    <a:pt x="60" y="299"/>
                    <a:pt x="60" y="288"/>
                  </a:cubicBezTo>
                  <a:cubicBezTo>
                    <a:pt x="60" y="270"/>
                    <a:pt x="49" y="257"/>
                    <a:pt x="31" y="257"/>
                  </a:cubicBezTo>
                  <a:cubicBezTo>
                    <a:pt x="15" y="257"/>
                    <a:pt x="0" y="266"/>
                    <a:pt x="0" y="288"/>
                  </a:cubicBezTo>
                  <a:cubicBezTo>
                    <a:pt x="0" y="339"/>
                    <a:pt x="58" y="372"/>
                    <a:pt x="124" y="372"/>
                  </a:cubicBezTo>
                  <a:cubicBezTo>
                    <a:pt x="199" y="372"/>
                    <a:pt x="250" y="324"/>
                    <a:pt x="250" y="268"/>
                  </a:cubicBezTo>
                  <a:cubicBezTo>
                    <a:pt x="250" y="226"/>
                    <a:pt x="217" y="184"/>
                    <a:pt x="157" y="171"/>
                  </a:cubicBezTo>
                  <a:cubicBezTo>
                    <a:pt x="212" y="151"/>
                    <a:pt x="235" y="109"/>
                    <a:pt x="235" y="75"/>
                  </a:cubicBezTo>
                  <a:cubicBezTo>
                    <a:pt x="235" y="33"/>
                    <a:pt x="184" y="0"/>
                    <a:pt x="124" y="0"/>
                  </a:cubicBezTo>
                  <a:cubicBezTo>
                    <a:pt x="64" y="0"/>
                    <a:pt x="18" y="31"/>
                    <a:pt x="18" y="73"/>
                  </a:cubicBezTo>
                  <a:cubicBezTo>
                    <a:pt x="18" y="93"/>
                    <a:pt x="29" y="102"/>
                    <a:pt x="46" y="102"/>
                  </a:cubicBezTo>
                  <a:cubicBezTo>
                    <a:pt x="62" y="102"/>
                    <a:pt x="73" y="91"/>
                    <a:pt x="73" y="75"/>
                  </a:cubicBezTo>
                  <a:cubicBezTo>
                    <a:pt x="73" y="60"/>
                    <a:pt x="62" y="47"/>
                    <a:pt x="46" y="47"/>
                  </a:cubicBezTo>
                  <a:cubicBezTo>
                    <a:pt x="64" y="22"/>
                    <a:pt x="102" y="16"/>
                    <a:pt x="122" y="16"/>
                  </a:cubicBezTo>
                  <a:cubicBezTo>
                    <a:pt x="146" y="16"/>
                    <a:pt x="181" y="29"/>
                    <a:pt x="181" y="75"/>
                  </a:cubicBezTo>
                  <a:cubicBezTo>
                    <a:pt x="181" y="100"/>
                    <a:pt x="173" y="124"/>
                    <a:pt x="159" y="140"/>
                  </a:cubicBezTo>
                  <a:cubicBezTo>
                    <a:pt x="142" y="162"/>
                    <a:pt x="126" y="162"/>
                    <a:pt x="100" y="164"/>
                  </a:cubicBezTo>
                  <a:cubicBezTo>
                    <a:pt x="86" y="166"/>
                    <a:pt x="84" y="166"/>
                    <a:pt x="82" y="166"/>
                  </a:cubicBezTo>
                  <a:cubicBezTo>
                    <a:pt x="80" y="166"/>
                    <a:pt x="75" y="166"/>
                    <a:pt x="75" y="173"/>
                  </a:cubicBezTo>
                  <a:cubicBezTo>
                    <a:pt x="75" y="179"/>
                    <a:pt x="82" y="179"/>
                    <a:pt x="91" y="179"/>
                  </a:cubicBezTo>
                  <a:cubicBezTo>
                    <a:pt x="100" y="179"/>
                    <a:pt x="110" y="179"/>
                    <a:pt x="119" y="17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45" name="Figura a mano libera: forma 166"/>
            <p:cNvSpPr/>
            <p:nvPr/>
          </p:nvSpPr>
          <p:spPr>
            <a:xfrm>
              <a:off x="11144520" y="3803760"/>
              <a:ext cx="153360" cy="506160"/>
            </a:xfrm>
            <a:custGeom>
              <a:avLst/>
              <a:gdLst>
                <a:gd name="textAreaLeft" fmla="*/ 0 w 153360"/>
                <a:gd name="textAreaRight" fmla="*/ 154440 w 153360"/>
                <a:gd name="textAreaTop" fmla="*/ 0 h 506160"/>
                <a:gd name="textAreaBottom" fmla="*/ 507240 h 506160"/>
              </a:gdLst>
              <a:ahLst/>
              <a:cxnLst/>
              <a:rect l="textAreaLeft" t="textAreaTop" r="textAreaRight" b="textAreaBottom"/>
              <a:pathLst>
                <a:path w="429" h="1409">
                  <a:moveTo>
                    <a:pt x="429" y="1369"/>
                  </a:moveTo>
                  <a:cubicBezTo>
                    <a:pt x="429" y="893"/>
                    <a:pt x="345" y="616"/>
                    <a:pt x="321" y="536"/>
                  </a:cubicBezTo>
                  <a:cubicBezTo>
                    <a:pt x="268" y="363"/>
                    <a:pt x="181" y="182"/>
                    <a:pt x="51" y="20"/>
                  </a:cubicBezTo>
                  <a:cubicBezTo>
                    <a:pt x="40" y="7"/>
                    <a:pt x="38" y="2"/>
                    <a:pt x="33" y="2"/>
                  </a:cubicBezTo>
                  <a:cubicBezTo>
                    <a:pt x="31" y="0"/>
                    <a:pt x="31" y="0"/>
                    <a:pt x="18" y="0"/>
                  </a:cubicBezTo>
                  <a:cubicBezTo>
                    <a:pt x="7" y="0"/>
                    <a:pt x="0" y="0"/>
                    <a:pt x="0" y="9"/>
                  </a:cubicBezTo>
                  <a:cubicBezTo>
                    <a:pt x="4" y="14"/>
                    <a:pt x="0" y="11"/>
                    <a:pt x="11" y="24"/>
                  </a:cubicBezTo>
                  <a:cubicBezTo>
                    <a:pt x="281" y="403"/>
                    <a:pt x="343" y="871"/>
                    <a:pt x="343" y="1398"/>
                  </a:cubicBezTo>
                  <a:cubicBezTo>
                    <a:pt x="343" y="1409"/>
                    <a:pt x="347" y="1409"/>
                    <a:pt x="365" y="1409"/>
                  </a:cubicBezTo>
                  <a:cubicBezTo>
                    <a:pt x="379" y="1409"/>
                    <a:pt x="393" y="1409"/>
                    <a:pt x="407" y="1409"/>
                  </a:cubicBezTo>
                  <a:cubicBezTo>
                    <a:pt x="425" y="1409"/>
                    <a:pt x="429" y="1409"/>
                    <a:pt x="429" y="1401"/>
                  </a:cubicBezTo>
                  <a:cubicBezTo>
                    <a:pt x="429" y="1390"/>
                    <a:pt x="429" y="1380"/>
                    <a:pt x="429" y="136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46" name="Figura a mano libera: forma 167"/>
            <p:cNvSpPr/>
            <p:nvPr/>
          </p:nvSpPr>
          <p:spPr>
            <a:xfrm>
              <a:off x="11144520" y="4304880"/>
              <a:ext cx="153360" cy="506160"/>
            </a:xfrm>
            <a:custGeom>
              <a:avLst/>
              <a:gdLst>
                <a:gd name="textAreaLeft" fmla="*/ 0 w 153360"/>
                <a:gd name="textAreaRight" fmla="*/ 154440 w 153360"/>
                <a:gd name="textAreaTop" fmla="*/ 0 h 506160"/>
                <a:gd name="textAreaBottom" fmla="*/ 507240 h 506160"/>
              </a:gdLst>
              <a:ahLst/>
              <a:cxnLst/>
              <a:rect l="textAreaLeft" t="textAreaTop" r="textAreaRight" b="textAreaBottom"/>
              <a:pathLst>
                <a:path w="429" h="1409">
                  <a:moveTo>
                    <a:pt x="429" y="9"/>
                  </a:moveTo>
                  <a:cubicBezTo>
                    <a:pt x="429" y="0"/>
                    <a:pt x="425" y="0"/>
                    <a:pt x="407" y="0"/>
                  </a:cubicBezTo>
                  <a:cubicBezTo>
                    <a:pt x="393" y="0"/>
                    <a:pt x="379" y="0"/>
                    <a:pt x="365" y="0"/>
                  </a:cubicBezTo>
                  <a:cubicBezTo>
                    <a:pt x="347" y="0"/>
                    <a:pt x="343" y="0"/>
                    <a:pt x="343" y="11"/>
                  </a:cubicBezTo>
                  <a:cubicBezTo>
                    <a:pt x="343" y="93"/>
                    <a:pt x="343" y="277"/>
                    <a:pt x="323" y="472"/>
                  </a:cubicBezTo>
                  <a:cubicBezTo>
                    <a:pt x="281" y="873"/>
                    <a:pt x="177" y="1152"/>
                    <a:pt x="7" y="1392"/>
                  </a:cubicBezTo>
                  <a:cubicBezTo>
                    <a:pt x="0" y="1398"/>
                    <a:pt x="2" y="1398"/>
                    <a:pt x="0" y="1401"/>
                  </a:cubicBezTo>
                  <a:cubicBezTo>
                    <a:pt x="0" y="1409"/>
                    <a:pt x="7" y="1409"/>
                    <a:pt x="18" y="1409"/>
                  </a:cubicBezTo>
                  <a:cubicBezTo>
                    <a:pt x="31" y="1409"/>
                    <a:pt x="33" y="1409"/>
                    <a:pt x="35" y="1407"/>
                  </a:cubicBezTo>
                  <a:cubicBezTo>
                    <a:pt x="38" y="1405"/>
                    <a:pt x="137" y="1292"/>
                    <a:pt x="215" y="1135"/>
                  </a:cubicBezTo>
                  <a:cubicBezTo>
                    <a:pt x="316" y="931"/>
                    <a:pt x="383" y="694"/>
                    <a:pt x="412" y="410"/>
                  </a:cubicBezTo>
                  <a:cubicBezTo>
                    <a:pt x="414" y="386"/>
                    <a:pt x="429" y="224"/>
                    <a:pt x="429" y="40"/>
                  </a:cubicBezTo>
                  <a:cubicBezTo>
                    <a:pt x="429" y="30"/>
                    <a:pt x="429" y="19"/>
                    <a:pt x="429" y="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nvGrpSpPr>
          <p:cNvPr id="647" name="Gruppo 168"/>
          <p:cNvGrpSpPr/>
          <p:nvPr/>
        </p:nvGrpSpPr>
        <p:grpSpPr>
          <a:xfrm>
            <a:off x="10712700" y="1678268"/>
            <a:ext cx="934200" cy="230040"/>
            <a:chOff x="5496480" y="1396080"/>
            <a:chExt cx="934200" cy="230040"/>
          </a:xfrm>
        </p:grpSpPr>
        <p:sp>
          <p:nvSpPr>
            <p:cNvPr id="648" name="Figura a mano libera: forma 169"/>
            <p:cNvSpPr/>
            <p:nvPr/>
          </p:nvSpPr>
          <p:spPr>
            <a:xfrm>
              <a:off x="5496480" y="1407240"/>
              <a:ext cx="923400" cy="207360"/>
            </a:xfrm>
            <a:custGeom>
              <a:avLst/>
              <a:gdLst>
                <a:gd name="textAreaLeft" fmla="*/ 0 w 923400"/>
                <a:gd name="textAreaRight" fmla="*/ 924480 w 923400"/>
                <a:gd name="textAreaTop" fmla="*/ 0 h 207360"/>
                <a:gd name="textAreaBottom" fmla="*/ 208440 h 207360"/>
              </a:gdLst>
              <a:ahLst/>
              <a:cxnLst/>
              <a:rect l="textAreaLeft" t="textAreaTop" r="textAreaRight" b="textAreaBottom"/>
              <a:pathLst>
                <a:path w="2568" h="579">
                  <a:moveTo>
                    <a:pt x="1284" y="579"/>
                  </a:moveTo>
                  <a:cubicBezTo>
                    <a:pt x="856" y="579"/>
                    <a:pt x="428" y="579"/>
                    <a:pt x="0" y="579"/>
                  </a:cubicBezTo>
                  <a:cubicBezTo>
                    <a:pt x="0" y="386"/>
                    <a:pt x="0" y="193"/>
                    <a:pt x="0" y="0"/>
                  </a:cubicBezTo>
                  <a:cubicBezTo>
                    <a:pt x="856" y="0"/>
                    <a:pt x="1712" y="0"/>
                    <a:pt x="2568" y="0"/>
                  </a:cubicBezTo>
                  <a:cubicBezTo>
                    <a:pt x="2568" y="193"/>
                    <a:pt x="2568" y="386"/>
                    <a:pt x="2568" y="579"/>
                  </a:cubicBezTo>
                  <a:cubicBezTo>
                    <a:pt x="2140" y="579"/>
                    <a:pt x="1712" y="579"/>
                    <a:pt x="1284" y="579"/>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649" name="Figura a mano libera: forma 170"/>
            <p:cNvSpPr/>
            <p:nvPr/>
          </p:nvSpPr>
          <p:spPr>
            <a:xfrm>
              <a:off x="5506560" y="1396080"/>
              <a:ext cx="47880" cy="218880"/>
            </a:xfrm>
            <a:custGeom>
              <a:avLst/>
              <a:gdLst>
                <a:gd name="textAreaLeft" fmla="*/ 0 w 47880"/>
                <a:gd name="textAreaRight" fmla="*/ 48960 w 47880"/>
                <a:gd name="textAreaTop" fmla="*/ 0 h 218880"/>
                <a:gd name="textAreaBottom" fmla="*/ 219960 h 218880"/>
              </a:gdLst>
              <a:ahLst/>
              <a:cxnLst/>
              <a:rect l="textAreaLeft" t="textAreaTop" r="textAreaRight" b="textAreaBottom"/>
              <a:pathLst>
                <a:path w="136" h="611">
                  <a:moveTo>
                    <a:pt x="136" y="606"/>
                  </a:moveTo>
                  <a:cubicBezTo>
                    <a:pt x="136" y="604"/>
                    <a:pt x="136" y="602"/>
                    <a:pt x="126" y="591"/>
                  </a:cubicBezTo>
                  <a:cubicBezTo>
                    <a:pt x="54" y="515"/>
                    <a:pt x="34" y="399"/>
                    <a:pt x="34" y="306"/>
                  </a:cubicBezTo>
                  <a:cubicBezTo>
                    <a:pt x="34" y="199"/>
                    <a:pt x="57" y="92"/>
                    <a:pt x="129" y="17"/>
                  </a:cubicBezTo>
                  <a:cubicBezTo>
                    <a:pt x="136" y="9"/>
                    <a:pt x="136" y="9"/>
                    <a:pt x="136" y="7"/>
                  </a:cubicBezTo>
                  <a:cubicBezTo>
                    <a:pt x="136" y="2"/>
                    <a:pt x="134" y="0"/>
                    <a:pt x="131" y="0"/>
                  </a:cubicBezTo>
                  <a:cubicBezTo>
                    <a:pt x="123" y="0"/>
                    <a:pt x="72" y="42"/>
                    <a:pt x="37" y="119"/>
                  </a:cubicBezTo>
                  <a:cubicBezTo>
                    <a:pt x="7" y="187"/>
                    <a:pt x="0" y="255"/>
                    <a:pt x="0" y="306"/>
                  </a:cubicBezTo>
                  <a:cubicBezTo>
                    <a:pt x="0" y="355"/>
                    <a:pt x="7" y="428"/>
                    <a:pt x="39" y="497"/>
                  </a:cubicBezTo>
                  <a:cubicBezTo>
                    <a:pt x="74" y="572"/>
                    <a:pt x="123" y="611"/>
                    <a:pt x="131" y="611"/>
                  </a:cubicBezTo>
                  <a:cubicBezTo>
                    <a:pt x="134" y="611"/>
                    <a:pt x="136" y="609"/>
                    <a:pt x="136" y="60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50" name="Figura a mano libera: forma 171"/>
            <p:cNvSpPr/>
            <p:nvPr/>
          </p:nvSpPr>
          <p:spPr>
            <a:xfrm>
              <a:off x="5573880" y="1463760"/>
              <a:ext cx="91440" cy="99000"/>
            </a:xfrm>
            <a:custGeom>
              <a:avLst/>
              <a:gdLst>
                <a:gd name="textAreaLeft" fmla="*/ 0 w 91440"/>
                <a:gd name="textAreaRight" fmla="*/ 92520 w 91440"/>
                <a:gd name="textAreaTop" fmla="*/ 0 h 99000"/>
                <a:gd name="textAreaBottom" fmla="*/ 100080 h 99000"/>
              </a:gdLst>
              <a:ahLst/>
              <a:cxnLst/>
              <a:rect l="textAreaLeft" t="textAreaTop" r="textAreaRight" b="textAreaBottom"/>
              <a:pathLst>
                <a:path w="257" h="278">
                  <a:moveTo>
                    <a:pt x="257" y="44"/>
                  </a:moveTo>
                  <a:cubicBezTo>
                    <a:pt x="257" y="11"/>
                    <a:pt x="242" y="0"/>
                    <a:pt x="231" y="0"/>
                  </a:cubicBezTo>
                  <a:cubicBezTo>
                    <a:pt x="217" y="0"/>
                    <a:pt x="201" y="16"/>
                    <a:pt x="201" y="30"/>
                  </a:cubicBezTo>
                  <a:cubicBezTo>
                    <a:pt x="201" y="37"/>
                    <a:pt x="205" y="43"/>
                    <a:pt x="212" y="48"/>
                  </a:cubicBezTo>
                  <a:cubicBezTo>
                    <a:pt x="223" y="60"/>
                    <a:pt x="231" y="75"/>
                    <a:pt x="231" y="99"/>
                  </a:cubicBezTo>
                  <a:cubicBezTo>
                    <a:pt x="231" y="124"/>
                    <a:pt x="196" y="264"/>
                    <a:pt x="128" y="264"/>
                  </a:cubicBezTo>
                  <a:cubicBezTo>
                    <a:pt x="98" y="264"/>
                    <a:pt x="85" y="243"/>
                    <a:pt x="85" y="211"/>
                  </a:cubicBezTo>
                  <a:cubicBezTo>
                    <a:pt x="85" y="177"/>
                    <a:pt x="100" y="131"/>
                    <a:pt x="118" y="81"/>
                  </a:cubicBezTo>
                  <a:cubicBezTo>
                    <a:pt x="121" y="70"/>
                    <a:pt x="125" y="62"/>
                    <a:pt x="125" y="51"/>
                  </a:cubicBezTo>
                  <a:cubicBezTo>
                    <a:pt x="125" y="23"/>
                    <a:pt x="107" y="0"/>
                    <a:pt x="76" y="0"/>
                  </a:cubicBezTo>
                  <a:cubicBezTo>
                    <a:pt x="22" y="0"/>
                    <a:pt x="0" y="89"/>
                    <a:pt x="0" y="94"/>
                  </a:cubicBezTo>
                  <a:cubicBezTo>
                    <a:pt x="0" y="100"/>
                    <a:pt x="5" y="100"/>
                    <a:pt x="6" y="100"/>
                  </a:cubicBezTo>
                  <a:cubicBezTo>
                    <a:pt x="13" y="100"/>
                    <a:pt x="13" y="100"/>
                    <a:pt x="17" y="89"/>
                  </a:cubicBezTo>
                  <a:cubicBezTo>
                    <a:pt x="33" y="28"/>
                    <a:pt x="58" y="14"/>
                    <a:pt x="75" y="14"/>
                  </a:cubicBezTo>
                  <a:cubicBezTo>
                    <a:pt x="80" y="14"/>
                    <a:pt x="90" y="14"/>
                    <a:pt x="90" y="34"/>
                  </a:cubicBezTo>
                  <a:cubicBezTo>
                    <a:pt x="90" y="50"/>
                    <a:pt x="85" y="65"/>
                    <a:pt x="80" y="75"/>
                  </a:cubicBezTo>
                  <a:cubicBezTo>
                    <a:pt x="55" y="147"/>
                    <a:pt x="46" y="175"/>
                    <a:pt x="46" y="201"/>
                  </a:cubicBezTo>
                  <a:cubicBezTo>
                    <a:pt x="46" y="267"/>
                    <a:pt x="98" y="278"/>
                    <a:pt x="125" y="278"/>
                  </a:cubicBezTo>
                  <a:cubicBezTo>
                    <a:pt x="223" y="278"/>
                    <a:pt x="257" y="75"/>
                    <a:pt x="257" y="4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51" name="Figura a mano libera: forma 172"/>
            <p:cNvSpPr/>
            <p:nvPr/>
          </p:nvSpPr>
          <p:spPr>
            <a:xfrm>
              <a:off x="5679360" y="1526040"/>
              <a:ext cx="62640" cy="68760"/>
            </a:xfrm>
            <a:custGeom>
              <a:avLst/>
              <a:gdLst>
                <a:gd name="textAreaLeft" fmla="*/ 0 w 62640"/>
                <a:gd name="textAreaRight" fmla="*/ 63720 w 62640"/>
                <a:gd name="textAreaTop" fmla="*/ 0 h 68760"/>
                <a:gd name="textAreaBottom" fmla="*/ 69840 h 68760"/>
              </a:gdLst>
              <a:ahLst/>
              <a:cxnLst/>
              <a:rect l="textAreaLeft" t="textAreaTop" r="textAreaRight" b="textAreaBottom"/>
              <a:pathLst>
                <a:path w="177" h="194">
                  <a:moveTo>
                    <a:pt x="65" y="91"/>
                  </a:moveTo>
                  <a:cubicBezTo>
                    <a:pt x="77" y="91"/>
                    <a:pt x="109" y="91"/>
                    <a:pt x="132" y="82"/>
                  </a:cubicBezTo>
                  <a:cubicBezTo>
                    <a:pt x="162" y="72"/>
                    <a:pt x="167" y="51"/>
                    <a:pt x="167" y="39"/>
                  </a:cubicBezTo>
                  <a:cubicBezTo>
                    <a:pt x="167" y="14"/>
                    <a:pt x="145" y="0"/>
                    <a:pt x="117" y="0"/>
                  </a:cubicBezTo>
                  <a:cubicBezTo>
                    <a:pt x="67" y="0"/>
                    <a:pt x="0" y="41"/>
                    <a:pt x="0" y="114"/>
                  </a:cubicBezTo>
                  <a:cubicBezTo>
                    <a:pt x="0" y="155"/>
                    <a:pt x="27" y="194"/>
                    <a:pt x="75" y="194"/>
                  </a:cubicBezTo>
                  <a:cubicBezTo>
                    <a:pt x="144" y="194"/>
                    <a:pt x="177" y="152"/>
                    <a:pt x="177" y="145"/>
                  </a:cubicBezTo>
                  <a:cubicBezTo>
                    <a:pt x="177" y="143"/>
                    <a:pt x="174" y="138"/>
                    <a:pt x="171" y="138"/>
                  </a:cubicBezTo>
                  <a:cubicBezTo>
                    <a:pt x="167" y="138"/>
                    <a:pt x="167" y="138"/>
                    <a:pt x="163" y="142"/>
                  </a:cubicBezTo>
                  <a:cubicBezTo>
                    <a:pt x="131" y="182"/>
                    <a:pt x="84" y="182"/>
                    <a:pt x="75" y="182"/>
                  </a:cubicBezTo>
                  <a:cubicBezTo>
                    <a:pt x="50" y="182"/>
                    <a:pt x="35" y="165"/>
                    <a:pt x="35" y="130"/>
                  </a:cubicBezTo>
                  <a:cubicBezTo>
                    <a:pt x="35" y="124"/>
                    <a:pt x="35" y="116"/>
                    <a:pt x="40" y="91"/>
                  </a:cubicBezTo>
                  <a:cubicBezTo>
                    <a:pt x="48" y="91"/>
                    <a:pt x="57" y="91"/>
                    <a:pt x="65" y="91"/>
                  </a:cubicBezTo>
                  <a:moveTo>
                    <a:pt x="44" y="80"/>
                  </a:moveTo>
                  <a:cubicBezTo>
                    <a:pt x="60" y="18"/>
                    <a:pt x="105" y="12"/>
                    <a:pt x="117" y="12"/>
                  </a:cubicBezTo>
                  <a:cubicBezTo>
                    <a:pt x="136" y="12"/>
                    <a:pt x="150" y="23"/>
                    <a:pt x="150" y="39"/>
                  </a:cubicBezTo>
                  <a:cubicBezTo>
                    <a:pt x="150" y="80"/>
                    <a:pt x="80" y="80"/>
                    <a:pt x="64" y="80"/>
                  </a:cubicBezTo>
                  <a:cubicBezTo>
                    <a:pt x="57" y="80"/>
                    <a:pt x="50" y="80"/>
                    <a:pt x="44" y="8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4840" rIns="90000" bIns="2484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52" name="Figura a mano libera: forma 173"/>
            <p:cNvSpPr/>
            <p:nvPr/>
          </p:nvSpPr>
          <p:spPr>
            <a:xfrm>
              <a:off x="5778360" y="1537920"/>
              <a:ext cx="23760" cy="64440"/>
            </a:xfrm>
            <a:custGeom>
              <a:avLst/>
              <a:gdLst>
                <a:gd name="textAreaLeft" fmla="*/ 0 w 23760"/>
                <a:gd name="textAreaRight" fmla="*/ 24840 w 23760"/>
                <a:gd name="textAreaTop" fmla="*/ 0 h 64440"/>
                <a:gd name="textAreaBottom" fmla="*/ 65520 h 64440"/>
              </a:gdLst>
              <a:ahLst/>
              <a:cxnLst/>
              <a:rect l="textAreaLeft" t="textAreaTop" r="textAreaRight" b="textAreaBottom"/>
              <a:pathLst>
                <a:path w="69" h="182">
                  <a:moveTo>
                    <a:pt x="69" y="63"/>
                  </a:moveTo>
                  <a:cubicBezTo>
                    <a:pt x="69" y="23"/>
                    <a:pt x="54" y="0"/>
                    <a:pt x="33" y="0"/>
                  </a:cubicBezTo>
                  <a:cubicBezTo>
                    <a:pt x="12" y="0"/>
                    <a:pt x="0" y="14"/>
                    <a:pt x="0" y="31"/>
                  </a:cubicBezTo>
                  <a:cubicBezTo>
                    <a:pt x="0" y="49"/>
                    <a:pt x="12" y="65"/>
                    <a:pt x="33" y="65"/>
                  </a:cubicBezTo>
                  <a:cubicBezTo>
                    <a:pt x="39" y="65"/>
                    <a:pt x="46" y="61"/>
                    <a:pt x="52" y="56"/>
                  </a:cubicBezTo>
                  <a:cubicBezTo>
                    <a:pt x="54" y="56"/>
                    <a:pt x="54" y="54"/>
                    <a:pt x="56" y="54"/>
                  </a:cubicBezTo>
                  <a:cubicBezTo>
                    <a:pt x="56" y="57"/>
                    <a:pt x="56" y="56"/>
                    <a:pt x="56" y="63"/>
                  </a:cubicBezTo>
                  <a:cubicBezTo>
                    <a:pt x="56" y="109"/>
                    <a:pt x="35" y="145"/>
                    <a:pt x="17" y="166"/>
                  </a:cubicBezTo>
                  <a:cubicBezTo>
                    <a:pt x="11" y="173"/>
                    <a:pt x="11" y="175"/>
                    <a:pt x="11" y="177"/>
                  </a:cubicBezTo>
                  <a:cubicBezTo>
                    <a:pt x="11" y="180"/>
                    <a:pt x="12" y="182"/>
                    <a:pt x="16" y="182"/>
                  </a:cubicBezTo>
                  <a:cubicBezTo>
                    <a:pt x="22" y="182"/>
                    <a:pt x="69" y="134"/>
                    <a:pt x="69" y="6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0520" rIns="90000" bIns="2052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53" name="Figura a mano libera: forma 174"/>
            <p:cNvSpPr/>
            <p:nvPr/>
          </p:nvSpPr>
          <p:spPr>
            <a:xfrm>
              <a:off x="5860440" y="1463760"/>
              <a:ext cx="91440" cy="99000"/>
            </a:xfrm>
            <a:custGeom>
              <a:avLst/>
              <a:gdLst>
                <a:gd name="textAreaLeft" fmla="*/ 0 w 91440"/>
                <a:gd name="textAreaRight" fmla="*/ 92520 w 91440"/>
                <a:gd name="textAreaTop" fmla="*/ 0 h 99000"/>
                <a:gd name="textAreaBottom" fmla="*/ 100080 h 99000"/>
              </a:gdLst>
              <a:ahLst/>
              <a:cxnLst/>
              <a:rect l="textAreaLeft" t="textAreaTop" r="textAreaRight" b="textAreaBottom"/>
              <a:pathLst>
                <a:path w="257" h="278">
                  <a:moveTo>
                    <a:pt x="257" y="44"/>
                  </a:moveTo>
                  <a:cubicBezTo>
                    <a:pt x="257" y="11"/>
                    <a:pt x="241" y="0"/>
                    <a:pt x="231" y="0"/>
                  </a:cubicBezTo>
                  <a:cubicBezTo>
                    <a:pt x="217" y="0"/>
                    <a:pt x="203" y="16"/>
                    <a:pt x="203" y="30"/>
                  </a:cubicBezTo>
                  <a:cubicBezTo>
                    <a:pt x="203" y="37"/>
                    <a:pt x="205" y="43"/>
                    <a:pt x="212" y="48"/>
                  </a:cubicBezTo>
                  <a:cubicBezTo>
                    <a:pt x="225" y="60"/>
                    <a:pt x="231" y="75"/>
                    <a:pt x="231" y="99"/>
                  </a:cubicBezTo>
                  <a:cubicBezTo>
                    <a:pt x="231" y="124"/>
                    <a:pt x="196" y="264"/>
                    <a:pt x="128" y="264"/>
                  </a:cubicBezTo>
                  <a:cubicBezTo>
                    <a:pt x="98" y="264"/>
                    <a:pt x="85" y="243"/>
                    <a:pt x="85" y="211"/>
                  </a:cubicBezTo>
                  <a:cubicBezTo>
                    <a:pt x="85" y="177"/>
                    <a:pt x="99" y="131"/>
                    <a:pt x="118" y="81"/>
                  </a:cubicBezTo>
                  <a:cubicBezTo>
                    <a:pt x="123" y="70"/>
                    <a:pt x="125" y="62"/>
                    <a:pt x="125" y="51"/>
                  </a:cubicBezTo>
                  <a:cubicBezTo>
                    <a:pt x="125" y="23"/>
                    <a:pt x="107" y="0"/>
                    <a:pt x="76" y="0"/>
                  </a:cubicBezTo>
                  <a:cubicBezTo>
                    <a:pt x="22" y="0"/>
                    <a:pt x="0" y="89"/>
                    <a:pt x="0" y="94"/>
                  </a:cubicBezTo>
                  <a:cubicBezTo>
                    <a:pt x="0" y="100"/>
                    <a:pt x="4" y="99"/>
                    <a:pt x="6" y="100"/>
                  </a:cubicBezTo>
                  <a:cubicBezTo>
                    <a:pt x="13" y="100"/>
                    <a:pt x="13" y="100"/>
                    <a:pt x="16" y="89"/>
                  </a:cubicBezTo>
                  <a:cubicBezTo>
                    <a:pt x="33" y="28"/>
                    <a:pt x="58" y="14"/>
                    <a:pt x="75" y="14"/>
                  </a:cubicBezTo>
                  <a:cubicBezTo>
                    <a:pt x="80" y="14"/>
                    <a:pt x="90" y="14"/>
                    <a:pt x="90" y="34"/>
                  </a:cubicBezTo>
                  <a:cubicBezTo>
                    <a:pt x="90" y="50"/>
                    <a:pt x="85" y="65"/>
                    <a:pt x="80" y="75"/>
                  </a:cubicBezTo>
                  <a:cubicBezTo>
                    <a:pt x="55" y="147"/>
                    <a:pt x="46" y="175"/>
                    <a:pt x="46" y="201"/>
                  </a:cubicBezTo>
                  <a:cubicBezTo>
                    <a:pt x="46" y="267"/>
                    <a:pt x="98" y="278"/>
                    <a:pt x="125" y="278"/>
                  </a:cubicBezTo>
                  <a:cubicBezTo>
                    <a:pt x="223" y="278"/>
                    <a:pt x="257" y="75"/>
                    <a:pt x="257" y="4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54" name="Figura a mano libera: forma 175"/>
            <p:cNvSpPr/>
            <p:nvPr/>
          </p:nvSpPr>
          <p:spPr>
            <a:xfrm>
              <a:off x="5963760" y="1526040"/>
              <a:ext cx="87120" cy="100080"/>
            </a:xfrm>
            <a:custGeom>
              <a:avLst/>
              <a:gdLst>
                <a:gd name="textAreaLeft" fmla="*/ 0 w 87120"/>
                <a:gd name="textAreaRight" fmla="*/ 88200 w 87120"/>
                <a:gd name="textAreaTop" fmla="*/ 0 h 100080"/>
                <a:gd name="textAreaBottom" fmla="*/ 101160 h 100080"/>
              </a:gdLst>
              <a:ahLst/>
              <a:cxnLst/>
              <a:rect l="textAreaLeft" t="textAreaTop" r="textAreaRight" b="textAreaBottom"/>
              <a:pathLst>
                <a:path w="245" h="281">
                  <a:moveTo>
                    <a:pt x="1" y="259"/>
                  </a:moveTo>
                  <a:cubicBezTo>
                    <a:pt x="0" y="266"/>
                    <a:pt x="0" y="265"/>
                    <a:pt x="0" y="267"/>
                  </a:cubicBezTo>
                  <a:cubicBezTo>
                    <a:pt x="0" y="276"/>
                    <a:pt x="8" y="281"/>
                    <a:pt x="15" y="281"/>
                  </a:cubicBezTo>
                  <a:cubicBezTo>
                    <a:pt x="29" y="281"/>
                    <a:pt x="33" y="267"/>
                    <a:pt x="34" y="260"/>
                  </a:cubicBezTo>
                  <a:cubicBezTo>
                    <a:pt x="34" y="257"/>
                    <a:pt x="43" y="224"/>
                    <a:pt x="53" y="182"/>
                  </a:cubicBezTo>
                  <a:cubicBezTo>
                    <a:pt x="67" y="191"/>
                    <a:pt x="81" y="194"/>
                    <a:pt x="96" y="194"/>
                  </a:cubicBezTo>
                  <a:cubicBezTo>
                    <a:pt x="131" y="194"/>
                    <a:pt x="155" y="165"/>
                    <a:pt x="156" y="163"/>
                  </a:cubicBezTo>
                  <a:cubicBezTo>
                    <a:pt x="163" y="192"/>
                    <a:pt x="191" y="194"/>
                    <a:pt x="198" y="194"/>
                  </a:cubicBezTo>
                  <a:cubicBezTo>
                    <a:pt x="213" y="194"/>
                    <a:pt x="223" y="184"/>
                    <a:pt x="230" y="172"/>
                  </a:cubicBezTo>
                  <a:cubicBezTo>
                    <a:pt x="240" y="154"/>
                    <a:pt x="245" y="130"/>
                    <a:pt x="245" y="128"/>
                  </a:cubicBezTo>
                  <a:cubicBezTo>
                    <a:pt x="245" y="123"/>
                    <a:pt x="240" y="123"/>
                    <a:pt x="238" y="123"/>
                  </a:cubicBezTo>
                  <a:cubicBezTo>
                    <a:pt x="233" y="123"/>
                    <a:pt x="231" y="124"/>
                    <a:pt x="230" y="136"/>
                  </a:cubicBezTo>
                  <a:cubicBezTo>
                    <a:pt x="225" y="155"/>
                    <a:pt x="217" y="182"/>
                    <a:pt x="200" y="182"/>
                  </a:cubicBezTo>
                  <a:cubicBezTo>
                    <a:pt x="188" y="182"/>
                    <a:pt x="186" y="173"/>
                    <a:pt x="186" y="161"/>
                  </a:cubicBezTo>
                  <a:cubicBezTo>
                    <a:pt x="186" y="154"/>
                    <a:pt x="190" y="138"/>
                    <a:pt x="191" y="128"/>
                  </a:cubicBezTo>
                  <a:cubicBezTo>
                    <a:pt x="195" y="116"/>
                    <a:pt x="198" y="99"/>
                    <a:pt x="201" y="89"/>
                  </a:cubicBezTo>
                  <a:cubicBezTo>
                    <a:pt x="204" y="77"/>
                    <a:pt x="207" y="64"/>
                    <a:pt x="210" y="51"/>
                  </a:cubicBezTo>
                  <a:cubicBezTo>
                    <a:pt x="213" y="41"/>
                    <a:pt x="217" y="21"/>
                    <a:pt x="217" y="19"/>
                  </a:cubicBezTo>
                  <a:cubicBezTo>
                    <a:pt x="217" y="11"/>
                    <a:pt x="211" y="6"/>
                    <a:pt x="203" y="6"/>
                  </a:cubicBezTo>
                  <a:cubicBezTo>
                    <a:pt x="200" y="6"/>
                    <a:pt x="191" y="7"/>
                    <a:pt x="186" y="16"/>
                  </a:cubicBezTo>
                  <a:cubicBezTo>
                    <a:pt x="186" y="18"/>
                    <a:pt x="183" y="31"/>
                    <a:pt x="179" y="41"/>
                  </a:cubicBezTo>
                  <a:cubicBezTo>
                    <a:pt x="177" y="52"/>
                    <a:pt x="174" y="64"/>
                    <a:pt x="171" y="75"/>
                  </a:cubicBezTo>
                  <a:cubicBezTo>
                    <a:pt x="168" y="93"/>
                    <a:pt x="163" y="111"/>
                    <a:pt x="160" y="130"/>
                  </a:cubicBezTo>
                  <a:cubicBezTo>
                    <a:pt x="156" y="140"/>
                    <a:pt x="156" y="140"/>
                    <a:pt x="153" y="147"/>
                  </a:cubicBezTo>
                  <a:cubicBezTo>
                    <a:pt x="139" y="165"/>
                    <a:pt x="121" y="182"/>
                    <a:pt x="98" y="182"/>
                  </a:cubicBezTo>
                  <a:cubicBezTo>
                    <a:pt x="64" y="182"/>
                    <a:pt x="64" y="152"/>
                    <a:pt x="64" y="143"/>
                  </a:cubicBezTo>
                  <a:cubicBezTo>
                    <a:pt x="64" y="133"/>
                    <a:pt x="67" y="128"/>
                    <a:pt x="71" y="104"/>
                  </a:cubicBezTo>
                  <a:cubicBezTo>
                    <a:pt x="76" y="86"/>
                    <a:pt x="76" y="82"/>
                    <a:pt x="81" y="65"/>
                  </a:cubicBezTo>
                  <a:cubicBezTo>
                    <a:pt x="83" y="57"/>
                    <a:pt x="85" y="50"/>
                    <a:pt x="86" y="43"/>
                  </a:cubicBezTo>
                  <a:cubicBezTo>
                    <a:pt x="88" y="31"/>
                    <a:pt x="93" y="16"/>
                    <a:pt x="93" y="14"/>
                  </a:cubicBezTo>
                  <a:cubicBezTo>
                    <a:pt x="93" y="7"/>
                    <a:pt x="86" y="0"/>
                    <a:pt x="78" y="0"/>
                  </a:cubicBezTo>
                  <a:cubicBezTo>
                    <a:pt x="64" y="0"/>
                    <a:pt x="59" y="16"/>
                    <a:pt x="59" y="21"/>
                  </a:cubicBezTo>
                  <a:cubicBezTo>
                    <a:pt x="40" y="100"/>
                    <a:pt x="21" y="179"/>
                    <a:pt x="1" y="25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55" name="Figura a mano libera: forma 176"/>
            <p:cNvSpPr/>
            <p:nvPr/>
          </p:nvSpPr>
          <p:spPr>
            <a:xfrm>
              <a:off x="6087960" y="1537920"/>
              <a:ext cx="23400" cy="64440"/>
            </a:xfrm>
            <a:custGeom>
              <a:avLst/>
              <a:gdLst>
                <a:gd name="textAreaLeft" fmla="*/ 0 w 23400"/>
                <a:gd name="textAreaRight" fmla="*/ 24480 w 23400"/>
                <a:gd name="textAreaTop" fmla="*/ 0 h 64440"/>
                <a:gd name="textAreaBottom" fmla="*/ 65520 h 64440"/>
              </a:gdLst>
              <a:ahLst/>
              <a:cxnLst/>
              <a:rect l="textAreaLeft" t="textAreaTop" r="textAreaRight" b="textAreaBottom"/>
              <a:pathLst>
                <a:path w="68" h="182">
                  <a:moveTo>
                    <a:pt x="68" y="63"/>
                  </a:moveTo>
                  <a:cubicBezTo>
                    <a:pt x="68" y="23"/>
                    <a:pt x="53" y="0"/>
                    <a:pt x="30" y="0"/>
                  </a:cubicBezTo>
                  <a:cubicBezTo>
                    <a:pt x="11" y="0"/>
                    <a:pt x="0" y="14"/>
                    <a:pt x="0" y="31"/>
                  </a:cubicBezTo>
                  <a:cubicBezTo>
                    <a:pt x="0" y="49"/>
                    <a:pt x="11" y="65"/>
                    <a:pt x="30" y="65"/>
                  </a:cubicBezTo>
                  <a:cubicBezTo>
                    <a:pt x="38" y="65"/>
                    <a:pt x="45" y="61"/>
                    <a:pt x="51" y="56"/>
                  </a:cubicBezTo>
                  <a:cubicBezTo>
                    <a:pt x="53" y="56"/>
                    <a:pt x="53" y="55"/>
                    <a:pt x="53" y="54"/>
                  </a:cubicBezTo>
                  <a:cubicBezTo>
                    <a:pt x="55" y="54"/>
                    <a:pt x="55" y="56"/>
                    <a:pt x="55" y="63"/>
                  </a:cubicBezTo>
                  <a:cubicBezTo>
                    <a:pt x="55" y="109"/>
                    <a:pt x="35" y="145"/>
                    <a:pt x="15" y="166"/>
                  </a:cubicBezTo>
                  <a:cubicBezTo>
                    <a:pt x="8" y="173"/>
                    <a:pt x="8" y="175"/>
                    <a:pt x="8" y="177"/>
                  </a:cubicBezTo>
                  <a:cubicBezTo>
                    <a:pt x="8" y="180"/>
                    <a:pt x="11" y="182"/>
                    <a:pt x="15" y="182"/>
                  </a:cubicBezTo>
                  <a:cubicBezTo>
                    <a:pt x="22" y="182"/>
                    <a:pt x="68" y="134"/>
                    <a:pt x="68" y="6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0520" rIns="90000" bIns="2052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56" name="Figura a mano libera: forma 177"/>
            <p:cNvSpPr/>
            <p:nvPr/>
          </p:nvSpPr>
          <p:spPr>
            <a:xfrm>
              <a:off x="6169320" y="1463760"/>
              <a:ext cx="91440" cy="99000"/>
            </a:xfrm>
            <a:custGeom>
              <a:avLst/>
              <a:gdLst>
                <a:gd name="textAreaLeft" fmla="*/ 0 w 91440"/>
                <a:gd name="textAreaRight" fmla="*/ 92520 w 91440"/>
                <a:gd name="textAreaTop" fmla="*/ 0 h 99000"/>
                <a:gd name="textAreaBottom" fmla="*/ 100080 h 99000"/>
              </a:gdLst>
              <a:ahLst/>
              <a:cxnLst/>
              <a:rect l="textAreaLeft" t="textAreaTop" r="textAreaRight" b="textAreaBottom"/>
              <a:pathLst>
                <a:path w="257" h="278">
                  <a:moveTo>
                    <a:pt x="257" y="44"/>
                  </a:moveTo>
                  <a:cubicBezTo>
                    <a:pt x="257" y="11"/>
                    <a:pt x="242" y="0"/>
                    <a:pt x="230" y="0"/>
                  </a:cubicBezTo>
                  <a:cubicBezTo>
                    <a:pt x="217" y="0"/>
                    <a:pt x="202" y="16"/>
                    <a:pt x="202" y="30"/>
                  </a:cubicBezTo>
                  <a:cubicBezTo>
                    <a:pt x="202" y="37"/>
                    <a:pt x="205" y="43"/>
                    <a:pt x="212" y="48"/>
                  </a:cubicBezTo>
                  <a:cubicBezTo>
                    <a:pt x="224" y="60"/>
                    <a:pt x="232" y="75"/>
                    <a:pt x="232" y="99"/>
                  </a:cubicBezTo>
                  <a:cubicBezTo>
                    <a:pt x="232" y="124"/>
                    <a:pt x="195" y="264"/>
                    <a:pt x="127" y="264"/>
                  </a:cubicBezTo>
                  <a:cubicBezTo>
                    <a:pt x="97" y="264"/>
                    <a:pt x="84" y="243"/>
                    <a:pt x="84" y="211"/>
                  </a:cubicBezTo>
                  <a:cubicBezTo>
                    <a:pt x="84" y="177"/>
                    <a:pt x="100" y="131"/>
                    <a:pt x="119" y="81"/>
                  </a:cubicBezTo>
                  <a:cubicBezTo>
                    <a:pt x="122" y="70"/>
                    <a:pt x="125" y="62"/>
                    <a:pt x="125" y="51"/>
                  </a:cubicBezTo>
                  <a:cubicBezTo>
                    <a:pt x="125" y="23"/>
                    <a:pt x="107" y="0"/>
                    <a:pt x="77" y="0"/>
                  </a:cubicBezTo>
                  <a:cubicBezTo>
                    <a:pt x="22" y="0"/>
                    <a:pt x="0" y="89"/>
                    <a:pt x="0" y="94"/>
                  </a:cubicBezTo>
                  <a:cubicBezTo>
                    <a:pt x="0" y="100"/>
                    <a:pt x="5" y="100"/>
                    <a:pt x="7" y="100"/>
                  </a:cubicBezTo>
                  <a:cubicBezTo>
                    <a:pt x="12" y="100"/>
                    <a:pt x="13" y="100"/>
                    <a:pt x="17" y="89"/>
                  </a:cubicBezTo>
                  <a:cubicBezTo>
                    <a:pt x="34" y="28"/>
                    <a:pt x="58" y="14"/>
                    <a:pt x="75" y="14"/>
                  </a:cubicBezTo>
                  <a:cubicBezTo>
                    <a:pt x="80" y="14"/>
                    <a:pt x="90" y="14"/>
                    <a:pt x="90" y="34"/>
                  </a:cubicBezTo>
                  <a:cubicBezTo>
                    <a:pt x="90" y="50"/>
                    <a:pt x="84" y="65"/>
                    <a:pt x="80" y="75"/>
                  </a:cubicBezTo>
                  <a:cubicBezTo>
                    <a:pt x="53" y="147"/>
                    <a:pt x="47" y="175"/>
                    <a:pt x="47" y="201"/>
                  </a:cubicBezTo>
                  <a:cubicBezTo>
                    <a:pt x="47" y="267"/>
                    <a:pt x="98" y="278"/>
                    <a:pt x="125" y="278"/>
                  </a:cubicBezTo>
                  <a:cubicBezTo>
                    <a:pt x="224" y="278"/>
                    <a:pt x="257" y="75"/>
                    <a:pt x="257" y="4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57" name="Figura a mano libera: forma 178"/>
            <p:cNvSpPr/>
            <p:nvPr/>
          </p:nvSpPr>
          <p:spPr>
            <a:xfrm>
              <a:off x="6272280" y="1528200"/>
              <a:ext cx="77760" cy="66600"/>
            </a:xfrm>
            <a:custGeom>
              <a:avLst/>
              <a:gdLst>
                <a:gd name="textAreaLeft" fmla="*/ 0 w 77760"/>
                <a:gd name="textAreaRight" fmla="*/ 78840 w 77760"/>
                <a:gd name="textAreaTop" fmla="*/ 0 h 66600"/>
                <a:gd name="textAreaBottom" fmla="*/ 67680 h 66600"/>
              </a:gdLst>
              <a:ahLst/>
              <a:cxnLst/>
              <a:rect l="textAreaLeft" t="textAreaTop" r="textAreaRight" b="textAreaBottom"/>
              <a:pathLst>
                <a:path w="219" h="188">
                  <a:moveTo>
                    <a:pt x="121" y="27"/>
                  </a:moveTo>
                  <a:cubicBezTo>
                    <a:pt x="147" y="27"/>
                    <a:pt x="172" y="27"/>
                    <a:pt x="198" y="27"/>
                  </a:cubicBezTo>
                  <a:cubicBezTo>
                    <a:pt x="203" y="27"/>
                    <a:pt x="219" y="27"/>
                    <a:pt x="219" y="12"/>
                  </a:cubicBezTo>
                  <a:cubicBezTo>
                    <a:pt x="219" y="0"/>
                    <a:pt x="208" y="0"/>
                    <a:pt x="201" y="0"/>
                  </a:cubicBezTo>
                  <a:cubicBezTo>
                    <a:pt x="158" y="0"/>
                    <a:pt x="116" y="0"/>
                    <a:pt x="73" y="0"/>
                  </a:cubicBezTo>
                  <a:cubicBezTo>
                    <a:pt x="61" y="0"/>
                    <a:pt x="48" y="0"/>
                    <a:pt x="27" y="20"/>
                  </a:cubicBezTo>
                  <a:cubicBezTo>
                    <a:pt x="15" y="31"/>
                    <a:pt x="0" y="54"/>
                    <a:pt x="0" y="57"/>
                  </a:cubicBezTo>
                  <a:cubicBezTo>
                    <a:pt x="0" y="62"/>
                    <a:pt x="5" y="62"/>
                    <a:pt x="6" y="62"/>
                  </a:cubicBezTo>
                  <a:cubicBezTo>
                    <a:pt x="11" y="62"/>
                    <a:pt x="11" y="62"/>
                    <a:pt x="13" y="59"/>
                  </a:cubicBezTo>
                  <a:cubicBezTo>
                    <a:pt x="35" y="27"/>
                    <a:pt x="59" y="27"/>
                    <a:pt x="69" y="27"/>
                  </a:cubicBezTo>
                  <a:cubicBezTo>
                    <a:pt x="82" y="27"/>
                    <a:pt x="94" y="27"/>
                    <a:pt x="107" y="27"/>
                  </a:cubicBezTo>
                  <a:cubicBezTo>
                    <a:pt x="92" y="74"/>
                    <a:pt x="78" y="119"/>
                    <a:pt x="64" y="166"/>
                  </a:cubicBezTo>
                  <a:cubicBezTo>
                    <a:pt x="63" y="173"/>
                    <a:pt x="63" y="173"/>
                    <a:pt x="63" y="174"/>
                  </a:cubicBezTo>
                  <a:cubicBezTo>
                    <a:pt x="63" y="186"/>
                    <a:pt x="73" y="188"/>
                    <a:pt x="76" y="188"/>
                  </a:cubicBezTo>
                  <a:cubicBezTo>
                    <a:pt x="91" y="188"/>
                    <a:pt x="95" y="173"/>
                    <a:pt x="96" y="167"/>
                  </a:cubicBezTo>
                  <a:cubicBezTo>
                    <a:pt x="104" y="121"/>
                    <a:pt x="113" y="74"/>
                    <a:pt x="121" y="2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2680" rIns="90000" bIns="2268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58" name="Figura a mano libera: forma 179"/>
            <p:cNvSpPr/>
            <p:nvPr/>
          </p:nvSpPr>
          <p:spPr>
            <a:xfrm>
              <a:off x="6382440" y="1396080"/>
              <a:ext cx="48240" cy="218880"/>
            </a:xfrm>
            <a:custGeom>
              <a:avLst/>
              <a:gdLst>
                <a:gd name="textAreaLeft" fmla="*/ 0 w 48240"/>
                <a:gd name="textAreaRight" fmla="*/ 49320 w 48240"/>
                <a:gd name="textAreaTop" fmla="*/ 0 h 218880"/>
                <a:gd name="textAreaBottom" fmla="*/ 219960 h 218880"/>
              </a:gdLst>
              <a:ahLst/>
              <a:cxnLst/>
              <a:rect l="textAreaLeft" t="textAreaTop" r="textAreaRight" b="textAreaBottom"/>
              <a:pathLst>
                <a:path w="137" h="611">
                  <a:moveTo>
                    <a:pt x="137" y="306"/>
                  </a:moveTo>
                  <a:cubicBezTo>
                    <a:pt x="137" y="258"/>
                    <a:pt x="130" y="185"/>
                    <a:pt x="98" y="115"/>
                  </a:cubicBezTo>
                  <a:cubicBezTo>
                    <a:pt x="63" y="40"/>
                    <a:pt x="12" y="0"/>
                    <a:pt x="7" y="0"/>
                  </a:cubicBezTo>
                  <a:cubicBezTo>
                    <a:pt x="4" y="0"/>
                    <a:pt x="0" y="3"/>
                    <a:pt x="0" y="7"/>
                  </a:cubicBezTo>
                  <a:cubicBezTo>
                    <a:pt x="0" y="9"/>
                    <a:pt x="0" y="9"/>
                    <a:pt x="12" y="21"/>
                  </a:cubicBezTo>
                  <a:cubicBezTo>
                    <a:pt x="69" y="80"/>
                    <a:pt x="102" y="178"/>
                    <a:pt x="102" y="306"/>
                  </a:cubicBezTo>
                  <a:cubicBezTo>
                    <a:pt x="102" y="410"/>
                    <a:pt x="80" y="518"/>
                    <a:pt x="8" y="595"/>
                  </a:cubicBezTo>
                  <a:cubicBezTo>
                    <a:pt x="0" y="602"/>
                    <a:pt x="0" y="604"/>
                    <a:pt x="0" y="606"/>
                  </a:cubicBezTo>
                  <a:cubicBezTo>
                    <a:pt x="0" y="609"/>
                    <a:pt x="4" y="611"/>
                    <a:pt x="7" y="611"/>
                  </a:cubicBezTo>
                  <a:cubicBezTo>
                    <a:pt x="12" y="611"/>
                    <a:pt x="65" y="571"/>
                    <a:pt x="100" y="492"/>
                  </a:cubicBezTo>
                  <a:cubicBezTo>
                    <a:pt x="130" y="426"/>
                    <a:pt x="137" y="358"/>
                    <a:pt x="137" y="30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nvGrpSpPr>
          <p:cNvPr id="659" name="Gruppo 180"/>
          <p:cNvGrpSpPr/>
          <p:nvPr/>
        </p:nvGrpSpPr>
        <p:grpSpPr>
          <a:xfrm>
            <a:off x="6383790" y="2878512"/>
            <a:ext cx="698040" cy="240480"/>
            <a:chOff x="7935120" y="2768040"/>
            <a:chExt cx="698040" cy="240480"/>
          </a:xfrm>
        </p:grpSpPr>
        <p:sp>
          <p:nvSpPr>
            <p:cNvPr id="660" name="Figura a mano libera: forma 181"/>
            <p:cNvSpPr/>
            <p:nvPr/>
          </p:nvSpPr>
          <p:spPr>
            <a:xfrm>
              <a:off x="7935120" y="2780640"/>
              <a:ext cx="686520" cy="215280"/>
            </a:xfrm>
            <a:custGeom>
              <a:avLst/>
              <a:gdLst>
                <a:gd name="textAreaLeft" fmla="*/ 0 w 686520"/>
                <a:gd name="textAreaRight" fmla="*/ 687600 w 686520"/>
                <a:gd name="textAreaTop" fmla="*/ 0 h 215280"/>
                <a:gd name="textAreaBottom" fmla="*/ 216360 h 215280"/>
              </a:gdLst>
              <a:ahLst/>
              <a:cxnLst/>
              <a:rect l="textAreaLeft" t="textAreaTop" r="textAreaRight" b="textAreaBottom"/>
              <a:pathLst>
                <a:path w="1910" h="601">
                  <a:moveTo>
                    <a:pt x="0" y="0"/>
                  </a:moveTo>
                  <a:cubicBezTo>
                    <a:pt x="637" y="0"/>
                    <a:pt x="1273" y="0"/>
                    <a:pt x="1910" y="0"/>
                  </a:cubicBezTo>
                  <a:cubicBezTo>
                    <a:pt x="1910" y="200"/>
                    <a:pt x="1910" y="401"/>
                    <a:pt x="1910" y="601"/>
                  </a:cubicBezTo>
                  <a:cubicBezTo>
                    <a:pt x="1273" y="601"/>
                    <a:pt x="637" y="601"/>
                    <a:pt x="0" y="601"/>
                  </a:cubicBezTo>
                  <a:cubicBezTo>
                    <a:pt x="0" y="401"/>
                    <a:pt x="0" y="200"/>
                    <a:pt x="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661" name="Figura a mano libera: forma 182"/>
            <p:cNvSpPr/>
            <p:nvPr/>
          </p:nvSpPr>
          <p:spPr>
            <a:xfrm>
              <a:off x="7945920" y="2768040"/>
              <a:ext cx="50400" cy="240480"/>
            </a:xfrm>
            <a:custGeom>
              <a:avLst/>
              <a:gdLst>
                <a:gd name="textAreaLeft" fmla="*/ 0 w 50400"/>
                <a:gd name="textAreaRight" fmla="*/ 51480 w 50400"/>
                <a:gd name="textAreaTop" fmla="*/ 0 h 240480"/>
                <a:gd name="textAreaBottom" fmla="*/ 241560 h 240480"/>
              </a:gdLst>
              <a:ahLst/>
              <a:cxnLst/>
              <a:rect l="textAreaLeft" t="textAreaTop" r="textAreaRight" b="textAreaBottom"/>
              <a:pathLst>
                <a:path w="143" h="671">
                  <a:moveTo>
                    <a:pt x="143" y="663"/>
                  </a:moveTo>
                  <a:cubicBezTo>
                    <a:pt x="143" y="661"/>
                    <a:pt x="143" y="661"/>
                    <a:pt x="132" y="650"/>
                  </a:cubicBezTo>
                  <a:cubicBezTo>
                    <a:pt x="55" y="566"/>
                    <a:pt x="35" y="439"/>
                    <a:pt x="35" y="336"/>
                  </a:cubicBezTo>
                  <a:cubicBezTo>
                    <a:pt x="35" y="219"/>
                    <a:pt x="60" y="102"/>
                    <a:pt x="136" y="17"/>
                  </a:cubicBezTo>
                  <a:cubicBezTo>
                    <a:pt x="143" y="10"/>
                    <a:pt x="143" y="10"/>
                    <a:pt x="143" y="6"/>
                  </a:cubicBezTo>
                  <a:cubicBezTo>
                    <a:pt x="143" y="2"/>
                    <a:pt x="141" y="0"/>
                    <a:pt x="138" y="0"/>
                  </a:cubicBezTo>
                  <a:cubicBezTo>
                    <a:pt x="130" y="0"/>
                    <a:pt x="76" y="46"/>
                    <a:pt x="39" y="130"/>
                  </a:cubicBezTo>
                  <a:cubicBezTo>
                    <a:pt x="7" y="205"/>
                    <a:pt x="0" y="280"/>
                    <a:pt x="0" y="336"/>
                  </a:cubicBezTo>
                  <a:cubicBezTo>
                    <a:pt x="0" y="387"/>
                    <a:pt x="7" y="470"/>
                    <a:pt x="41" y="544"/>
                  </a:cubicBezTo>
                  <a:cubicBezTo>
                    <a:pt x="78" y="627"/>
                    <a:pt x="130" y="671"/>
                    <a:pt x="138" y="671"/>
                  </a:cubicBezTo>
                  <a:cubicBezTo>
                    <a:pt x="141" y="671"/>
                    <a:pt x="143" y="669"/>
                    <a:pt x="143" y="66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62" name="Figura a mano libera: forma 183"/>
            <p:cNvSpPr/>
            <p:nvPr/>
          </p:nvSpPr>
          <p:spPr>
            <a:xfrm>
              <a:off x="8020800" y="2842560"/>
              <a:ext cx="84600" cy="108000"/>
            </a:xfrm>
            <a:custGeom>
              <a:avLst/>
              <a:gdLst>
                <a:gd name="textAreaLeft" fmla="*/ 0 w 84600"/>
                <a:gd name="textAreaRight" fmla="*/ 85680 w 84600"/>
                <a:gd name="textAreaTop" fmla="*/ 0 h 108000"/>
                <a:gd name="textAreaBottom" fmla="*/ 109080 h 108000"/>
              </a:gdLst>
              <a:ahLst/>
              <a:cxnLst/>
              <a:rect l="textAreaLeft" t="textAreaTop" r="textAreaRight" b="textAreaBottom"/>
              <a:pathLst>
                <a:path w="238" h="303">
                  <a:moveTo>
                    <a:pt x="87" y="142"/>
                  </a:moveTo>
                  <a:cubicBezTo>
                    <a:pt x="104" y="142"/>
                    <a:pt x="150" y="140"/>
                    <a:pt x="182" y="127"/>
                  </a:cubicBezTo>
                  <a:cubicBezTo>
                    <a:pt x="226" y="105"/>
                    <a:pt x="228" y="65"/>
                    <a:pt x="228" y="58"/>
                  </a:cubicBezTo>
                  <a:cubicBezTo>
                    <a:pt x="228" y="27"/>
                    <a:pt x="205" y="0"/>
                    <a:pt x="162" y="0"/>
                  </a:cubicBezTo>
                  <a:cubicBezTo>
                    <a:pt x="94" y="0"/>
                    <a:pt x="0" y="65"/>
                    <a:pt x="0" y="182"/>
                  </a:cubicBezTo>
                  <a:cubicBezTo>
                    <a:pt x="0" y="251"/>
                    <a:pt x="37" y="303"/>
                    <a:pt x="97" y="303"/>
                  </a:cubicBezTo>
                  <a:cubicBezTo>
                    <a:pt x="185" y="303"/>
                    <a:pt x="238" y="232"/>
                    <a:pt x="238" y="224"/>
                  </a:cubicBezTo>
                  <a:cubicBezTo>
                    <a:pt x="238" y="221"/>
                    <a:pt x="235" y="215"/>
                    <a:pt x="229" y="215"/>
                  </a:cubicBezTo>
                  <a:cubicBezTo>
                    <a:pt x="228" y="215"/>
                    <a:pt x="226" y="217"/>
                    <a:pt x="222" y="222"/>
                  </a:cubicBezTo>
                  <a:cubicBezTo>
                    <a:pt x="173" y="290"/>
                    <a:pt x="106" y="290"/>
                    <a:pt x="99" y="290"/>
                  </a:cubicBezTo>
                  <a:cubicBezTo>
                    <a:pt x="49" y="290"/>
                    <a:pt x="44" y="232"/>
                    <a:pt x="44" y="211"/>
                  </a:cubicBezTo>
                  <a:cubicBezTo>
                    <a:pt x="44" y="203"/>
                    <a:pt x="44" y="182"/>
                    <a:pt x="55" y="142"/>
                  </a:cubicBezTo>
                  <a:cubicBezTo>
                    <a:pt x="65" y="142"/>
                    <a:pt x="76" y="142"/>
                    <a:pt x="87" y="142"/>
                  </a:cubicBezTo>
                  <a:moveTo>
                    <a:pt x="58" y="127"/>
                  </a:moveTo>
                  <a:cubicBezTo>
                    <a:pt x="83" y="25"/>
                    <a:pt x="146" y="13"/>
                    <a:pt x="162" y="13"/>
                  </a:cubicBezTo>
                  <a:cubicBezTo>
                    <a:pt x="191" y="13"/>
                    <a:pt x="208" y="35"/>
                    <a:pt x="208" y="58"/>
                  </a:cubicBezTo>
                  <a:cubicBezTo>
                    <a:pt x="208" y="127"/>
                    <a:pt x="109" y="127"/>
                    <a:pt x="83" y="127"/>
                  </a:cubicBezTo>
                  <a:cubicBezTo>
                    <a:pt x="75" y="127"/>
                    <a:pt x="67" y="127"/>
                    <a:pt x="58" y="12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63" name="Figura a mano libera: forma 184"/>
            <p:cNvSpPr/>
            <p:nvPr/>
          </p:nvSpPr>
          <p:spPr>
            <a:xfrm>
              <a:off x="8133120" y="2923200"/>
              <a:ext cx="25560" cy="71640"/>
            </a:xfrm>
            <a:custGeom>
              <a:avLst/>
              <a:gdLst>
                <a:gd name="textAreaLeft" fmla="*/ 0 w 25560"/>
                <a:gd name="textAreaRight" fmla="*/ 26640 w 25560"/>
                <a:gd name="textAreaTop" fmla="*/ 0 h 71640"/>
                <a:gd name="textAreaBottom" fmla="*/ 72720 h 71640"/>
              </a:gdLst>
              <a:ahLst/>
              <a:cxnLst/>
              <a:rect l="textAreaLeft" t="textAreaTop" r="textAreaRight" b="textAreaBottom"/>
              <a:pathLst>
                <a:path w="74" h="202">
                  <a:moveTo>
                    <a:pt x="74" y="71"/>
                  </a:moveTo>
                  <a:cubicBezTo>
                    <a:pt x="74" y="27"/>
                    <a:pt x="59" y="0"/>
                    <a:pt x="34" y="0"/>
                  </a:cubicBezTo>
                  <a:cubicBezTo>
                    <a:pt x="13" y="0"/>
                    <a:pt x="0" y="18"/>
                    <a:pt x="0" y="37"/>
                  </a:cubicBezTo>
                  <a:cubicBezTo>
                    <a:pt x="0" y="54"/>
                    <a:pt x="13" y="73"/>
                    <a:pt x="34" y="73"/>
                  </a:cubicBezTo>
                  <a:cubicBezTo>
                    <a:pt x="41" y="73"/>
                    <a:pt x="50" y="69"/>
                    <a:pt x="55" y="64"/>
                  </a:cubicBezTo>
                  <a:cubicBezTo>
                    <a:pt x="57" y="62"/>
                    <a:pt x="57" y="62"/>
                    <a:pt x="59" y="62"/>
                  </a:cubicBezTo>
                  <a:cubicBezTo>
                    <a:pt x="59" y="65"/>
                    <a:pt x="60" y="62"/>
                    <a:pt x="60" y="71"/>
                  </a:cubicBezTo>
                  <a:cubicBezTo>
                    <a:pt x="60" y="121"/>
                    <a:pt x="38" y="162"/>
                    <a:pt x="18" y="184"/>
                  </a:cubicBezTo>
                  <a:cubicBezTo>
                    <a:pt x="12" y="191"/>
                    <a:pt x="11" y="192"/>
                    <a:pt x="11" y="194"/>
                  </a:cubicBezTo>
                  <a:cubicBezTo>
                    <a:pt x="11" y="200"/>
                    <a:pt x="14" y="202"/>
                    <a:pt x="18" y="202"/>
                  </a:cubicBezTo>
                  <a:cubicBezTo>
                    <a:pt x="23" y="202"/>
                    <a:pt x="74" y="150"/>
                    <a:pt x="74" y="7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64" name="Figura a mano libera: forma 185"/>
            <p:cNvSpPr/>
            <p:nvPr/>
          </p:nvSpPr>
          <p:spPr>
            <a:xfrm>
              <a:off x="8220240" y="2842560"/>
              <a:ext cx="119520" cy="157680"/>
            </a:xfrm>
            <a:custGeom>
              <a:avLst/>
              <a:gdLst>
                <a:gd name="textAreaLeft" fmla="*/ 0 w 119520"/>
                <a:gd name="textAreaRight" fmla="*/ 120600 w 119520"/>
                <a:gd name="textAreaTop" fmla="*/ 0 h 157680"/>
                <a:gd name="textAreaBottom" fmla="*/ 158760 h 157680"/>
              </a:gdLst>
              <a:ahLst/>
              <a:cxnLst/>
              <a:rect l="textAreaLeft" t="textAreaTop" r="textAreaRight" b="textAreaBottom"/>
              <a:pathLst>
                <a:path w="335" h="441">
                  <a:moveTo>
                    <a:pt x="123" y="61"/>
                  </a:moveTo>
                  <a:cubicBezTo>
                    <a:pt x="127" y="46"/>
                    <a:pt x="134" y="21"/>
                    <a:pt x="134" y="17"/>
                  </a:cubicBezTo>
                  <a:cubicBezTo>
                    <a:pt x="134" y="6"/>
                    <a:pt x="127" y="0"/>
                    <a:pt x="116" y="0"/>
                  </a:cubicBezTo>
                  <a:cubicBezTo>
                    <a:pt x="115" y="0"/>
                    <a:pt x="97" y="0"/>
                    <a:pt x="92" y="23"/>
                  </a:cubicBezTo>
                  <a:cubicBezTo>
                    <a:pt x="62" y="153"/>
                    <a:pt x="32" y="283"/>
                    <a:pt x="2" y="412"/>
                  </a:cubicBezTo>
                  <a:cubicBezTo>
                    <a:pt x="0" y="420"/>
                    <a:pt x="0" y="422"/>
                    <a:pt x="0" y="424"/>
                  </a:cubicBezTo>
                  <a:cubicBezTo>
                    <a:pt x="0" y="433"/>
                    <a:pt x="7" y="441"/>
                    <a:pt x="18" y="441"/>
                  </a:cubicBezTo>
                  <a:cubicBezTo>
                    <a:pt x="30" y="441"/>
                    <a:pt x="37" y="429"/>
                    <a:pt x="39" y="428"/>
                  </a:cubicBezTo>
                  <a:cubicBezTo>
                    <a:pt x="41" y="422"/>
                    <a:pt x="49" y="385"/>
                    <a:pt x="72" y="282"/>
                  </a:cubicBezTo>
                  <a:cubicBezTo>
                    <a:pt x="93" y="301"/>
                    <a:pt x="120" y="303"/>
                    <a:pt x="132" y="303"/>
                  </a:cubicBezTo>
                  <a:cubicBezTo>
                    <a:pt x="176" y="303"/>
                    <a:pt x="201" y="274"/>
                    <a:pt x="215" y="255"/>
                  </a:cubicBezTo>
                  <a:cubicBezTo>
                    <a:pt x="220" y="286"/>
                    <a:pt x="243" y="303"/>
                    <a:pt x="272" y="303"/>
                  </a:cubicBezTo>
                  <a:cubicBezTo>
                    <a:pt x="293" y="303"/>
                    <a:pt x="307" y="288"/>
                    <a:pt x="317" y="267"/>
                  </a:cubicBezTo>
                  <a:cubicBezTo>
                    <a:pt x="328" y="242"/>
                    <a:pt x="335" y="201"/>
                    <a:pt x="335" y="199"/>
                  </a:cubicBezTo>
                  <a:cubicBezTo>
                    <a:pt x="335" y="194"/>
                    <a:pt x="330" y="194"/>
                    <a:pt x="328" y="194"/>
                  </a:cubicBezTo>
                  <a:cubicBezTo>
                    <a:pt x="323" y="194"/>
                    <a:pt x="321" y="196"/>
                    <a:pt x="319" y="205"/>
                  </a:cubicBezTo>
                  <a:cubicBezTo>
                    <a:pt x="309" y="249"/>
                    <a:pt x="298" y="290"/>
                    <a:pt x="272" y="290"/>
                  </a:cubicBezTo>
                  <a:cubicBezTo>
                    <a:pt x="256" y="290"/>
                    <a:pt x="254" y="272"/>
                    <a:pt x="254" y="259"/>
                  </a:cubicBezTo>
                  <a:cubicBezTo>
                    <a:pt x="254" y="244"/>
                    <a:pt x="261" y="211"/>
                    <a:pt x="266" y="188"/>
                  </a:cubicBezTo>
                  <a:cubicBezTo>
                    <a:pt x="272" y="164"/>
                    <a:pt x="278" y="139"/>
                    <a:pt x="284" y="115"/>
                  </a:cubicBezTo>
                  <a:cubicBezTo>
                    <a:pt x="286" y="105"/>
                    <a:pt x="291" y="81"/>
                    <a:pt x="295" y="71"/>
                  </a:cubicBezTo>
                  <a:cubicBezTo>
                    <a:pt x="296" y="54"/>
                    <a:pt x="303" y="29"/>
                    <a:pt x="303" y="25"/>
                  </a:cubicBezTo>
                  <a:cubicBezTo>
                    <a:pt x="303" y="13"/>
                    <a:pt x="295" y="8"/>
                    <a:pt x="286" y="8"/>
                  </a:cubicBezTo>
                  <a:cubicBezTo>
                    <a:pt x="282" y="8"/>
                    <a:pt x="266" y="8"/>
                    <a:pt x="261" y="31"/>
                  </a:cubicBezTo>
                  <a:cubicBezTo>
                    <a:pt x="252" y="72"/>
                    <a:pt x="242" y="114"/>
                    <a:pt x="233" y="155"/>
                  </a:cubicBezTo>
                  <a:cubicBezTo>
                    <a:pt x="224" y="190"/>
                    <a:pt x="219" y="219"/>
                    <a:pt x="215" y="224"/>
                  </a:cubicBezTo>
                  <a:cubicBezTo>
                    <a:pt x="215" y="228"/>
                    <a:pt x="185" y="290"/>
                    <a:pt x="136" y="290"/>
                  </a:cubicBezTo>
                  <a:cubicBezTo>
                    <a:pt x="104" y="290"/>
                    <a:pt x="90" y="267"/>
                    <a:pt x="90" y="230"/>
                  </a:cubicBezTo>
                  <a:cubicBezTo>
                    <a:pt x="90" y="211"/>
                    <a:pt x="93" y="192"/>
                    <a:pt x="99" y="173"/>
                  </a:cubicBezTo>
                  <a:cubicBezTo>
                    <a:pt x="107" y="136"/>
                    <a:pt x="115" y="98"/>
                    <a:pt x="123" y="6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65" name="Figura a mano libera: forma 186"/>
            <p:cNvSpPr/>
            <p:nvPr/>
          </p:nvSpPr>
          <p:spPr>
            <a:xfrm>
              <a:off x="8366760" y="2923200"/>
              <a:ext cx="25200" cy="71640"/>
            </a:xfrm>
            <a:custGeom>
              <a:avLst/>
              <a:gdLst>
                <a:gd name="textAreaLeft" fmla="*/ 0 w 25200"/>
                <a:gd name="textAreaRight" fmla="*/ 26280 w 25200"/>
                <a:gd name="textAreaTop" fmla="*/ 0 h 71640"/>
                <a:gd name="textAreaBottom" fmla="*/ 72720 h 71640"/>
              </a:gdLst>
              <a:ahLst/>
              <a:cxnLst/>
              <a:rect l="textAreaLeft" t="textAreaTop" r="textAreaRight" b="textAreaBottom"/>
              <a:pathLst>
                <a:path w="73" h="202">
                  <a:moveTo>
                    <a:pt x="73" y="71"/>
                  </a:moveTo>
                  <a:cubicBezTo>
                    <a:pt x="73" y="27"/>
                    <a:pt x="59" y="0"/>
                    <a:pt x="34" y="0"/>
                  </a:cubicBezTo>
                  <a:cubicBezTo>
                    <a:pt x="13" y="0"/>
                    <a:pt x="0" y="18"/>
                    <a:pt x="0" y="37"/>
                  </a:cubicBezTo>
                  <a:cubicBezTo>
                    <a:pt x="0" y="54"/>
                    <a:pt x="13" y="73"/>
                    <a:pt x="34" y="73"/>
                  </a:cubicBezTo>
                  <a:cubicBezTo>
                    <a:pt x="41" y="73"/>
                    <a:pt x="50" y="69"/>
                    <a:pt x="55" y="64"/>
                  </a:cubicBezTo>
                  <a:cubicBezTo>
                    <a:pt x="57" y="62"/>
                    <a:pt x="57" y="62"/>
                    <a:pt x="59" y="62"/>
                  </a:cubicBezTo>
                  <a:cubicBezTo>
                    <a:pt x="59" y="65"/>
                    <a:pt x="60" y="62"/>
                    <a:pt x="60" y="71"/>
                  </a:cubicBezTo>
                  <a:cubicBezTo>
                    <a:pt x="60" y="121"/>
                    <a:pt x="38" y="162"/>
                    <a:pt x="18" y="184"/>
                  </a:cubicBezTo>
                  <a:cubicBezTo>
                    <a:pt x="12" y="191"/>
                    <a:pt x="11" y="192"/>
                    <a:pt x="11" y="194"/>
                  </a:cubicBezTo>
                  <a:cubicBezTo>
                    <a:pt x="11" y="200"/>
                    <a:pt x="15" y="202"/>
                    <a:pt x="16" y="202"/>
                  </a:cubicBezTo>
                  <a:cubicBezTo>
                    <a:pt x="23" y="202"/>
                    <a:pt x="73" y="150"/>
                    <a:pt x="73" y="7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66" name="Figura a mano libera: forma 187"/>
            <p:cNvSpPr/>
            <p:nvPr/>
          </p:nvSpPr>
          <p:spPr>
            <a:xfrm>
              <a:off x="8453160" y="2845440"/>
              <a:ext cx="106920" cy="105840"/>
            </a:xfrm>
            <a:custGeom>
              <a:avLst/>
              <a:gdLst>
                <a:gd name="textAreaLeft" fmla="*/ 0 w 106920"/>
                <a:gd name="textAreaRight" fmla="*/ 108000 w 106920"/>
                <a:gd name="textAreaTop" fmla="*/ 0 h 105840"/>
                <a:gd name="textAreaBottom" fmla="*/ 106920 h 105840"/>
              </a:gdLst>
              <a:ahLst/>
              <a:cxnLst/>
              <a:rect l="textAreaLeft" t="textAreaTop" r="textAreaRight" b="textAreaBottom"/>
              <a:pathLst>
                <a:path w="300" h="297">
                  <a:moveTo>
                    <a:pt x="164" y="38"/>
                  </a:moveTo>
                  <a:cubicBezTo>
                    <a:pt x="199" y="38"/>
                    <a:pt x="234" y="38"/>
                    <a:pt x="268" y="38"/>
                  </a:cubicBezTo>
                  <a:cubicBezTo>
                    <a:pt x="277" y="38"/>
                    <a:pt x="300" y="38"/>
                    <a:pt x="300" y="15"/>
                  </a:cubicBezTo>
                  <a:cubicBezTo>
                    <a:pt x="300" y="0"/>
                    <a:pt x="286" y="0"/>
                    <a:pt x="275" y="0"/>
                  </a:cubicBezTo>
                  <a:cubicBezTo>
                    <a:pt x="217" y="0"/>
                    <a:pt x="159" y="0"/>
                    <a:pt x="101" y="0"/>
                  </a:cubicBezTo>
                  <a:cubicBezTo>
                    <a:pt x="88" y="0"/>
                    <a:pt x="66" y="0"/>
                    <a:pt x="37" y="30"/>
                  </a:cubicBezTo>
                  <a:cubicBezTo>
                    <a:pt x="16" y="55"/>
                    <a:pt x="0" y="88"/>
                    <a:pt x="0" y="92"/>
                  </a:cubicBezTo>
                  <a:cubicBezTo>
                    <a:pt x="3" y="94"/>
                    <a:pt x="0" y="97"/>
                    <a:pt x="7" y="97"/>
                  </a:cubicBezTo>
                  <a:cubicBezTo>
                    <a:pt x="13" y="97"/>
                    <a:pt x="13" y="96"/>
                    <a:pt x="16" y="90"/>
                  </a:cubicBezTo>
                  <a:cubicBezTo>
                    <a:pt x="48" y="38"/>
                    <a:pt x="83" y="38"/>
                    <a:pt x="96" y="38"/>
                  </a:cubicBezTo>
                  <a:cubicBezTo>
                    <a:pt x="113" y="38"/>
                    <a:pt x="130" y="38"/>
                    <a:pt x="147" y="38"/>
                  </a:cubicBezTo>
                  <a:cubicBezTo>
                    <a:pt x="127" y="110"/>
                    <a:pt x="107" y="181"/>
                    <a:pt x="87" y="253"/>
                  </a:cubicBezTo>
                  <a:cubicBezTo>
                    <a:pt x="83" y="260"/>
                    <a:pt x="80" y="276"/>
                    <a:pt x="80" y="278"/>
                  </a:cubicBezTo>
                  <a:cubicBezTo>
                    <a:pt x="80" y="285"/>
                    <a:pt x="85" y="297"/>
                    <a:pt x="97" y="297"/>
                  </a:cubicBezTo>
                  <a:cubicBezTo>
                    <a:pt x="118" y="297"/>
                    <a:pt x="122" y="278"/>
                    <a:pt x="124" y="268"/>
                  </a:cubicBezTo>
                  <a:cubicBezTo>
                    <a:pt x="137" y="191"/>
                    <a:pt x="151" y="115"/>
                    <a:pt x="164" y="3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667" name="Figura a mano libera: forma 188"/>
            <p:cNvSpPr/>
            <p:nvPr/>
          </p:nvSpPr>
          <p:spPr>
            <a:xfrm>
              <a:off x="8582040" y="2768040"/>
              <a:ext cx="51120" cy="240480"/>
            </a:xfrm>
            <a:custGeom>
              <a:avLst/>
              <a:gdLst>
                <a:gd name="textAreaLeft" fmla="*/ 0 w 51120"/>
                <a:gd name="textAreaRight" fmla="*/ 52200 w 51120"/>
                <a:gd name="textAreaTop" fmla="*/ 0 h 240480"/>
                <a:gd name="textAreaBottom" fmla="*/ 241560 h 240480"/>
              </a:gdLst>
              <a:ahLst/>
              <a:cxnLst/>
              <a:rect l="textAreaLeft" t="textAreaTop" r="textAreaRight" b="textAreaBottom"/>
              <a:pathLst>
                <a:path w="145" h="671">
                  <a:moveTo>
                    <a:pt x="145" y="336"/>
                  </a:moveTo>
                  <a:cubicBezTo>
                    <a:pt x="145" y="284"/>
                    <a:pt x="138" y="201"/>
                    <a:pt x="104" y="127"/>
                  </a:cubicBezTo>
                  <a:cubicBezTo>
                    <a:pt x="67" y="44"/>
                    <a:pt x="14" y="0"/>
                    <a:pt x="7" y="0"/>
                  </a:cubicBezTo>
                  <a:cubicBezTo>
                    <a:pt x="4" y="0"/>
                    <a:pt x="0" y="2"/>
                    <a:pt x="0" y="6"/>
                  </a:cubicBezTo>
                  <a:cubicBezTo>
                    <a:pt x="0" y="10"/>
                    <a:pt x="0" y="10"/>
                    <a:pt x="13" y="23"/>
                  </a:cubicBezTo>
                  <a:cubicBezTo>
                    <a:pt x="74" y="88"/>
                    <a:pt x="110" y="196"/>
                    <a:pt x="110" y="336"/>
                  </a:cubicBezTo>
                  <a:cubicBezTo>
                    <a:pt x="110" y="451"/>
                    <a:pt x="87" y="567"/>
                    <a:pt x="9" y="654"/>
                  </a:cubicBezTo>
                  <a:cubicBezTo>
                    <a:pt x="0" y="661"/>
                    <a:pt x="0" y="661"/>
                    <a:pt x="0" y="663"/>
                  </a:cubicBezTo>
                  <a:cubicBezTo>
                    <a:pt x="0" y="669"/>
                    <a:pt x="4" y="671"/>
                    <a:pt x="7" y="671"/>
                  </a:cubicBezTo>
                  <a:cubicBezTo>
                    <a:pt x="14" y="671"/>
                    <a:pt x="69" y="625"/>
                    <a:pt x="106" y="541"/>
                  </a:cubicBezTo>
                  <a:cubicBezTo>
                    <a:pt x="138" y="466"/>
                    <a:pt x="145" y="391"/>
                    <a:pt x="145" y="33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pic>
        <p:nvPicPr>
          <p:cNvPr id="3" name="Picture 15" descr="SigilloLogoLAST_WhiteOK">
            <a:extLst>
              <a:ext uri="{FF2B5EF4-FFF2-40B4-BE49-F238E27FC236}">
                <a16:creationId xmlns:a16="http://schemas.microsoft.com/office/drawing/2014/main" id="{91D3257A-9FA5-CD73-B061-8B04D9B83D0E}"/>
              </a:ext>
            </a:extLst>
          </p:cNvPr>
          <p:cNvPicPr/>
          <p:nvPr/>
        </p:nvPicPr>
        <p:blipFill>
          <a:blip r:embed="rId4"/>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E2D55D68-7567-19ED-B999-08409C7A89A9}"/>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Neutrino </a:t>
            </a:r>
            <a:r>
              <a:rPr lang="it-IT" sz="3500" strike="noStrike" spc="-1" dirty="0" err="1">
                <a:solidFill>
                  <a:srgbClr val="FFFFFF"/>
                </a:solidFill>
                <a:ea typeface="DejaVu Sans"/>
              </a:rPr>
              <a:t>Oscillations</a:t>
            </a:r>
            <a:endParaRPr lang="en-GB" sz="3500" strike="noStrike" spc="-1"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4133658" y="2718437"/>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Montecarlo</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386620" y="389687"/>
            <a:ext cx="1720440" cy="768240"/>
          </a:xfrm>
          <a:prstGeom prst="rect">
            <a:avLst/>
          </a:prstGeom>
          <a:ln w="0">
            <a:noFill/>
          </a:ln>
        </p:spPr>
      </p:pic>
    </p:spTree>
    <p:extLst>
      <p:ext uri="{BB962C8B-B14F-4D97-AF65-F5344CB8AC3E}">
        <p14:creationId xmlns:p14="http://schemas.microsoft.com/office/powerpoint/2010/main" val="64284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220452" y="1046826"/>
            <a:ext cx="2593087" cy="367878"/>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1800" b="1" spc="-1" dirty="0">
                <a:solidFill>
                  <a:schemeClr val="tx2"/>
                </a:solidFill>
                <a:latin typeface="Times New Roman"/>
              </a:rPr>
              <a:t>Metodo Montecarlo</a:t>
            </a:r>
            <a:endParaRPr lang="en-GB" sz="1800" spc="-1" dirty="0">
              <a:solidFill>
                <a:schemeClr val="tx2"/>
              </a:solidFill>
              <a:latin typeface="Arial"/>
            </a:endParaRPr>
          </a:p>
        </p:txBody>
      </p:sp>
      <p:sp>
        <p:nvSpPr>
          <p:cNvPr id="4" name="CasellaDiTesto 3">
            <a:extLst>
              <a:ext uri="{FF2B5EF4-FFF2-40B4-BE49-F238E27FC236}">
                <a16:creationId xmlns:a16="http://schemas.microsoft.com/office/drawing/2014/main" id="{CF60D1DA-EE8E-AE66-BA5D-A86AFD539DBF}"/>
              </a:ext>
            </a:extLst>
          </p:cNvPr>
          <p:cNvSpPr txBox="1"/>
          <p:nvPr/>
        </p:nvSpPr>
        <p:spPr>
          <a:xfrm>
            <a:off x="3601425" y="1028178"/>
            <a:ext cx="8136305" cy="2554545"/>
          </a:xfrm>
          <a:prstGeom prst="rect">
            <a:avLst/>
          </a:prstGeom>
          <a:noFill/>
        </p:spPr>
        <p:txBody>
          <a:bodyPr wrap="square">
            <a:spAutoFit/>
          </a:bodyPr>
          <a:lstStyle/>
          <a:p>
            <a:pPr marL="285750" indent="-285750" algn="l">
              <a:buFont typeface="Arial" panose="020B0604020202020204" pitchFamily="34" charset="0"/>
              <a:buChar char="•"/>
            </a:pPr>
            <a:r>
              <a:rPr lang="it-IT" sz="1600" b="0" i="0" dirty="0">
                <a:effectLst/>
                <a:latin typeface="Times New Roman" panose="02020603050405020304" pitchFamily="18" charset="0"/>
                <a:cs typeface="Times New Roman" panose="02020603050405020304" pitchFamily="18" charset="0"/>
              </a:rPr>
              <a:t>Il metodo Monte Carlo è una tecnica di simulazione che si basa sulla generazione casuale di numeri per risolvere problemi. </a:t>
            </a:r>
            <a:r>
              <a:rPr lang="it-IT" sz="1600" dirty="0">
                <a:latin typeface="Times New Roman" panose="02020603050405020304" pitchFamily="18" charset="0"/>
                <a:cs typeface="Times New Roman" panose="02020603050405020304" pitchFamily="18" charset="0"/>
              </a:rPr>
              <a:t>U</a:t>
            </a:r>
            <a:r>
              <a:rPr lang="it-IT" sz="1600" b="0" i="0" dirty="0">
                <a:effectLst/>
                <a:latin typeface="Times New Roman" panose="02020603050405020304" pitchFamily="18" charset="0"/>
                <a:cs typeface="Times New Roman" panose="02020603050405020304" pitchFamily="18" charset="0"/>
              </a:rPr>
              <a:t>tilizzato quando il problema è troppo complesso per risolverlo con metodi analitici standard.</a:t>
            </a:r>
          </a:p>
          <a:p>
            <a:pPr marL="285750" indent="-285750" algn="l">
              <a:buFont typeface="Arial" panose="020B0604020202020204" pitchFamily="34" charset="0"/>
              <a:buChar char="•"/>
            </a:pPr>
            <a:r>
              <a:rPr lang="it-IT" sz="1600" b="0" i="0" dirty="0">
                <a:solidFill>
                  <a:srgbClr val="539FF3"/>
                </a:solidFill>
                <a:effectLst/>
                <a:latin typeface="Times New Roman" panose="02020603050405020304" pitchFamily="18" charset="0"/>
                <a:cs typeface="Times New Roman" panose="02020603050405020304" pitchFamily="18" charset="0"/>
              </a:rPr>
              <a:t>La legge dei grandi numeri </a:t>
            </a:r>
            <a:r>
              <a:rPr lang="it-IT" sz="1600" b="0" i="0" dirty="0">
                <a:effectLst/>
                <a:latin typeface="Times New Roman" panose="02020603050405020304" pitchFamily="18" charset="0"/>
                <a:cs typeface="Times New Roman" panose="02020603050405020304" pitchFamily="18" charset="0"/>
              </a:rPr>
              <a:t>descrive il risultato dell'esecuzione dello stesso esperimento un gran numero di volte. Secondo la legge, la media aritmetica dei risultati ottenuti da un gran numero di prove dovrebbe avvicinarsi al valore atteso e tenderà a rimanere vicino a questo valore quanto più prove vengono condotte.</a:t>
            </a:r>
          </a:p>
          <a:p>
            <a:pPr marL="285750" indent="-285750" algn="l">
              <a:buFont typeface="Arial" panose="020B0604020202020204" pitchFamily="34" charset="0"/>
              <a:buChar char="•"/>
            </a:pPr>
            <a:r>
              <a:rPr lang="it-IT" sz="1600" b="0" i="0" dirty="0">
                <a:effectLst/>
                <a:latin typeface="Times New Roman" panose="02020603050405020304" pitchFamily="18" charset="0"/>
                <a:cs typeface="Times New Roman" panose="02020603050405020304" pitchFamily="18" charset="0"/>
              </a:rPr>
              <a:t>Dato che il metodo Monte Carlo si basa su ripetute simulazioni o "prove", la legge dei grandi numeri assicura che la media dei risultati di queste simulazioni converga verso il valore atteso.</a:t>
            </a:r>
          </a:p>
        </p:txBody>
      </p:sp>
      <p:pic>
        <p:nvPicPr>
          <p:cNvPr id="5" name="Immagine 4">
            <a:extLst>
              <a:ext uri="{FF2B5EF4-FFF2-40B4-BE49-F238E27FC236}">
                <a16:creationId xmlns:a16="http://schemas.microsoft.com/office/drawing/2014/main" id="{A390C59E-5169-2090-5630-34F6937F7701}"/>
              </a:ext>
            </a:extLst>
          </p:cNvPr>
          <p:cNvPicPr>
            <a:picLocks noChangeAspect="1"/>
          </p:cNvPicPr>
          <p:nvPr/>
        </p:nvPicPr>
        <p:blipFill>
          <a:blip r:embed="rId3"/>
          <a:stretch>
            <a:fillRect/>
          </a:stretch>
        </p:blipFill>
        <p:spPr>
          <a:xfrm>
            <a:off x="237307" y="4021838"/>
            <a:ext cx="11717385" cy="2010056"/>
          </a:xfrm>
          <a:prstGeom prst="rect">
            <a:avLst/>
          </a:prstGeom>
        </p:spPr>
      </p:pic>
    </p:spTree>
    <p:extLst>
      <p:ext uri="{BB962C8B-B14F-4D97-AF65-F5344CB8AC3E}">
        <p14:creationId xmlns:p14="http://schemas.microsoft.com/office/powerpoint/2010/main" val="839303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8" name="CasellaDiTesto 13">
            <a:extLst>
              <a:ext uri="{FF2B5EF4-FFF2-40B4-BE49-F238E27FC236}">
                <a16:creationId xmlns:a16="http://schemas.microsoft.com/office/drawing/2014/main" id="{D6D39860-F4E7-A3A2-F248-E1416AD8A7B0}"/>
              </a:ext>
            </a:extLst>
          </p:cNvPr>
          <p:cNvSpPr/>
          <p:nvPr/>
        </p:nvSpPr>
        <p:spPr>
          <a:xfrm>
            <a:off x="1548748" y="3461592"/>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914400" indent="-914400" algn="ctr">
              <a:lnSpc>
                <a:spcPct val="100000"/>
              </a:lnSpc>
              <a:buClr>
                <a:srgbClr val="FFFFFF"/>
              </a:buClr>
              <a:buFont typeface="Arial"/>
              <a:buChar char="•"/>
            </a:pPr>
            <a:r>
              <a:rPr lang="it-IT" sz="4800" b="1" strike="noStrike" spc="-1" dirty="0" err="1">
                <a:solidFill>
                  <a:schemeClr val="bg1"/>
                </a:solidFill>
                <a:latin typeface="Times New Roman"/>
                <a:ea typeface="DejaVu Sans"/>
              </a:rPr>
              <a:t>Supervised</a:t>
            </a:r>
            <a:r>
              <a:rPr lang="it-IT" sz="4800" b="1" strike="noStrike" spc="-1" dirty="0">
                <a:solidFill>
                  <a:schemeClr val="bg1"/>
                </a:solidFill>
                <a:latin typeface="Times New Roman"/>
                <a:ea typeface="DejaVu Sans"/>
              </a:rPr>
              <a:t> Learning</a:t>
            </a:r>
            <a:endParaRPr lang="en-GB" sz="4800" b="0" strike="noStrike" spc="-1" dirty="0">
              <a:solidFill>
                <a:schemeClr val="bg1"/>
              </a:solidFill>
              <a:latin typeface="Arial"/>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4133658" y="2718437"/>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Machine Learning</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386620" y="389687"/>
            <a:ext cx="1720440" cy="768240"/>
          </a:xfrm>
          <a:prstGeom prst="rect">
            <a:avLst/>
          </a:prstGeom>
          <a:ln w="0">
            <a:noFill/>
          </a:ln>
        </p:spPr>
      </p:pic>
    </p:spTree>
    <p:extLst>
      <p:ext uri="{BB962C8B-B14F-4D97-AF65-F5344CB8AC3E}">
        <p14:creationId xmlns:p14="http://schemas.microsoft.com/office/powerpoint/2010/main" val="235352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gura a mano libera: forma 30">
            <a:extLst>
              <a:ext uri="{FF2B5EF4-FFF2-40B4-BE49-F238E27FC236}">
                <a16:creationId xmlns:a16="http://schemas.microsoft.com/office/drawing/2014/main" id="{D1A9DD74-08E3-9174-992B-58C13434EEAD}"/>
              </a:ext>
            </a:extLst>
          </p:cNvPr>
          <p:cNvSpPr/>
          <p:nvPr/>
        </p:nvSpPr>
        <p:spPr>
          <a:xfrm>
            <a:off x="360" y="0"/>
            <a:ext cx="12188880" cy="853560"/>
          </a:xfrm>
          <a:custGeom>
            <a:avLst/>
            <a:gdLst>
              <a:gd name="textAreaLeft" fmla="*/ 0 w 12188880"/>
              <a:gd name="textAreaRight" fmla="*/ 12190680 w 12188880"/>
              <a:gd name="textAreaTop" fmla="*/ 0 h 853560"/>
              <a:gd name="textAreaBottom" fmla="*/ 855360 h 85356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154" name="CasellaDiTesto 6"/>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157" name="CasellaDiTesto 10"/>
          <p:cNvSpPr/>
          <p:nvPr/>
        </p:nvSpPr>
        <p:spPr>
          <a:xfrm>
            <a:off x="8993430" y="2394707"/>
            <a:ext cx="182880" cy="367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endParaRPr lang="it-IT" sz="1800" b="0" strike="noStrike" spc="-1">
              <a:solidFill>
                <a:srgbClr val="000000"/>
              </a:solidFill>
              <a:latin typeface="Calibri"/>
              <a:ea typeface="DejaVu Sans"/>
            </a:endParaRPr>
          </a:p>
        </p:txBody>
      </p:sp>
      <p:sp>
        <p:nvSpPr>
          <p:cNvPr id="158" name="CasellaDiTesto 12"/>
          <p:cNvSpPr/>
          <p:nvPr/>
        </p:nvSpPr>
        <p:spPr>
          <a:xfrm>
            <a:off x="227520" y="1021770"/>
            <a:ext cx="1191564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1600" b="0" strike="noStrike" spc="-1" dirty="0">
                <a:solidFill>
                  <a:srgbClr val="000000"/>
                </a:solidFill>
                <a:latin typeface="Times New Roman"/>
                <a:ea typeface="DejaVu Sans"/>
              </a:rPr>
              <a:t>Il </a:t>
            </a:r>
            <a:r>
              <a:rPr lang="it-IT" sz="1600" b="0" strike="noStrike" spc="-1" dirty="0" err="1">
                <a:solidFill>
                  <a:srgbClr val="000000"/>
                </a:solidFill>
                <a:latin typeface="Times New Roman"/>
                <a:ea typeface="DejaVu Sans"/>
              </a:rPr>
              <a:t>Jiangmen</a:t>
            </a:r>
            <a:r>
              <a:rPr lang="it-IT" sz="1600" b="0" strike="noStrike" spc="-1" dirty="0">
                <a:solidFill>
                  <a:srgbClr val="000000"/>
                </a:solidFill>
                <a:latin typeface="Times New Roman"/>
                <a:ea typeface="DejaVu Sans"/>
              </a:rPr>
              <a:t> Underground Neutrino </a:t>
            </a:r>
            <a:r>
              <a:rPr lang="it-IT" sz="1600" b="0" strike="noStrike" spc="-1" dirty="0" err="1">
                <a:solidFill>
                  <a:srgbClr val="000000"/>
                </a:solidFill>
                <a:latin typeface="Times New Roman"/>
                <a:ea typeface="DejaVu Sans"/>
              </a:rPr>
              <a:t>Observatory</a:t>
            </a:r>
            <a:r>
              <a:rPr lang="it-IT" sz="1600" b="0" strike="noStrike" spc="-1" dirty="0">
                <a:solidFill>
                  <a:srgbClr val="000000"/>
                </a:solidFill>
                <a:latin typeface="Times New Roman"/>
                <a:ea typeface="DejaVu Sans"/>
              </a:rPr>
              <a:t> (JUNO) è in fase di realizzazione, sotto la collina </a:t>
            </a:r>
            <a:r>
              <a:rPr lang="it-IT" sz="1600" b="0" strike="noStrike" spc="-1" dirty="0" err="1">
                <a:solidFill>
                  <a:srgbClr val="000000"/>
                </a:solidFill>
                <a:latin typeface="Times New Roman"/>
                <a:ea typeface="DejaVu Sans"/>
              </a:rPr>
              <a:t>Dashi</a:t>
            </a:r>
            <a:r>
              <a:rPr lang="it-IT" sz="1600" b="0" strike="noStrike" spc="-1" dirty="0">
                <a:solidFill>
                  <a:srgbClr val="000000"/>
                </a:solidFill>
                <a:latin typeface="Times New Roman"/>
                <a:ea typeface="DejaVu Sans"/>
              </a:rPr>
              <a:t> (Sud della Cina). </a:t>
            </a:r>
            <a:endParaRPr lang="en-GB" sz="1600" spc="-1" dirty="0">
              <a:solidFill>
                <a:srgbClr val="000000"/>
              </a:solidFill>
              <a:latin typeface="Arial"/>
            </a:endParaRPr>
          </a:p>
          <a:p>
            <a:pPr>
              <a:lnSpc>
                <a:spcPct val="100000"/>
              </a:lnSpc>
            </a:pPr>
            <a:r>
              <a:rPr lang="en-GB" sz="1600" b="0" strike="noStrike" spc="-1" dirty="0">
                <a:solidFill>
                  <a:srgbClr val="000000"/>
                </a:solidFill>
                <a:latin typeface="Arial"/>
                <a:ea typeface="DejaVu Sans"/>
              </a:rPr>
              <a:t>                                                               </a:t>
            </a:r>
            <a:r>
              <a:rPr lang="it-IT" sz="1600" b="0" strike="noStrike" spc="-1" dirty="0">
                <a:solidFill>
                  <a:srgbClr val="000000"/>
                </a:solidFill>
                <a:latin typeface="Times New Roman"/>
                <a:ea typeface="DejaVu Sans"/>
              </a:rPr>
              <a:t>Obiettivo principale: rilevazione degli </a:t>
            </a:r>
            <a:endParaRPr lang="en-GB" sz="1600" b="0" strike="noStrike" spc="-1" dirty="0">
              <a:solidFill>
                <a:srgbClr val="000000"/>
              </a:solidFill>
              <a:latin typeface="Arial"/>
            </a:endParaRPr>
          </a:p>
        </p:txBody>
      </p:sp>
      <p:grpSp>
        <p:nvGrpSpPr>
          <p:cNvPr id="9" name="Gruppo 8">
            <a:extLst>
              <a:ext uri="{FF2B5EF4-FFF2-40B4-BE49-F238E27FC236}">
                <a16:creationId xmlns:a16="http://schemas.microsoft.com/office/drawing/2014/main" id="{5F8F3B28-BE92-8AC9-11A2-931095EF5206}"/>
              </a:ext>
            </a:extLst>
          </p:cNvPr>
          <p:cNvGrpSpPr/>
          <p:nvPr/>
        </p:nvGrpSpPr>
        <p:grpSpPr>
          <a:xfrm>
            <a:off x="842002" y="2164862"/>
            <a:ext cx="5732280" cy="1278474"/>
            <a:chOff x="842002" y="2164862"/>
            <a:chExt cx="5732280" cy="1278474"/>
          </a:xfrm>
        </p:grpSpPr>
        <p:sp>
          <p:nvSpPr>
            <p:cNvPr id="160" name="CasellaDiTesto 210"/>
            <p:cNvSpPr/>
            <p:nvPr/>
          </p:nvSpPr>
          <p:spPr>
            <a:xfrm>
              <a:off x="842002" y="2164862"/>
              <a:ext cx="5732280" cy="12784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1" strike="noStrike" spc="-1" dirty="0">
                  <a:solidFill>
                    <a:srgbClr val="5C646F"/>
                  </a:solidFill>
                  <a:latin typeface="Times New Roman"/>
                  <a:ea typeface="DejaVu Sans"/>
                </a:rPr>
                <a:t>Central Detector (CD):</a:t>
              </a:r>
              <a:endParaRPr lang="en-GB" sz="1600" b="0" strike="noStrike" spc="-1" dirty="0">
                <a:solidFill>
                  <a:srgbClr val="5C646F"/>
                </a:solidFill>
                <a:latin typeface="Arial"/>
              </a:endParaRPr>
            </a:p>
            <a:p>
              <a:pPr marL="673200" lvl="1" indent="-216000">
                <a:lnSpc>
                  <a:spcPct val="100000"/>
                </a:lnSpc>
                <a:buClr>
                  <a:srgbClr val="000000"/>
                </a:buClr>
                <a:buFont typeface="Symbol"/>
                <a:buChar char=""/>
              </a:pPr>
              <a:r>
                <a:rPr lang="it-IT" sz="1600" b="0" strike="noStrike" spc="-1" dirty="0">
                  <a:solidFill>
                    <a:srgbClr val="000000"/>
                  </a:solidFill>
                  <a:latin typeface="Times New Roman"/>
                  <a:ea typeface="DejaVu Sans"/>
                </a:rPr>
                <a:t>rilevatore compatto</a:t>
              </a:r>
              <a:endParaRPr lang="en-GB" sz="1600" b="0" strike="noStrike" spc="-1" dirty="0">
                <a:solidFill>
                  <a:srgbClr val="000000"/>
                </a:solidFill>
                <a:latin typeface="Arial"/>
              </a:endParaRPr>
            </a:p>
            <a:p>
              <a:pPr marL="673200" lvl="1" indent="-216000">
                <a:lnSpc>
                  <a:spcPct val="100000"/>
                </a:lnSpc>
                <a:buClr>
                  <a:srgbClr val="000000"/>
                </a:buClr>
                <a:buFont typeface="Symbol"/>
                <a:buChar char=""/>
              </a:pPr>
              <a:r>
                <a:rPr lang="it-IT" sz="1600" b="0" strike="noStrike" spc="-1" dirty="0">
                  <a:solidFill>
                    <a:srgbClr val="000000"/>
                  </a:solidFill>
                  <a:latin typeface="Times New Roman"/>
                  <a:ea typeface="DejaVu Sans"/>
                </a:rPr>
                <a:t>risoluzione energetica effettiva di</a:t>
              </a:r>
              <a:r>
                <a:rPr lang="it-IT" sz="1600" b="0" strike="noStrike" spc="-1" dirty="0">
                  <a:solidFill>
                    <a:srgbClr val="000000"/>
                  </a:solidFill>
                  <a:latin typeface="Arial"/>
                  <a:ea typeface="DejaVu Sans"/>
                </a:rPr>
                <a:t> </a:t>
              </a:r>
              <a:endParaRPr lang="en-GB" sz="1600" b="0" strike="noStrike" spc="-1" dirty="0">
                <a:solidFill>
                  <a:srgbClr val="000000"/>
                </a:solidFill>
                <a:latin typeface="Arial"/>
              </a:endParaRPr>
            </a:p>
            <a:p>
              <a:pPr marL="673200" lvl="1" indent="-216000">
                <a:lnSpc>
                  <a:spcPct val="100000"/>
                </a:lnSpc>
                <a:buClr>
                  <a:srgbClr val="000000"/>
                </a:buClr>
                <a:buFont typeface="Symbol"/>
                <a:buChar char=""/>
              </a:pPr>
              <a:r>
                <a:rPr lang="it-IT" sz="1600" b="0" strike="noStrike" spc="-1" dirty="0">
                  <a:solidFill>
                    <a:srgbClr val="000000"/>
                  </a:solidFill>
                  <a:latin typeface="Times New Roman"/>
                  <a:ea typeface="Microsoft YaHei"/>
                </a:rPr>
                <a:t>posto all'interno di una vasca sferica di acrilico immersa 	</a:t>
              </a:r>
              <a:endParaRPr lang="en-GB" sz="1600" b="0" strike="noStrike" spc="-1" dirty="0">
                <a:solidFill>
                  <a:srgbClr val="000000"/>
                </a:solidFill>
                <a:latin typeface="Arial"/>
              </a:endParaRPr>
            </a:p>
            <a:p>
              <a:pPr marL="457200">
                <a:lnSpc>
                  <a:spcPct val="100000"/>
                </a:lnSpc>
              </a:pPr>
              <a:r>
                <a:rPr lang="it-IT" sz="1600" b="0" strike="noStrike" spc="-1" dirty="0">
                  <a:solidFill>
                    <a:srgbClr val="000000"/>
                  </a:solidFill>
                  <a:latin typeface="Times New Roman"/>
                  <a:ea typeface="Microsoft YaHei"/>
                </a:rPr>
                <a:t>    in una piscina d'acqua: </a:t>
              </a:r>
              <a:r>
                <a:rPr lang="it-IT" sz="1600" b="1" strike="noStrike" spc="-1" dirty="0">
                  <a:solidFill>
                    <a:srgbClr val="000000"/>
                  </a:solidFill>
                  <a:latin typeface="Times New Roman"/>
                  <a:ea typeface="Microsoft YaHei"/>
                </a:rPr>
                <a:t>R</a:t>
              </a:r>
              <a:r>
                <a:rPr lang="it-IT" sz="1600" b="1" strike="noStrike" spc="-1" dirty="0">
                  <a:solidFill>
                    <a:srgbClr val="000000"/>
                  </a:solidFill>
                  <a:latin typeface="Times New Roman"/>
                  <a:ea typeface="DejaVu Sans"/>
                </a:rPr>
                <a:t>ivelatore </a:t>
              </a:r>
              <a:r>
                <a:rPr lang="it-IT" sz="1600" b="1" strike="noStrike" spc="-1" dirty="0" err="1">
                  <a:solidFill>
                    <a:srgbClr val="000000"/>
                  </a:solidFill>
                  <a:latin typeface="Times New Roman"/>
                  <a:ea typeface="DejaVu Sans"/>
                </a:rPr>
                <a:t>Cherenkov</a:t>
              </a:r>
              <a:endParaRPr lang="en-GB" sz="1600" b="0" strike="noStrike" spc="-1" dirty="0">
                <a:solidFill>
                  <a:srgbClr val="000000"/>
                </a:solidFill>
                <a:latin typeface="Arial"/>
              </a:endParaRPr>
            </a:p>
            <a:p>
              <a:pPr>
                <a:lnSpc>
                  <a:spcPct val="100000"/>
                </a:lnSpc>
              </a:pPr>
              <a:endParaRPr lang="en-GB" sz="1800" b="0" strike="noStrike" spc="-1" dirty="0">
                <a:solidFill>
                  <a:srgbClr val="000000"/>
                </a:solidFill>
                <a:latin typeface="Arial"/>
              </a:endParaRPr>
            </a:p>
            <a:p>
              <a:pPr>
                <a:lnSpc>
                  <a:spcPct val="100000"/>
                </a:lnSpc>
              </a:pPr>
              <a:endParaRPr lang="en-GB" sz="1800" b="0" strike="noStrike" spc="-1" dirty="0">
                <a:solidFill>
                  <a:srgbClr val="000000"/>
                </a:solidFill>
                <a:latin typeface="Arial"/>
              </a:endParaRPr>
            </a:p>
            <a:p>
              <a:pPr>
                <a:lnSpc>
                  <a:spcPct val="100000"/>
                </a:lnSpc>
              </a:pPr>
              <a:endParaRPr lang="en-GB" sz="1800" b="0" strike="noStrike" spc="-1" dirty="0">
                <a:solidFill>
                  <a:srgbClr val="000000"/>
                </a:solidFill>
                <a:latin typeface="Arial"/>
              </a:endParaRPr>
            </a:p>
            <a:p>
              <a:pPr>
                <a:lnSpc>
                  <a:spcPct val="100000"/>
                </a:lnSpc>
              </a:pPr>
              <a:endParaRPr lang="en-GB" sz="1800" b="0" strike="noStrike" spc="-1" dirty="0">
                <a:solidFill>
                  <a:srgbClr val="000000"/>
                </a:solidFill>
                <a:latin typeface="Arial"/>
              </a:endParaRPr>
            </a:p>
          </p:txBody>
        </p:sp>
        <p:grpSp>
          <p:nvGrpSpPr>
            <p:cNvPr id="161" name="Gruppo 211"/>
            <p:cNvGrpSpPr/>
            <p:nvPr/>
          </p:nvGrpSpPr>
          <p:grpSpPr>
            <a:xfrm>
              <a:off x="4427654" y="2683120"/>
              <a:ext cx="1934691" cy="241958"/>
              <a:chOff x="4125600" y="2443680"/>
              <a:chExt cx="2144520" cy="268200"/>
            </a:xfrm>
          </p:grpSpPr>
          <p:sp>
            <p:nvSpPr>
              <p:cNvPr id="162" name="Figura a mano libera: forma 212"/>
              <p:cNvSpPr/>
              <p:nvPr/>
            </p:nvSpPr>
            <p:spPr>
              <a:xfrm>
                <a:off x="4127760" y="2455200"/>
                <a:ext cx="2132280" cy="245160"/>
              </a:xfrm>
              <a:custGeom>
                <a:avLst/>
                <a:gdLst>
                  <a:gd name="textAreaLeft" fmla="*/ 0 w 2132280"/>
                  <a:gd name="textAreaRight" fmla="*/ 2133360 w 2132280"/>
                  <a:gd name="textAreaTop" fmla="*/ 0 h 245160"/>
                  <a:gd name="textAreaBottom" fmla="*/ 246600 h 245160"/>
                </a:gdLst>
                <a:ahLst/>
                <a:cxnLst/>
                <a:rect l="textAreaLeft" t="textAreaTop" r="textAreaRight" b="textAreaBottom"/>
                <a:pathLst>
                  <a:path w="5441" h="615">
                    <a:moveTo>
                      <a:pt x="2719" y="615"/>
                    </a:moveTo>
                    <a:cubicBezTo>
                      <a:pt x="1813" y="615"/>
                      <a:pt x="906" y="615"/>
                      <a:pt x="0" y="615"/>
                    </a:cubicBezTo>
                    <a:cubicBezTo>
                      <a:pt x="0" y="410"/>
                      <a:pt x="0" y="205"/>
                      <a:pt x="0" y="0"/>
                    </a:cubicBezTo>
                    <a:cubicBezTo>
                      <a:pt x="1813" y="0"/>
                      <a:pt x="3627" y="0"/>
                      <a:pt x="5441" y="0"/>
                    </a:cubicBezTo>
                    <a:cubicBezTo>
                      <a:pt x="5441" y="205"/>
                      <a:pt x="5441" y="410"/>
                      <a:pt x="5441" y="615"/>
                    </a:cubicBezTo>
                    <a:cubicBezTo>
                      <a:pt x="4534" y="615"/>
                      <a:pt x="3626" y="615"/>
                      <a:pt x="2719" y="615"/>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dirty="0">
                  <a:solidFill>
                    <a:srgbClr val="000000"/>
                  </a:solidFill>
                  <a:latin typeface="Arial"/>
                  <a:ea typeface="DejaVu Sans"/>
                </a:endParaRPr>
              </a:p>
            </p:txBody>
          </p:sp>
          <p:sp>
            <p:nvSpPr>
              <p:cNvPr id="163" name="Figura a mano libera: forma 213"/>
              <p:cNvSpPr/>
              <p:nvPr/>
            </p:nvSpPr>
            <p:spPr>
              <a:xfrm>
                <a:off x="4125600" y="2558880"/>
                <a:ext cx="105120" cy="98280"/>
              </a:xfrm>
              <a:custGeom>
                <a:avLst/>
                <a:gdLst>
                  <a:gd name="textAreaLeft" fmla="*/ 0 w 105120"/>
                  <a:gd name="textAreaRight" fmla="*/ 106200 w 105120"/>
                  <a:gd name="textAreaTop" fmla="*/ 0 h 98280"/>
                  <a:gd name="textAreaBottom" fmla="*/ 99720 h 98280"/>
                </a:gdLst>
                <a:ahLst/>
                <a:cxnLst/>
                <a:rect l="textAreaLeft" t="textAreaTop" r="textAreaRight" b="textAreaBottom"/>
                <a:pathLst>
                  <a:path w="272" h="248">
                    <a:moveTo>
                      <a:pt x="247" y="32"/>
                    </a:moveTo>
                    <a:cubicBezTo>
                      <a:pt x="254" y="32"/>
                      <a:pt x="272" y="32"/>
                      <a:pt x="272" y="13"/>
                    </a:cubicBezTo>
                    <a:cubicBezTo>
                      <a:pt x="272" y="0"/>
                      <a:pt x="262" y="0"/>
                      <a:pt x="253" y="0"/>
                    </a:cubicBezTo>
                    <a:cubicBezTo>
                      <a:pt x="214" y="0"/>
                      <a:pt x="174" y="0"/>
                      <a:pt x="135" y="0"/>
                    </a:cubicBezTo>
                    <a:cubicBezTo>
                      <a:pt x="57" y="0"/>
                      <a:pt x="0" y="92"/>
                      <a:pt x="0" y="158"/>
                    </a:cubicBezTo>
                    <a:cubicBezTo>
                      <a:pt x="0" y="208"/>
                      <a:pt x="29" y="248"/>
                      <a:pt x="76" y="248"/>
                    </a:cubicBezTo>
                    <a:cubicBezTo>
                      <a:pt x="138" y="248"/>
                      <a:pt x="206" y="179"/>
                      <a:pt x="206" y="92"/>
                    </a:cubicBezTo>
                    <a:cubicBezTo>
                      <a:pt x="206" y="84"/>
                      <a:pt x="206" y="57"/>
                      <a:pt x="191" y="32"/>
                    </a:cubicBezTo>
                    <a:cubicBezTo>
                      <a:pt x="210" y="32"/>
                      <a:pt x="228" y="32"/>
                      <a:pt x="247" y="32"/>
                    </a:cubicBezTo>
                    <a:moveTo>
                      <a:pt x="78" y="235"/>
                    </a:moveTo>
                    <a:cubicBezTo>
                      <a:pt x="51" y="235"/>
                      <a:pt x="31" y="216"/>
                      <a:pt x="31" y="174"/>
                    </a:cubicBezTo>
                    <a:cubicBezTo>
                      <a:pt x="31" y="158"/>
                      <a:pt x="38" y="112"/>
                      <a:pt x="56" y="78"/>
                    </a:cubicBezTo>
                    <a:cubicBezTo>
                      <a:pt x="78" y="40"/>
                      <a:pt x="109" y="32"/>
                      <a:pt x="126" y="32"/>
                    </a:cubicBezTo>
                    <a:cubicBezTo>
                      <a:pt x="169" y="32"/>
                      <a:pt x="173" y="68"/>
                      <a:pt x="173" y="86"/>
                    </a:cubicBezTo>
                    <a:cubicBezTo>
                      <a:pt x="173" y="113"/>
                      <a:pt x="163" y="158"/>
                      <a:pt x="146" y="187"/>
                    </a:cubicBezTo>
                    <a:cubicBezTo>
                      <a:pt x="125" y="220"/>
                      <a:pt x="97" y="235"/>
                      <a:pt x="78" y="23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4280" rIns="90000" bIns="4428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64" name="Figura a mano libera: forma 214"/>
              <p:cNvSpPr/>
              <p:nvPr/>
            </p:nvSpPr>
            <p:spPr>
              <a:xfrm>
                <a:off x="4243320" y="2582640"/>
                <a:ext cx="108360" cy="105480"/>
              </a:xfrm>
              <a:custGeom>
                <a:avLst/>
                <a:gdLst>
                  <a:gd name="textAreaLeft" fmla="*/ 0 w 108360"/>
                  <a:gd name="textAreaRight" fmla="*/ 109440 w 108360"/>
                  <a:gd name="textAreaTop" fmla="*/ 0 h 105480"/>
                  <a:gd name="textAreaBottom" fmla="*/ 106920 h 105480"/>
                </a:gdLst>
                <a:ahLst/>
                <a:cxnLst/>
                <a:rect l="textAreaLeft" t="textAreaTop" r="textAreaRight" b="textAreaBottom"/>
                <a:pathLst>
                  <a:path w="280" h="267">
                    <a:moveTo>
                      <a:pt x="262" y="176"/>
                    </a:moveTo>
                    <a:cubicBezTo>
                      <a:pt x="263" y="171"/>
                      <a:pt x="263" y="169"/>
                      <a:pt x="263" y="168"/>
                    </a:cubicBezTo>
                    <a:cubicBezTo>
                      <a:pt x="263" y="166"/>
                      <a:pt x="262" y="163"/>
                      <a:pt x="257" y="163"/>
                    </a:cubicBezTo>
                    <a:cubicBezTo>
                      <a:pt x="256" y="164"/>
                      <a:pt x="254" y="163"/>
                      <a:pt x="253" y="165"/>
                    </a:cubicBezTo>
                    <a:cubicBezTo>
                      <a:pt x="253" y="166"/>
                      <a:pt x="253" y="166"/>
                      <a:pt x="248" y="176"/>
                    </a:cubicBezTo>
                    <a:cubicBezTo>
                      <a:pt x="225" y="232"/>
                      <a:pt x="206" y="253"/>
                      <a:pt x="147" y="253"/>
                    </a:cubicBezTo>
                    <a:cubicBezTo>
                      <a:pt x="126" y="253"/>
                      <a:pt x="106" y="253"/>
                      <a:pt x="85" y="253"/>
                    </a:cubicBezTo>
                    <a:cubicBezTo>
                      <a:pt x="75" y="253"/>
                      <a:pt x="73" y="253"/>
                      <a:pt x="73" y="248"/>
                    </a:cubicBezTo>
                    <a:cubicBezTo>
                      <a:pt x="74" y="245"/>
                      <a:pt x="73" y="246"/>
                      <a:pt x="75" y="240"/>
                    </a:cubicBezTo>
                    <a:cubicBezTo>
                      <a:pt x="83" y="205"/>
                      <a:pt x="92" y="169"/>
                      <a:pt x="100" y="134"/>
                    </a:cubicBezTo>
                    <a:cubicBezTo>
                      <a:pt x="113" y="134"/>
                      <a:pt x="126" y="134"/>
                      <a:pt x="140" y="134"/>
                    </a:cubicBezTo>
                    <a:cubicBezTo>
                      <a:pt x="169" y="134"/>
                      <a:pt x="173" y="141"/>
                      <a:pt x="173" y="153"/>
                    </a:cubicBezTo>
                    <a:cubicBezTo>
                      <a:pt x="173" y="157"/>
                      <a:pt x="172" y="165"/>
                      <a:pt x="170" y="171"/>
                    </a:cubicBezTo>
                    <a:cubicBezTo>
                      <a:pt x="169" y="174"/>
                      <a:pt x="169" y="174"/>
                      <a:pt x="169" y="176"/>
                    </a:cubicBezTo>
                    <a:cubicBezTo>
                      <a:pt x="171" y="177"/>
                      <a:pt x="170" y="181"/>
                      <a:pt x="176" y="181"/>
                    </a:cubicBezTo>
                    <a:cubicBezTo>
                      <a:pt x="181" y="181"/>
                      <a:pt x="181" y="179"/>
                      <a:pt x="182" y="173"/>
                    </a:cubicBezTo>
                    <a:cubicBezTo>
                      <a:pt x="189" y="144"/>
                      <a:pt x="196" y="115"/>
                      <a:pt x="203" y="86"/>
                    </a:cubicBezTo>
                    <a:cubicBezTo>
                      <a:pt x="203" y="81"/>
                      <a:pt x="203" y="81"/>
                      <a:pt x="203" y="80"/>
                    </a:cubicBezTo>
                    <a:cubicBezTo>
                      <a:pt x="203" y="77"/>
                      <a:pt x="201" y="75"/>
                      <a:pt x="197" y="75"/>
                    </a:cubicBezTo>
                    <a:cubicBezTo>
                      <a:pt x="192" y="75"/>
                      <a:pt x="192" y="77"/>
                      <a:pt x="190" y="85"/>
                    </a:cubicBezTo>
                    <a:cubicBezTo>
                      <a:pt x="182" y="115"/>
                      <a:pt x="172" y="121"/>
                      <a:pt x="141" y="121"/>
                    </a:cubicBezTo>
                    <a:cubicBezTo>
                      <a:pt x="128" y="121"/>
                      <a:pt x="116" y="121"/>
                      <a:pt x="103" y="121"/>
                    </a:cubicBezTo>
                    <a:cubicBezTo>
                      <a:pt x="110" y="90"/>
                      <a:pt x="117" y="59"/>
                      <a:pt x="125" y="27"/>
                    </a:cubicBezTo>
                    <a:cubicBezTo>
                      <a:pt x="128" y="16"/>
                      <a:pt x="128" y="14"/>
                      <a:pt x="142" y="14"/>
                    </a:cubicBezTo>
                    <a:cubicBezTo>
                      <a:pt x="162" y="14"/>
                      <a:pt x="182" y="14"/>
                      <a:pt x="201" y="14"/>
                    </a:cubicBezTo>
                    <a:cubicBezTo>
                      <a:pt x="250" y="14"/>
                      <a:pt x="262" y="24"/>
                      <a:pt x="262" y="59"/>
                    </a:cubicBezTo>
                    <a:cubicBezTo>
                      <a:pt x="262" y="70"/>
                      <a:pt x="260" y="81"/>
                      <a:pt x="260" y="83"/>
                    </a:cubicBezTo>
                    <a:cubicBezTo>
                      <a:pt x="260" y="86"/>
                      <a:pt x="262" y="89"/>
                      <a:pt x="266" y="89"/>
                    </a:cubicBezTo>
                    <a:cubicBezTo>
                      <a:pt x="272" y="89"/>
                      <a:pt x="272" y="86"/>
                      <a:pt x="272" y="80"/>
                    </a:cubicBezTo>
                    <a:cubicBezTo>
                      <a:pt x="274" y="57"/>
                      <a:pt x="277" y="34"/>
                      <a:pt x="279" y="11"/>
                    </a:cubicBezTo>
                    <a:cubicBezTo>
                      <a:pt x="281" y="0"/>
                      <a:pt x="278" y="0"/>
                      <a:pt x="269" y="0"/>
                    </a:cubicBezTo>
                    <a:cubicBezTo>
                      <a:pt x="202" y="0"/>
                      <a:pt x="136" y="0"/>
                      <a:pt x="69" y="0"/>
                    </a:cubicBezTo>
                    <a:cubicBezTo>
                      <a:pt x="63" y="0"/>
                      <a:pt x="59" y="0"/>
                      <a:pt x="59" y="8"/>
                    </a:cubicBezTo>
                    <a:cubicBezTo>
                      <a:pt x="59" y="14"/>
                      <a:pt x="62" y="14"/>
                      <a:pt x="70" y="14"/>
                    </a:cubicBezTo>
                    <a:cubicBezTo>
                      <a:pt x="76" y="14"/>
                      <a:pt x="78" y="14"/>
                      <a:pt x="84" y="14"/>
                    </a:cubicBezTo>
                    <a:cubicBezTo>
                      <a:pt x="91" y="16"/>
                      <a:pt x="91" y="16"/>
                      <a:pt x="91" y="21"/>
                    </a:cubicBezTo>
                    <a:cubicBezTo>
                      <a:pt x="91" y="22"/>
                      <a:pt x="91" y="27"/>
                      <a:pt x="90" y="29"/>
                    </a:cubicBezTo>
                    <a:cubicBezTo>
                      <a:pt x="74" y="97"/>
                      <a:pt x="58" y="165"/>
                      <a:pt x="43" y="233"/>
                    </a:cubicBezTo>
                    <a:cubicBezTo>
                      <a:pt x="40" y="249"/>
                      <a:pt x="40" y="253"/>
                      <a:pt x="10" y="253"/>
                    </a:cubicBezTo>
                    <a:cubicBezTo>
                      <a:pt x="4" y="253"/>
                      <a:pt x="0" y="253"/>
                      <a:pt x="0" y="260"/>
                    </a:cubicBezTo>
                    <a:cubicBezTo>
                      <a:pt x="0" y="267"/>
                      <a:pt x="4" y="267"/>
                      <a:pt x="10" y="267"/>
                    </a:cubicBezTo>
                    <a:cubicBezTo>
                      <a:pt x="78" y="267"/>
                      <a:pt x="146" y="267"/>
                      <a:pt x="215" y="267"/>
                    </a:cubicBezTo>
                    <a:cubicBezTo>
                      <a:pt x="223" y="267"/>
                      <a:pt x="225" y="267"/>
                      <a:pt x="228" y="259"/>
                    </a:cubicBezTo>
                    <a:cubicBezTo>
                      <a:pt x="239" y="231"/>
                      <a:pt x="250" y="203"/>
                      <a:pt x="262" y="17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65" name="Figura a mano libera: forma 215"/>
              <p:cNvSpPr/>
              <p:nvPr/>
            </p:nvSpPr>
            <p:spPr>
              <a:xfrm>
                <a:off x="4381920" y="2487240"/>
                <a:ext cx="76680" cy="223200"/>
              </a:xfrm>
              <a:custGeom>
                <a:avLst/>
                <a:gdLst>
                  <a:gd name="textAreaLeft" fmla="*/ 0 w 76680"/>
                  <a:gd name="textAreaRight" fmla="*/ 77760 w 76680"/>
                  <a:gd name="textAreaTop" fmla="*/ 0 h 223200"/>
                  <a:gd name="textAreaBottom" fmla="*/ 224640 h 223200"/>
                </a:gdLst>
                <a:ahLst/>
                <a:cxnLst/>
                <a:rect l="textAreaLeft" t="textAreaTop" r="textAreaRight" b="textAreaBottom"/>
                <a:pathLst>
                  <a:path w="200" h="561">
                    <a:moveTo>
                      <a:pt x="198" y="20"/>
                    </a:moveTo>
                    <a:cubicBezTo>
                      <a:pt x="200" y="14"/>
                      <a:pt x="199" y="14"/>
                      <a:pt x="200" y="11"/>
                    </a:cubicBezTo>
                    <a:cubicBezTo>
                      <a:pt x="200" y="4"/>
                      <a:pt x="195" y="0"/>
                      <a:pt x="189" y="0"/>
                    </a:cubicBezTo>
                    <a:cubicBezTo>
                      <a:pt x="186" y="0"/>
                      <a:pt x="182" y="1"/>
                      <a:pt x="181" y="4"/>
                    </a:cubicBezTo>
                    <a:cubicBezTo>
                      <a:pt x="121" y="182"/>
                      <a:pt x="61" y="360"/>
                      <a:pt x="1" y="538"/>
                    </a:cubicBezTo>
                    <a:cubicBezTo>
                      <a:pt x="0" y="546"/>
                      <a:pt x="0" y="548"/>
                      <a:pt x="0" y="550"/>
                    </a:cubicBezTo>
                    <a:cubicBezTo>
                      <a:pt x="0" y="554"/>
                      <a:pt x="4" y="561"/>
                      <a:pt x="10" y="561"/>
                    </a:cubicBezTo>
                    <a:cubicBezTo>
                      <a:pt x="16" y="561"/>
                      <a:pt x="17" y="556"/>
                      <a:pt x="20" y="546"/>
                    </a:cubicBezTo>
                    <a:cubicBezTo>
                      <a:pt x="80" y="371"/>
                      <a:pt x="139" y="196"/>
                      <a:pt x="198" y="2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66" name="Figura a mano libera: forma 216"/>
              <p:cNvSpPr/>
              <p:nvPr/>
            </p:nvSpPr>
            <p:spPr>
              <a:xfrm>
                <a:off x="4479120" y="2503440"/>
                <a:ext cx="145800" cy="150480"/>
              </a:xfrm>
              <a:custGeom>
                <a:avLst/>
                <a:gdLst>
                  <a:gd name="textAreaLeft" fmla="*/ 0 w 145800"/>
                  <a:gd name="textAreaRight" fmla="*/ 146880 w 145800"/>
                  <a:gd name="textAreaTop" fmla="*/ 0 h 150480"/>
                  <a:gd name="textAreaBottom" fmla="*/ 151920 h 150480"/>
                </a:gdLst>
                <a:ahLst/>
                <a:cxnLst/>
                <a:rect l="textAreaLeft" t="textAreaTop" r="textAreaRight" b="textAreaBottom"/>
                <a:pathLst>
                  <a:path w="375" h="380">
                    <a:moveTo>
                      <a:pt x="347" y="249"/>
                    </a:moveTo>
                    <a:cubicBezTo>
                      <a:pt x="349" y="247"/>
                      <a:pt x="350" y="243"/>
                      <a:pt x="350" y="241"/>
                    </a:cubicBezTo>
                    <a:cubicBezTo>
                      <a:pt x="348" y="239"/>
                      <a:pt x="350" y="236"/>
                      <a:pt x="343" y="236"/>
                    </a:cubicBezTo>
                    <a:cubicBezTo>
                      <a:pt x="338" y="236"/>
                      <a:pt x="338" y="239"/>
                      <a:pt x="337" y="243"/>
                    </a:cubicBezTo>
                    <a:cubicBezTo>
                      <a:pt x="303" y="326"/>
                      <a:pt x="284" y="363"/>
                      <a:pt x="196" y="363"/>
                    </a:cubicBezTo>
                    <a:cubicBezTo>
                      <a:pt x="171" y="363"/>
                      <a:pt x="146" y="363"/>
                      <a:pt x="121" y="363"/>
                    </a:cubicBezTo>
                    <a:cubicBezTo>
                      <a:pt x="113" y="363"/>
                      <a:pt x="112" y="363"/>
                      <a:pt x="109" y="363"/>
                    </a:cubicBezTo>
                    <a:cubicBezTo>
                      <a:pt x="103" y="361"/>
                      <a:pt x="102" y="361"/>
                      <a:pt x="102" y="356"/>
                    </a:cubicBezTo>
                    <a:cubicBezTo>
                      <a:pt x="102" y="355"/>
                      <a:pt x="102" y="355"/>
                      <a:pt x="105" y="343"/>
                    </a:cubicBezTo>
                    <a:cubicBezTo>
                      <a:pt x="116" y="293"/>
                      <a:pt x="128" y="242"/>
                      <a:pt x="140" y="191"/>
                    </a:cubicBezTo>
                    <a:cubicBezTo>
                      <a:pt x="157" y="191"/>
                      <a:pt x="174" y="191"/>
                      <a:pt x="191" y="191"/>
                    </a:cubicBezTo>
                    <a:cubicBezTo>
                      <a:pt x="235" y="191"/>
                      <a:pt x="235" y="203"/>
                      <a:pt x="235" y="217"/>
                    </a:cubicBezTo>
                    <a:cubicBezTo>
                      <a:pt x="235" y="220"/>
                      <a:pt x="235" y="227"/>
                      <a:pt x="231" y="244"/>
                    </a:cubicBezTo>
                    <a:cubicBezTo>
                      <a:pt x="229" y="247"/>
                      <a:pt x="229" y="249"/>
                      <a:pt x="229" y="251"/>
                    </a:cubicBezTo>
                    <a:cubicBezTo>
                      <a:pt x="229" y="252"/>
                      <a:pt x="232" y="257"/>
                      <a:pt x="237" y="257"/>
                    </a:cubicBezTo>
                    <a:cubicBezTo>
                      <a:pt x="241" y="257"/>
                      <a:pt x="243" y="254"/>
                      <a:pt x="244" y="246"/>
                    </a:cubicBezTo>
                    <a:cubicBezTo>
                      <a:pt x="254" y="202"/>
                      <a:pt x="264" y="158"/>
                      <a:pt x="274" y="115"/>
                    </a:cubicBezTo>
                    <a:cubicBezTo>
                      <a:pt x="274" y="110"/>
                      <a:pt x="271" y="108"/>
                      <a:pt x="268" y="108"/>
                    </a:cubicBezTo>
                    <a:cubicBezTo>
                      <a:pt x="263" y="108"/>
                      <a:pt x="262" y="112"/>
                      <a:pt x="260" y="118"/>
                    </a:cubicBezTo>
                    <a:cubicBezTo>
                      <a:pt x="249" y="161"/>
                      <a:pt x="240" y="174"/>
                      <a:pt x="193" y="174"/>
                    </a:cubicBezTo>
                    <a:cubicBezTo>
                      <a:pt x="177" y="174"/>
                      <a:pt x="160" y="174"/>
                      <a:pt x="144" y="174"/>
                    </a:cubicBezTo>
                    <a:cubicBezTo>
                      <a:pt x="154" y="129"/>
                      <a:pt x="165" y="83"/>
                      <a:pt x="175" y="38"/>
                    </a:cubicBezTo>
                    <a:cubicBezTo>
                      <a:pt x="179" y="19"/>
                      <a:pt x="179" y="17"/>
                      <a:pt x="203" y="17"/>
                    </a:cubicBezTo>
                    <a:cubicBezTo>
                      <a:pt x="227" y="17"/>
                      <a:pt x="251" y="17"/>
                      <a:pt x="275" y="17"/>
                    </a:cubicBezTo>
                    <a:cubicBezTo>
                      <a:pt x="338" y="17"/>
                      <a:pt x="354" y="33"/>
                      <a:pt x="354" y="78"/>
                    </a:cubicBezTo>
                    <a:cubicBezTo>
                      <a:pt x="354" y="92"/>
                      <a:pt x="354" y="94"/>
                      <a:pt x="351" y="108"/>
                    </a:cubicBezTo>
                    <a:cubicBezTo>
                      <a:pt x="351" y="112"/>
                      <a:pt x="351" y="116"/>
                      <a:pt x="351" y="118"/>
                    </a:cubicBezTo>
                    <a:cubicBezTo>
                      <a:pt x="351" y="120"/>
                      <a:pt x="353" y="126"/>
                      <a:pt x="357" y="126"/>
                    </a:cubicBezTo>
                    <a:cubicBezTo>
                      <a:pt x="363" y="126"/>
                      <a:pt x="363" y="121"/>
                      <a:pt x="365" y="112"/>
                    </a:cubicBezTo>
                    <a:cubicBezTo>
                      <a:pt x="368" y="79"/>
                      <a:pt x="372" y="47"/>
                      <a:pt x="375" y="14"/>
                    </a:cubicBezTo>
                    <a:cubicBezTo>
                      <a:pt x="376" y="0"/>
                      <a:pt x="375" y="0"/>
                      <a:pt x="362" y="0"/>
                    </a:cubicBezTo>
                    <a:cubicBezTo>
                      <a:pt x="275" y="0"/>
                      <a:pt x="187" y="0"/>
                      <a:pt x="100" y="0"/>
                    </a:cubicBezTo>
                    <a:cubicBezTo>
                      <a:pt x="90" y="0"/>
                      <a:pt x="85" y="0"/>
                      <a:pt x="85" y="11"/>
                    </a:cubicBezTo>
                    <a:cubicBezTo>
                      <a:pt x="85" y="17"/>
                      <a:pt x="90" y="17"/>
                      <a:pt x="100" y="17"/>
                    </a:cubicBezTo>
                    <a:cubicBezTo>
                      <a:pt x="119" y="17"/>
                      <a:pt x="132" y="17"/>
                      <a:pt x="132" y="27"/>
                    </a:cubicBezTo>
                    <a:cubicBezTo>
                      <a:pt x="132" y="28"/>
                      <a:pt x="132" y="30"/>
                      <a:pt x="131" y="40"/>
                    </a:cubicBezTo>
                    <a:cubicBezTo>
                      <a:pt x="108" y="139"/>
                      <a:pt x="85" y="238"/>
                      <a:pt x="62" y="337"/>
                    </a:cubicBezTo>
                    <a:cubicBezTo>
                      <a:pt x="57" y="358"/>
                      <a:pt x="56" y="363"/>
                      <a:pt x="15" y="363"/>
                    </a:cubicBezTo>
                    <a:cubicBezTo>
                      <a:pt x="6" y="363"/>
                      <a:pt x="0" y="363"/>
                      <a:pt x="0" y="374"/>
                    </a:cubicBezTo>
                    <a:cubicBezTo>
                      <a:pt x="0" y="380"/>
                      <a:pt x="6" y="380"/>
                      <a:pt x="15" y="380"/>
                    </a:cubicBezTo>
                    <a:cubicBezTo>
                      <a:pt x="105" y="380"/>
                      <a:pt x="194" y="380"/>
                      <a:pt x="284" y="380"/>
                    </a:cubicBezTo>
                    <a:cubicBezTo>
                      <a:pt x="296" y="380"/>
                      <a:pt x="296" y="380"/>
                      <a:pt x="300" y="371"/>
                    </a:cubicBezTo>
                    <a:cubicBezTo>
                      <a:pt x="316" y="330"/>
                      <a:pt x="331" y="290"/>
                      <a:pt x="347" y="24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67" name="Figura a mano libera: forma 217"/>
              <p:cNvSpPr/>
              <p:nvPr/>
            </p:nvSpPr>
            <p:spPr>
              <a:xfrm>
                <a:off x="4700520" y="2572920"/>
                <a:ext cx="133200" cy="51120"/>
              </a:xfrm>
              <a:custGeom>
                <a:avLst/>
                <a:gdLst>
                  <a:gd name="textAreaLeft" fmla="*/ 0 w 133200"/>
                  <a:gd name="textAreaRight" fmla="*/ 134280 w 133200"/>
                  <a:gd name="textAreaTop" fmla="*/ 0 h 51120"/>
                  <a:gd name="textAreaBottom" fmla="*/ 52560 h 51120"/>
                </a:gdLst>
                <a:ahLst/>
                <a:cxnLst/>
                <a:rect l="textAreaLeft" t="textAreaTop" r="textAreaRight" b="textAreaBottom"/>
                <a:pathLst>
                  <a:path w="344" h="131">
                    <a:moveTo>
                      <a:pt x="326" y="22"/>
                    </a:moveTo>
                    <a:cubicBezTo>
                      <a:pt x="333" y="22"/>
                      <a:pt x="344" y="22"/>
                      <a:pt x="344" y="11"/>
                    </a:cubicBezTo>
                    <a:cubicBezTo>
                      <a:pt x="344" y="0"/>
                      <a:pt x="333" y="0"/>
                      <a:pt x="326" y="0"/>
                    </a:cubicBezTo>
                    <a:cubicBezTo>
                      <a:pt x="223" y="0"/>
                      <a:pt x="120" y="0"/>
                      <a:pt x="17" y="0"/>
                    </a:cubicBezTo>
                    <a:cubicBezTo>
                      <a:pt x="10" y="0"/>
                      <a:pt x="0" y="0"/>
                      <a:pt x="0" y="11"/>
                    </a:cubicBezTo>
                    <a:cubicBezTo>
                      <a:pt x="0" y="22"/>
                      <a:pt x="10" y="22"/>
                      <a:pt x="17" y="22"/>
                    </a:cubicBezTo>
                    <a:cubicBezTo>
                      <a:pt x="120" y="22"/>
                      <a:pt x="223" y="22"/>
                      <a:pt x="326" y="22"/>
                    </a:cubicBezTo>
                    <a:moveTo>
                      <a:pt x="326" y="131"/>
                    </a:moveTo>
                    <a:cubicBezTo>
                      <a:pt x="333" y="131"/>
                      <a:pt x="344" y="131"/>
                      <a:pt x="344" y="120"/>
                    </a:cubicBezTo>
                    <a:cubicBezTo>
                      <a:pt x="344" y="109"/>
                      <a:pt x="333" y="109"/>
                      <a:pt x="326" y="109"/>
                    </a:cubicBezTo>
                    <a:cubicBezTo>
                      <a:pt x="223" y="109"/>
                      <a:pt x="120" y="109"/>
                      <a:pt x="17" y="109"/>
                    </a:cubicBezTo>
                    <a:cubicBezTo>
                      <a:pt x="10" y="109"/>
                      <a:pt x="0" y="109"/>
                      <a:pt x="0" y="120"/>
                    </a:cubicBezTo>
                    <a:cubicBezTo>
                      <a:pt x="0" y="131"/>
                      <a:pt x="10" y="131"/>
                      <a:pt x="17" y="131"/>
                    </a:cubicBezTo>
                    <a:cubicBezTo>
                      <a:pt x="120" y="131"/>
                      <a:pt x="223" y="131"/>
                      <a:pt x="326" y="13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160" rIns="90000" bIns="216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68" name="Figura a mano libera: forma 218"/>
              <p:cNvSpPr/>
              <p:nvPr/>
            </p:nvSpPr>
            <p:spPr>
              <a:xfrm>
                <a:off x="4911480" y="2506680"/>
                <a:ext cx="82440" cy="152640"/>
              </a:xfrm>
              <a:custGeom>
                <a:avLst/>
                <a:gdLst>
                  <a:gd name="textAreaLeft" fmla="*/ 0 w 82440"/>
                  <a:gd name="textAreaRight" fmla="*/ 83520 w 82440"/>
                  <a:gd name="textAreaTop" fmla="*/ 0 h 152640"/>
                  <a:gd name="textAreaBottom" fmla="*/ 154080 h 152640"/>
                </a:gdLst>
                <a:ahLst/>
                <a:cxnLst/>
                <a:rect l="textAreaLeft" t="textAreaTop" r="textAreaRight" b="textAreaBottom"/>
                <a:pathLst>
                  <a:path w="214" h="385">
                    <a:moveTo>
                      <a:pt x="128" y="176"/>
                    </a:moveTo>
                    <a:cubicBezTo>
                      <a:pt x="170" y="160"/>
                      <a:pt x="200" y="121"/>
                      <a:pt x="200" y="76"/>
                    </a:cubicBezTo>
                    <a:cubicBezTo>
                      <a:pt x="200" y="30"/>
                      <a:pt x="154" y="0"/>
                      <a:pt x="106" y="0"/>
                    </a:cubicBezTo>
                    <a:cubicBezTo>
                      <a:pt x="53" y="0"/>
                      <a:pt x="14" y="33"/>
                      <a:pt x="14" y="75"/>
                    </a:cubicBezTo>
                    <a:cubicBezTo>
                      <a:pt x="14" y="94"/>
                      <a:pt x="25" y="104"/>
                      <a:pt x="39" y="104"/>
                    </a:cubicBezTo>
                    <a:cubicBezTo>
                      <a:pt x="56" y="104"/>
                      <a:pt x="66" y="92"/>
                      <a:pt x="66" y="76"/>
                    </a:cubicBezTo>
                    <a:cubicBezTo>
                      <a:pt x="66" y="48"/>
                      <a:pt x="42" y="48"/>
                      <a:pt x="35" y="48"/>
                    </a:cubicBezTo>
                    <a:cubicBezTo>
                      <a:pt x="50" y="20"/>
                      <a:pt x="85" y="12"/>
                      <a:pt x="103" y="12"/>
                    </a:cubicBezTo>
                    <a:cubicBezTo>
                      <a:pt x="125" y="12"/>
                      <a:pt x="153" y="25"/>
                      <a:pt x="153" y="76"/>
                    </a:cubicBezTo>
                    <a:cubicBezTo>
                      <a:pt x="153" y="83"/>
                      <a:pt x="151" y="115"/>
                      <a:pt x="138" y="140"/>
                    </a:cubicBezTo>
                    <a:cubicBezTo>
                      <a:pt x="123" y="166"/>
                      <a:pt x="106" y="168"/>
                      <a:pt x="92" y="169"/>
                    </a:cubicBezTo>
                    <a:cubicBezTo>
                      <a:pt x="88" y="169"/>
                      <a:pt x="76" y="171"/>
                      <a:pt x="72" y="171"/>
                    </a:cubicBezTo>
                    <a:cubicBezTo>
                      <a:pt x="67" y="171"/>
                      <a:pt x="64" y="172"/>
                      <a:pt x="64" y="177"/>
                    </a:cubicBezTo>
                    <a:cubicBezTo>
                      <a:pt x="64" y="183"/>
                      <a:pt x="67" y="183"/>
                      <a:pt x="76" y="183"/>
                    </a:cubicBezTo>
                    <a:cubicBezTo>
                      <a:pt x="84" y="183"/>
                      <a:pt x="92" y="183"/>
                      <a:pt x="100" y="183"/>
                    </a:cubicBezTo>
                    <a:cubicBezTo>
                      <a:pt x="142" y="183"/>
                      <a:pt x="161" y="222"/>
                      <a:pt x="161" y="276"/>
                    </a:cubicBezTo>
                    <a:cubicBezTo>
                      <a:pt x="161" y="353"/>
                      <a:pt x="125" y="369"/>
                      <a:pt x="103" y="369"/>
                    </a:cubicBezTo>
                    <a:cubicBezTo>
                      <a:pt x="81" y="369"/>
                      <a:pt x="42" y="359"/>
                      <a:pt x="23" y="326"/>
                    </a:cubicBezTo>
                    <a:cubicBezTo>
                      <a:pt x="42" y="329"/>
                      <a:pt x="57" y="316"/>
                      <a:pt x="57" y="295"/>
                    </a:cubicBezTo>
                    <a:cubicBezTo>
                      <a:pt x="57" y="275"/>
                      <a:pt x="44" y="263"/>
                      <a:pt x="29" y="263"/>
                    </a:cubicBezTo>
                    <a:cubicBezTo>
                      <a:pt x="16" y="263"/>
                      <a:pt x="0" y="271"/>
                      <a:pt x="0" y="297"/>
                    </a:cubicBezTo>
                    <a:cubicBezTo>
                      <a:pt x="0" y="348"/>
                      <a:pt x="48" y="385"/>
                      <a:pt x="104" y="385"/>
                    </a:cubicBezTo>
                    <a:cubicBezTo>
                      <a:pt x="167" y="385"/>
                      <a:pt x="214" y="334"/>
                      <a:pt x="214" y="276"/>
                    </a:cubicBezTo>
                    <a:cubicBezTo>
                      <a:pt x="214" y="230"/>
                      <a:pt x="182" y="187"/>
                      <a:pt x="128" y="17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69" name="Figura a mano libera: forma 219"/>
              <p:cNvSpPr/>
              <p:nvPr/>
            </p:nvSpPr>
            <p:spPr>
              <a:xfrm>
                <a:off x="5015880" y="2487240"/>
                <a:ext cx="144000" cy="179640"/>
              </a:xfrm>
              <a:custGeom>
                <a:avLst/>
                <a:gdLst>
                  <a:gd name="textAreaLeft" fmla="*/ 0 w 144000"/>
                  <a:gd name="textAreaRight" fmla="*/ 145080 w 144000"/>
                  <a:gd name="textAreaTop" fmla="*/ 0 h 179640"/>
                  <a:gd name="textAreaBottom" fmla="*/ 181080 h 179640"/>
                </a:gdLst>
                <a:ahLst/>
                <a:cxnLst/>
                <a:rect l="textAreaLeft" t="textAreaTop" r="textAreaRight" b="textAreaBottom"/>
                <a:pathLst>
                  <a:path w="372" h="452">
                    <a:moveTo>
                      <a:pt x="325" y="20"/>
                    </a:moveTo>
                    <a:cubicBezTo>
                      <a:pt x="328" y="16"/>
                      <a:pt x="328" y="14"/>
                      <a:pt x="328" y="11"/>
                    </a:cubicBezTo>
                    <a:cubicBezTo>
                      <a:pt x="328" y="4"/>
                      <a:pt x="323" y="0"/>
                      <a:pt x="317" y="0"/>
                    </a:cubicBezTo>
                    <a:cubicBezTo>
                      <a:pt x="313" y="0"/>
                      <a:pt x="310" y="4"/>
                      <a:pt x="307" y="8"/>
                    </a:cubicBezTo>
                    <a:cubicBezTo>
                      <a:pt x="282" y="46"/>
                      <a:pt x="247" y="60"/>
                      <a:pt x="209" y="60"/>
                    </a:cubicBezTo>
                    <a:cubicBezTo>
                      <a:pt x="173" y="60"/>
                      <a:pt x="141" y="48"/>
                      <a:pt x="113" y="17"/>
                    </a:cubicBezTo>
                    <a:cubicBezTo>
                      <a:pt x="103" y="8"/>
                      <a:pt x="92" y="0"/>
                      <a:pt x="75" y="0"/>
                    </a:cubicBezTo>
                    <a:cubicBezTo>
                      <a:pt x="37" y="0"/>
                      <a:pt x="0" y="48"/>
                      <a:pt x="0" y="113"/>
                    </a:cubicBezTo>
                    <a:cubicBezTo>
                      <a:pt x="0" y="180"/>
                      <a:pt x="37" y="225"/>
                      <a:pt x="75" y="225"/>
                    </a:cubicBezTo>
                    <a:cubicBezTo>
                      <a:pt x="113" y="225"/>
                      <a:pt x="142" y="176"/>
                      <a:pt x="142" y="113"/>
                    </a:cubicBezTo>
                    <a:cubicBezTo>
                      <a:pt x="142" y="105"/>
                      <a:pt x="142" y="80"/>
                      <a:pt x="132" y="49"/>
                    </a:cubicBezTo>
                    <a:cubicBezTo>
                      <a:pt x="164" y="70"/>
                      <a:pt x="191" y="73"/>
                      <a:pt x="210" y="73"/>
                    </a:cubicBezTo>
                    <a:cubicBezTo>
                      <a:pt x="248" y="73"/>
                      <a:pt x="275" y="56"/>
                      <a:pt x="278" y="54"/>
                    </a:cubicBezTo>
                    <a:lnTo>
                      <a:pt x="279" y="54"/>
                    </a:lnTo>
                    <a:cubicBezTo>
                      <a:pt x="202" y="179"/>
                      <a:pt x="124" y="305"/>
                      <a:pt x="47" y="430"/>
                    </a:cubicBezTo>
                    <a:cubicBezTo>
                      <a:pt x="42" y="436"/>
                      <a:pt x="42" y="439"/>
                      <a:pt x="42" y="441"/>
                    </a:cubicBezTo>
                    <a:cubicBezTo>
                      <a:pt x="42" y="446"/>
                      <a:pt x="48" y="452"/>
                      <a:pt x="53" y="452"/>
                    </a:cubicBezTo>
                    <a:cubicBezTo>
                      <a:pt x="58" y="452"/>
                      <a:pt x="59" y="449"/>
                      <a:pt x="63" y="443"/>
                    </a:cubicBezTo>
                    <a:cubicBezTo>
                      <a:pt x="150" y="302"/>
                      <a:pt x="237" y="161"/>
                      <a:pt x="325" y="20"/>
                    </a:cubicBezTo>
                    <a:moveTo>
                      <a:pt x="76" y="214"/>
                    </a:moveTo>
                    <a:cubicBezTo>
                      <a:pt x="66" y="214"/>
                      <a:pt x="31" y="206"/>
                      <a:pt x="31" y="113"/>
                    </a:cubicBezTo>
                    <a:cubicBezTo>
                      <a:pt x="31" y="19"/>
                      <a:pt x="64" y="12"/>
                      <a:pt x="76" y="12"/>
                    </a:cubicBezTo>
                    <a:cubicBezTo>
                      <a:pt x="103" y="12"/>
                      <a:pt x="129" y="54"/>
                      <a:pt x="129" y="113"/>
                    </a:cubicBezTo>
                    <a:cubicBezTo>
                      <a:pt x="129" y="172"/>
                      <a:pt x="103" y="214"/>
                      <a:pt x="76" y="214"/>
                    </a:cubicBezTo>
                    <a:moveTo>
                      <a:pt x="304" y="439"/>
                    </a:moveTo>
                    <a:cubicBezTo>
                      <a:pt x="294" y="439"/>
                      <a:pt x="260" y="431"/>
                      <a:pt x="260" y="339"/>
                    </a:cubicBezTo>
                    <a:cubicBezTo>
                      <a:pt x="260" y="246"/>
                      <a:pt x="294" y="238"/>
                      <a:pt x="304" y="238"/>
                    </a:cubicBezTo>
                    <a:cubicBezTo>
                      <a:pt x="332" y="238"/>
                      <a:pt x="358" y="279"/>
                      <a:pt x="358" y="339"/>
                    </a:cubicBezTo>
                    <a:cubicBezTo>
                      <a:pt x="358" y="399"/>
                      <a:pt x="332" y="439"/>
                      <a:pt x="304" y="439"/>
                    </a:cubicBezTo>
                    <a:moveTo>
                      <a:pt x="372" y="339"/>
                    </a:moveTo>
                    <a:cubicBezTo>
                      <a:pt x="372" y="275"/>
                      <a:pt x="341" y="225"/>
                      <a:pt x="304" y="225"/>
                    </a:cubicBezTo>
                    <a:cubicBezTo>
                      <a:pt x="264" y="225"/>
                      <a:pt x="228" y="273"/>
                      <a:pt x="228" y="339"/>
                    </a:cubicBezTo>
                    <a:cubicBezTo>
                      <a:pt x="228" y="406"/>
                      <a:pt x="266" y="452"/>
                      <a:pt x="304" y="452"/>
                    </a:cubicBezTo>
                    <a:cubicBezTo>
                      <a:pt x="342" y="452"/>
                      <a:pt x="372" y="401"/>
                      <a:pt x="372" y="33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dirty="0">
                  <a:solidFill>
                    <a:srgbClr val="FFFFFF"/>
                  </a:solidFill>
                  <a:latin typeface="Arial"/>
                  <a:ea typeface="DejaVu Sans"/>
                </a:endParaRPr>
              </a:p>
            </p:txBody>
          </p:sp>
          <p:sp>
            <p:nvSpPr>
              <p:cNvPr id="170" name="Figura a mano libera: forma 220"/>
              <p:cNvSpPr/>
              <p:nvPr/>
            </p:nvSpPr>
            <p:spPr>
              <a:xfrm>
                <a:off x="5183640" y="2487240"/>
                <a:ext cx="77760" cy="223200"/>
              </a:xfrm>
              <a:custGeom>
                <a:avLst/>
                <a:gdLst>
                  <a:gd name="textAreaLeft" fmla="*/ 0 w 77760"/>
                  <a:gd name="textAreaRight" fmla="*/ 78840 w 77760"/>
                  <a:gd name="textAreaTop" fmla="*/ 0 h 223200"/>
                  <a:gd name="textAreaBottom" fmla="*/ 224640 h 223200"/>
                </a:gdLst>
                <a:ahLst/>
                <a:cxnLst/>
                <a:rect l="textAreaLeft" t="textAreaTop" r="textAreaRight" b="textAreaBottom"/>
                <a:pathLst>
                  <a:path w="201" h="561">
                    <a:moveTo>
                      <a:pt x="198" y="20"/>
                    </a:moveTo>
                    <a:cubicBezTo>
                      <a:pt x="201" y="14"/>
                      <a:pt x="200" y="14"/>
                      <a:pt x="201" y="11"/>
                    </a:cubicBezTo>
                    <a:cubicBezTo>
                      <a:pt x="201" y="4"/>
                      <a:pt x="197" y="0"/>
                      <a:pt x="191" y="0"/>
                    </a:cubicBezTo>
                    <a:cubicBezTo>
                      <a:pt x="187" y="0"/>
                      <a:pt x="184" y="1"/>
                      <a:pt x="182" y="4"/>
                    </a:cubicBezTo>
                    <a:cubicBezTo>
                      <a:pt x="123" y="182"/>
                      <a:pt x="63" y="360"/>
                      <a:pt x="3" y="538"/>
                    </a:cubicBezTo>
                    <a:cubicBezTo>
                      <a:pt x="0" y="546"/>
                      <a:pt x="0" y="548"/>
                      <a:pt x="0" y="550"/>
                    </a:cubicBezTo>
                    <a:cubicBezTo>
                      <a:pt x="0" y="554"/>
                      <a:pt x="4" y="561"/>
                      <a:pt x="10" y="561"/>
                    </a:cubicBezTo>
                    <a:cubicBezTo>
                      <a:pt x="18" y="561"/>
                      <a:pt x="19" y="556"/>
                      <a:pt x="22" y="546"/>
                    </a:cubicBezTo>
                    <a:cubicBezTo>
                      <a:pt x="81" y="371"/>
                      <a:pt x="140" y="196"/>
                      <a:pt x="198" y="2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71" name="Figura a mano libera: forma 221"/>
              <p:cNvSpPr/>
              <p:nvPr/>
            </p:nvSpPr>
            <p:spPr>
              <a:xfrm>
                <a:off x="5296680" y="2443680"/>
                <a:ext cx="182880" cy="268200"/>
              </a:xfrm>
              <a:custGeom>
                <a:avLst/>
                <a:gdLst>
                  <a:gd name="textAreaLeft" fmla="*/ 0 w 182880"/>
                  <a:gd name="textAreaRight" fmla="*/ 183960 w 182880"/>
                  <a:gd name="textAreaTop" fmla="*/ 0 h 268200"/>
                  <a:gd name="textAreaBottom" fmla="*/ 269640 h 268200"/>
                </a:gdLst>
                <a:ahLst/>
                <a:cxnLst/>
                <a:rect l="textAreaLeft" t="textAreaTop" r="textAreaRight" b="textAreaBottom"/>
                <a:pathLst>
                  <a:path w="470" h="673">
                    <a:moveTo>
                      <a:pt x="163" y="673"/>
                    </a:moveTo>
                    <a:cubicBezTo>
                      <a:pt x="178" y="673"/>
                      <a:pt x="179" y="671"/>
                      <a:pt x="183" y="662"/>
                    </a:cubicBezTo>
                    <a:cubicBezTo>
                      <a:pt x="278" y="449"/>
                      <a:pt x="372" y="236"/>
                      <a:pt x="466" y="22"/>
                    </a:cubicBezTo>
                    <a:cubicBezTo>
                      <a:pt x="470" y="14"/>
                      <a:pt x="470" y="13"/>
                      <a:pt x="470" y="11"/>
                    </a:cubicBezTo>
                    <a:cubicBezTo>
                      <a:pt x="470" y="5"/>
                      <a:pt x="466" y="0"/>
                      <a:pt x="460" y="0"/>
                    </a:cubicBezTo>
                    <a:cubicBezTo>
                      <a:pt x="452" y="0"/>
                      <a:pt x="451" y="5"/>
                      <a:pt x="448" y="11"/>
                    </a:cubicBezTo>
                    <a:cubicBezTo>
                      <a:pt x="359" y="212"/>
                      <a:pt x="271" y="413"/>
                      <a:pt x="182" y="614"/>
                    </a:cubicBezTo>
                    <a:cubicBezTo>
                      <a:pt x="145" y="522"/>
                      <a:pt x="108" y="429"/>
                      <a:pt x="72" y="337"/>
                    </a:cubicBezTo>
                    <a:cubicBezTo>
                      <a:pt x="48" y="357"/>
                      <a:pt x="24" y="377"/>
                      <a:pt x="0" y="396"/>
                    </a:cubicBezTo>
                    <a:cubicBezTo>
                      <a:pt x="2" y="400"/>
                      <a:pt x="5" y="403"/>
                      <a:pt x="7" y="406"/>
                    </a:cubicBezTo>
                    <a:cubicBezTo>
                      <a:pt x="19" y="396"/>
                      <a:pt x="32" y="386"/>
                      <a:pt x="44" y="376"/>
                    </a:cubicBezTo>
                    <a:cubicBezTo>
                      <a:pt x="83" y="475"/>
                      <a:pt x="123" y="574"/>
                      <a:pt x="163" y="67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72" name="Figura a mano libera: forma 222"/>
              <p:cNvSpPr/>
              <p:nvPr/>
            </p:nvSpPr>
            <p:spPr>
              <a:xfrm>
                <a:off x="5476680" y="2443680"/>
                <a:ext cx="793440" cy="7560"/>
              </a:xfrm>
              <a:custGeom>
                <a:avLst/>
                <a:gdLst>
                  <a:gd name="textAreaLeft" fmla="*/ 0 w 793440"/>
                  <a:gd name="textAreaRight" fmla="*/ 794520 w 793440"/>
                  <a:gd name="textAreaTop" fmla="*/ 0 h 7560"/>
                  <a:gd name="textAreaBottom" fmla="*/ 9000 h 7560"/>
                </a:gdLst>
                <a:ahLst/>
                <a:cxnLst/>
                <a:rect l="textAreaLeft" t="textAreaTop" r="textAreaRight" b="textAreaBottom"/>
                <a:pathLst>
                  <a:path w="2027" h="22">
                    <a:moveTo>
                      <a:pt x="1013" y="22"/>
                    </a:moveTo>
                    <a:cubicBezTo>
                      <a:pt x="675" y="22"/>
                      <a:pt x="337" y="22"/>
                      <a:pt x="0" y="22"/>
                    </a:cubicBezTo>
                    <a:cubicBezTo>
                      <a:pt x="0" y="15"/>
                      <a:pt x="0" y="7"/>
                      <a:pt x="0" y="0"/>
                    </a:cubicBezTo>
                    <a:cubicBezTo>
                      <a:pt x="676" y="0"/>
                      <a:pt x="1351" y="0"/>
                      <a:pt x="2027" y="0"/>
                    </a:cubicBezTo>
                    <a:cubicBezTo>
                      <a:pt x="2027" y="7"/>
                      <a:pt x="2027" y="15"/>
                      <a:pt x="2027" y="22"/>
                    </a:cubicBezTo>
                    <a:cubicBezTo>
                      <a:pt x="1689" y="22"/>
                      <a:pt x="1351" y="22"/>
                      <a:pt x="1013" y="2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7080" rIns="90000" bIns="-3708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73" name="Figura a mano libera: forma 223"/>
              <p:cNvSpPr/>
              <p:nvPr/>
            </p:nvSpPr>
            <p:spPr>
              <a:xfrm>
                <a:off x="5483880" y="2503440"/>
                <a:ext cx="145440" cy="150480"/>
              </a:xfrm>
              <a:custGeom>
                <a:avLst/>
                <a:gdLst>
                  <a:gd name="textAreaLeft" fmla="*/ 0 w 145440"/>
                  <a:gd name="textAreaRight" fmla="*/ 146520 w 145440"/>
                  <a:gd name="textAreaTop" fmla="*/ 0 h 150480"/>
                  <a:gd name="textAreaBottom" fmla="*/ 151920 h 150480"/>
                </a:gdLst>
                <a:ahLst/>
                <a:cxnLst/>
                <a:rect l="textAreaLeft" t="textAreaTop" r="textAreaRight" b="textAreaBottom"/>
                <a:pathLst>
                  <a:path w="375" h="380">
                    <a:moveTo>
                      <a:pt x="347" y="249"/>
                    </a:moveTo>
                    <a:cubicBezTo>
                      <a:pt x="347" y="247"/>
                      <a:pt x="348" y="243"/>
                      <a:pt x="348" y="241"/>
                    </a:cubicBezTo>
                    <a:cubicBezTo>
                      <a:pt x="346" y="239"/>
                      <a:pt x="348" y="236"/>
                      <a:pt x="342" y="236"/>
                    </a:cubicBezTo>
                    <a:cubicBezTo>
                      <a:pt x="338" y="236"/>
                      <a:pt x="337" y="239"/>
                      <a:pt x="337" y="243"/>
                    </a:cubicBezTo>
                    <a:cubicBezTo>
                      <a:pt x="303" y="326"/>
                      <a:pt x="284" y="363"/>
                      <a:pt x="195" y="363"/>
                    </a:cubicBezTo>
                    <a:cubicBezTo>
                      <a:pt x="170" y="363"/>
                      <a:pt x="144" y="363"/>
                      <a:pt x="119" y="363"/>
                    </a:cubicBezTo>
                    <a:cubicBezTo>
                      <a:pt x="113" y="363"/>
                      <a:pt x="112" y="363"/>
                      <a:pt x="109" y="363"/>
                    </a:cubicBezTo>
                    <a:cubicBezTo>
                      <a:pt x="103" y="361"/>
                      <a:pt x="101" y="361"/>
                      <a:pt x="101" y="356"/>
                    </a:cubicBezTo>
                    <a:cubicBezTo>
                      <a:pt x="101" y="355"/>
                      <a:pt x="101" y="355"/>
                      <a:pt x="104" y="343"/>
                    </a:cubicBezTo>
                    <a:cubicBezTo>
                      <a:pt x="116" y="293"/>
                      <a:pt x="128" y="242"/>
                      <a:pt x="140" y="191"/>
                    </a:cubicBezTo>
                    <a:cubicBezTo>
                      <a:pt x="157" y="191"/>
                      <a:pt x="174" y="191"/>
                      <a:pt x="191" y="191"/>
                    </a:cubicBezTo>
                    <a:cubicBezTo>
                      <a:pt x="234" y="191"/>
                      <a:pt x="234" y="203"/>
                      <a:pt x="234" y="217"/>
                    </a:cubicBezTo>
                    <a:cubicBezTo>
                      <a:pt x="234" y="220"/>
                      <a:pt x="234" y="227"/>
                      <a:pt x="231" y="244"/>
                    </a:cubicBezTo>
                    <a:cubicBezTo>
                      <a:pt x="229" y="247"/>
                      <a:pt x="229" y="249"/>
                      <a:pt x="229" y="251"/>
                    </a:cubicBezTo>
                    <a:cubicBezTo>
                      <a:pt x="229" y="252"/>
                      <a:pt x="231" y="257"/>
                      <a:pt x="235" y="257"/>
                    </a:cubicBezTo>
                    <a:cubicBezTo>
                      <a:pt x="240" y="257"/>
                      <a:pt x="241" y="254"/>
                      <a:pt x="244" y="246"/>
                    </a:cubicBezTo>
                    <a:cubicBezTo>
                      <a:pt x="254" y="202"/>
                      <a:pt x="264" y="158"/>
                      <a:pt x="273" y="115"/>
                    </a:cubicBezTo>
                    <a:cubicBezTo>
                      <a:pt x="273" y="110"/>
                      <a:pt x="270" y="108"/>
                      <a:pt x="267" y="108"/>
                    </a:cubicBezTo>
                    <a:cubicBezTo>
                      <a:pt x="262" y="108"/>
                      <a:pt x="262" y="112"/>
                      <a:pt x="260" y="118"/>
                    </a:cubicBezTo>
                    <a:cubicBezTo>
                      <a:pt x="248" y="161"/>
                      <a:pt x="240" y="174"/>
                      <a:pt x="192" y="174"/>
                    </a:cubicBezTo>
                    <a:cubicBezTo>
                      <a:pt x="176" y="174"/>
                      <a:pt x="160" y="174"/>
                      <a:pt x="144" y="174"/>
                    </a:cubicBezTo>
                    <a:cubicBezTo>
                      <a:pt x="154" y="129"/>
                      <a:pt x="165" y="83"/>
                      <a:pt x="175" y="38"/>
                    </a:cubicBezTo>
                    <a:cubicBezTo>
                      <a:pt x="179" y="19"/>
                      <a:pt x="179" y="17"/>
                      <a:pt x="203" y="17"/>
                    </a:cubicBezTo>
                    <a:cubicBezTo>
                      <a:pt x="227" y="17"/>
                      <a:pt x="251" y="17"/>
                      <a:pt x="275" y="17"/>
                    </a:cubicBezTo>
                    <a:cubicBezTo>
                      <a:pt x="338" y="17"/>
                      <a:pt x="354" y="33"/>
                      <a:pt x="354" y="78"/>
                    </a:cubicBezTo>
                    <a:cubicBezTo>
                      <a:pt x="354" y="92"/>
                      <a:pt x="354" y="94"/>
                      <a:pt x="351" y="108"/>
                    </a:cubicBezTo>
                    <a:cubicBezTo>
                      <a:pt x="351" y="112"/>
                      <a:pt x="351" y="116"/>
                      <a:pt x="351" y="118"/>
                    </a:cubicBezTo>
                    <a:cubicBezTo>
                      <a:pt x="351" y="120"/>
                      <a:pt x="353" y="126"/>
                      <a:pt x="357" y="126"/>
                    </a:cubicBezTo>
                    <a:cubicBezTo>
                      <a:pt x="363" y="126"/>
                      <a:pt x="363" y="121"/>
                      <a:pt x="364" y="112"/>
                    </a:cubicBezTo>
                    <a:cubicBezTo>
                      <a:pt x="368" y="79"/>
                      <a:pt x="371" y="47"/>
                      <a:pt x="375" y="14"/>
                    </a:cubicBezTo>
                    <a:cubicBezTo>
                      <a:pt x="376" y="0"/>
                      <a:pt x="373" y="0"/>
                      <a:pt x="362" y="0"/>
                    </a:cubicBezTo>
                    <a:cubicBezTo>
                      <a:pt x="274" y="0"/>
                      <a:pt x="187" y="0"/>
                      <a:pt x="100" y="0"/>
                    </a:cubicBezTo>
                    <a:cubicBezTo>
                      <a:pt x="90" y="0"/>
                      <a:pt x="85" y="0"/>
                      <a:pt x="85" y="11"/>
                    </a:cubicBezTo>
                    <a:cubicBezTo>
                      <a:pt x="85" y="17"/>
                      <a:pt x="90" y="17"/>
                      <a:pt x="98" y="17"/>
                    </a:cubicBezTo>
                    <a:cubicBezTo>
                      <a:pt x="118" y="17"/>
                      <a:pt x="132" y="17"/>
                      <a:pt x="132" y="27"/>
                    </a:cubicBezTo>
                    <a:cubicBezTo>
                      <a:pt x="132" y="28"/>
                      <a:pt x="132" y="30"/>
                      <a:pt x="129" y="40"/>
                    </a:cubicBezTo>
                    <a:cubicBezTo>
                      <a:pt x="107" y="139"/>
                      <a:pt x="84" y="238"/>
                      <a:pt x="62" y="337"/>
                    </a:cubicBezTo>
                    <a:cubicBezTo>
                      <a:pt x="57" y="358"/>
                      <a:pt x="56" y="363"/>
                      <a:pt x="15" y="363"/>
                    </a:cubicBezTo>
                    <a:cubicBezTo>
                      <a:pt x="6" y="363"/>
                      <a:pt x="0" y="363"/>
                      <a:pt x="0" y="374"/>
                    </a:cubicBezTo>
                    <a:cubicBezTo>
                      <a:pt x="0" y="380"/>
                      <a:pt x="4" y="380"/>
                      <a:pt x="15" y="380"/>
                    </a:cubicBezTo>
                    <a:cubicBezTo>
                      <a:pt x="104" y="380"/>
                      <a:pt x="193" y="380"/>
                      <a:pt x="282" y="380"/>
                    </a:cubicBezTo>
                    <a:cubicBezTo>
                      <a:pt x="295" y="380"/>
                      <a:pt x="295" y="380"/>
                      <a:pt x="298" y="371"/>
                    </a:cubicBezTo>
                    <a:cubicBezTo>
                      <a:pt x="315" y="330"/>
                      <a:pt x="331" y="290"/>
                      <a:pt x="347" y="24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74" name="Figura a mano libera: forma 224"/>
              <p:cNvSpPr/>
              <p:nvPr/>
            </p:nvSpPr>
            <p:spPr>
              <a:xfrm>
                <a:off x="5657400" y="2487240"/>
                <a:ext cx="46080" cy="223200"/>
              </a:xfrm>
              <a:custGeom>
                <a:avLst/>
                <a:gdLst>
                  <a:gd name="textAreaLeft" fmla="*/ 0 w 46080"/>
                  <a:gd name="textAreaRight" fmla="*/ 47160 w 46080"/>
                  <a:gd name="textAreaTop" fmla="*/ 0 h 223200"/>
                  <a:gd name="textAreaBottom" fmla="*/ 224640 h 223200"/>
                </a:gdLst>
                <a:ahLst/>
                <a:cxnLst/>
                <a:rect l="textAreaLeft" t="textAreaTop" r="textAreaRight" b="textAreaBottom"/>
                <a:pathLst>
                  <a:path w="121" h="561">
                    <a:moveTo>
                      <a:pt x="121" y="554"/>
                    </a:moveTo>
                    <a:cubicBezTo>
                      <a:pt x="121" y="553"/>
                      <a:pt x="121" y="551"/>
                      <a:pt x="112" y="542"/>
                    </a:cubicBezTo>
                    <a:cubicBezTo>
                      <a:pt x="47" y="471"/>
                      <a:pt x="31" y="366"/>
                      <a:pt x="31" y="279"/>
                    </a:cubicBezTo>
                    <a:cubicBezTo>
                      <a:pt x="31" y="182"/>
                      <a:pt x="50" y="84"/>
                      <a:pt x="114" y="16"/>
                    </a:cubicBezTo>
                    <a:cubicBezTo>
                      <a:pt x="121" y="8"/>
                      <a:pt x="121" y="8"/>
                      <a:pt x="121" y="6"/>
                    </a:cubicBezTo>
                    <a:cubicBezTo>
                      <a:pt x="121" y="1"/>
                      <a:pt x="118" y="0"/>
                      <a:pt x="115" y="0"/>
                    </a:cubicBezTo>
                    <a:cubicBezTo>
                      <a:pt x="111" y="0"/>
                      <a:pt x="64" y="38"/>
                      <a:pt x="33" y="108"/>
                    </a:cubicBezTo>
                    <a:cubicBezTo>
                      <a:pt x="8" y="171"/>
                      <a:pt x="0" y="233"/>
                      <a:pt x="0" y="279"/>
                    </a:cubicBezTo>
                    <a:cubicBezTo>
                      <a:pt x="0" y="324"/>
                      <a:pt x="6" y="391"/>
                      <a:pt x="36" y="455"/>
                    </a:cubicBezTo>
                    <a:cubicBezTo>
                      <a:pt x="67" y="524"/>
                      <a:pt x="111" y="561"/>
                      <a:pt x="115" y="561"/>
                    </a:cubicBezTo>
                    <a:cubicBezTo>
                      <a:pt x="118" y="561"/>
                      <a:pt x="121" y="559"/>
                      <a:pt x="121" y="55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75" name="Figura a mano libera: forma 225"/>
              <p:cNvSpPr/>
              <p:nvPr/>
            </p:nvSpPr>
            <p:spPr>
              <a:xfrm>
                <a:off x="5725080" y="2502360"/>
                <a:ext cx="201600" cy="151560"/>
              </a:xfrm>
              <a:custGeom>
                <a:avLst/>
                <a:gdLst>
                  <a:gd name="textAreaLeft" fmla="*/ 0 w 201600"/>
                  <a:gd name="textAreaRight" fmla="*/ 202680 w 201600"/>
                  <a:gd name="textAreaTop" fmla="*/ 0 h 151560"/>
                  <a:gd name="textAreaBottom" fmla="*/ 153000 h 151560"/>
                </a:gdLst>
                <a:ahLst/>
                <a:cxnLst/>
                <a:rect l="textAreaLeft" t="textAreaTop" r="textAreaRight" b="textAreaBottom"/>
                <a:pathLst>
                  <a:path w="518" h="382">
                    <a:moveTo>
                      <a:pt x="458" y="43"/>
                    </a:moveTo>
                    <a:cubicBezTo>
                      <a:pt x="462" y="22"/>
                      <a:pt x="462" y="16"/>
                      <a:pt x="502" y="16"/>
                    </a:cubicBezTo>
                    <a:cubicBezTo>
                      <a:pt x="513" y="16"/>
                      <a:pt x="518" y="16"/>
                      <a:pt x="518" y="5"/>
                    </a:cubicBezTo>
                    <a:cubicBezTo>
                      <a:pt x="518" y="0"/>
                      <a:pt x="513" y="0"/>
                      <a:pt x="505" y="0"/>
                    </a:cubicBezTo>
                    <a:cubicBezTo>
                      <a:pt x="482" y="0"/>
                      <a:pt x="459" y="0"/>
                      <a:pt x="436" y="0"/>
                    </a:cubicBezTo>
                    <a:cubicBezTo>
                      <a:pt x="422" y="0"/>
                      <a:pt x="422" y="0"/>
                      <a:pt x="415" y="10"/>
                    </a:cubicBezTo>
                    <a:cubicBezTo>
                      <a:pt x="352" y="116"/>
                      <a:pt x="290" y="223"/>
                      <a:pt x="227" y="329"/>
                    </a:cubicBezTo>
                    <a:cubicBezTo>
                      <a:pt x="214" y="224"/>
                      <a:pt x="200" y="118"/>
                      <a:pt x="187" y="13"/>
                    </a:cubicBezTo>
                    <a:cubicBezTo>
                      <a:pt x="186" y="0"/>
                      <a:pt x="184" y="0"/>
                      <a:pt x="171" y="0"/>
                    </a:cubicBezTo>
                    <a:cubicBezTo>
                      <a:pt x="147" y="0"/>
                      <a:pt x="124" y="0"/>
                      <a:pt x="100" y="0"/>
                    </a:cubicBezTo>
                    <a:cubicBezTo>
                      <a:pt x="90" y="0"/>
                      <a:pt x="84" y="0"/>
                      <a:pt x="84" y="10"/>
                    </a:cubicBezTo>
                    <a:cubicBezTo>
                      <a:pt x="84" y="16"/>
                      <a:pt x="89" y="16"/>
                      <a:pt x="99" y="16"/>
                    </a:cubicBezTo>
                    <a:cubicBezTo>
                      <a:pt x="106" y="16"/>
                      <a:pt x="115" y="18"/>
                      <a:pt x="122" y="18"/>
                    </a:cubicBezTo>
                    <a:cubicBezTo>
                      <a:pt x="130" y="19"/>
                      <a:pt x="133" y="21"/>
                      <a:pt x="133" y="27"/>
                    </a:cubicBezTo>
                    <a:cubicBezTo>
                      <a:pt x="133" y="29"/>
                      <a:pt x="133" y="30"/>
                      <a:pt x="131" y="37"/>
                    </a:cubicBezTo>
                    <a:cubicBezTo>
                      <a:pt x="109" y="132"/>
                      <a:pt x="87" y="228"/>
                      <a:pt x="65" y="323"/>
                    </a:cubicBezTo>
                    <a:cubicBezTo>
                      <a:pt x="61" y="345"/>
                      <a:pt x="52" y="363"/>
                      <a:pt x="9" y="365"/>
                    </a:cubicBezTo>
                    <a:cubicBezTo>
                      <a:pt x="8" y="365"/>
                      <a:pt x="0" y="365"/>
                      <a:pt x="0" y="376"/>
                    </a:cubicBezTo>
                    <a:cubicBezTo>
                      <a:pt x="0" y="381"/>
                      <a:pt x="3" y="382"/>
                      <a:pt x="8" y="382"/>
                    </a:cubicBezTo>
                    <a:cubicBezTo>
                      <a:pt x="24" y="382"/>
                      <a:pt x="42" y="381"/>
                      <a:pt x="59" y="381"/>
                    </a:cubicBezTo>
                    <a:cubicBezTo>
                      <a:pt x="77" y="381"/>
                      <a:pt x="96" y="382"/>
                      <a:pt x="112" y="382"/>
                    </a:cubicBezTo>
                    <a:cubicBezTo>
                      <a:pt x="115" y="382"/>
                      <a:pt x="122" y="382"/>
                      <a:pt x="122" y="371"/>
                    </a:cubicBezTo>
                    <a:cubicBezTo>
                      <a:pt x="122" y="365"/>
                      <a:pt x="117" y="365"/>
                      <a:pt x="112" y="365"/>
                    </a:cubicBezTo>
                    <a:cubicBezTo>
                      <a:pt x="83" y="365"/>
                      <a:pt x="77" y="353"/>
                      <a:pt x="77" y="341"/>
                    </a:cubicBezTo>
                    <a:cubicBezTo>
                      <a:pt x="77" y="336"/>
                      <a:pt x="78" y="334"/>
                      <a:pt x="80" y="328"/>
                    </a:cubicBezTo>
                    <a:cubicBezTo>
                      <a:pt x="103" y="226"/>
                      <a:pt x="127" y="124"/>
                      <a:pt x="150" y="22"/>
                    </a:cubicBezTo>
                    <a:lnTo>
                      <a:pt x="150" y="22"/>
                    </a:lnTo>
                    <a:cubicBezTo>
                      <a:pt x="165" y="138"/>
                      <a:pt x="180" y="254"/>
                      <a:pt x="194" y="369"/>
                    </a:cubicBezTo>
                    <a:cubicBezTo>
                      <a:pt x="196" y="376"/>
                      <a:pt x="196" y="382"/>
                      <a:pt x="202" y="382"/>
                    </a:cubicBezTo>
                    <a:cubicBezTo>
                      <a:pt x="208" y="382"/>
                      <a:pt x="211" y="376"/>
                      <a:pt x="214" y="373"/>
                    </a:cubicBezTo>
                    <a:cubicBezTo>
                      <a:pt x="283" y="254"/>
                      <a:pt x="353" y="136"/>
                      <a:pt x="422" y="18"/>
                    </a:cubicBezTo>
                    <a:lnTo>
                      <a:pt x="422" y="18"/>
                    </a:lnTo>
                    <a:cubicBezTo>
                      <a:pt x="398" y="125"/>
                      <a:pt x="373" y="232"/>
                      <a:pt x="349" y="339"/>
                    </a:cubicBezTo>
                    <a:cubicBezTo>
                      <a:pt x="344" y="360"/>
                      <a:pt x="343" y="365"/>
                      <a:pt x="302" y="365"/>
                    </a:cubicBezTo>
                    <a:cubicBezTo>
                      <a:pt x="293" y="365"/>
                      <a:pt x="287" y="365"/>
                      <a:pt x="287" y="376"/>
                    </a:cubicBezTo>
                    <a:cubicBezTo>
                      <a:pt x="287" y="382"/>
                      <a:pt x="294" y="382"/>
                      <a:pt x="296" y="382"/>
                    </a:cubicBezTo>
                    <a:cubicBezTo>
                      <a:pt x="309" y="382"/>
                      <a:pt x="344" y="381"/>
                      <a:pt x="359" y="381"/>
                    </a:cubicBezTo>
                    <a:cubicBezTo>
                      <a:pt x="381" y="381"/>
                      <a:pt x="403" y="382"/>
                      <a:pt x="424" y="382"/>
                    </a:cubicBezTo>
                    <a:cubicBezTo>
                      <a:pt x="427" y="382"/>
                      <a:pt x="434" y="382"/>
                      <a:pt x="434" y="371"/>
                    </a:cubicBezTo>
                    <a:cubicBezTo>
                      <a:pt x="434" y="365"/>
                      <a:pt x="430" y="365"/>
                      <a:pt x="419" y="365"/>
                    </a:cubicBezTo>
                    <a:cubicBezTo>
                      <a:pt x="400" y="365"/>
                      <a:pt x="386" y="365"/>
                      <a:pt x="386" y="355"/>
                    </a:cubicBezTo>
                    <a:cubicBezTo>
                      <a:pt x="386" y="352"/>
                      <a:pt x="386" y="352"/>
                      <a:pt x="388" y="341"/>
                    </a:cubicBezTo>
                    <a:cubicBezTo>
                      <a:pt x="412" y="241"/>
                      <a:pt x="435" y="142"/>
                      <a:pt x="458" y="4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76" name="Figura a mano libera: forma 226"/>
              <p:cNvSpPr/>
              <p:nvPr/>
            </p:nvSpPr>
            <p:spPr>
              <a:xfrm>
                <a:off x="5944320" y="2556360"/>
                <a:ext cx="76320" cy="100800"/>
              </a:xfrm>
              <a:custGeom>
                <a:avLst/>
                <a:gdLst>
                  <a:gd name="textAreaLeft" fmla="*/ 0 w 76320"/>
                  <a:gd name="textAreaRight" fmla="*/ 77400 w 76320"/>
                  <a:gd name="textAreaTop" fmla="*/ 0 h 100800"/>
                  <a:gd name="textAreaBottom" fmla="*/ 102240 h 100800"/>
                </a:gdLst>
                <a:ahLst/>
                <a:cxnLst/>
                <a:rect l="textAreaLeft" t="textAreaTop" r="textAreaRight" b="textAreaBottom"/>
                <a:pathLst>
                  <a:path w="199" h="255">
                    <a:moveTo>
                      <a:pt x="73" y="119"/>
                    </a:moveTo>
                    <a:cubicBezTo>
                      <a:pt x="87" y="119"/>
                      <a:pt x="125" y="117"/>
                      <a:pt x="152" y="106"/>
                    </a:cubicBezTo>
                    <a:cubicBezTo>
                      <a:pt x="189" y="88"/>
                      <a:pt x="190" y="56"/>
                      <a:pt x="190" y="48"/>
                    </a:cubicBezTo>
                    <a:cubicBezTo>
                      <a:pt x="190" y="23"/>
                      <a:pt x="171" y="0"/>
                      <a:pt x="136" y="0"/>
                    </a:cubicBezTo>
                    <a:cubicBezTo>
                      <a:pt x="78" y="0"/>
                      <a:pt x="0" y="55"/>
                      <a:pt x="0" y="152"/>
                    </a:cubicBezTo>
                    <a:cubicBezTo>
                      <a:pt x="0" y="210"/>
                      <a:pt x="30" y="255"/>
                      <a:pt x="81" y="255"/>
                    </a:cubicBezTo>
                    <a:cubicBezTo>
                      <a:pt x="155" y="255"/>
                      <a:pt x="199" y="195"/>
                      <a:pt x="199" y="189"/>
                    </a:cubicBezTo>
                    <a:cubicBezTo>
                      <a:pt x="199" y="184"/>
                      <a:pt x="195" y="181"/>
                      <a:pt x="192" y="181"/>
                    </a:cubicBezTo>
                    <a:cubicBezTo>
                      <a:pt x="190" y="181"/>
                      <a:pt x="189" y="183"/>
                      <a:pt x="186" y="186"/>
                    </a:cubicBezTo>
                    <a:cubicBezTo>
                      <a:pt x="145" y="242"/>
                      <a:pt x="89" y="242"/>
                      <a:pt x="81" y="242"/>
                    </a:cubicBezTo>
                    <a:cubicBezTo>
                      <a:pt x="42" y="242"/>
                      <a:pt x="37" y="195"/>
                      <a:pt x="37" y="176"/>
                    </a:cubicBezTo>
                    <a:cubicBezTo>
                      <a:pt x="37" y="170"/>
                      <a:pt x="37" y="152"/>
                      <a:pt x="46" y="119"/>
                    </a:cubicBezTo>
                    <a:cubicBezTo>
                      <a:pt x="55" y="119"/>
                      <a:pt x="64" y="119"/>
                      <a:pt x="73" y="119"/>
                    </a:cubicBezTo>
                    <a:moveTo>
                      <a:pt x="49" y="106"/>
                    </a:moveTo>
                    <a:cubicBezTo>
                      <a:pt x="68" y="21"/>
                      <a:pt x="122" y="13"/>
                      <a:pt x="136" y="13"/>
                    </a:cubicBezTo>
                    <a:cubicBezTo>
                      <a:pt x="159" y="13"/>
                      <a:pt x="174" y="29"/>
                      <a:pt x="174" y="48"/>
                    </a:cubicBezTo>
                    <a:cubicBezTo>
                      <a:pt x="174" y="106"/>
                      <a:pt x="90" y="106"/>
                      <a:pt x="70" y="106"/>
                    </a:cubicBezTo>
                    <a:cubicBezTo>
                      <a:pt x="63" y="106"/>
                      <a:pt x="56" y="106"/>
                      <a:pt x="49" y="10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77" name="Figura a mano libera: forma 227"/>
              <p:cNvSpPr/>
              <p:nvPr/>
            </p:nvSpPr>
            <p:spPr>
              <a:xfrm>
                <a:off x="6041160" y="2502360"/>
                <a:ext cx="142200" cy="156960"/>
              </a:xfrm>
              <a:custGeom>
                <a:avLst/>
                <a:gdLst>
                  <a:gd name="textAreaLeft" fmla="*/ 0 w 142200"/>
                  <a:gd name="textAreaRight" fmla="*/ 143280 w 142200"/>
                  <a:gd name="textAreaTop" fmla="*/ 0 h 156960"/>
                  <a:gd name="textAreaBottom" fmla="*/ 158400 h 156960"/>
                </a:gdLst>
                <a:ahLst/>
                <a:cxnLst/>
                <a:rect l="textAreaLeft" t="textAreaTop" r="textAreaRight" b="textAreaBottom"/>
                <a:pathLst>
                  <a:path w="367" h="395">
                    <a:moveTo>
                      <a:pt x="295" y="64"/>
                    </a:moveTo>
                    <a:cubicBezTo>
                      <a:pt x="320" y="19"/>
                      <a:pt x="343" y="18"/>
                      <a:pt x="362" y="16"/>
                    </a:cubicBezTo>
                    <a:cubicBezTo>
                      <a:pt x="367" y="16"/>
                      <a:pt x="366" y="10"/>
                      <a:pt x="367" y="6"/>
                    </a:cubicBezTo>
                    <a:cubicBezTo>
                      <a:pt x="367" y="2"/>
                      <a:pt x="366" y="0"/>
                      <a:pt x="362" y="0"/>
                    </a:cubicBezTo>
                    <a:cubicBezTo>
                      <a:pt x="348" y="0"/>
                      <a:pt x="332" y="2"/>
                      <a:pt x="319" y="2"/>
                    </a:cubicBezTo>
                    <a:cubicBezTo>
                      <a:pt x="301" y="2"/>
                      <a:pt x="284" y="0"/>
                      <a:pt x="268" y="0"/>
                    </a:cubicBezTo>
                    <a:cubicBezTo>
                      <a:pt x="265" y="0"/>
                      <a:pt x="257" y="0"/>
                      <a:pt x="257" y="10"/>
                    </a:cubicBezTo>
                    <a:cubicBezTo>
                      <a:pt x="257" y="16"/>
                      <a:pt x="263" y="16"/>
                      <a:pt x="266" y="16"/>
                    </a:cubicBezTo>
                    <a:cubicBezTo>
                      <a:pt x="281" y="18"/>
                      <a:pt x="290" y="24"/>
                      <a:pt x="290" y="35"/>
                    </a:cubicBezTo>
                    <a:cubicBezTo>
                      <a:pt x="290" y="43"/>
                      <a:pt x="285" y="49"/>
                      <a:pt x="282" y="56"/>
                    </a:cubicBezTo>
                    <a:cubicBezTo>
                      <a:pt x="229" y="147"/>
                      <a:pt x="176" y="238"/>
                      <a:pt x="123" y="329"/>
                    </a:cubicBezTo>
                    <a:cubicBezTo>
                      <a:pt x="112" y="231"/>
                      <a:pt x="100" y="132"/>
                      <a:pt x="88" y="34"/>
                    </a:cubicBezTo>
                    <a:cubicBezTo>
                      <a:pt x="88" y="24"/>
                      <a:pt x="100" y="16"/>
                      <a:pt x="123" y="16"/>
                    </a:cubicBezTo>
                    <a:cubicBezTo>
                      <a:pt x="131" y="16"/>
                      <a:pt x="137" y="16"/>
                      <a:pt x="137" y="5"/>
                    </a:cubicBezTo>
                    <a:cubicBezTo>
                      <a:pt x="137" y="0"/>
                      <a:pt x="132" y="0"/>
                      <a:pt x="129" y="0"/>
                    </a:cubicBezTo>
                    <a:cubicBezTo>
                      <a:pt x="109" y="0"/>
                      <a:pt x="87" y="2"/>
                      <a:pt x="66" y="2"/>
                    </a:cubicBezTo>
                    <a:cubicBezTo>
                      <a:pt x="56" y="2"/>
                      <a:pt x="46" y="0"/>
                      <a:pt x="37" y="0"/>
                    </a:cubicBezTo>
                    <a:cubicBezTo>
                      <a:pt x="27" y="0"/>
                      <a:pt x="18" y="0"/>
                      <a:pt x="9" y="0"/>
                    </a:cubicBezTo>
                    <a:cubicBezTo>
                      <a:pt x="6" y="0"/>
                      <a:pt x="0" y="0"/>
                      <a:pt x="0" y="10"/>
                    </a:cubicBezTo>
                    <a:cubicBezTo>
                      <a:pt x="0" y="16"/>
                      <a:pt x="4" y="16"/>
                      <a:pt x="13" y="16"/>
                    </a:cubicBezTo>
                    <a:cubicBezTo>
                      <a:pt x="41" y="16"/>
                      <a:pt x="43" y="22"/>
                      <a:pt x="44" y="35"/>
                    </a:cubicBezTo>
                    <a:cubicBezTo>
                      <a:pt x="57" y="151"/>
                      <a:pt x="71" y="267"/>
                      <a:pt x="84" y="382"/>
                    </a:cubicBezTo>
                    <a:cubicBezTo>
                      <a:pt x="85" y="393"/>
                      <a:pt x="88" y="395"/>
                      <a:pt x="94" y="395"/>
                    </a:cubicBezTo>
                    <a:cubicBezTo>
                      <a:pt x="103" y="395"/>
                      <a:pt x="104" y="392"/>
                      <a:pt x="109" y="384"/>
                    </a:cubicBezTo>
                    <a:cubicBezTo>
                      <a:pt x="171" y="277"/>
                      <a:pt x="233" y="171"/>
                      <a:pt x="295" y="6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178" name="Figura a mano libera: forma 228"/>
              <p:cNvSpPr/>
              <p:nvPr/>
            </p:nvSpPr>
            <p:spPr>
              <a:xfrm>
                <a:off x="6203880" y="2487240"/>
                <a:ext cx="46080" cy="223200"/>
              </a:xfrm>
              <a:custGeom>
                <a:avLst/>
                <a:gdLst>
                  <a:gd name="textAreaLeft" fmla="*/ 0 w 46080"/>
                  <a:gd name="textAreaRight" fmla="*/ 47160 w 46080"/>
                  <a:gd name="textAreaTop" fmla="*/ 0 h 223200"/>
                  <a:gd name="textAreaBottom" fmla="*/ 224640 h 223200"/>
                </a:gdLst>
                <a:ahLst/>
                <a:cxnLst/>
                <a:rect l="textAreaLeft" t="textAreaTop" r="textAreaRight" b="textAreaBottom"/>
                <a:pathLst>
                  <a:path w="121" h="561">
                    <a:moveTo>
                      <a:pt x="121" y="279"/>
                    </a:moveTo>
                    <a:cubicBezTo>
                      <a:pt x="121" y="236"/>
                      <a:pt x="115" y="169"/>
                      <a:pt x="85" y="105"/>
                    </a:cubicBezTo>
                    <a:cubicBezTo>
                      <a:pt x="54" y="36"/>
                      <a:pt x="10" y="0"/>
                      <a:pt x="6" y="0"/>
                    </a:cubicBezTo>
                    <a:cubicBezTo>
                      <a:pt x="3" y="0"/>
                      <a:pt x="0" y="3"/>
                      <a:pt x="0" y="6"/>
                    </a:cubicBezTo>
                    <a:cubicBezTo>
                      <a:pt x="0" y="8"/>
                      <a:pt x="0" y="8"/>
                      <a:pt x="10" y="19"/>
                    </a:cubicBezTo>
                    <a:cubicBezTo>
                      <a:pt x="60" y="73"/>
                      <a:pt x="90" y="163"/>
                      <a:pt x="90" y="279"/>
                    </a:cubicBezTo>
                    <a:cubicBezTo>
                      <a:pt x="90" y="375"/>
                      <a:pt x="71" y="475"/>
                      <a:pt x="7" y="545"/>
                    </a:cubicBezTo>
                    <a:cubicBezTo>
                      <a:pt x="0" y="551"/>
                      <a:pt x="0" y="553"/>
                      <a:pt x="0" y="554"/>
                    </a:cubicBezTo>
                    <a:cubicBezTo>
                      <a:pt x="0" y="558"/>
                      <a:pt x="3" y="561"/>
                      <a:pt x="6" y="561"/>
                    </a:cubicBezTo>
                    <a:cubicBezTo>
                      <a:pt x="10" y="561"/>
                      <a:pt x="57" y="522"/>
                      <a:pt x="88" y="451"/>
                    </a:cubicBezTo>
                    <a:cubicBezTo>
                      <a:pt x="113" y="390"/>
                      <a:pt x="121" y="327"/>
                      <a:pt x="121" y="27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pic>
        <p:nvPicPr>
          <p:cNvPr id="184" name="Immagine 9" descr="Immagine che contiene testo, diagramma, linea, schermata&#10;&#10;Descrizione generata automaticamente"/>
          <p:cNvPicPr/>
          <p:nvPr/>
        </p:nvPicPr>
        <p:blipFill>
          <a:blip r:embed="rId3"/>
          <a:stretch/>
        </p:blipFill>
        <p:spPr>
          <a:xfrm>
            <a:off x="6542045" y="1900137"/>
            <a:ext cx="4496014" cy="3912784"/>
          </a:xfrm>
          <a:prstGeom prst="rect">
            <a:avLst/>
          </a:prstGeom>
          <a:ln w="0">
            <a:noFill/>
          </a:ln>
        </p:spPr>
      </p:pic>
      <p:sp>
        <p:nvSpPr>
          <p:cNvPr id="185" name="CasellaDiTesto 1"/>
          <p:cNvSpPr/>
          <p:nvPr/>
        </p:nvSpPr>
        <p:spPr>
          <a:xfrm>
            <a:off x="1067633" y="3725300"/>
            <a:ext cx="5506649"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it-IT" sz="1600" b="1" spc="-1" dirty="0">
                <a:solidFill>
                  <a:srgbClr val="5C646F"/>
                </a:solidFill>
                <a:latin typeface="Times New Roman"/>
                <a:ea typeface="DejaVu Sans"/>
              </a:rPr>
              <a:t>Liquido Scintillatore (LS): </a:t>
            </a:r>
            <a:endParaRPr lang="en-GB" sz="1600" b="1" spc="-1" dirty="0">
              <a:solidFill>
                <a:srgbClr val="5C646F"/>
              </a:solidFill>
              <a:latin typeface="Times New Roman"/>
              <a:ea typeface="DejaVu Sans"/>
            </a:endParaRPr>
          </a:p>
          <a:p>
            <a:pPr marL="673200" lvl="1" indent="-216000">
              <a:lnSpc>
                <a:spcPct val="100000"/>
              </a:lnSpc>
              <a:buClr>
                <a:srgbClr val="000000"/>
              </a:buClr>
              <a:buFont typeface="Symbol"/>
              <a:buChar char=""/>
            </a:pPr>
            <a:r>
              <a:rPr lang="it-IT" sz="1600" b="0" strike="noStrike" spc="-1" dirty="0">
                <a:solidFill>
                  <a:srgbClr val="000000"/>
                </a:solidFill>
                <a:latin typeface="Times New Roman"/>
                <a:ea typeface="Microsoft YaHei"/>
              </a:rPr>
              <a:t>20 kton </a:t>
            </a:r>
            <a:endParaRPr lang="en-GB" sz="1600" b="0" strike="noStrike" spc="-1" dirty="0">
              <a:solidFill>
                <a:srgbClr val="000000"/>
              </a:solidFill>
              <a:latin typeface="Arial"/>
            </a:endParaRPr>
          </a:p>
          <a:p>
            <a:pPr marL="673200" lvl="1" indent="-216000">
              <a:lnSpc>
                <a:spcPct val="100000"/>
              </a:lnSpc>
              <a:buClr>
                <a:srgbClr val="000000"/>
              </a:buClr>
              <a:buFont typeface="Symbol"/>
              <a:buChar char=""/>
            </a:pPr>
            <a:r>
              <a:rPr lang="it-IT" sz="1600" b="0" strike="noStrike" spc="-1" dirty="0">
                <a:solidFill>
                  <a:srgbClr val="000000"/>
                </a:solidFill>
                <a:latin typeface="Times New Roman"/>
                <a:ea typeface="DejaVu Sans"/>
              </a:rPr>
              <a:t>Linear </a:t>
            </a:r>
            <a:r>
              <a:rPr lang="it-IT" sz="1600" b="0" strike="noStrike" spc="-1" dirty="0" err="1">
                <a:solidFill>
                  <a:srgbClr val="000000"/>
                </a:solidFill>
                <a:latin typeface="Times New Roman"/>
                <a:ea typeface="DejaVu Sans"/>
              </a:rPr>
              <a:t>Alkyl</a:t>
            </a:r>
            <a:r>
              <a:rPr lang="it-IT" sz="1600" b="0" strike="noStrike" spc="-1" dirty="0">
                <a:solidFill>
                  <a:srgbClr val="000000"/>
                </a:solidFill>
                <a:latin typeface="Times New Roman"/>
                <a:ea typeface="DejaVu Sans"/>
              </a:rPr>
              <a:t>-Benzene, con una densità di 0.859 g/</a:t>
            </a:r>
            <a:r>
              <a:rPr lang="it-IT" sz="1600" b="0" strike="noStrike" spc="-1" dirty="0" err="1">
                <a:solidFill>
                  <a:srgbClr val="000000"/>
                </a:solidFill>
                <a:latin typeface="Times New Roman"/>
                <a:ea typeface="DejaVu Sans"/>
              </a:rPr>
              <a:t>mL</a:t>
            </a:r>
            <a:r>
              <a:rPr lang="it-IT" sz="1600" b="0" strike="noStrike" spc="-1" dirty="0">
                <a:solidFill>
                  <a:srgbClr val="000000"/>
                </a:solidFill>
                <a:latin typeface="Times New Roman"/>
                <a:ea typeface="DejaVu Sans"/>
              </a:rPr>
              <a:t>.</a:t>
            </a:r>
            <a:endParaRPr lang="en-GB" sz="1600" b="0" strike="noStrike" spc="-1" dirty="0">
              <a:solidFill>
                <a:srgbClr val="000000"/>
              </a:solidFill>
              <a:latin typeface="Arial"/>
            </a:endParaRPr>
          </a:p>
        </p:txBody>
      </p:sp>
      <p:sp>
        <p:nvSpPr>
          <p:cNvPr id="186" name="CasellaDiTesto 2"/>
          <p:cNvSpPr/>
          <p:nvPr/>
        </p:nvSpPr>
        <p:spPr>
          <a:xfrm>
            <a:off x="1153941" y="4845894"/>
            <a:ext cx="5108400"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it-IT" sz="1600" b="1" spc="-1" dirty="0">
                <a:solidFill>
                  <a:srgbClr val="5C646F"/>
                </a:solidFill>
                <a:latin typeface="Times New Roman"/>
                <a:ea typeface="DejaVu Sans"/>
              </a:rPr>
              <a:t>Top Tracker (TT): </a:t>
            </a:r>
            <a:endParaRPr lang="en-GB" sz="1600" b="1" spc="-1" dirty="0">
              <a:solidFill>
                <a:srgbClr val="5C646F"/>
              </a:solidFill>
              <a:latin typeface="Times New Roman"/>
              <a:ea typeface="DejaVu Sans"/>
            </a:endParaRPr>
          </a:p>
          <a:p>
            <a:pPr marL="673200" lvl="1" indent="-216000">
              <a:lnSpc>
                <a:spcPct val="100000"/>
              </a:lnSpc>
              <a:buClr>
                <a:srgbClr val="000000"/>
              </a:buClr>
              <a:buFont typeface="Symbol"/>
              <a:buChar char=""/>
            </a:pPr>
            <a:r>
              <a:rPr lang="it-IT" sz="1600" b="0" strike="noStrike" spc="-1" dirty="0">
                <a:solidFill>
                  <a:srgbClr val="000000"/>
                </a:solidFill>
                <a:latin typeface="Times New Roman"/>
                <a:ea typeface="DejaVu Sans"/>
              </a:rPr>
              <a:t>un insieme di un array di scintillatori plastici, disposti per misurare le tracce dei muoni.</a:t>
            </a:r>
            <a:endParaRPr lang="en-GB" sz="1600" b="0" strike="noStrike" spc="-1" dirty="0">
              <a:solidFill>
                <a:srgbClr val="000000"/>
              </a:solidFill>
              <a:latin typeface="Arial"/>
            </a:endParaRPr>
          </a:p>
        </p:txBody>
      </p:sp>
      <p:pic>
        <p:nvPicPr>
          <p:cNvPr id="3" name="Picture 15" descr="SigilloLogoLAST_WhiteOK">
            <a:extLst>
              <a:ext uri="{FF2B5EF4-FFF2-40B4-BE49-F238E27FC236}">
                <a16:creationId xmlns:a16="http://schemas.microsoft.com/office/drawing/2014/main" id="{F8771693-A899-F5BF-4C5F-2F42B9DFD73E}"/>
              </a:ext>
            </a:extLst>
          </p:cNvPr>
          <p:cNvPicPr/>
          <p:nvPr/>
        </p:nvPicPr>
        <p:blipFill>
          <a:blip r:embed="rId4"/>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8501ACD1-C0FE-4A94-4C0E-35A31116C5BA}"/>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pc="-1" dirty="0">
                <a:solidFill>
                  <a:srgbClr val="FFFFFF"/>
                </a:solidFill>
              </a:rPr>
              <a:t>JUNO detector</a:t>
            </a:r>
            <a:endParaRPr lang="en-GB" sz="3500" strike="noStrike" spc="-1" dirty="0">
              <a:solidFill>
                <a:srgbClr val="000000"/>
              </a:solidFill>
            </a:endParaRPr>
          </a:p>
        </p:txBody>
      </p:sp>
      <p:sp>
        <p:nvSpPr>
          <p:cNvPr id="7" name="CasellaDiTesto 7">
            <a:extLst>
              <a:ext uri="{FF2B5EF4-FFF2-40B4-BE49-F238E27FC236}">
                <a16:creationId xmlns:a16="http://schemas.microsoft.com/office/drawing/2014/main" id="{F01F4EB1-D90A-F400-9107-7C80A1C279DF}"/>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7351B8B9-70EA-6065-F13A-350913F3C71C}"/>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3</a:t>
            </a:r>
            <a:endParaRPr lang="en-GB" sz="1500" b="1" strike="noStrike" spc="-1" dirty="0">
              <a:solidFill>
                <a:srgbClr val="000000"/>
              </a:solidFill>
            </a:endParaRPr>
          </a:p>
        </p:txBody>
      </p:sp>
      <p:grpSp>
        <p:nvGrpSpPr>
          <p:cNvPr id="19" name="Gruppo 230">
            <a:extLst>
              <a:ext uri="{FF2B5EF4-FFF2-40B4-BE49-F238E27FC236}">
                <a16:creationId xmlns:a16="http://schemas.microsoft.com/office/drawing/2014/main" id="{740B8162-8A26-776E-A334-56621389EF31}"/>
              </a:ext>
            </a:extLst>
          </p:cNvPr>
          <p:cNvGrpSpPr/>
          <p:nvPr/>
        </p:nvGrpSpPr>
        <p:grpSpPr>
          <a:xfrm>
            <a:off x="7116930" y="1348221"/>
            <a:ext cx="243360" cy="210960"/>
            <a:chOff x="3880800" y="1326600"/>
            <a:chExt cx="243360" cy="210960"/>
          </a:xfrm>
        </p:grpSpPr>
        <p:sp>
          <p:nvSpPr>
            <p:cNvPr id="20" name="Figura a mano libera: forma 231">
              <a:extLst>
                <a:ext uri="{FF2B5EF4-FFF2-40B4-BE49-F238E27FC236}">
                  <a16:creationId xmlns:a16="http://schemas.microsoft.com/office/drawing/2014/main" id="{4995D077-AEF0-8CA6-121E-D661A5334D34}"/>
                </a:ext>
              </a:extLst>
            </p:cNvPr>
            <p:cNvSpPr/>
            <p:nvPr/>
          </p:nvSpPr>
          <p:spPr>
            <a:xfrm>
              <a:off x="3894840" y="1341000"/>
              <a:ext cx="215280" cy="182160"/>
            </a:xfrm>
            <a:custGeom>
              <a:avLst/>
              <a:gdLst>
                <a:gd name="textAreaLeft" fmla="*/ 0 w 215280"/>
                <a:gd name="textAreaRight" fmla="*/ 216360 w 215280"/>
                <a:gd name="textAreaTop" fmla="*/ 0 h 182160"/>
                <a:gd name="textAreaBottom" fmla="*/ 183240 h 182160"/>
              </a:gdLst>
              <a:ahLst/>
              <a:cxnLst/>
              <a:rect l="textAreaLeft" t="textAreaTop" r="textAreaRight" b="textAreaBottom"/>
              <a:pathLst>
                <a:path w="601" h="509">
                  <a:moveTo>
                    <a:pt x="0" y="0"/>
                  </a:moveTo>
                  <a:cubicBezTo>
                    <a:pt x="200" y="0"/>
                    <a:pt x="401" y="0"/>
                    <a:pt x="601" y="0"/>
                  </a:cubicBezTo>
                  <a:cubicBezTo>
                    <a:pt x="601" y="170"/>
                    <a:pt x="601" y="339"/>
                    <a:pt x="601" y="509"/>
                  </a:cubicBezTo>
                  <a:cubicBezTo>
                    <a:pt x="401" y="509"/>
                    <a:pt x="200" y="509"/>
                    <a:pt x="0" y="509"/>
                  </a:cubicBezTo>
                  <a:cubicBezTo>
                    <a:pt x="0" y="339"/>
                    <a:pt x="0" y="170"/>
                    <a:pt x="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dirty="0">
                <a:solidFill>
                  <a:srgbClr val="000000"/>
                </a:solidFill>
                <a:latin typeface="Arial"/>
                <a:ea typeface="DejaVu Sans"/>
              </a:endParaRPr>
            </a:p>
          </p:txBody>
        </p:sp>
        <p:sp>
          <p:nvSpPr>
            <p:cNvPr id="21" name="Figura a mano libera: forma 232">
              <a:extLst>
                <a:ext uri="{FF2B5EF4-FFF2-40B4-BE49-F238E27FC236}">
                  <a16:creationId xmlns:a16="http://schemas.microsoft.com/office/drawing/2014/main" id="{FCBE61BB-4800-03CF-44E4-B80971A79F23}"/>
                </a:ext>
              </a:extLst>
            </p:cNvPr>
            <p:cNvSpPr/>
            <p:nvPr/>
          </p:nvSpPr>
          <p:spPr>
            <a:xfrm>
              <a:off x="3880800" y="1326600"/>
              <a:ext cx="150120" cy="10080"/>
            </a:xfrm>
            <a:custGeom>
              <a:avLst/>
              <a:gdLst>
                <a:gd name="textAreaLeft" fmla="*/ 0 w 150120"/>
                <a:gd name="textAreaRight" fmla="*/ 151200 w 150120"/>
                <a:gd name="textAreaTop" fmla="*/ 0 h 10080"/>
                <a:gd name="textAreaBottom" fmla="*/ 11160 h 10080"/>
              </a:gdLst>
              <a:ahLst/>
              <a:cxnLst/>
              <a:rect l="textAreaLeft" t="textAreaTop" r="textAreaRight" b="textAreaBottom"/>
              <a:pathLst>
                <a:path w="420" h="31">
                  <a:moveTo>
                    <a:pt x="0" y="0"/>
                  </a:moveTo>
                  <a:cubicBezTo>
                    <a:pt x="140" y="0"/>
                    <a:pt x="280" y="0"/>
                    <a:pt x="420" y="0"/>
                  </a:cubicBezTo>
                  <a:cubicBezTo>
                    <a:pt x="420" y="10"/>
                    <a:pt x="420" y="21"/>
                    <a:pt x="420" y="31"/>
                  </a:cubicBezTo>
                  <a:cubicBezTo>
                    <a:pt x="280" y="31"/>
                    <a:pt x="140" y="31"/>
                    <a:pt x="0" y="31"/>
                  </a:cubicBezTo>
                  <a:cubicBezTo>
                    <a:pt x="0" y="21"/>
                    <a:pt x="0" y="10"/>
                    <a:pt x="0" y="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3840" rIns="90000" bIns="-3384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2" name="Figura a mano libera: forma 233">
              <a:extLst>
                <a:ext uri="{FF2B5EF4-FFF2-40B4-BE49-F238E27FC236}">
                  <a16:creationId xmlns:a16="http://schemas.microsoft.com/office/drawing/2014/main" id="{ABF754A7-BF8E-E2AB-3FA9-AEC1E29A2585}"/>
                </a:ext>
              </a:extLst>
            </p:cNvPr>
            <p:cNvSpPr/>
            <p:nvPr/>
          </p:nvSpPr>
          <p:spPr>
            <a:xfrm>
              <a:off x="3895560" y="1368720"/>
              <a:ext cx="126000" cy="124200"/>
            </a:xfrm>
            <a:custGeom>
              <a:avLst/>
              <a:gdLst>
                <a:gd name="textAreaLeft" fmla="*/ 0 w 126000"/>
                <a:gd name="textAreaRight" fmla="*/ 127080 w 126000"/>
                <a:gd name="textAreaTop" fmla="*/ 0 h 124200"/>
                <a:gd name="textAreaBottom" fmla="*/ 125280 h 124200"/>
              </a:gdLst>
              <a:ahLst/>
              <a:cxnLst/>
              <a:rect l="textAreaLeft" t="textAreaTop" r="textAreaRight" b="textAreaBottom"/>
              <a:pathLst>
                <a:path w="353" h="348">
                  <a:moveTo>
                    <a:pt x="128" y="9"/>
                  </a:moveTo>
                  <a:cubicBezTo>
                    <a:pt x="125" y="6"/>
                    <a:pt x="128" y="0"/>
                    <a:pt x="118" y="0"/>
                  </a:cubicBezTo>
                  <a:cubicBezTo>
                    <a:pt x="100" y="0"/>
                    <a:pt x="45" y="7"/>
                    <a:pt x="25" y="9"/>
                  </a:cubicBezTo>
                  <a:cubicBezTo>
                    <a:pt x="19" y="9"/>
                    <a:pt x="13" y="9"/>
                    <a:pt x="13" y="25"/>
                  </a:cubicBezTo>
                  <a:cubicBezTo>
                    <a:pt x="13" y="34"/>
                    <a:pt x="19" y="34"/>
                    <a:pt x="30" y="34"/>
                  </a:cubicBezTo>
                  <a:cubicBezTo>
                    <a:pt x="66" y="34"/>
                    <a:pt x="66" y="38"/>
                    <a:pt x="66" y="47"/>
                  </a:cubicBezTo>
                  <a:cubicBezTo>
                    <a:pt x="66" y="52"/>
                    <a:pt x="58" y="90"/>
                    <a:pt x="53" y="110"/>
                  </a:cubicBezTo>
                  <a:cubicBezTo>
                    <a:pt x="38" y="175"/>
                    <a:pt x="22" y="239"/>
                    <a:pt x="6" y="303"/>
                  </a:cubicBezTo>
                  <a:cubicBezTo>
                    <a:pt x="4" y="315"/>
                    <a:pt x="0" y="337"/>
                    <a:pt x="0" y="339"/>
                  </a:cubicBezTo>
                  <a:cubicBezTo>
                    <a:pt x="0" y="348"/>
                    <a:pt x="6" y="348"/>
                    <a:pt x="10" y="348"/>
                  </a:cubicBezTo>
                  <a:cubicBezTo>
                    <a:pt x="14" y="348"/>
                    <a:pt x="18" y="348"/>
                    <a:pt x="21" y="348"/>
                  </a:cubicBezTo>
                  <a:cubicBezTo>
                    <a:pt x="75" y="339"/>
                    <a:pt x="156" y="308"/>
                    <a:pt x="233" y="231"/>
                  </a:cubicBezTo>
                  <a:cubicBezTo>
                    <a:pt x="332" y="135"/>
                    <a:pt x="353" y="29"/>
                    <a:pt x="353" y="22"/>
                  </a:cubicBezTo>
                  <a:cubicBezTo>
                    <a:pt x="353" y="9"/>
                    <a:pt x="345" y="0"/>
                    <a:pt x="332" y="0"/>
                  </a:cubicBezTo>
                  <a:cubicBezTo>
                    <a:pt x="325" y="0"/>
                    <a:pt x="308" y="2"/>
                    <a:pt x="302" y="27"/>
                  </a:cubicBezTo>
                  <a:cubicBezTo>
                    <a:pt x="252" y="204"/>
                    <a:pt x="139" y="292"/>
                    <a:pt x="53" y="321"/>
                  </a:cubicBezTo>
                  <a:cubicBezTo>
                    <a:pt x="78" y="217"/>
                    <a:pt x="103" y="113"/>
                    <a:pt x="128" y="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3" name="Figura a mano libera: forma 234">
              <a:extLst>
                <a:ext uri="{FF2B5EF4-FFF2-40B4-BE49-F238E27FC236}">
                  <a16:creationId xmlns:a16="http://schemas.microsoft.com/office/drawing/2014/main" id="{B5D99122-D47D-761A-EF1F-D880BA144016}"/>
                </a:ext>
              </a:extLst>
            </p:cNvPr>
            <p:cNvSpPr/>
            <p:nvPr/>
          </p:nvSpPr>
          <p:spPr>
            <a:xfrm>
              <a:off x="4044240" y="1448640"/>
              <a:ext cx="79920" cy="88920"/>
            </a:xfrm>
            <a:custGeom>
              <a:avLst/>
              <a:gdLst>
                <a:gd name="textAreaLeft" fmla="*/ 0 w 79920"/>
                <a:gd name="textAreaRight" fmla="*/ 81000 w 79920"/>
                <a:gd name="textAreaTop" fmla="*/ 0 h 88920"/>
                <a:gd name="textAreaBottom" fmla="*/ 90000 h 88920"/>
              </a:gdLst>
              <a:ahLst/>
              <a:cxnLst/>
              <a:rect l="textAreaLeft" t="textAreaTop" r="textAreaRight" b="textAreaBottom"/>
              <a:pathLst>
                <a:path w="225" h="250">
                  <a:moveTo>
                    <a:pt x="81" y="120"/>
                  </a:moveTo>
                  <a:cubicBezTo>
                    <a:pt x="96" y="120"/>
                    <a:pt x="139" y="117"/>
                    <a:pt x="167" y="106"/>
                  </a:cubicBezTo>
                  <a:cubicBezTo>
                    <a:pt x="206" y="93"/>
                    <a:pt x="214" y="66"/>
                    <a:pt x="214" y="50"/>
                  </a:cubicBezTo>
                  <a:cubicBezTo>
                    <a:pt x="214" y="18"/>
                    <a:pt x="184" y="0"/>
                    <a:pt x="148" y="0"/>
                  </a:cubicBezTo>
                  <a:cubicBezTo>
                    <a:pt x="86" y="0"/>
                    <a:pt x="0" y="52"/>
                    <a:pt x="0" y="147"/>
                  </a:cubicBezTo>
                  <a:cubicBezTo>
                    <a:pt x="0" y="203"/>
                    <a:pt x="32" y="250"/>
                    <a:pt x="94" y="250"/>
                  </a:cubicBezTo>
                  <a:cubicBezTo>
                    <a:pt x="184" y="250"/>
                    <a:pt x="225" y="196"/>
                    <a:pt x="225" y="187"/>
                  </a:cubicBezTo>
                  <a:cubicBezTo>
                    <a:pt x="225" y="185"/>
                    <a:pt x="221" y="178"/>
                    <a:pt x="216" y="178"/>
                  </a:cubicBezTo>
                  <a:cubicBezTo>
                    <a:pt x="212" y="178"/>
                    <a:pt x="212" y="180"/>
                    <a:pt x="208" y="185"/>
                  </a:cubicBezTo>
                  <a:cubicBezTo>
                    <a:pt x="167" y="234"/>
                    <a:pt x="105" y="234"/>
                    <a:pt x="96" y="234"/>
                  </a:cubicBezTo>
                  <a:cubicBezTo>
                    <a:pt x="64" y="234"/>
                    <a:pt x="43" y="212"/>
                    <a:pt x="43" y="167"/>
                  </a:cubicBezTo>
                  <a:cubicBezTo>
                    <a:pt x="43" y="160"/>
                    <a:pt x="43" y="149"/>
                    <a:pt x="49" y="120"/>
                  </a:cubicBezTo>
                  <a:cubicBezTo>
                    <a:pt x="60" y="120"/>
                    <a:pt x="71" y="120"/>
                    <a:pt x="81" y="120"/>
                  </a:cubicBezTo>
                  <a:moveTo>
                    <a:pt x="54" y="104"/>
                  </a:moveTo>
                  <a:cubicBezTo>
                    <a:pt x="75" y="23"/>
                    <a:pt x="133" y="16"/>
                    <a:pt x="148" y="16"/>
                  </a:cubicBezTo>
                  <a:cubicBezTo>
                    <a:pt x="171" y="16"/>
                    <a:pt x="191" y="30"/>
                    <a:pt x="191" y="50"/>
                  </a:cubicBezTo>
                  <a:cubicBezTo>
                    <a:pt x="191" y="104"/>
                    <a:pt x="103" y="104"/>
                    <a:pt x="79" y="104"/>
                  </a:cubicBezTo>
                  <a:cubicBezTo>
                    <a:pt x="71" y="104"/>
                    <a:pt x="62" y="104"/>
                    <a:pt x="54" y="10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Rettangolo 312"/>
          <p:cNvSpPr/>
          <p:nvPr/>
        </p:nvSpPr>
        <p:spPr>
          <a:xfrm>
            <a:off x="746565" y="5533110"/>
            <a:ext cx="5853240" cy="54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3200" b="1" i="1" strike="noStrike" spc="-1" dirty="0">
                <a:solidFill>
                  <a:srgbClr val="000000"/>
                </a:solidFill>
                <a:latin typeface="Times New Roman"/>
                <a:ea typeface="DejaVu Sans"/>
              </a:rPr>
              <a:t>1. </a:t>
            </a:r>
            <a:r>
              <a:rPr lang="it-IT" sz="3200" b="1" i="1" strike="noStrike" spc="-1" dirty="0" err="1">
                <a:solidFill>
                  <a:srgbClr val="000000"/>
                </a:solidFill>
                <a:latin typeface="Times New Roman"/>
                <a:ea typeface="DejaVu Sans"/>
              </a:rPr>
              <a:t>Boosted</a:t>
            </a:r>
            <a:r>
              <a:rPr lang="it-IT" sz="3200" b="1" i="1" strike="noStrike" spc="-1" dirty="0">
                <a:solidFill>
                  <a:srgbClr val="000000"/>
                </a:solidFill>
                <a:latin typeface="Times New Roman"/>
                <a:ea typeface="DejaVu Sans"/>
              </a:rPr>
              <a:t> </a:t>
            </a:r>
            <a:r>
              <a:rPr lang="it-IT" sz="3200" b="1" i="1" strike="noStrike" spc="-1" dirty="0" err="1">
                <a:solidFill>
                  <a:srgbClr val="000000"/>
                </a:solidFill>
                <a:latin typeface="Times New Roman"/>
                <a:ea typeface="DejaVu Sans"/>
              </a:rPr>
              <a:t>Decision</a:t>
            </a:r>
            <a:r>
              <a:rPr lang="it-IT" sz="3200" b="1" i="1" strike="noStrike" spc="-1" dirty="0">
                <a:solidFill>
                  <a:srgbClr val="000000"/>
                </a:solidFill>
                <a:latin typeface="Times New Roman"/>
                <a:ea typeface="DejaVu Sans"/>
              </a:rPr>
              <a:t> </a:t>
            </a:r>
            <a:r>
              <a:rPr lang="it-IT" sz="3200" b="1" i="1" strike="noStrike" spc="-1" dirty="0" err="1">
                <a:solidFill>
                  <a:srgbClr val="000000"/>
                </a:solidFill>
                <a:latin typeface="Times New Roman"/>
                <a:ea typeface="DejaVu Sans"/>
              </a:rPr>
              <a:t>Trees</a:t>
            </a:r>
            <a:r>
              <a:rPr lang="it-IT" sz="3200" b="1" i="1" strike="noStrike" spc="-1" dirty="0">
                <a:solidFill>
                  <a:srgbClr val="000000"/>
                </a:solidFill>
                <a:latin typeface="Times New Roman"/>
                <a:ea typeface="DejaVu Sans"/>
              </a:rPr>
              <a:t> (BDT)</a:t>
            </a:r>
            <a:endParaRPr lang="en-GB" sz="3200" b="0" strike="noStrike" spc="-1" dirty="0">
              <a:solidFill>
                <a:srgbClr val="000000"/>
              </a:solidFill>
              <a:latin typeface="Arial"/>
            </a:endParaRPr>
          </a:p>
        </p:txBody>
      </p:sp>
      <p:sp>
        <p:nvSpPr>
          <p:cNvPr id="686" name="Rettangolo 313"/>
          <p:cNvSpPr/>
          <p:nvPr/>
        </p:nvSpPr>
        <p:spPr>
          <a:xfrm>
            <a:off x="6716160" y="5532120"/>
            <a:ext cx="4611240" cy="57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3200" b="1" i="1" strike="noStrike" spc="-1" dirty="0">
                <a:solidFill>
                  <a:srgbClr val="000000"/>
                </a:solidFill>
                <a:latin typeface="Times New Roman"/>
                <a:ea typeface="DejaVu Sans"/>
              </a:rPr>
              <a:t> 2. </a:t>
            </a:r>
            <a:r>
              <a:rPr lang="it-IT" sz="3200" b="1" i="1" strike="noStrike" spc="-1" dirty="0" err="1">
                <a:solidFill>
                  <a:srgbClr val="000000"/>
                </a:solidFill>
                <a:latin typeface="Times New Roman"/>
                <a:ea typeface="DejaVu Sans"/>
              </a:rPr>
              <a:t>Neural</a:t>
            </a:r>
            <a:r>
              <a:rPr lang="it-IT" sz="3200" b="1" i="1" strike="noStrike" spc="-1" dirty="0">
                <a:solidFill>
                  <a:srgbClr val="000000"/>
                </a:solidFill>
                <a:latin typeface="Times New Roman"/>
                <a:ea typeface="DejaVu Sans"/>
              </a:rPr>
              <a:t> Networks (NN)</a:t>
            </a:r>
            <a:endParaRPr lang="en-GB" sz="3200" b="0" strike="noStrike" spc="-1" dirty="0">
              <a:solidFill>
                <a:srgbClr val="000000"/>
              </a:solidFill>
              <a:latin typeface="Arial"/>
            </a:endParaRPr>
          </a:p>
        </p:txBody>
      </p:sp>
      <p:sp>
        <p:nvSpPr>
          <p:cNvPr id="688" name="CasellaDiTesto 315"/>
          <p:cNvSpPr/>
          <p:nvPr/>
        </p:nvSpPr>
        <p:spPr>
          <a:xfrm>
            <a:off x="603540" y="5074651"/>
            <a:ext cx="11135160" cy="3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0" strike="noStrike" spc="-1" dirty="0">
                <a:solidFill>
                  <a:srgbClr val="000000"/>
                </a:solidFill>
                <a:latin typeface="Times New Roman"/>
                <a:ea typeface="DejaVu Sans"/>
              </a:rPr>
              <a:t>Analisi di due differenti algoritmi di Machine Learning</a:t>
            </a:r>
            <a:endParaRPr lang="en-GB" sz="1600" b="0" strike="noStrike" spc="-1" dirty="0">
              <a:solidFill>
                <a:srgbClr val="000000"/>
              </a:solidFill>
              <a:latin typeface="Arial"/>
            </a:endParaRPr>
          </a:p>
        </p:txBody>
      </p:sp>
      <p:sp>
        <p:nvSpPr>
          <p:cNvPr id="689" name="CasellaDiTesto 316"/>
          <p:cNvSpPr/>
          <p:nvPr/>
        </p:nvSpPr>
        <p:spPr>
          <a:xfrm>
            <a:off x="6599805" y="2677466"/>
            <a:ext cx="4200480" cy="13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0" strike="noStrike" spc="-1" dirty="0">
                <a:solidFill>
                  <a:srgbClr val="000000"/>
                </a:solidFill>
                <a:latin typeface="Times New Roman"/>
                <a:ea typeface="DejaVu Sans"/>
              </a:rPr>
              <a:t>Dati che sono stati classificati in base a specifiche categorie o classi. L'algoritmo viene addestrato su questo set di dati e impara a riconoscere e prevedere le etichette corrispondenti a nuovi dati.</a:t>
            </a:r>
            <a:endParaRPr lang="en-GB" sz="1600" b="0" strike="noStrike" spc="-1" dirty="0">
              <a:solidFill>
                <a:srgbClr val="000000"/>
              </a:solidFill>
              <a:latin typeface="Arial"/>
            </a:endParaRPr>
          </a:p>
        </p:txBody>
      </p:sp>
      <p:sp>
        <p:nvSpPr>
          <p:cNvPr id="690" name="Connettore diritto 317"/>
          <p:cNvSpPr/>
          <p:nvPr/>
        </p:nvSpPr>
        <p:spPr>
          <a:xfrm>
            <a:off x="5282115" y="3340450"/>
            <a:ext cx="495720" cy="36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it-IT" sz="1800" b="0" strike="noStrike" spc="-1">
              <a:solidFill>
                <a:srgbClr val="000000"/>
              </a:solidFill>
              <a:latin typeface="Arial"/>
              <a:ea typeface="DejaVu Sans"/>
            </a:endParaRPr>
          </a:p>
        </p:txBody>
      </p:sp>
      <p:sp>
        <p:nvSpPr>
          <p:cNvPr id="691" name="CasellaDiTesto 318"/>
          <p:cNvSpPr/>
          <p:nvPr/>
        </p:nvSpPr>
        <p:spPr>
          <a:xfrm>
            <a:off x="985620" y="1257307"/>
            <a:ext cx="10413900" cy="59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0" strike="noStrike" spc="-1" dirty="0">
                <a:solidFill>
                  <a:srgbClr val="000000"/>
                </a:solidFill>
                <a:latin typeface="Times New Roman"/>
                <a:ea typeface="DejaVu Sans"/>
              </a:rPr>
              <a:t>Il </a:t>
            </a:r>
            <a:r>
              <a:rPr lang="it-IT" sz="1600" b="1" i="1" strike="noStrike" spc="-1" dirty="0">
                <a:solidFill>
                  <a:srgbClr val="000000"/>
                </a:solidFill>
                <a:latin typeface="Times New Roman"/>
                <a:ea typeface="DejaVu Sans"/>
              </a:rPr>
              <a:t>Machine Learning</a:t>
            </a:r>
            <a:r>
              <a:rPr lang="it-IT" sz="1600" b="0" strike="noStrike" spc="-1" dirty="0">
                <a:solidFill>
                  <a:srgbClr val="000000"/>
                </a:solidFill>
                <a:latin typeface="Times New Roman"/>
                <a:ea typeface="DejaVu Sans"/>
              </a:rPr>
              <a:t>: ramo dell'intelligenza artificiale dedicato allo sviluppo di algoritmi e modelli statistici che consentono ai computer di apprendere autonomamente dai dati, senza la necessità di una programmazione esplicita.</a:t>
            </a:r>
            <a:endParaRPr lang="en-GB" sz="1600" b="0" strike="noStrike" spc="-1" dirty="0">
              <a:solidFill>
                <a:srgbClr val="000000"/>
              </a:solidFill>
              <a:latin typeface="Arial"/>
            </a:endParaRPr>
          </a:p>
        </p:txBody>
      </p:sp>
      <p:sp>
        <p:nvSpPr>
          <p:cNvPr id="692" name="CasellaDiTesto 319"/>
          <p:cNvSpPr/>
          <p:nvPr/>
        </p:nvSpPr>
        <p:spPr>
          <a:xfrm>
            <a:off x="1281885" y="2928206"/>
            <a:ext cx="3034440" cy="85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0" i="1" strike="noStrike" spc="-1" dirty="0" err="1">
                <a:solidFill>
                  <a:srgbClr val="000000"/>
                </a:solidFill>
                <a:latin typeface="Times New Roman"/>
                <a:ea typeface="DejaVu Sans"/>
              </a:rPr>
              <a:t>Supervised</a:t>
            </a:r>
            <a:r>
              <a:rPr lang="it-IT" sz="1600" b="0" i="1" strike="noStrike" spc="-1" dirty="0">
                <a:solidFill>
                  <a:srgbClr val="000000"/>
                </a:solidFill>
                <a:latin typeface="Times New Roman"/>
                <a:ea typeface="DejaVu Sans"/>
              </a:rPr>
              <a:t> Learning: </a:t>
            </a:r>
            <a:endParaRPr lang="en-GB" sz="1600" b="0" strike="noStrike" spc="-1" dirty="0">
              <a:solidFill>
                <a:srgbClr val="000000"/>
              </a:solidFill>
              <a:latin typeface="Arial"/>
            </a:endParaRPr>
          </a:p>
          <a:p>
            <a:pPr algn="ctr">
              <a:lnSpc>
                <a:spcPct val="100000"/>
              </a:lnSpc>
            </a:pPr>
            <a:r>
              <a:rPr lang="it-IT" sz="1600" b="0" strike="noStrike" spc="-1" dirty="0">
                <a:solidFill>
                  <a:srgbClr val="000000"/>
                </a:solidFill>
                <a:latin typeface="Times New Roman"/>
                <a:ea typeface="DejaVu Sans"/>
              </a:rPr>
              <a:t>L'apprendimento avviene grazie a dati etichettati  </a:t>
            </a:r>
            <a:endParaRPr lang="en-GB" sz="1600" b="0" strike="noStrike" spc="-1" dirty="0">
              <a:solidFill>
                <a:srgbClr val="000000"/>
              </a:solidFill>
              <a:latin typeface="Arial"/>
            </a:endParaRPr>
          </a:p>
        </p:txBody>
      </p:sp>
      <p:pic>
        <p:nvPicPr>
          <p:cNvPr id="3" name="Picture 15" descr="SigilloLogoLAST_WhiteOK">
            <a:extLst>
              <a:ext uri="{FF2B5EF4-FFF2-40B4-BE49-F238E27FC236}">
                <a16:creationId xmlns:a16="http://schemas.microsoft.com/office/drawing/2014/main" id="{0525684D-F70C-B882-D1B0-6363644DF68B}"/>
              </a:ext>
            </a:extLst>
          </p:cNvPr>
          <p:cNvPicPr/>
          <p:nvPr/>
        </p:nvPicPr>
        <p:blipFill>
          <a:blip r:embed="rId3"/>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88A6F882-38A2-D133-59CB-956EE3B1AA5E}"/>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err="1">
                <a:solidFill>
                  <a:srgbClr val="FFFFFF"/>
                </a:solidFill>
                <a:ea typeface="DejaVu Sans"/>
              </a:rPr>
              <a:t>Supervised</a:t>
            </a:r>
            <a:r>
              <a:rPr lang="it-IT" sz="3500" strike="noStrike" spc="-1" dirty="0">
                <a:solidFill>
                  <a:srgbClr val="FFFFFF"/>
                </a:solidFill>
                <a:ea typeface="DejaVu Sans"/>
              </a:rPr>
              <a:t> Learning</a:t>
            </a:r>
            <a:endParaRPr lang="en-GB" sz="3500" strike="noStrike" spc="-1"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8" name="CasellaDiTesto 13">
            <a:extLst>
              <a:ext uri="{FF2B5EF4-FFF2-40B4-BE49-F238E27FC236}">
                <a16:creationId xmlns:a16="http://schemas.microsoft.com/office/drawing/2014/main" id="{D6D39860-F4E7-A3A2-F248-E1416AD8A7B0}"/>
              </a:ext>
            </a:extLst>
          </p:cNvPr>
          <p:cNvSpPr/>
          <p:nvPr/>
        </p:nvSpPr>
        <p:spPr>
          <a:xfrm>
            <a:off x="1478409" y="3494687"/>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914400" indent="-914400" algn="ctr">
              <a:lnSpc>
                <a:spcPct val="100000"/>
              </a:lnSpc>
              <a:buClr>
                <a:srgbClr val="FFFFFF"/>
              </a:buClr>
              <a:buFont typeface="Arial"/>
              <a:buChar char="•"/>
            </a:pPr>
            <a:r>
              <a:rPr lang="it-IT" sz="4800" b="1" strike="noStrike" spc="-1" dirty="0" err="1">
                <a:solidFill>
                  <a:schemeClr val="bg1"/>
                </a:solidFill>
                <a:latin typeface="Times New Roman"/>
                <a:ea typeface="DejaVu Sans"/>
              </a:rPr>
              <a:t>Neural</a:t>
            </a:r>
            <a:r>
              <a:rPr lang="it-IT" sz="4800" b="1" strike="noStrike" spc="-1" dirty="0">
                <a:solidFill>
                  <a:schemeClr val="bg1"/>
                </a:solidFill>
                <a:latin typeface="Times New Roman"/>
                <a:ea typeface="DejaVu Sans"/>
              </a:rPr>
              <a:t> Networks</a:t>
            </a:r>
            <a:endParaRPr lang="en-GB" sz="4800" b="0" strike="noStrike" spc="-1" dirty="0">
              <a:solidFill>
                <a:schemeClr val="bg1"/>
              </a:solidFill>
              <a:latin typeface="Arial"/>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4133658" y="2718437"/>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Machine Learning</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386620" y="389687"/>
            <a:ext cx="1720440" cy="768240"/>
          </a:xfrm>
          <a:prstGeom prst="rect">
            <a:avLst/>
          </a:prstGeom>
          <a:ln w="0">
            <a:noFill/>
          </a:ln>
        </p:spPr>
      </p:pic>
    </p:spTree>
    <p:extLst>
      <p:ext uri="{BB962C8B-B14F-4D97-AF65-F5344CB8AC3E}">
        <p14:creationId xmlns:p14="http://schemas.microsoft.com/office/powerpoint/2010/main" val="3588440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1" name="Immagine 2"/>
          <p:cNvPicPr/>
          <p:nvPr/>
        </p:nvPicPr>
        <p:blipFill>
          <a:blip r:embed="rId3"/>
          <a:stretch/>
        </p:blipFill>
        <p:spPr>
          <a:xfrm>
            <a:off x="6117300" y="1593136"/>
            <a:ext cx="4572000" cy="2972967"/>
          </a:xfrm>
          <a:prstGeom prst="rect">
            <a:avLst/>
          </a:prstGeom>
          <a:ln w="0">
            <a:noFill/>
          </a:ln>
        </p:spPr>
      </p:pic>
      <p:sp>
        <p:nvSpPr>
          <p:cNvPr id="712" name="CasellaDiTesto 160"/>
          <p:cNvSpPr/>
          <p:nvPr/>
        </p:nvSpPr>
        <p:spPr>
          <a:xfrm>
            <a:off x="1263806" y="1658925"/>
            <a:ext cx="4572000" cy="1101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0000"/>
              </a:buClr>
              <a:buSzPct val="45000"/>
            </a:pPr>
            <a:r>
              <a:rPr lang="it-IT" sz="1600" b="1" strike="noStrike" spc="-1" dirty="0">
                <a:solidFill>
                  <a:srgbClr val="000000"/>
                </a:solidFill>
                <a:latin typeface="Times New Roman"/>
                <a:ea typeface="DejaVu Sans"/>
              </a:rPr>
              <a:t>Introduzione</a:t>
            </a:r>
            <a:r>
              <a:rPr lang="it-IT" sz="1600" b="0" strike="noStrike" spc="-1" dirty="0">
                <a:solidFill>
                  <a:srgbClr val="000000"/>
                </a:solidFill>
                <a:latin typeface="Times New Roman"/>
                <a:ea typeface="DejaVu Sans"/>
              </a:rPr>
              <a:t>: Modelli computazionali ispirati al funzionamento del cervello umano. </a:t>
            </a:r>
            <a:endParaRPr lang="en-GB" sz="1600" b="0" strike="noStrike" spc="-1" dirty="0">
              <a:solidFill>
                <a:srgbClr val="000000"/>
              </a:solidFill>
              <a:latin typeface="Arial"/>
            </a:endParaRPr>
          </a:p>
          <a:p>
            <a:pPr marL="216000" indent="-216000">
              <a:lnSpc>
                <a:spcPct val="100000"/>
              </a:lnSpc>
              <a:buClr>
                <a:srgbClr val="000000"/>
              </a:buClr>
              <a:buSzPct val="45000"/>
              <a:buFont typeface="Wingdings" charset="2"/>
              <a:buChar char=""/>
            </a:pPr>
            <a:r>
              <a:rPr lang="it-IT" sz="1600" b="0" strike="noStrike" spc="-1" dirty="0">
                <a:solidFill>
                  <a:srgbClr val="000000"/>
                </a:solidFill>
                <a:latin typeface="Times New Roman"/>
                <a:ea typeface="DejaVu Sans"/>
              </a:rPr>
              <a:t>Composte da unità di calcolo, i "neuroni", organizzate in strati.</a:t>
            </a:r>
            <a:endParaRPr lang="en-GB" sz="1600" b="0" strike="noStrike" spc="-1" dirty="0">
              <a:solidFill>
                <a:srgbClr val="000000"/>
              </a:solidFill>
              <a:latin typeface="Arial"/>
            </a:endParaRPr>
          </a:p>
        </p:txBody>
      </p:sp>
      <p:sp>
        <p:nvSpPr>
          <p:cNvPr id="713" name="CasellaDiTesto 161"/>
          <p:cNvSpPr/>
          <p:nvPr/>
        </p:nvSpPr>
        <p:spPr>
          <a:xfrm>
            <a:off x="1263806" y="4566103"/>
            <a:ext cx="4572000" cy="1101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1" strike="noStrike" spc="-1" dirty="0">
                <a:solidFill>
                  <a:srgbClr val="000000"/>
                </a:solidFill>
                <a:latin typeface="Times New Roman"/>
                <a:ea typeface="DejaVu Sans"/>
              </a:rPr>
              <a:t>Processo di Apprendimento</a:t>
            </a:r>
            <a:r>
              <a:rPr lang="it-IT" sz="1600" b="0" strike="noStrike" spc="-1" dirty="0">
                <a:solidFill>
                  <a:srgbClr val="000000"/>
                </a:solidFill>
                <a:latin typeface="Times New Roman"/>
                <a:ea typeface="DejaVu Sans"/>
              </a:rPr>
              <a:t>: la rete adatta i pesi delle connessioni tra i neuroni per minimizzare l'errore tra l'output prodotto e l'output desiderato. </a:t>
            </a:r>
            <a:endParaRPr lang="en-GB" sz="1600" b="0" strike="noStrike" spc="-1" dirty="0">
              <a:solidFill>
                <a:srgbClr val="000000"/>
              </a:solidFill>
              <a:latin typeface="Arial"/>
            </a:endParaRPr>
          </a:p>
          <a:p>
            <a:pPr>
              <a:lnSpc>
                <a:spcPct val="100000"/>
              </a:lnSpc>
            </a:pPr>
            <a:r>
              <a:rPr lang="it-IT" sz="1600" b="0" strike="noStrike" spc="-1" dirty="0">
                <a:solidFill>
                  <a:srgbClr val="000000"/>
                </a:solidFill>
                <a:latin typeface="Times New Roman"/>
                <a:ea typeface="DejaVu Sans"/>
              </a:rPr>
              <a:t>Questo processo è chiamato "</a:t>
            </a:r>
            <a:r>
              <a:rPr lang="it-IT" sz="1600" b="0" i="1" strike="noStrike" spc="-1" dirty="0" err="1">
                <a:solidFill>
                  <a:srgbClr val="000000"/>
                </a:solidFill>
                <a:latin typeface="Times New Roman"/>
                <a:ea typeface="DejaVu Sans"/>
              </a:rPr>
              <a:t>backpropagation</a:t>
            </a:r>
            <a:r>
              <a:rPr lang="it-IT" sz="1600" b="0" strike="noStrike" spc="-1" dirty="0">
                <a:solidFill>
                  <a:srgbClr val="000000"/>
                </a:solidFill>
                <a:latin typeface="Times New Roman"/>
                <a:ea typeface="DejaVu Sans"/>
              </a:rPr>
              <a:t>"</a:t>
            </a:r>
            <a:endParaRPr lang="en-GB" sz="1600" b="0" strike="noStrike" spc="-1" dirty="0">
              <a:solidFill>
                <a:srgbClr val="000000"/>
              </a:solidFill>
              <a:latin typeface="Arial"/>
            </a:endParaRPr>
          </a:p>
        </p:txBody>
      </p:sp>
      <p:sp>
        <p:nvSpPr>
          <p:cNvPr id="714" name="CasellaDiTesto 162"/>
          <p:cNvSpPr/>
          <p:nvPr/>
        </p:nvSpPr>
        <p:spPr>
          <a:xfrm>
            <a:off x="6324598" y="4566103"/>
            <a:ext cx="4183380" cy="1101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1" strike="noStrike" spc="-1" dirty="0">
                <a:solidFill>
                  <a:srgbClr val="000000"/>
                </a:solidFill>
                <a:latin typeface="Times New Roman"/>
                <a:ea typeface="DejaVu Sans"/>
              </a:rPr>
              <a:t>Applicazione</a:t>
            </a:r>
            <a:r>
              <a:rPr lang="it-IT" sz="1600" b="0" strike="noStrike" spc="-1" dirty="0">
                <a:solidFill>
                  <a:srgbClr val="000000"/>
                </a:solidFill>
                <a:latin typeface="Times New Roman"/>
                <a:ea typeface="DejaVu Sans"/>
              </a:rPr>
              <a:t>: Una volta addestrata, la rete neurale può essere utilizzata per prevedere l'output per nuovi input, basandosi su ciò che ha imparato dai dati di addestramento.</a:t>
            </a:r>
            <a:endParaRPr lang="en-GB" sz="1600" b="0" strike="noStrike" spc="-1" dirty="0">
              <a:solidFill>
                <a:srgbClr val="000000"/>
              </a:solidFill>
              <a:latin typeface="Arial"/>
            </a:endParaRPr>
          </a:p>
        </p:txBody>
      </p:sp>
      <p:sp>
        <p:nvSpPr>
          <p:cNvPr id="715" name="CasellaDiTesto 163"/>
          <p:cNvSpPr/>
          <p:nvPr/>
        </p:nvSpPr>
        <p:spPr>
          <a:xfrm>
            <a:off x="1263806" y="2829103"/>
            <a:ext cx="4572000" cy="1679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1" strike="noStrike" spc="-1" dirty="0">
                <a:solidFill>
                  <a:srgbClr val="000000"/>
                </a:solidFill>
                <a:latin typeface="Times New Roman"/>
                <a:ea typeface="DejaVu Sans"/>
              </a:rPr>
              <a:t>Struttura</a:t>
            </a:r>
            <a:r>
              <a:rPr lang="it-IT" sz="1600" b="0" strike="noStrike" spc="-1" dirty="0">
                <a:solidFill>
                  <a:srgbClr val="000000"/>
                </a:solidFill>
                <a:latin typeface="Times New Roman"/>
                <a:ea typeface="DejaVu Sans"/>
              </a:rPr>
              <a:t>: </a:t>
            </a:r>
            <a:endParaRPr lang="en-GB" sz="1600" b="0" strike="noStrike" spc="-1" dirty="0">
              <a:solidFill>
                <a:srgbClr val="000000"/>
              </a:solidFill>
              <a:latin typeface="Arial"/>
            </a:endParaRPr>
          </a:p>
          <a:p>
            <a:pPr marL="432000" lvl="1" indent="-216000">
              <a:lnSpc>
                <a:spcPct val="100000"/>
              </a:lnSpc>
              <a:buClr>
                <a:srgbClr val="000000"/>
              </a:buClr>
              <a:buSzPct val="45000"/>
              <a:buFont typeface="Wingdings" charset="2"/>
              <a:buChar char=""/>
            </a:pPr>
            <a:r>
              <a:rPr lang="it-IT" sz="1600" b="0" strike="noStrike" spc="-1" dirty="0">
                <a:solidFill>
                  <a:srgbClr val="000000"/>
                </a:solidFill>
                <a:latin typeface="Times New Roman"/>
                <a:ea typeface="DejaVu Sans"/>
              </a:rPr>
              <a:t>un "</a:t>
            </a:r>
            <a:r>
              <a:rPr lang="it-IT" sz="1600" b="0" i="1" strike="noStrike" spc="-1" dirty="0">
                <a:solidFill>
                  <a:srgbClr val="000000"/>
                </a:solidFill>
                <a:latin typeface="Times New Roman"/>
                <a:ea typeface="DejaVu Sans"/>
              </a:rPr>
              <a:t>input </a:t>
            </a:r>
            <a:r>
              <a:rPr lang="it-IT" sz="1600" b="0" i="1" strike="noStrike" spc="-1" dirty="0" err="1">
                <a:solidFill>
                  <a:srgbClr val="000000"/>
                </a:solidFill>
                <a:latin typeface="Times New Roman"/>
                <a:ea typeface="DejaVu Sans"/>
              </a:rPr>
              <a:t>layer</a:t>
            </a:r>
            <a:r>
              <a:rPr lang="it-IT" sz="1600" b="0" strike="noStrike" spc="-1" dirty="0">
                <a:solidFill>
                  <a:srgbClr val="000000"/>
                </a:solidFill>
                <a:latin typeface="Times New Roman"/>
                <a:ea typeface="DejaVu Sans"/>
              </a:rPr>
              <a:t>", </a:t>
            </a:r>
            <a:endParaRPr lang="en-GB" sz="1600" b="0" strike="noStrike" spc="-1" dirty="0">
              <a:solidFill>
                <a:srgbClr val="000000"/>
              </a:solidFill>
              <a:latin typeface="Arial"/>
            </a:endParaRPr>
          </a:p>
          <a:p>
            <a:pPr marL="432000" lvl="1" indent="-216000">
              <a:lnSpc>
                <a:spcPct val="100000"/>
              </a:lnSpc>
              <a:buClr>
                <a:srgbClr val="000000"/>
              </a:buClr>
              <a:buSzPct val="45000"/>
              <a:buFont typeface="Wingdings" charset="2"/>
              <a:buChar char=""/>
            </a:pPr>
            <a:r>
              <a:rPr lang="it-IT" sz="1600" b="0" strike="noStrike" spc="-1" dirty="0">
                <a:solidFill>
                  <a:srgbClr val="000000"/>
                </a:solidFill>
                <a:latin typeface="Times New Roman"/>
                <a:ea typeface="DejaVu Sans"/>
              </a:rPr>
              <a:t>uno o più "</a:t>
            </a:r>
            <a:r>
              <a:rPr lang="it-IT" sz="1600" b="0" i="1" strike="noStrike" spc="-1" dirty="0" err="1">
                <a:solidFill>
                  <a:srgbClr val="000000"/>
                </a:solidFill>
                <a:latin typeface="Times New Roman"/>
                <a:ea typeface="DejaVu Sans"/>
              </a:rPr>
              <a:t>hidden</a:t>
            </a:r>
            <a:r>
              <a:rPr lang="it-IT" sz="1600" b="0" i="1" strike="noStrike" spc="-1" dirty="0">
                <a:solidFill>
                  <a:srgbClr val="000000"/>
                </a:solidFill>
                <a:latin typeface="Times New Roman"/>
                <a:ea typeface="DejaVu Sans"/>
              </a:rPr>
              <a:t> </a:t>
            </a:r>
            <a:r>
              <a:rPr lang="it-IT" sz="1600" b="0" i="1" strike="noStrike" spc="-1" dirty="0" err="1">
                <a:solidFill>
                  <a:srgbClr val="000000"/>
                </a:solidFill>
                <a:latin typeface="Times New Roman"/>
                <a:ea typeface="DejaVu Sans"/>
              </a:rPr>
              <a:t>layer</a:t>
            </a:r>
            <a:r>
              <a:rPr lang="it-IT" sz="1600" b="0" strike="noStrike" spc="-1" dirty="0">
                <a:solidFill>
                  <a:srgbClr val="000000"/>
                </a:solidFill>
                <a:latin typeface="Times New Roman"/>
                <a:ea typeface="DejaVu Sans"/>
              </a:rPr>
              <a:t>" </a:t>
            </a:r>
            <a:endParaRPr lang="en-GB" sz="1600" b="0" strike="noStrike" spc="-1" dirty="0">
              <a:solidFill>
                <a:srgbClr val="000000"/>
              </a:solidFill>
              <a:latin typeface="Arial"/>
            </a:endParaRPr>
          </a:p>
          <a:p>
            <a:pPr marL="432000" lvl="1" indent="-216000">
              <a:lnSpc>
                <a:spcPct val="100000"/>
              </a:lnSpc>
              <a:buClr>
                <a:srgbClr val="000000"/>
              </a:buClr>
              <a:buSzPct val="45000"/>
              <a:buFont typeface="Wingdings" charset="2"/>
              <a:buChar char=""/>
            </a:pPr>
            <a:r>
              <a:rPr lang="it-IT" sz="1600" b="0" strike="noStrike" spc="-1" dirty="0">
                <a:solidFill>
                  <a:srgbClr val="000000"/>
                </a:solidFill>
                <a:latin typeface="Times New Roman"/>
                <a:ea typeface="DejaVu Sans"/>
              </a:rPr>
              <a:t>un "</a:t>
            </a:r>
            <a:r>
              <a:rPr lang="it-IT" sz="1600" b="0" i="1" strike="noStrike" spc="-1" dirty="0">
                <a:solidFill>
                  <a:srgbClr val="000000"/>
                </a:solidFill>
                <a:latin typeface="Times New Roman"/>
                <a:ea typeface="DejaVu Sans"/>
              </a:rPr>
              <a:t>output </a:t>
            </a:r>
            <a:r>
              <a:rPr lang="it-IT" sz="1600" b="0" i="1" strike="noStrike" spc="-1" dirty="0" err="1">
                <a:solidFill>
                  <a:srgbClr val="000000"/>
                </a:solidFill>
                <a:latin typeface="Times New Roman"/>
                <a:ea typeface="DejaVu Sans"/>
              </a:rPr>
              <a:t>layer</a:t>
            </a:r>
            <a:r>
              <a:rPr lang="it-IT" sz="1600" b="0" strike="noStrike" spc="-1" dirty="0">
                <a:solidFill>
                  <a:srgbClr val="000000"/>
                </a:solidFill>
                <a:latin typeface="Times New Roman"/>
                <a:ea typeface="DejaVu Sans"/>
              </a:rPr>
              <a:t>"</a:t>
            </a:r>
            <a:endParaRPr lang="en-GB" sz="1600" b="0" strike="noStrike" spc="-1" dirty="0">
              <a:solidFill>
                <a:srgbClr val="000000"/>
              </a:solidFill>
              <a:latin typeface="Arial"/>
            </a:endParaRPr>
          </a:p>
          <a:p>
            <a:pPr>
              <a:lnSpc>
                <a:spcPct val="100000"/>
              </a:lnSpc>
              <a:spcBef>
                <a:spcPts val="567"/>
              </a:spcBef>
            </a:pPr>
            <a:r>
              <a:rPr lang="it-IT" sz="1600" b="0" strike="noStrike" spc="-1" dirty="0">
                <a:solidFill>
                  <a:srgbClr val="000000"/>
                </a:solidFill>
                <a:latin typeface="Times New Roman"/>
                <a:ea typeface="DejaVu Sans"/>
              </a:rPr>
              <a:t>Ogni </a:t>
            </a:r>
            <a:r>
              <a:rPr lang="it-IT" sz="1600" b="0" strike="noStrike" spc="-1" dirty="0" err="1">
                <a:solidFill>
                  <a:srgbClr val="000000"/>
                </a:solidFill>
                <a:latin typeface="Times New Roman"/>
                <a:ea typeface="DejaVu Sans"/>
              </a:rPr>
              <a:t>layer</a:t>
            </a:r>
            <a:r>
              <a:rPr lang="it-IT" sz="1600" b="0" strike="noStrike" spc="-1" dirty="0">
                <a:solidFill>
                  <a:srgbClr val="000000"/>
                </a:solidFill>
                <a:latin typeface="Times New Roman"/>
                <a:ea typeface="DejaVu Sans"/>
              </a:rPr>
              <a:t> è composto da neuroni che ricevono input, eseguono calcoli e inviano l'output al prossimo strato.</a:t>
            </a:r>
            <a:endParaRPr lang="en-GB" sz="1600" b="0" strike="noStrike" spc="-1" dirty="0">
              <a:solidFill>
                <a:srgbClr val="000000"/>
              </a:solidFill>
              <a:latin typeface="Arial"/>
            </a:endParaRPr>
          </a:p>
        </p:txBody>
      </p:sp>
      <p:pic>
        <p:nvPicPr>
          <p:cNvPr id="7" name="Picture 15" descr="SigilloLogoLAST_WhiteOK">
            <a:extLst>
              <a:ext uri="{FF2B5EF4-FFF2-40B4-BE49-F238E27FC236}">
                <a16:creationId xmlns:a16="http://schemas.microsoft.com/office/drawing/2014/main" id="{12AF16B6-D411-A680-5A76-00C99569B9C2}"/>
              </a:ext>
            </a:extLst>
          </p:cNvPr>
          <p:cNvPicPr/>
          <p:nvPr/>
        </p:nvPicPr>
        <p:blipFill>
          <a:blip r:embed="rId4"/>
          <a:stretch/>
        </p:blipFill>
        <p:spPr>
          <a:xfrm>
            <a:off x="127980" y="88430"/>
            <a:ext cx="1475280" cy="658767"/>
          </a:xfrm>
          <a:prstGeom prst="rect">
            <a:avLst/>
          </a:prstGeom>
          <a:ln w="0">
            <a:noFill/>
          </a:ln>
        </p:spPr>
      </p:pic>
      <p:sp>
        <p:nvSpPr>
          <p:cNvPr id="8" name="CasellaDiTesto 97">
            <a:extLst>
              <a:ext uri="{FF2B5EF4-FFF2-40B4-BE49-F238E27FC236}">
                <a16:creationId xmlns:a16="http://schemas.microsoft.com/office/drawing/2014/main" id="{6460450E-2622-20F4-21CA-59F520C9F110}"/>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err="1">
                <a:solidFill>
                  <a:srgbClr val="FFFFFF"/>
                </a:solidFill>
                <a:ea typeface="DejaVu Sans"/>
              </a:rPr>
              <a:t>Neural</a:t>
            </a:r>
            <a:r>
              <a:rPr lang="it-IT" sz="3500" strike="noStrike" spc="-1" dirty="0">
                <a:solidFill>
                  <a:srgbClr val="FFFFFF"/>
                </a:solidFill>
                <a:ea typeface="DejaVu Sans"/>
              </a:rPr>
              <a:t> Networks</a:t>
            </a:r>
            <a:endParaRPr lang="en-GB" sz="3500" strike="noStrike" spc="-1" dirty="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asellaDiTesto 602"/>
          <p:cNvSpPr/>
          <p:nvPr/>
        </p:nvSpPr>
        <p:spPr>
          <a:xfrm>
            <a:off x="1325070" y="2294748"/>
            <a:ext cx="9239760" cy="334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ctr">
              <a:lnSpc>
                <a:spcPct val="100000"/>
              </a:lnSpc>
              <a:buClr>
                <a:srgbClr val="000000"/>
              </a:buClr>
              <a:buSzPct val="45000"/>
              <a:buFont typeface="Wingdings" charset="2"/>
              <a:buChar char=""/>
            </a:pPr>
            <a:r>
              <a:rPr lang="it-IT" sz="1600" b="1" strike="noStrike" spc="-1" dirty="0">
                <a:solidFill>
                  <a:srgbClr val="000000"/>
                </a:solidFill>
                <a:latin typeface="Times New Roman"/>
                <a:ea typeface="DejaVu Sans"/>
              </a:rPr>
              <a:t>La struttura delle rete: </a:t>
            </a: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marL="216000" indent="-216000" algn="ctr">
              <a:lnSpc>
                <a:spcPct val="100000"/>
              </a:lnSpc>
              <a:buClr>
                <a:srgbClr val="000000"/>
              </a:buClr>
              <a:buSzPct val="45000"/>
              <a:buFont typeface="Wingdings" charset="2"/>
              <a:buChar char=""/>
            </a:pPr>
            <a:r>
              <a:rPr lang="it-IT" sz="1600" b="0" strike="noStrike" spc="-1" dirty="0">
                <a:solidFill>
                  <a:srgbClr val="000000"/>
                </a:solidFill>
                <a:latin typeface="Times New Roman"/>
                <a:ea typeface="DejaVu Sans"/>
              </a:rPr>
              <a:t>Ogni </a:t>
            </a:r>
            <a:r>
              <a:rPr lang="it-IT" sz="1600" b="0" strike="noStrike" spc="-1" dirty="0" err="1">
                <a:solidFill>
                  <a:srgbClr val="000000"/>
                </a:solidFill>
                <a:latin typeface="Times New Roman"/>
                <a:ea typeface="DejaVu Sans"/>
              </a:rPr>
              <a:t>hidden</a:t>
            </a:r>
            <a:r>
              <a:rPr lang="it-IT" sz="1600" b="0" strike="noStrike" spc="-1" dirty="0">
                <a:solidFill>
                  <a:srgbClr val="000000"/>
                </a:solidFill>
                <a:latin typeface="Times New Roman"/>
                <a:ea typeface="DejaVu Sans"/>
              </a:rPr>
              <a:t> </a:t>
            </a:r>
            <a:r>
              <a:rPr lang="it-IT" sz="1600" b="0" strike="noStrike" spc="-1" dirty="0" err="1">
                <a:solidFill>
                  <a:srgbClr val="000000"/>
                </a:solidFill>
                <a:latin typeface="Times New Roman"/>
                <a:ea typeface="DejaVu Sans"/>
              </a:rPr>
              <a:t>layer</a:t>
            </a:r>
            <a:r>
              <a:rPr lang="it-IT" sz="1600" b="0" strike="noStrike" spc="-1" dirty="0">
                <a:solidFill>
                  <a:srgbClr val="000000"/>
                </a:solidFill>
                <a:latin typeface="Times New Roman"/>
                <a:ea typeface="DejaVu Sans"/>
              </a:rPr>
              <a:t> contiene 64 neuroni e utilizza la funzione di attivazione </a:t>
            </a:r>
            <a:r>
              <a:rPr lang="it-IT" sz="1600" b="0" i="1" strike="noStrike" spc="-1" dirty="0" err="1">
                <a:solidFill>
                  <a:srgbClr val="000000"/>
                </a:solidFill>
                <a:latin typeface="Times New Roman"/>
                <a:ea typeface="DejaVu Sans"/>
              </a:rPr>
              <a:t>Rectified</a:t>
            </a:r>
            <a:r>
              <a:rPr lang="it-IT" sz="1600" b="0" i="1" strike="noStrike" spc="-1" dirty="0">
                <a:solidFill>
                  <a:srgbClr val="000000"/>
                </a:solidFill>
                <a:latin typeface="Times New Roman"/>
                <a:ea typeface="DejaVu Sans"/>
              </a:rPr>
              <a:t> Linear Unit (</a:t>
            </a:r>
            <a:r>
              <a:rPr lang="it-IT" sz="1600" b="0" i="1" strike="noStrike" spc="-1" dirty="0" err="1">
                <a:solidFill>
                  <a:srgbClr val="000000"/>
                </a:solidFill>
                <a:latin typeface="Times New Roman"/>
                <a:ea typeface="DejaVu Sans"/>
              </a:rPr>
              <a:t>ReLU</a:t>
            </a:r>
            <a:r>
              <a:rPr lang="it-IT" sz="1600" b="0" i="1" strike="noStrike" spc="-1" dirty="0">
                <a:solidFill>
                  <a:srgbClr val="000000"/>
                </a:solidFill>
                <a:latin typeface="Times New Roman"/>
                <a:ea typeface="DejaVu Sans"/>
              </a:rPr>
              <a:t>)</a:t>
            </a:r>
            <a:r>
              <a:rPr lang="it-IT" sz="1600" b="0" strike="noStrike" spc="-1" dirty="0">
                <a:solidFill>
                  <a:srgbClr val="000000"/>
                </a:solidFill>
                <a:latin typeface="Times New Roman"/>
                <a:ea typeface="DejaVu Sans"/>
              </a:rPr>
              <a:t>, definita come </a:t>
            </a: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marL="216000" indent="-216000" algn="ctr">
              <a:lnSpc>
                <a:spcPct val="100000"/>
              </a:lnSpc>
              <a:buClr>
                <a:srgbClr val="000000"/>
              </a:buClr>
              <a:buSzPct val="45000"/>
              <a:buFont typeface="Wingdings" charset="2"/>
              <a:buChar char=""/>
            </a:pPr>
            <a:r>
              <a:rPr lang="it-IT" sz="1600" b="1" strike="noStrike" spc="-1" dirty="0">
                <a:solidFill>
                  <a:srgbClr val="000000"/>
                </a:solidFill>
                <a:latin typeface="Times New Roman"/>
                <a:ea typeface="DejaVu Sans"/>
              </a:rPr>
              <a:t>L'addestramento: </a:t>
            </a:r>
            <a:r>
              <a:rPr lang="it-IT" sz="1600" b="0" strike="noStrike" spc="-1" dirty="0">
                <a:solidFill>
                  <a:srgbClr val="000000"/>
                </a:solidFill>
                <a:latin typeface="Times New Roman"/>
                <a:ea typeface="DejaVu Sans"/>
              </a:rPr>
              <a:t>GPU compatibile con CUDA per sfruttare l'accelerazione hardware, utilizzando una macchina virtuale su </a:t>
            </a:r>
            <a:r>
              <a:rPr lang="it-IT" sz="1600" b="0" strike="noStrike" spc="-1" dirty="0" err="1">
                <a:solidFill>
                  <a:srgbClr val="000000"/>
                </a:solidFill>
                <a:latin typeface="Times New Roman"/>
                <a:ea typeface="DejaVu Sans"/>
              </a:rPr>
              <a:t>CloudVeneto</a:t>
            </a:r>
            <a:r>
              <a:rPr lang="it-IT" sz="1600" b="0" strike="noStrike" spc="-1" dirty="0">
                <a:solidFill>
                  <a:srgbClr val="000000"/>
                </a:solidFill>
                <a:latin typeface="Times New Roman"/>
                <a:ea typeface="DejaVu Sans"/>
              </a:rPr>
              <a:t> dotata di NVIDIA T4 </a:t>
            </a:r>
            <a:r>
              <a:rPr lang="it-IT" sz="1600" b="0" strike="noStrike" spc="-1" dirty="0" err="1">
                <a:solidFill>
                  <a:srgbClr val="000000"/>
                </a:solidFill>
                <a:latin typeface="Times New Roman"/>
                <a:ea typeface="DejaVu Sans"/>
              </a:rPr>
              <a:t>Tensor</a:t>
            </a:r>
            <a:r>
              <a:rPr lang="it-IT" sz="1600" b="0" strike="noStrike" spc="-1" dirty="0">
                <a:solidFill>
                  <a:srgbClr val="000000"/>
                </a:solidFill>
                <a:latin typeface="Times New Roman"/>
                <a:ea typeface="DejaVu Sans"/>
              </a:rPr>
              <a:t> Core GPU</a:t>
            </a: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marL="216000" indent="-216000" algn="ctr">
              <a:lnSpc>
                <a:spcPct val="100000"/>
              </a:lnSpc>
              <a:buClr>
                <a:srgbClr val="000000"/>
              </a:buClr>
              <a:buSzPct val="45000"/>
              <a:buFont typeface="Wingdings" charset="2"/>
              <a:buChar char=""/>
            </a:pPr>
            <a:r>
              <a:rPr lang="it-IT" sz="1600" b="0" i="1" strike="noStrike" spc="-1" dirty="0">
                <a:solidFill>
                  <a:srgbClr val="000000"/>
                </a:solidFill>
                <a:latin typeface="Times New Roman"/>
                <a:ea typeface="DejaVu Sans"/>
              </a:rPr>
              <a:t>Cross-</a:t>
            </a:r>
            <a:r>
              <a:rPr lang="it-IT" sz="1600" b="0" i="1" strike="noStrike" spc="-1" dirty="0" err="1">
                <a:solidFill>
                  <a:srgbClr val="000000"/>
                </a:solidFill>
                <a:latin typeface="Times New Roman"/>
                <a:ea typeface="DejaVu Sans"/>
              </a:rPr>
              <a:t>Entropy</a:t>
            </a:r>
            <a:r>
              <a:rPr lang="it-IT" sz="1600" b="0" i="1" strike="noStrike" spc="-1" dirty="0">
                <a:solidFill>
                  <a:srgbClr val="000000"/>
                </a:solidFill>
                <a:latin typeface="Times New Roman"/>
                <a:ea typeface="DejaVu Sans"/>
              </a:rPr>
              <a:t> Loss</a:t>
            </a:r>
            <a:r>
              <a:rPr lang="it-IT" sz="1600" b="0" strike="noStrike" spc="-1" dirty="0">
                <a:solidFill>
                  <a:srgbClr val="000000"/>
                </a:solidFill>
                <a:latin typeface="Times New Roman"/>
                <a:ea typeface="DejaVu Sans"/>
              </a:rPr>
              <a:t> come </a:t>
            </a:r>
            <a:r>
              <a:rPr lang="it-IT" sz="1600" b="0" strike="noStrike" spc="-1" dirty="0" err="1">
                <a:solidFill>
                  <a:srgbClr val="000000"/>
                </a:solidFill>
                <a:latin typeface="Times New Roman"/>
                <a:ea typeface="DejaVu Sans"/>
              </a:rPr>
              <a:t>loss</a:t>
            </a:r>
            <a:r>
              <a:rPr lang="it-IT" sz="1600" b="0" strike="noStrike" spc="-1" dirty="0">
                <a:solidFill>
                  <a:srgbClr val="000000"/>
                </a:solidFill>
                <a:latin typeface="Times New Roman"/>
                <a:ea typeface="DejaVu Sans"/>
              </a:rPr>
              <a:t> </a:t>
            </a:r>
            <a:r>
              <a:rPr lang="it-IT" sz="1600" b="0" strike="noStrike" spc="-1" dirty="0" err="1">
                <a:solidFill>
                  <a:srgbClr val="000000"/>
                </a:solidFill>
                <a:latin typeface="Times New Roman"/>
                <a:ea typeface="DejaVu Sans"/>
              </a:rPr>
              <a:t>funcion</a:t>
            </a:r>
            <a:endParaRPr lang="en-GB" sz="1600" b="0" strike="noStrike" spc="-1" dirty="0">
              <a:solidFill>
                <a:srgbClr val="000000"/>
              </a:solidFill>
              <a:latin typeface="Arial"/>
            </a:endParaRPr>
          </a:p>
        </p:txBody>
      </p:sp>
      <p:grpSp>
        <p:nvGrpSpPr>
          <p:cNvPr id="724" name="Gruppo 603"/>
          <p:cNvGrpSpPr/>
          <p:nvPr/>
        </p:nvGrpSpPr>
        <p:grpSpPr>
          <a:xfrm>
            <a:off x="6742800" y="4071456"/>
            <a:ext cx="2116440" cy="222840"/>
            <a:chOff x="3953880" y="3680280"/>
            <a:chExt cx="2116440" cy="222840"/>
          </a:xfrm>
        </p:grpSpPr>
        <p:sp>
          <p:nvSpPr>
            <p:cNvPr id="725" name="Figura a mano libera: forma 604"/>
            <p:cNvSpPr/>
            <p:nvPr/>
          </p:nvSpPr>
          <p:spPr>
            <a:xfrm>
              <a:off x="3956400" y="3691800"/>
              <a:ext cx="2102400" cy="199800"/>
            </a:xfrm>
            <a:custGeom>
              <a:avLst/>
              <a:gdLst>
                <a:gd name="textAreaLeft" fmla="*/ 0 w 2102400"/>
                <a:gd name="textAreaRight" fmla="*/ 2103480 w 2102400"/>
                <a:gd name="textAreaTop" fmla="*/ 0 h 199800"/>
                <a:gd name="textAreaBottom" fmla="*/ 200880 h 199800"/>
              </a:gdLst>
              <a:ahLst/>
              <a:cxnLst/>
              <a:rect l="textAreaLeft" t="textAreaTop" r="textAreaRight" b="textAreaBottom"/>
              <a:pathLst>
                <a:path w="5843" h="558">
                  <a:moveTo>
                    <a:pt x="0" y="0"/>
                  </a:moveTo>
                  <a:cubicBezTo>
                    <a:pt x="1948" y="0"/>
                    <a:pt x="3895" y="0"/>
                    <a:pt x="5843" y="0"/>
                  </a:cubicBezTo>
                  <a:cubicBezTo>
                    <a:pt x="5843" y="186"/>
                    <a:pt x="5843" y="372"/>
                    <a:pt x="5843" y="558"/>
                  </a:cubicBezTo>
                  <a:cubicBezTo>
                    <a:pt x="3895" y="558"/>
                    <a:pt x="1948" y="558"/>
                    <a:pt x="0" y="558"/>
                  </a:cubicBezTo>
                  <a:cubicBezTo>
                    <a:pt x="0" y="372"/>
                    <a:pt x="0" y="186"/>
                    <a:pt x="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726" name="Figura a mano libera: forma 605"/>
            <p:cNvSpPr/>
            <p:nvPr/>
          </p:nvSpPr>
          <p:spPr>
            <a:xfrm>
              <a:off x="3953880" y="3695040"/>
              <a:ext cx="159840" cy="156960"/>
            </a:xfrm>
            <a:custGeom>
              <a:avLst/>
              <a:gdLst>
                <a:gd name="textAreaLeft" fmla="*/ 0 w 159840"/>
                <a:gd name="textAreaRight" fmla="*/ 160920 w 159840"/>
                <a:gd name="textAreaTop" fmla="*/ 0 h 156960"/>
                <a:gd name="textAreaBottom" fmla="*/ 158040 h 156960"/>
              </a:gdLst>
              <a:ahLst/>
              <a:cxnLst/>
              <a:rect l="textAreaLeft" t="textAreaTop" r="textAreaRight" b="textAreaBottom"/>
              <a:pathLst>
                <a:path w="447" h="439">
                  <a:moveTo>
                    <a:pt x="210" y="44"/>
                  </a:moveTo>
                  <a:cubicBezTo>
                    <a:pt x="214" y="28"/>
                    <a:pt x="215" y="23"/>
                    <a:pt x="228" y="21"/>
                  </a:cubicBezTo>
                  <a:cubicBezTo>
                    <a:pt x="233" y="20"/>
                    <a:pt x="253" y="20"/>
                    <a:pt x="265" y="20"/>
                  </a:cubicBezTo>
                  <a:cubicBezTo>
                    <a:pt x="310" y="20"/>
                    <a:pt x="379" y="20"/>
                    <a:pt x="379" y="82"/>
                  </a:cubicBezTo>
                  <a:cubicBezTo>
                    <a:pt x="379" y="103"/>
                    <a:pt x="369" y="146"/>
                    <a:pt x="345" y="171"/>
                  </a:cubicBezTo>
                  <a:cubicBezTo>
                    <a:pt x="329" y="187"/>
                    <a:pt x="296" y="206"/>
                    <a:pt x="239" y="206"/>
                  </a:cubicBezTo>
                  <a:cubicBezTo>
                    <a:pt x="215" y="206"/>
                    <a:pt x="192" y="206"/>
                    <a:pt x="169" y="206"/>
                  </a:cubicBezTo>
                  <a:cubicBezTo>
                    <a:pt x="183" y="152"/>
                    <a:pt x="196" y="98"/>
                    <a:pt x="210" y="44"/>
                  </a:cubicBezTo>
                  <a:moveTo>
                    <a:pt x="299" y="213"/>
                  </a:moveTo>
                  <a:cubicBezTo>
                    <a:pt x="363" y="201"/>
                    <a:pt x="438" y="156"/>
                    <a:pt x="438" y="94"/>
                  </a:cubicBezTo>
                  <a:cubicBezTo>
                    <a:pt x="438" y="41"/>
                    <a:pt x="381" y="0"/>
                    <a:pt x="299" y="0"/>
                  </a:cubicBezTo>
                  <a:cubicBezTo>
                    <a:pt x="240" y="0"/>
                    <a:pt x="180" y="0"/>
                    <a:pt x="121" y="0"/>
                  </a:cubicBezTo>
                  <a:cubicBezTo>
                    <a:pt x="109" y="0"/>
                    <a:pt x="103" y="0"/>
                    <a:pt x="103" y="12"/>
                  </a:cubicBezTo>
                  <a:cubicBezTo>
                    <a:pt x="103" y="20"/>
                    <a:pt x="109" y="20"/>
                    <a:pt x="121" y="20"/>
                  </a:cubicBezTo>
                  <a:cubicBezTo>
                    <a:pt x="129" y="20"/>
                    <a:pt x="134" y="20"/>
                    <a:pt x="144" y="21"/>
                  </a:cubicBezTo>
                  <a:cubicBezTo>
                    <a:pt x="155" y="23"/>
                    <a:pt x="160" y="23"/>
                    <a:pt x="160" y="32"/>
                  </a:cubicBezTo>
                  <a:cubicBezTo>
                    <a:pt x="160" y="34"/>
                    <a:pt x="160" y="36"/>
                    <a:pt x="158" y="43"/>
                  </a:cubicBezTo>
                  <a:cubicBezTo>
                    <a:pt x="131" y="154"/>
                    <a:pt x="103" y="265"/>
                    <a:pt x="75" y="377"/>
                  </a:cubicBezTo>
                  <a:cubicBezTo>
                    <a:pt x="68" y="402"/>
                    <a:pt x="68" y="407"/>
                    <a:pt x="18" y="407"/>
                  </a:cubicBezTo>
                  <a:cubicBezTo>
                    <a:pt x="7" y="407"/>
                    <a:pt x="0" y="407"/>
                    <a:pt x="0" y="419"/>
                  </a:cubicBezTo>
                  <a:cubicBezTo>
                    <a:pt x="0" y="427"/>
                    <a:pt x="6" y="424"/>
                    <a:pt x="9" y="427"/>
                  </a:cubicBezTo>
                  <a:cubicBezTo>
                    <a:pt x="27" y="427"/>
                    <a:pt x="72" y="423"/>
                    <a:pt x="89" y="423"/>
                  </a:cubicBezTo>
                  <a:cubicBezTo>
                    <a:pt x="106" y="423"/>
                    <a:pt x="150" y="427"/>
                    <a:pt x="167" y="427"/>
                  </a:cubicBezTo>
                  <a:cubicBezTo>
                    <a:pt x="173" y="427"/>
                    <a:pt x="180" y="427"/>
                    <a:pt x="180" y="412"/>
                  </a:cubicBezTo>
                  <a:cubicBezTo>
                    <a:pt x="180" y="407"/>
                    <a:pt x="174" y="407"/>
                    <a:pt x="162" y="407"/>
                  </a:cubicBezTo>
                  <a:cubicBezTo>
                    <a:pt x="139" y="407"/>
                    <a:pt x="123" y="407"/>
                    <a:pt x="123" y="395"/>
                  </a:cubicBezTo>
                  <a:cubicBezTo>
                    <a:pt x="123" y="391"/>
                    <a:pt x="123" y="387"/>
                    <a:pt x="125" y="384"/>
                  </a:cubicBezTo>
                  <a:cubicBezTo>
                    <a:pt x="138" y="329"/>
                    <a:pt x="152" y="275"/>
                    <a:pt x="166" y="220"/>
                  </a:cubicBezTo>
                  <a:cubicBezTo>
                    <a:pt x="190" y="220"/>
                    <a:pt x="215" y="220"/>
                    <a:pt x="240" y="220"/>
                  </a:cubicBezTo>
                  <a:cubicBezTo>
                    <a:pt x="297" y="220"/>
                    <a:pt x="308" y="254"/>
                    <a:pt x="308" y="275"/>
                  </a:cubicBezTo>
                  <a:cubicBezTo>
                    <a:pt x="308" y="286"/>
                    <a:pt x="303" y="306"/>
                    <a:pt x="299" y="320"/>
                  </a:cubicBezTo>
                  <a:cubicBezTo>
                    <a:pt x="296" y="336"/>
                    <a:pt x="288" y="359"/>
                    <a:pt x="288" y="371"/>
                  </a:cubicBezTo>
                  <a:cubicBezTo>
                    <a:pt x="288" y="439"/>
                    <a:pt x="365" y="439"/>
                    <a:pt x="372" y="439"/>
                  </a:cubicBezTo>
                  <a:cubicBezTo>
                    <a:pt x="425" y="439"/>
                    <a:pt x="447" y="377"/>
                    <a:pt x="447" y="368"/>
                  </a:cubicBezTo>
                  <a:cubicBezTo>
                    <a:pt x="447" y="361"/>
                    <a:pt x="442" y="363"/>
                    <a:pt x="440" y="361"/>
                  </a:cubicBezTo>
                  <a:cubicBezTo>
                    <a:pt x="434" y="361"/>
                    <a:pt x="433" y="364"/>
                    <a:pt x="433" y="370"/>
                  </a:cubicBezTo>
                  <a:cubicBezTo>
                    <a:pt x="417" y="416"/>
                    <a:pt x="390" y="427"/>
                    <a:pt x="376" y="427"/>
                  </a:cubicBezTo>
                  <a:cubicBezTo>
                    <a:pt x="354" y="427"/>
                    <a:pt x="349" y="412"/>
                    <a:pt x="349" y="387"/>
                  </a:cubicBezTo>
                  <a:cubicBezTo>
                    <a:pt x="349" y="368"/>
                    <a:pt x="354" y="336"/>
                    <a:pt x="356" y="316"/>
                  </a:cubicBezTo>
                  <a:cubicBezTo>
                    <a:pt x="358" y="307"/>
                    <a:pt x="358" y="297"/>
                    <a:pt x="358" y="288"/>
                  </a:cubicBezTo>
                  <a:cubicBezTo>
                    <a:pt x="358" y="240"/>
                    <a:pt x="317" y="220"/>
                    <a:pt x="299" y="213"/>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27" name="Figura a mano libera: forma 606"/>
            <p:cNvSpPr/>
            <p:nvPr/>
          </p:nvSpPr>
          <p:spPr>
            <a:xfrm>
              <a:off x="4128120" y="3749400"/>
              <a:ext cx="85320" cy="100080"/>
            </a:xfrm>
            <a:custGeom>
              <a:avLst/>
              <a:gdLst>
                <a:gd name="textAreaLeft" fmla="*/ 0 w 85320"/>
                <a:gd name="textAreaRight" fmla="*/ 86400 w 85320"/>
                <a:gd name="textAreaTop" fmla="*/ 0 h 100080"/>
                <a:gd name="textAreaBottom" fmla="*/ 101160 h 100080"/>
              </a:gdLst>
              <a:ahLst/>
              <a:cxnLst/>
              <a:rect l="textAreaLeft" t="textAreaTop" r="textAreaRight" b="textAreaBottom"/>
              <a:pathLst>
                <a:path w="240" h="281">
                  <a:moveTo>
                    <a:pt x="87" y="132"/>
                  </a:moveTo>
                  <a:cubicBezTo>
                    <a:pt x="105" y="132"/>
                    <a:pt x="151" y="130"/>
                    <a:pt x="183" y="117"/>
                  </a:cubicBezTo>
                  <a:cubicBezTo>
                    <a:pt x="228" y="98"/>
                    <a:pt x="230" y="60"/>
                    <a:pt x="230" y="53"/>
                  </a:cubicBezTo>
                  <a:cubicBezTo>
                    <a:pt x="230" y="25"/>
                    <a:pt x="207" y="0"/>
                    <a:pt x="164" y="0"/>
                  </a:cubicBezTo>
                  <a:cubicBezTo>
                    <a:pt x="94" y="0"/>
                    <a:pt x="0" y="60"/>
                    <a:pt x="0" y="169"/>
                  </a:cubicBezTo>
                  <a:cubicBezTo>
                    <a:pt x="0" y="233"/>
                    <a:pt x="36" y="281"/>
                    <a:pt x="98" y="281"/>
                  </a:cubicBezTo>
                  <a:cubicBezTo>
                    <a:pt x="187" y="281"/>
                    <a:pt x="240" y="215"/>
                    <a:pt x="240" y="208"/>
                  </a:cubicBezTo>
                  <a:cubicBezTo>
                    <a:pt x="240" y="204"/>
                    <a:pt x="237" y="199"/>
                    <a:pt x="231" y="199"/>
                  </a:cubicBezTo>
                  <a:cubicBezTo>
                    <a:pt x="230" y="199"/>
                    <a:pt x="228" y="201"/>
                    <a:pt x="224" y="206"/>
                  </a:cubicBezTo>
                  <a:cubicBezTo>
                    <a:pt x="174" y="268"/>
                    <a:pt x="107" y="268"/>
                    <a:pt x="100" y="268"/>
                  </a:cubicBezTo>
                  <a:cubicBezTo>
                    <a:pt x="50" y="268"/>
                    <a:pt x="45" y="215"/>
                    <a:pt x="45" y="195"/>
                  </a:cubicBezTo>
                  <a:cubicBezTo>
                    <a:pt x="45" y="188"/>
                    <a:pt x="45" y="169"/>
                    <a:pt x="55" y="132"/>
                  </a:cubicBezTo>
                  <a:cubicBezTo>
                    <a:pt x="66" y="132"/>
                    <a:pt x="77" y="132"/>
                    <a:pt x="87" y="132"/>
                  </a:cubicBezTo>
                  <a:moveTo>
                    <a:pt x="59" y="117"/>
                  </a:moveTo>
                  <a:cubicBezTo>
                    <a:pt x="82" y="23"/>
                    <a:pt x="148" y="12"/>
                    <a:pt x="164" y="12"/>
                  </a:cubicBezTo>
                  <a:cubicBezTo>
                    <a:pt x="192" y="12"/>
                    <a:pt x="210" y="32"/>
                    <a:pt x="210" y="53"/>
                  </a:cubicBezTo>
                  <a:cubicBezTo>
                    <a:pt x="210" y="117"/>
                    <a:pt x="110" y="117"/>
                    <a:pt x="84" y="117"/>
                  </a:cubicBezTo>
                  <a:cubicBezTo>
                    <a:pt x="75" y="117"/>
                    <a:pt x="67" y="117"/>
                    <a:pt x="59" y="11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28" name="Figura a mano libera: forma 607"/>
            <p:cNvSpPr/>
            <p:nvPr/>
          </p:nvSpPr>
          <p:spPr>
            <a:xfrm>
              <a:off x="4231440" y="3695040"/>
              <a:ext cx="134640" cy="152640"/>
            </a:xfrm>
            <a:custGeom>
              <a:avLst/>
              <a:gdLst>
                <a:gd name="textAreaLeft" fmla="*/ 0 w 134640"/>
                <a:gd name="textAreaRight" fmla="*/ 135720 w 134640"/>
                <a:gd name="textAreaTop" fmla="*/ 0 h 152640"/>
                <a:gd name="textAreaBottom" fmla="*/ 153720 h 152640"/>
              </a:gdLst>
              <a:ahLst/>
              <a:cxnLst/>
              <a:rect l="textAreaLeft" t="textAreaTop" r="textAreaRight" b="textAreaBottom"/>
              <a:pathLst>
                <a:path w="377" h="427">
                  <a:moveTo>
                    <a:pt x="210" y="50"/>
                  </a:moveTo>
                  <a:cubicBezTo>
                    <a:pt x="215" y="27"/>
                    <a:pt x="217" y="20"/>
                    <a:pt x="276" y="20"/>
                  </a:cubicBezTo>
                  <a:cubicBezTo>
                    <a:pt x="294" y="20"/>
                    <a:pt x="299" y="20"/>
                    <a:pt x="299" y="9"/>
                  </a:cubicBezTo>
                  <a:cubicBezTo>
                    <a:pt x="299" y="0"/>
                    <a:pt x="292" y="0"/>
                    <a:pt x="290" y="0"/>
                  </a:cubicBezTo>
                  <a:cubicBezTo>
                    <a:pt x="269" y="0"/>
                    <a:pt x="217" y="2"/>
                    <a:pt x="198" y="2"/>
                  </a:cubicBezTo>
                  <a:cubicBezTo>
                    <a:pt x="178" y="2"/>
                    <a:pt x="132" y="0"/>
                    <a:pt x="114" y="0"/>
                  </a:cubicBezTo>
                  <a:cubicBezTo>
                    <a:pt x="109" y="0"/>
                    <a:pt x="101" y="0"/>
                    <a:pt x="101" y="12"/>
                  </a:cubicBezTo>
                  <a:cubicBezTo>
                    <a:pt x="101" y="20"/>
                    <a:pt x="107" y="20"/>
                    <a:pt x="119" y="20"/>
                  </a:cubicBezTo>
                  <a:cubicBezTo>
                    <a:pt x="121" y="20"/>
                    <a:pt x="132" y="20"/>
                    <a:pt x="142" y="21"/>
                  </a:cubicBezTo>
                  <a:cubicBezTo>
                    <a:pt x="155" y="23"/>
                    <a:pt x="160" y="23"/>
                    <a:pt x="160" y="32"/>
                  </a:cubicBezTo>
                  <a:cubicBezTo>
                    <a:pt x="160" y="34"/>
                    <a:pt x="158" y="36"/>
                    <a:pt x="157" y="43"/>
                  </a:cubicBezTo>
                  <a:cubicBezTo>
                    <a:pt x="129" y="154"/>
                    <a:pt x="101" y="265"/>
                    <a:pt x="73" y="377"/>
                  </a:cubicBezTo>
                  <a:cubicBezTo>
                    <a:pt x="68" y="402"/>
                    <a:pt x="66" y="407"/>
                    <a:pt x="16" y="407"/>
                  </a:cubicBezTo>
                  <a:cubicBezTo>
                    <a:pt x="5" y="407"/>
                    <a:pt x="0" y="407"/>
                    <a:pt x="0" y="419"/>
                  </a:cubicBezTo>
                  <a:cubicBezTo>
                    <a:pt x="0" y="427"/>
                    <a:pt x="5" y="427"/>
                    <a:pt x="16" y="427"/>
                  </a:cubicBezTo>
                  <a:cubicBezTo>
                    <a:pt x="113" y="427"/>
                    <a:pt x="209" y="427"/>
                    <a:pt x="306" y="427"/>
                  </a:cubicBezTo>
                  <a:cubicBezTo>
                    <a:pt x="320" y="427"/>
                    <a:pt x="322" y="427"/>
                    <a:pt x="326" y="416"/>
                  </a:cubicBezTo>
                  <a:cubicBezTo>
                    <a:pt x="342" y="371"/>
                    <a:pt x="359" y="326"/>
                    <a:pt x="376" y="281"/>
                  </a:cubicBezTo>
                  <a:cubicBezTo>
                    <a:pt x="377" y="274"/>
                    <a:pt x="377" y="275"/>
                    <a:pt x="377" y="272"/>
                  </a:cubicBezTo>
                  <a:cubicBezTo>
                    <a:pt x="377" y="270"/>
                    <a:pt x="376" y="265"/>
                    <a:pt x="370" y="265"/>
                  </a:cubicBezTo>
                  <a:cubicBezTo>
                    <a:pt x="365" y="265"/>
                    <a:pt x="363" y="268"/>
                    <a:pt x="360" y="279"/>
                  </a:cubicBezTo>
                  <a:cubicBezTo>
                    <a:pt x="338" y="336"/>
                    <a:pt x="310" y="407"/>
                    <a:pt x="203" y="407"/>
                  </a:cubicBezTo>
                  <a:cubicBezTo>
                    <a:pt x="183" y="407"/>
                    <a:pt x="164" y="407"/>
                    <a:pt x="144" y="407"/>
                  </a:cubicBezTo>
                  <a:cubicBezTo>
                    <a:pt x="135" y="407"/>
                    <a:pt x="134" y="407"/>
                    <a:pt x="130" y="405"/>
                  </a:cubicBezTo>
                  <a:cubicBezTo>
                    <a:pt x="123" y="405"/>
                    <a:pt x="121" y="405"/>
                    <a:pt x="121" y="400"/>
                  </a:cubicBezTo>
                  <a:cubicBezTo>
                    <a:pt x="121" y="398"/>
                    <a:pt x="121" y="396"/>
                    <a:pt x="125" y="386"/>
                  </a:cubicBezTo>
                  <a:cubicBezTo>
                    <a:pt x="153" y="274"/>
                    <a:pt x="182" y="162"/>
                    <a:pt x="210" y="5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29" name="Figura a mano libera: forma 608"/>
            <p:cNvSpPr/>
            <p:nvPr/>
          </p:nvSpPr>
          <p:spPr>
            <a:xfrm>
              <a:off x="4390920" y="3695040"/>
              <a:ext cx="154800" cy="156960"/>
            </a:xfrm>
            <a:custGeom>
              <a:avLst/>
              <a:gdLst>
                <a:gd name="textAreaLeft" fmla="*/ 0 w 154800"/>
                <a:gd name="textAreaRight" fmla="*/ 155880 w 154800"/>
                <a:gd name="textAreaTop" fmla="*/ 0 h 156960"/>
                <a:gd name="textAreaBottom" fmla="*/ 158040 h 156960"/>
              </a:gdLst>
              <a:ahLst/>
              <a:cxnLst/>
              <a:rect l="textAreaLeft" t="textAreaTop" r="textAreaRight" b="textAreaBottom"/>
              <a:pathLst>
                <a:path w="433" h="439">
                  <a:moveTo>
                    <a:pt x="354" y="66"/>
                  </a:moveTo>
                  <a:cubicBezTo>
                    <a:pt x="361" y="41"/>
                    <a:pt x="372" y="21"/>
                    <a:pt x="422" y="20"/>
                  </a:cubicBezTo>
                  <a:cubicBezTo>
                    <a:pt x="425" y="20"/>
                    <a:pt x="433" y="20"/>
                    <a:pt x="433" y="7"/>
                  </a:cubicBezTo>
                  <a:cubicBezTo>
                    <a:pt x="430" y="5"/>
                    <a:pt x="433" y="0"/>
                    <a:pt x="425" y="0"/>
                  </a:cubicBezTo>
                  <a:cubicBezTo>
                    <a:pt x="404" y="0"/>
                    <a:pt x="383" y="2"/>
                    <a:pt x="361" y="2"/>
                  </a:cubicBezTo>
                  <a:cubicBezTo>
                    <a:pt x="340" y="2"/>
                    <a:pt x="317" y="0"/>
                    <a:pt x="296" y="0"/>
                  </a:cubicBezTo>
                  <a:cubicBezTo>
                    <a:pt x="292" y="0"/>
                    <a:pt x="285" y="0"/>
                    <a:pt x="285" y="12"/>
                  </a:cubicBezTo>
                  <a:cubicBezTo>
                    <a:pt x="285" y="20"/>
                    <a:pt x="292" y="20"/>
                    <a:pt x="296" y="20"/>
                  </a:cubicBezTo>
                  <a:cubicBezTo>
                    <a:pt x="331" y="21"/>
                    <a:pt x="338" y="34"/>
                    <a:pt x="338" y="48"/>
                  </a:cubicBezTo>
                  <a:cubicBezTo>
                    <a:pt x="338" y="50"/>
                    <a:pt x="338" y="59"/>
                    <a:pt x="336" y="60"/>
                  </a:cubicBezTo>
                  <a:cubicBezTo>
                    <a:pt x="318" y="134"/>
                    <a:pt x="300" y="209"/>
                    <a:pt x="281" y="283"/>
                  </a:cubicBezTo>
                  <a:cubicBezTo>
                    <a:pt x="260" y="366"/>
                    <a:pt x="187" y="419"/>
                    <a:pt x="125" y="419"/>
                  </a:cubicBezTo>
                  <a:cubicBezTo>
                    <a:pt x="82" y="419"/>
                    <a:pt x="48" y="393"/>
                    <a:pt x="48" y="339"/>
                  </a:cubicBezTo>
                  <a:cubicBezTo>
                    <a:pt x="48" y="338"/>
                    <a:pt x="48" y="318"/>
                    <a:pt x="55" y="291"/>
                  </a:cubicBezTo>
                  <a:cubicBezTo>
                    <a:pt x="75" y="210"/>
                    <a:pt x="96" y="129"/>
                    <a:pt x="116" y="48"/>
                  </a:cubicBezTo>
                  <a:cubicBezTo>
                    <a:pt x="121" y="27"/>
                    <a:pt x="123" y="20"/>
                    <a:pt x="169" y="20"/>
                  </a:cubicBezTo>
                  <a:cubicBezTo>
                    <a:pt x="185" y="20"/>
                    <a:pt x="190" y="20"/>
                    <a:pt x="190" y="7"/>
                  </a:cubicBezTo>
                  <a:cubicBezTo>
                    <a:pt x="190" y="0"/>
                    <a:pt x="183" y="0"/>
                    <a:pt x="182" y="0"/>
                  </a:cubicBezTo>
                  <a:cubicBezTo>
                    <a:pt x="164" y="0"/>
                    <a:pt x="119" y="2"/>
                    <a:pt x="101" y="2"/>
                  </a:cubicBezTo>
                  <a:cubicBezTo>
                    <a:pt x="84" y="2"/>
                    <a:pt x="39" y="0"/>
                    <a:pt x="20" y="0"/>
                  </a:cubicBezTo>
                  <a:cubicBezTo>
                    <a:pt x="16" y="0"/>
                    <a:pt x="9" y="0"/>
                    <a:pt x="9" y="12"/>
                  </a:cubicBezTo>
                  <a:cubicBezTo>
                    <a:pt x="9" y="20"/>
                    <a:pt x="14" y="20"/>
                    <a:pt x="27" y="20"/>
                  </a:cubicBezTo>
                  <a:cubicBezTo>
                    <a:pt x="34" y="20"/>
                    <a:pt x="39" y="20"/>
                    <a:pt x="50" y="21"/>
                  </a:cubicBezTo>
                  <a:cubicBezTo>
                    <a:pt x="61" y="23"/>
                    <a:pt x="66" y="23"/>
                    <a:pt x="66" y="32"/>
                  </a:cubicBezTo>
                  <a:cubicBezTo>
                    <a:pt x="66" y="36"/>
                    <a:pt x="61" y="60"/>
                    <a:pt x="55" y="75"/>
                  </a:cubicBezTo>
                  <a:cubicBezTo>
                    <a:pt x="51" y="93"/>
                    <a:pt x="47" y="111"/>
                    <a:pt x="43" y="130"/>
                  </a:cubicBezTo>
                  <a:cubicBezTo>
                    <a:pt x="37" y="155"/>
                    <a:pt x="7" y="272"/>
                    <a:pt x="4" y="284"/>
                  </a:cubicBezTo>
                  <a:cubicBezTo>
                    <a:pt x="0" y="302"/>
                    <a:pt x="0" y="311"/>
                    <a:pt x="0" y="320"/>
                  </a:cubicBezTo>
                  <a:cubicBezTo>
                    <a:pt x="0" y="396"/>
                    <a:pt x="57" y="439"/>
                    <a:pt x="123" y="439"/>
                  </a:cubicBezTo>
                  <a:cubicBezTo>
                    <a:pt x="201" y="439"/>
                    <a:pt x="280" y="370"/>
                    <a:pt x="299" y="286"/>
                  </a:cubicBezTo>
                  <a:cubicBezTo>
                    <a:pt x="317" y="213"/>
                    <a:pt x="336" y="139"/>
                    <a:pt x="354" y="6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30" name="Figura a mano libera: forma 609"/>
            <p:cNvSpPr/>
            <p:nvPr/>
          </p:nvSpPr>
          <p:spPr>
            <a:xfrm>
              <a:off x="4576320" y="3680280"/>
              <a:ext cx="51480" cy="222840"/>
            </a:xfrm>
            <a:custGeom>
              <a:avLst/>
              <a:gdLst>
                <a:gd name="textAreaLeft" fmla="*/ 0 w 51480"/>
                <a:gd name="textAreaRight" fmla="*/ 52560 w 51480"/>
                <a:gd name="textAreaTop" fmla="*/ 0 h 222840"/>
                <a:gd name="textAreaBottom" fmla="*/ 223920 h 222840"/>
              </a:gdLst>
              <a:ahLst/>
              <a:cxnLst/>
              <a:rect l="textAreaLeft" t="textAreaTop" r="textAreaRight" b="textAreaBottom"/>
              <a:pathLst>
                <a:path w="146" h="622">
                  <a:moveTo>
                    <a:pt x="146" y="615"/>
                  </a:moveTo>
                  <a:cubicBezTo>
                    <a:pt x="146" y="613"/>
                    <a:pt x="146" y="613"/>
                    <a:pt x="135" y="602"/>
                  </a:cubicBezTo>
                  <a:cubicBezTo>
                    <a:pt x="57" y="524"/>
                    <a:pt x="37" y="407"/>
                    <a:pt x="37" y="311"/>
                  </a:cubicBezTo>
                  <a:cubicBezTo>
                    <a:pt x="37" y="203"/>
                    <a:pt x="61" y="94"/>
                    <a:pt x="137" y="16"/>
                  </a:cubicBezTo>
                  <a:cubicBezTo>
                    <a:pt x="146" y="9"/>
                    <a:pt x="146" y="9"/>
                    <a:pt x="146" y="5"/>
                  </a:cubicBezTo>
                  <a:cubicBezTo>
                    <a:pt x="146" y="2"/>
                    <a:pt x="142" y="0"/>
                    <a:pt x="139" y="0"/>
                  </a:cubicBezTo>
                  <a:cubicBezTo>
                    <a:pt x="134" y="0"/>
                    <a:pt x="77" y="43"/>
                    <a:pt x="39" y="121"/>
                  </a:cubicBezTo>
                  <a:cubicBezTo>
                    <a:pt x="9" y="190"/>
                    <a:pt x="0" y="259"/>
                    <a:pt x="0" y="311"/>
                  </a:cubicBezTo>
                  <a:cubicBezTo>
                    <a:pt x="0" y="359"/>
                    <a:pt x="7" y="435"/>
                    <a:pt x="41" y="505"/>
                  </a:cubicBezTo>
                  <a:cubicBezTo>
                    <a:pt x="80" y="581"/>
                    <a:pt x="134" y="622"/>
                    <a:pt x="139" y="622"/>
                  </a:cubicBezTo>
                  <a:cubicBezTo>
                    <a:pt x="142" y="622"/>
                    <a:pt x="146" y="620"/>
                    <a:pt x="146" y="61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31" name="Figura a mano libera: forma 610"/>
            <p:cNvSpPr/>
            <p:nvPr/>
          </p:nvSpPr>
          <p:spPr>
            <a:xfrm>
              <a:off x="4647960" y="3749400"/>
              <a:ext cx="111240" cy="100080"/>
            </a:xfrm>
            <a:custGeom>
              <a:avLst/>
              <a:gdLst>
                <a:gd name="textAreaLeft" fmla="*/ 0 w 111240"/>
                <a:gd name="textAreaRight" fmla="*/ 112320 w 111240"/>
                <a:gd name="textAreaTop" fmla="*/ 0 h 100080"/>
                <a:gd name="textAreaBottom" fmla="*/ 101160 h 100080"/>
              </a:gdLst>
              <a:ahLst/>
              <a:cxnLst/>
              <a:rect l="textAreaLeft" t="textAreaTop" r="textAreaRight" b="textAreaBottom"/>
              <a:pathLst>
                <a:path w="312" h="281">
                  <a:moveTo>
                    <a:pt x="192" y="87"/>
                  </a:moveTo>
                  <a:cubicBezTo>
                    <a:pt x="196" y="71"/>
                    <a:pt x="210" y="12"/>
                    <a:pt x="253" y="12"/>
                  </a:cubicBezTo>
                  <a:cubicBezTo>
                    <a:pt x="256" y="12"/>
                    <a:pt x="271" y="12"/>
                    <a:pt x="285" y="21"/>
                  </a:cubicBezTo>
                  <a:cubicBezTo>
                    <a:pt x="267" y="25"/>
                    <a:pt x="255" y="41"/>
                    <a:pt x="255" y="55"/>
                  </a:cubicBezTo>
                  <a:cubicBezTo>
                    <a:pt x="255" y="66"/>
                    <a:pt x="262" y="76"/>
                    <a:pt x="278" y="76"/>
                  </a:cubicBezTo>
                  <a:cubicBezTo>
                    <a:pt x="292" y="76"/>
                    <a:pt x="312" y="66"/>
                    <a:pt x="312" y="41"/>
                  </a:cubicBezTo>
                  <a:cubicBezTo>
                    <a:pt x="312" y="9"/>
                    <a:pt x="276" y="0"/>
                    <a:pt x="255" y="0"/>
                  </a:cubicBezTo>
                  <a:cubicBezTo>
                    <a:pt x="217" y="0"/>
                    <a:pt x="196" y="32"/>
                    <a:pt x="189" y="46"/>
                  </a:cubicBezTo>
                  <a:cubicBezTo>
                    <a:pt x="173" y="5"/>
                    <a:pt x="139" y="0"/>
                    <a:pt x="121" y="0"/>
                  </a:cubicBezTo>
                  <a:cubicBezTo>
                    <a:pt x="55" y="0"/>
                    <a:pt x="20" y="80"/>
                    <a:pt x="20" y="96"/>
                  </a:cubicBezTo>
                  <a:cubicBezTo>
                    <a:pt x="20" y="101"/>
                    <a:pt x="24" y="100"/>
                    <a:pt x="27" y="101"/>
                  </a:cubicBezTo>
                  <a:cubicBezTo>
                    <a:pt x="32" y="101"/>
                    <a:pt x="34" y="100"/>
                    <a:pt x="36" y="94"/>
                  </a:cubicBezTo>
                  <a:cubicBezTo>
                    <a:pt x="57" y="28"/>
                    <a:pt x="98" y="12"/>
                    <a:pt x="119" y="12"/>
                  </a:cubicBezTo>
                  <a:cubicBezTo>
                    <a:pt x="132" y="12"/>
                    <a:pt x="153" y="20"/>
                    <a:pt x="153" y="55"/>
                  </a:cubicBezTo>
                  <a:cubicBezTo>
                    <a:pt x="153" y="75"/>
                    <a:pt x="142" y="116"/>
                    <a:pt x="119" y="203"/>
                  </a:cubicBezTo>
                  <a:cubicBezTo>
                    <a:pt x="109" y="242"/>
                    <a:pt x="87" y="268"/>
                    <a:pt x="61" y="268"/>
                  </a:cubicBezTo>
                  <a:cubicBezTo>
                    <a:pt x="57" y="268"/>
                    <a:pt x="43" y="268"/>
                    <a:pt x="28" y="259"/>
                  </a:cubicBezTo>
                  <a:cubicBezTo>
                    <a:pt x="45" y="256"/>
                    <a:pt x="59" y="243"/>
                    <a:pt x="59" y="226"/>
                  </a:cubicBezTo>
                  <a:cubicBezTo>
                    <a:pt x="59" y="210"/>
                    <a:pt x="45" y="204"/>
                    <a:pt x="36" y="204"/>
                  </a:cubicBezTo>
                  <a:cubicBezTo>
                    <a:pt x="16" y="204"/>
                    <a:pt x="0" y="220"/>
                    <a:pt x="0" y="240"/>
                  </a:cubicBezTo>
                  <a:cubicBezTo>
                    <a:pt x="0" y="268"/>
                    <a:pt x="32" y="281"/>
                    <a:pt x="59" y="281"/>
                  </a:cubicBezTo>
                  <a:cubicBezTo>
                    <a:pt x="101" y="281"/>
                    <a:pt x="123" y="238"/>
                    <a:pt x="125" y="235"/>
                  </a:cubicBezTo>
                  <a:cubicBezTo>
                    <a:pt x="132" y="258"/>
                    <a:pt x="155" y="281"/>
                    <a:pt x="192" y="281"/>
                  </a:cubicBezTo>
                  <a:cubicBezTo>
                    <a:pt x="256" y="281"/>
                    <a:pt x="292" y="201"/>
                    <a:pt x="292" y="185"/>
                  </a:cubicBezTo>
                  <a:cubicBezTo>
                    <a:pt x="292" y="179"/>
                    <a:pt x="287" y="179"/>
                    <a:pt x="285" y="179"/>
                  </a:cubicBezTo>
                  <a:cubicBezTo>
                    <a:pt x="280" y="179"/>
                    <a:pt x="278" y="181"/>
                    <a:pt x="278" y="187"/>
                  </a:cubicBezTo>
                  <a:cubicBezTo>
                    <a:pt x="256" y="252"/>
                    <a:pt x="214" y="268"/>
                    <a:pt x="194" y="268"/>
                  </a:cubicBezTo>
                  <a:cubicBezTo>
                    <a:pt x="169" y="268"/>
                    <a:pt x="160" y="247"/>
                    <a:pt x="160" y="227"/>
                  </a:cubicBezTo>
                  <a:cubicBezTo>
                    <a:pt x="160" y="213"/>
                    <a:pt x="164" y="199"/>
                    <a:pt x="171" y="172"/>
                  </a:cubicBezTo>
                  <a:cubicBezTo>
                    <a:pt x="178" y="144"/>
                    <a:pt x="185" y="116"/>
                    <a:pt x="192" y="8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32" name="Figura a mano libera: forma 611"/>
            <p:cNvSpPr/>
            <p:nvPr/>
          </p:nvSpPr>
          <p:spPr>
            <a:xfrm>
              <a:off x="4783320" y="3680280"/>
              <a:ext cx="51480" cy="222840"/>
            </a:xfrm>
            <a:custGeom>
              <a:avLst/>
              <a:gdLst>
                <a:gd name="textAreaLeft" fmla="*/ 0 w 51480"/>
                <a:gd name="textAreaRight" fmla="*/ 52560 w 51480"/>
                <a:gd name="textAreaTop" fmla="*/ 0 h 222840"/>
                <a:gd name="textAreaBottom" fmla="*/ 223920 h 222840"/>
              </a:gdLst>
              <a:ahLst/>
              <a:cxnLst/>
              <a:rect l="textAreaLeft" t="textAreaTop" r="textAreaRight" b="textAreaBottom"/>
              <a:pathLst>
                <a:path w="146" h="622">
                  <a:moveTo>
                    <a:pt x="146" y="311"/>
                  </a:moveTo>
                  <a:cubicBezTo>
                    <a:pt x="146" y="263"/>
                    <a:pt x="139" y="187"/>
                    <a:pt x="103" y="117"/>
                  </a:cubicBezTo>
                  <a:cubicBezTo>
                    <a:pt x="66" y="41"/>
                    <a:pt x="12" y="0"/>
                    <a:pt x="7" y="0"/>
                  </a:cubicBezTo>
                  <a:cubicBezTo>
                    <a:pt x="2" y="0"/>
                    <a:pt x="0" y="2"/>
                    <a:pt x="0" y="5"/>
                  </a:cubicBezTo>
                  <a:cubicBezTo>
                    <a:pt x="0" y="9"/>
                    <a:pt x="0" y="9"/>
                    <a:pt x="12" y="21"/>
                  </a:cubicBezTo>
                  <a:cubicBezTo>
                    <a:pt x="73" y="82"/>
                    <a:pt x="109" y="181"/>
                    <a:pt x="109" y="311"/>
                  </a:cubicBezTo>
                  <a:cubicBezTo>
                    <a:pt x="109" y="418"/>
                    <a:pt x="85" y="526"/>
                    <a:pt x="9" y="606"/>
                  </a:cubicBezTo>
                  <a:cubicBezTo>
                    <a:pt x="0" y="613"/>
                    <a:pt x="0" y="613"/>
                    <a:pt x="0" y="615"/>
                  </a:cubicBezTo>
                  <a:cubicBezTo>
                    <a:pt x="0" y="620"/>
                    <a:pt x="2" y="622"/>
                    <a:pt x="7" y="622"/>
                  </a:cubicBezTo>
                  <a:cubicBezTo>
                    <a:pt x="12" y="622"/>
                    <a:pt x="69" y="579"/>
                    <a:pt x="105" y="501"/>
                  </a:cubicBezTo>
                  <a:cubicBezTo>
                    <a:pt x="137" y="432"/>
                    <a:pt x="146" y="363"/>
                    <a:pt x="146" y="31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33" name="Figura a mano libera: forma 612"/>
            <p:cNvSpPr/>
            <p:nvPr/>
          </p:nvSpPr>
          <p:spPr>
            <a:xfrm>
              <a:off x="4933080" y="3765960"/>
              <a:ext cx="149040" cy="51480"/>
            </a:xfrm>
            <a:custGeom>
              <a:avLst/>
              <a:gdLst>
                <a:gd name="textAreaLeft" fmla="*/ 0 w 149040"/>
                <a:gd name="textAreaRight" fmla="*/ 150120 w 149040"/>
                <a:gd name="textAreaTop" fmla="*/ 0 h 51480"/>
                <a:gd name="textAreaBottom" fmla="*/ 52560 h 51480"/>
              </a:gdLst>
              <a:ahLst/>
              <a:cxnLst/>
              <a:rect l="textAreaLeft" t="textAreaTop" r="textAreaRight" b="textAreaBottom"/>
              <a:pathLst>
                <a:path w="417" h="146">
                  <a:moveTo>
                    <a:pt x="395" y="25"/>
                  </a:moveTo>
                  <a:cubicBezTo>
                    <a:pt x="404" y="25"/>
                    <a:pt x="417" y="25"/>
                    <a:pt x="417" y="12"/>
                  </a:cubicBezTo>
                  <a:cubicBezTo>
                    <a:pt x="417" y="0"/>
                    <a:pt x="404" y="0"/>
                    <a:pt x="395" y="0"/>
                  </a:cubicBezTo>
                  <a:cubicBezTo>
                    <a:pt x="271" y="0"/>
                    <a:pt x="146" y="0"/>
                    <a:pt x="21" y="0"/>
                  </a:cubicBezTo>
                  <a:cubicBezTo>
                    <a:pt x="12" y="0"/>
                    <a:pt x="0" y="0"/>
                    <a:pt x="0" y="12"/>
                  </a:cubicBezTo>
                  <a:cubicBezTo>
                    <a:pt x="0" y="25"/>
                    <a:pt x="12" y="25"/>
                    <a:pt x="21" y="25"/>
                  </a:cubicBezTo>
                  <a:cubicBezTo>
                    <a:pt x="146" y="25"/>
                    <a:pt x="271" y="25"/>
                    <a:pt x="395" y="25"/>
                  </a:cubicBezTo>
                  <a:moveTo>
                    <a:pt x="395" y="146"/>
                  </a:moveTo>
                  <a:cubicBezTo>
                    <a:pt x="404" y="146"/>
                    <a:pt x="417" y="146"/>
                    <a:pt x="417" y="133"/>
                  </a:cubicBezTo>
                  <a:cubicBezTo>
                    <a:pt x="417" y="121"/>
                    <a:pt x="404" y="121"/>
                    <a:pt x="395" y="121"/>
                  </a:cubicBezTo>
                  <a:cubicBezTo>
                    <a:pt x="271" y="121"/>
                    <a:pt x="146" y="121"/>
                    <a:pt x="21" y="121"/>
                  </a:cubicBezTo>
                  <a:cubicBezTo>
                    <a:pt x="12" y="121"/>
                    <a:pt x="0" y="121"/>
                    <a:pt x="0" y="133"/>
                  </a:cubicBezTo>
                  <a:cubicBezTo>
                    <a:pt x="0" y="146"/>
                    <a:pt x="12" y="146"/>
                    <a:pt x="21" y="146"/>
                  </a:cubicBezTo>
                  <a:cubicBezTo>
                    <a:pt x="146" y="146"/>
                    <a:pt x="271" y="146"/>
                    <a:pt x="395" y="14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34" name="Figura a mano libera: forma 613"/>
            <p:cNvSpPr/>
            <p:nvPr/>
          </p:nvSpPr>
          <p:spPr>
            <a:xfrm>
              <a:off x="5165280" y="3749400"/>
              <a:ext cx="175320" cy="97920"/>
            </a:xfrm>
            <a:custGeom>
              <a:avLst/>
              <a:gdLst>
                <a:gd name="textAreaLeft" fmla="*/ 0 w 175320"/>
                <a:gd name="textAreaRight" fmla="*/ 176400 w 175320"/>
                <a:gd name="textAreaTop" fmla="*/ 0 h 97920"/>
                <a:gd name="textAreaBottom" fmla="*/ 99000 h 97920"/>
              </a:gdLst>
              <a:ahLst/>
              <a:cxnLst/>
              <a:rect l="textAreaLeft" t="textAreaTop" r="textAreaRight" b="textAreaBottom"/>
              <a:pathLst>
                <a:path w="490" h="275">
                  <a:moveTo>
                    <a:pt x="50" y="60"/>
                  </a:moveTo>
                  <a:cubicBezTo>
                    <a:pt x="50" y="116"/>
                    <a:pt x="50" y="172"/>
                    <a:pt x="50" y="227"/>
                  </a:cubicBezTo>
                  <a:cubicBezTo>
                    <a:pt x="50" y="256"/>
                    <a:pt x="43" y="256"/>
                    <a:pt x="0" y="256"/>
                  </a:cubicBezTo>
                  <a:cubicBezTo>
                    <a:pt x="0" y="262"/>
                    <a:pt x="0" y="269"/>
                    <a:pt x="0" y="275"/>
                  </a:cubicBezTo>
                  <a:cubicBezTo>
                    <a:pt x="23" y="274"/>
                    <a:pt x="55" y="272"/>
                    <a:pt x="71" y="272"/>
                  </a:cubicBezTo>
                  <a:cubicBezTo>
                    <a:pt x="87" y="272"/>
                    <a:pt x="119" y="274"/>
                    <a:pt x="141" y="275"/>
                  </a:cubicBezTo>
                  <a:cubicBezTo>
                    <a:pt x="141" y="269"/>
                    <a:pt x="141" y="262"/>
                    <a:pt x="141" y="256"/>
                  </a:cubicBezTo>
                  <a:cubicBezTo>
                    <a:pt x="100" y="256"/>
                    <a:pt x="93" y="256"/>
                    <a:pt x="93" y="227"/>
                  </a:cubicBezTo>
                  <a:cubicBezTo>
                    <a:pt x="93" y="189"/>
                    <a:pt x="93" y="150"/>
                    <a:pt x="93" y="112"/>
                  </a:cubicBezTo>
                  <a:cubicBezTo>
                    <a:pt x="93" y="48"/>
                    <a:pt x="137" y="12"/>
                    <a:pt x="176" y="12"/>
                  </a:cubicBezTo>
                  <a:cubicBezTo>
                    <a:pt x="217" y="12"/>
                    <a:pt x="223" y="46"/>
                    <a:pt x="223" y="82"/>
                  </a:cubicBezTo>
                  <a:cubicBezTo>
                    <a:pt x="223" y="130"/>
                    <a:pt x="223" y="179"/>
                    <a:pt x="223" y="227"/>
                  </a:cubicBezTo>
                  <a:cubicBezTo>
                    <a:pt x="223" y="256"/>
                    <a:pt x="217" y="256"/>
                    <a:pt x="174" y="256"/>
                  </a:cubicBezTo>
                  <a:cubicBezTo>
                    <a:pt x="174" y="262"/>
                    <a:pt x="174" y="269"/>
                    <a:pt x="174" y="275"/>
                  </a:cubicBezTo>
                  <a:cubicBezTo>
                    <a:pt x="196" y="274"/>
                    <a:pt x="228" y="272"/>
                    <a:pt x="246" y="272"/>
                  </a:cubicBezTo>
                  <a:cubicBezTo>
                    <a:pt x="262" y="272"/>
                    <a:pt x="294" y="274"/>
                    <a:pt x="315" y="275"/>
                  </a:cubicBezTo>
                  <a:cubicBezTo>
                    <a:pt x="315" y="269"/>
                    <a:pt x="315" y="262"/>
                    <a:pt x="315" y="256"/>
                  </a:cubicBezTo>
                  <a:cubicBezTo>
                    <a:pt x="274" y="256"/>
                    <a:pt x="267" y="256"/>
                    <a:pt x="267" y="227"/>
                  </a:cubicBezTo>
                  <a:cubicBezTo>
                    <a:pt x="267" y="189"/>
                    <a:pt x="267" y="150"/>
                    <a:pt x="267" y="112"/>
                  </a:cubicBezTo>
                  <a:cubicBezTo>
                    <a:pt x="267" y="48"/>
                    <a:pt x="312" y="12"/>
                    <a:pt x="351" y="12"/>
                  </a:cubicBezTo>
                  <a:cubicBezTo>
                    <a:pt x="390" y="12"/>
                    <a:pt x="397" y="46"/>
                    <a:pt x="397" y="82"/>
                  </a:cubicBezTo>
                  <a:cubicBezTo>
                    <a:pt x="397" y="130"/>
                    <a:pt x="397" y="179"/>
                    <a:pt x="397" y="227"/>
                  </a:cubicBezTo>
                  <a:cubicBezTo>
                    <a:pt x="397" y="256"/>
                    <a:pt x="390" y="256"/>
                    <a:pt x="349" y="256"/>
                  </a:cubicBezTo>
                  <a:cubicBezTo>
                    <a:pt x="349" y="262"/>
                    <a:pt x="349" y="269"/>
                    <a:pt x="349" y="275"/>
                  </a:cubicBezTo>
                  <a:cubicBezTo>
                    <a:pt x="370" y="274"/>
                    <a:pt x="402" y="272"/>
                    <a:pt x="418" y="272"/>
                  </a:cubicBezTo>
                  <a:cubicBezTo>
                    <a:pt x="436" y="272"/>
                    <a:pt x="468" y="274"/>
                    <a:pt x="490" y="275"/>
                  </a:cubicBezTo>
                  <a:cubicBezTo>
                    <a:pt x="490" y="269"/>
                    <a:pt x="490" y="262"/>
                    <a:pt x="490" y="256"/>
                  </a:cubicBezTo>
                  <a:cubicBezTo>
                    <a:pt x="458" y="256"/>
                    <a:pt x="442" y="256"/>
                    <a:pt x="440" y="236"/>
                  </a:cubicBezTo>
                  <a:cubicBezTo>
                    <a:pt x="440" y="197"/>
                    <a:pt x="440" y="157"/>
                    <a:pt x="440" y="117"/>
                  </a:cubicBezTo>
                  <a:cubicBezTo>
                    <a:pt x="440" y="64"/>
                    <a:pt x="440" y="44"/>
                    <a:pt x="422" y="23"/>
                  </a:cubicBezTo>
                  <a:cubicBezTo>
                    <a:pt x="413" y="12"/>
                    <a:pt x="392" y="0"/>
                    <a:pt x="356" y="0"/>
                  </a:cubicBezTo>
                  <a:cubicBezTo>
                    <a:pt x="303" y="0"/>
                    <a:pt x="276" y="37"/>
                    <a:pt x="265" y="60"/>
                  </a:cubicBezTo>
                  <a:cubicBezTo>
                    <a:pt x="256" y="7"/>
                    <a:pt x="210" y="0"/>
                    <a:pt x="182" y="0"/>
                  </a:cubicBezTo>
                  <a:cubicBezTo>
                    <a:pt x="135" y="0"/>
                    <a:pt x="107" y="27"/>
                    <a:pt x="89" y="66"/>
                  </a:cubicBezTo>
                  <a:cubicBezTo>
                    <a:pt x="89" y="44"/>
                    <a:pt x="89" y="22"/>
                    <a:pt x="89" y="0"/>
                  </a:cubicBezTo>
                  <a:cubicBezTo>
                    <a:pt x="59" y="2"/>
                    <a:pt x="30" y="5"/>
                    <a:pt x="0" y="7"/>
                  </a:cubicBezTo>
                  <a:cubicBezTo>
                    <a:pt x="0" y="14"/>
                    <a:pt x="0" y="20"/>
                    <a:pt x="0" y="27"/>
                  </a:cubicBezTo>
                  <a:cubicBezTo>
                    <a:pt x="45" y="27"/>
                    <a:pt x="50" y="30"/>
                    <a:pt x="50" y="6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35" name="Figura a mano libera: forma 614"/>
            <p:cNvSpPr/>
            <p:nvPr/>
          </p:nvSpPr>
          <p:spPr>
            <a:xfrm>
              <a:off x="5355360" y="3747960"/>
              <a:ext cx="100080" cy="101160"/>
            </a:xfrm>
            <a:custGeom>
              <a:avLst/>
              <a:gdLst>
                <a:gd name="textAreaLeft" fmla="*/ 0 w 100080"/>
                <a:gd name="textAreaRight" fmla="*/ 101160 w 100080"/>
                <a:gd name="textAreaTop" fmla="*/ 0 h 101160"/>
                <a:gd name="textAreaBottom" fmla="*/ 102240 h 101160"/>
              </a:gdLst>
              <a:ahLst/>
              <a:cxnLst/>
              <a:rect l="textAreaLeft" t="textAreaTop" r="textAreaRight" b="textAreaBottom"/>
              <a:pathLst>
                <a:path w="281" h="284">
                  <a:moveTo>
                    <a:pt x="182" y="231"/>
                  </a:moveTo>
                  <a:cubicBezTo>
                    <a:pt x="183" y="256"/>
                    <a:pt x="201" y="283"/>
                    <a:pt x="230" y="283"/>
                  </a:cubicBezTo>
                  <a:cubicBezTo>
                    <a:pt x="244" y="283"/>
                    <a:pt x="281" y="274"/>
                    <a:pt x="281" y="222"/>
                  </a:cubicBezTo>
                  <a:cubicBezTo>
                    <a:pt x="281" y="211"/>
                    <a:pt x="281" y="200"/>
                    <a:pt x="281" y="188"/>
                  </a:cubicBezTo>
                  <a:cubicBezTo>
                    <a:pt x="276" y="188"/>
                    <a:pt x="271" y="188"/>
                    <a:pt x="265" y="188"/>
                  </a:cubicBezTo>
                  <a:cubicBezTo>
                    <a:pt x="265" y="200"/>
                    <a:pt x="265" y="211"/>
                    <a:pt x="265" y="222"/>
                  </a:cubicBezTo>
                  <a:cubicBezTo>
                    <a:pt x="265" y="259"/>
                    <a:pt x="251" y="263"/>
                    <a:pt x="244" y="263"/>
                  </a:cubicBezTo>
                  <a:cubicBezTo>
                    <a:pt x="223" y="263"/>
                    <a:pt x="221" y="235"/>
                    <a:pt x="221" y="231"/>
                  </a:cubicBezTo>
                  <a:cubicBezTo>
                    <a:pt x="221" y="190"/>
                    <a:pt x="221" y="148"/>
                    <a:pt x="221" y="107"/>
                  </a:cubicBezTo>
                  <a:cubicBezTo>
                    <a:pt x="221" y="82"/>
                    <a:pt x="221" y="57"/>
                    <a:pt x="198" y="34"/>
                  </a:cubicBezTo>
                  <a:cubicBezTo>
                    <a:pt x="173" y="9"/>
                    <a:pt x="142" y="0"/>
                    <a:pt x="112" y="0"/>
                  </a:cubicBezTo>
                  <a:cubicBezTo>
                    <a:pt x="61" y="0"/>
                    <a:pt x="18" y="28"/>
                    <a:pt x="18" y="69"/>
                  </a:cubicBezTo>
                  <a:cubicBezTo>
                    <a:pt x="18" y="89"/>
                    <a:pt x="30" y="100"/>
                    <a:pt x="46" y="100"/>
                  </a:cubicBezTo>
                  <a:cubicBezTo>
                    <a:pt x="64" y="100"/>
                    <a:pt x="75" y="87"/>
                    <a:pt x="75" y="71"/>
                  </a:cubicBezTo>
                  <a:cubicBezTo>
                    <a:pt x="75" y="62"/>
                    <a:pt x="71" y="43"/>
                    <a:pt x="43" y="41"/>
                  </a:cubicBezTo>
                  <a:cubicBezTo>
                    <a:pt x="61" y="20"/>
                    <a:pt x="91" y="12"/>
                    <a:pt x="110" y="12"/>
                  </a:cubicBezTo>
                  <a:cubicBezTo>
                    <a:pt x="141" y="12"/>
                    <a:pt x="178" y="37"/>
                    <a:pt x="178" y="92"/>
                  </a:cubicBezTo>
                  <a:cubicBezTo>
                    <a:pt x="178" y="100"/>
                    <a:pt x="178" y="108"/>
                    <a:pt x="178" y="116"/>
                  </a:cubicBezTo>
                  <a:cubicBezTo>
                    <a:pt x="146" y="117"/>
                    <a:pt x="101" y="119"/>
                    <a:pt x="62" y="139"/>
                  </a:cubicBezTo>
                  <a:cubicBezTo>
                    <a:pt x="16" y="160"/>
                    <a:pt x="0" y="192"/>
                    <a:pt x="0" y="219"/>
                  </a:cubicBezTo>
                  <a:cubicBezTo>
                    <a:pt x="0" y="270"/>
                    <a:pt x="61" y="284"/>
                    <a:pt x="100" y="284"/>
                  </a:cubicBezTo>
                  <a:cubicBezTo>
                    <a:pt x="141" y="284"/>
                    <a:pt x="169" y="259"/>
                    <a:pt x="182" y="231"/>
                  </a:cubicBezTo>
                  <a:moveTo>
                    <a:pt x="178" y="128"/>
                  </a:moveTo>
                  <a:cubicBezTo>
                    <a:pt x="178" y="149"/>
                    <a:pt x="178" y="169"/>
                    <a:pt x="178" y="190"/>
                  </a:cubicBezTo>
                  <a:cubicBezTo>
                    <a:pt x="178" y="251"/>
                    <a:pt x="132" y="272"/>
                    <a:pt x="103" y="272"/>
                  </a:cubicBezTo>
                  <a:cubicBezTo>
                    <a:pt x="73" y="272"/>
                    <a:pt x="48" y="249"/>
                    <a:pt x="48" y="219"/>
                  </a:cubicBezTo>
                  <a:cubicBezTo>
                    <a:pt x="48" y="185"/>
                    <a:pt x="75" y="133"/>
                    <a:pt x="178" y="12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36" name="Figura a mano libera: forma 615"/>
            <p:cNvSpPr/>
            <p:nvPr/>
          </p:nvSpPr>
          <p:spPr>
            <a:xfrm>
              <a:off x="5461200" y="3751920"/>
              <a:ext cx="112320" cy="95400"/>
            </a:xfrm>
            <a:custGeom>
              <a:avLst/>
              <a:gdLst>
                <a:gd name="textAreaLeft" fmla="*/ 0 w 112320"/>
                <a:gd name="textAreaRight" fmla="*/ 113400 w 112320"/>
                <a:gd name="textAreaTop" fmla="*/ 0 h 95400"/>
                <a:gd name="textAreaBottom" fmla="*/ 96480 h 95400"/>
              </a:gdLst>
              <a:ahLst/>
              <a:cxnLst/>
              <a:rect l="textAreaLeft" t="textAreaTop" r="textAreaRight" b="textAreaBottom"/>
              <a:pathLst>
                <a:path w="315" h="268">
                  <a:moveTo>
                    <a:pt x="173" y="121"/>
                  </a:moveTo>
                  <a:cubicBezTo>
                    <a:pt x="190" y="98"/>
                    <a:pt x="214" y="68"/>
                    <a:pt x="230" y="52"/>
                  </a:cubicBezTo>
                  <a:cubicBezTo>
                    <a:pt x="249" y="28"/>
                    <a:pt x="274" y="20"/>
                    <a:pt x="304" y="20"/>
                  </a:cubicBezTo>
                  <a:cubicBezTo>
                    <a:pt x="304" y="13"/>
                    <a:pt x="304" y="7"/>
                    <a:pt x="304" y="0"/>
                  </a:cubicBezTo>
                  <a:cubicBezTo>
                    <a:pt x="288" y="0"/>
                    <a:pt x="269" y="2"/>
                    <a:pt x="253" y="2"/>
                  </a:cubicBezTo>
                  <a:cubicBezTo>
                    <a:pt x="233" y="2"/>
                    <a:pt x="201" y="0"/>
                    <a:pt x="192" y="0"/>
                  </a:cubicBezTo>
                  <a:cubicBezTo>
                    <a:pt x="192" y="7"/>
                    <a:pt x="192" y="13"/>
                    <a:pt x="192" y="20"/>
                  </a:cubicBezTo>
                  <a:cubicBezTo>
                    <a:pt x="205" y="20"/>
                    <a:pt x="210" y="28"/>
                    <a:pt x="210" y="37"/>
                  </a:cubicBezTo>
                  <a:cubicBezTo>
                    <a:pt x="210" y="47"/>
                    <a:pt x="205" y="55"/>
                    <a:pt x="201" y="60"/>
                  </a:cubicBezTo>
                  <a:cubicBezTo>
                    <a:pt x="188" y="76"/>
                    <a:pt x="175" y="92"/>
                    <a:pt x="162" y="108"/>
                  </a:cubicBezTo>
                  <a:cubicBezTo>
                    <a:pt x="146" y="88"/>
                    <a:pt x="130" y="67"/>
                    <a:pt x="114" y="46"/>
                  </a:cubicBezTo>
                  <a:cubicBezTo>
                    <a:pt x="109" y="39"/>
                    <a:pt x="109" y="37"/>
                    <a:pt x="109" y="34"/>
                  </a:cubicBezTo>
                  <a:cubicBezTo>
                    <a:pt x="109" y="25"/>
                    <a:pt x="117" y="20"/>
                    <a:pt x="130" y="20"/>
                  </a:cubicBezTo>
                  <a:cubicBezTo>
                    <a:pt x="130" y="13"/>
                    <a:pt x="130" y="7"/>
                    <a:pt x="130" y="0"/>
                  </a:cubicBezTo>
                  <a:cubicBezTo>
                    <a:pt x="114" y="0"/>
                    <a:pt x="73" y="2"/>
                    <a:pt x="62" y="2"/>
                  </a:cubicBezTo>
                  <a:cubicBezTo>
                    <a:pt x="50" y="2"/>
                    <a:pt x="20" y="0"/>
                    <a:pt x="4" y="0"/>
                  </a:cubicBezTo>
                  <a:cubicBezTo>
                    <a:pt x="4" y="7"/>
                    <a:pt x="4" y="13"/>
                    <a:pt x="4" y="20"/>
                  </a:cubicBezTo>
                  <a:cubicBezTo>
                    <a:pt x="46" y="20"/>
                    <a:pt x="48" y="20"/>
                    <a:pt x="77" y="57"/>
                  </a:cubicBezTo>
                  <a:cubicBezTo>
                    <a:pt x="97" y="84"/>
                    <a:pt x="118" y="110"/>
                    <a:pt x="139" y="137"/>
                  </a:cubicBezTo>
                  <a:cubicBezTo>
                    <a:pt x="119" y="162"/>
                    <a:pt x="100" y="187"/>
                    <a:pt x="80" y="211"/>
                  </a:cubicBezTo>
                  <a:cubicBezTo>
                    <a:pt x="50" y="247"/>
                    <a:pt x="12" y="249"/>
                    <a:pt x="0" y="249"/>
                  </a:cubicBezTo>
                  <a:cubicBezTo>
                    <a:pt x="0" y="255"/>
                    <a:pt x="0" y="262"/>
                    <a:pt x="0" y="268"/>
                  </a:cubicBezTo>
                  <a:cubicBezTo>
                    <a:pt x="16" y="267"/>
                    <a:pt x="36" y="265"/>
                    <a:pt x="52" y="265"/>
                  </a:cubicBezTo>
                  <a:cubicBezTo>
                    <a:pt x="69" y="265"/>
                    <a:pt x="96" y="267"/>
                    <a:pt x="110" y="268"/>
                  </a:cubicBezTo>
                  <a:cubicBezTo>
                    <a:pt x="110" y="262"/>
                    <a:pt x="110" y="255"/>
                    <a:pt x="110" y="249"/>
                  </a:cubicBezTo>
                  <a:cubicBezTo>
                    <a:pt x="98" y="247"/>
                    <a:pt x="93" y="238"/>
                    <a:pt x="93" y="229"/>
                  </a:cubicBezTo>
                  <a:cubicBezTo>
                    <a:pt x="93" y="215"/>
                    <a:pt x="110" y="195"/>
                    <a:pt x="150" y="149"/>
                  </a:cubicBezTo>
                  <a:cubicBezTo>
                    <a:pt x="166" y="170"/>
                    <a:pt x="182" y="191"/>
                    <a:pt x="198" y="211"/>
                  </a:cubicBezTo>
                  <a:cubicBezTo>
                    <a:pt x="201" y="219"/>
                    <a:pt x="210" y="229"/>
                    <a:pt x="210" y="233"/>
                  </a:cubicBezTo>
                  <a:cubicBezTo>
                    <a:pt x="210" y="238"/>
                    <a:pt x="205" y="247"/>
                    <a:pt x="187" y="249"/>
                  </a:cubicBezTo>
                  <a:cubicBezTo>
                    <a:pt x="187" y="255"/>
                    <a:pt x="187" y="262"/>
                    <a:pt x="187" y="268"/>
                  </a:cubicBezTo>
                  <a:cubicBezTo>
                    <a:pt x="207" y="267"/>
                    <a:pt x="242" y="265"/>
                    <a:pt x="255" y="265"/>
                  </a:cubicBezTo>
                  <a:cubicBezTo>
                    <a:pt x="272" y="265"/>
                    <a:pt x="296" y="267"/>
                    <a:pt x="315" y="268"/>
                  </a:cubicBezTo>
                  <a:cubicBezTo>
                    <a:pt x="315" y="262"/>
                    <a:pt x="315" y="255"/>
                    <a:pt x="315" y="249"/>
                  </a:cubicBezTo>
                  <a:cubicBezTo>
                    <a:pt x="281" y="249"/>
                    <a:pt x="271" y="247"/>
                    <a:pt x="256" y="229"/>
                  </a:cubicBezTo>
                  <a:cubicBezTo>
                    <a:pt x="228" y="193"/>
                    <a:pt x="201" y="157"/>
                    <a:pt x="173" y="12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37" name="Figura a mano libera: forma 616"/>
            <p:cNvSpPr/>
            <p:nvPr/>
          </p:nvSpPr>
          <p:spPr>
            <a:xfrm>
              <a:off x="5599800" y="3680280"/>
              <a:ext cx="50760" cy="222840"/>
            </a:xfrm>
            <a:custGeom>
              <a:avLst/>
              <a:gdLst>
                <a:gd name="textAreaLeft" fmla="*/ 0 w 50760"/>
                <a:gd name="textAreaRight" fmla="*/ 51840 w 50760"/>
                <a:gd name="textAreaTop" fmla="*/ 0 h 222840"/>
                <a:gd name="textAreaBottom" fmla="*/ 223920 h 222840"/>
              </a:gdLst>
              <a:ahLst/>
              <a:cxnLst/>
              <a:rect l="textAreaLeft" t="textAreaTop" r="textAreaRight" b="textAreaBottom"/>
              <a:pathLst>
                <a:path w="144" h="622">
                  <a:moveTo>
                    <a:pt x="144" y="615"/>
                  </a:moveTo>
                  <a:cubicBezTo>
                    <a:pt x="144" y="613"/>
                    <a:pt x="144" y="613"/>
                    <a:pt x="134" y="602"/>
                  </a:cubicBezTo>
                  <a:cubicBezTo>
                    <a:pt x="57" y="524"/>
                    <a:pt x="36" y="407"/>
                    <a:pt x="36" y="311"/>
                  </a:cubicBezTo>
                  <a:cubicBezTo>
                    <a:pt x="36" y="203"/>
                    <a:pt x="61" y="94"/>
                    <a:pt x="137" y="16"/>
                  </a:cubicBezTo>
                  <a:cubicBezTo>
                    <a:pt x="144" y="9"/>
                    <a:pt x="144" y="9"/>
                    <a:pt x="144" y="5"/>
                  </a:cubicBezTo>
                  <a:cubicBezTo>
                    <a:pt x="144" y="2"/>
                    <a:pt x="142" y="0"/>
                    <a:pt x="139" y="0"/>
                  </a:cubicBezTo>
                  <a:cubicBezTo>
                    <a:pt x="132" y="0"/>
                    <a:pt x="77" y="43"/>
                    <a:pt x="39" y="121"/>
                  </a:cubicBezTo>
                  <a:cubicBezTo>
                    <a:pt x="7" y="190"/>
                    <a:pt x="0" y="259"/>
                    <a:pt x="0" y="311"/>
                  </a:cubicBezTo>
                  <a:cubicBezTo>
                    <a:pt x="0" y="359"/>
                    <a:pt x="7" y="435"/>
                    <a:pt x="41" y="505"/>
                  </a:cubicBezTo>
                  <a:cubicBezTo>
                    <a:pt x="78" y="581"/>
                    <a:pt x="132" y="622"/>
                    <a:pt x="139" y="622"/>
                  </a:cubicBezTo>
                  <a:cubicBezTo>
                    <a:pt x="142" y="622"/>
                    <a:pt x="144" y="620"/>
                    <a:pt x="144" y="61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38" name="Figura a mano libera: forma 617"/>
            <p:cNvSpPr/>
            <p:nvPr/>
          </p:nvSpPr>
          <p:spPr>
            <a:xfrm>
              <a:off x="5673240" y="3699000"/>
              <a:ext cx="93600" cy="153000"/>
            </a:xfrm>
            <a:custGeom>
              <a:avLst/>
              <a:gdLst>
                <a:gd name="textAreaLeft" fmla="*/ 0 w 93600"/>
                <a:gd name="textAreaRight" fmla="*/ 94680 w 93600"/>
                <a:gd name="textAreaTop" fmla="*/ 0 h 153000"/>
                <a:gd name="textAreaBottom" fmla="*/ 154080 h 153000"/>
              </a:gdLst>
              <a:ahLst/>
              <a:cxnLst/>
              <a:rect l="textAreaLeft" t="textAreaTop" r="textAreaRight" b="textAreaBottom"/>
              <a:pathLst>
                <a:path w="263" h="428">
                  <a:moveTo>
                    <a:pt x="263" y="215"/>
                  </a:moveTo>
                  <a:cubicBezTo>
                    <a:pt x="263" y="167"/>
                    <a:pt x="262" y="116"/>
                    <a:pt x="239" y="71"/>
                  </a:cubicBezTo>
                  <a:cubicBezTo>
                    <a:pt x="210" y="11"/>
                    <a:pt x="158" y="0"/>
                    <a:pt x="134" y="0"/>
                  </a:cubicBezTo>
                  <a:cubicBezTo>
                    <a:pt x="96" y="0"/>
                    <a:pt x="50" y="16"/>
                    <a:pt x="23" y="75"/>
                  </a:cubicBezTo>
                  <a:cubicBezTo>
                    <a:pt x="4" y="117"/>
                    <a:pt x="0" y="167"/>
                    <a:pt x="0" y="215"/>
                  </a:cubicBezTo>
                  <a:cubicBezTo>
                    <a:pt x="0" y="263"/>
                    <a:pt x="4" y="318"/>
                    <a:pt x="28" y="366"/>
                  </a:cubicBezTo>
                  <a:cubicBezTo>
                    <a:pt x="55" y="416"/>
                    <a:pt x="101" y="428"/>
                    <a:pt x="132" y="428"/>
                  </a:cubicBezTo>
                  <a:cubicBezTo>
                    <a:pt x="166" y="428"/>
                    <a:pt x="214" y="416"/>
                    <a:pt x="240" y="357"/>
                  </a:cubicBezTo>
                  <a:cubicBezTo>
                    <a:pt x="262" y="313"/>
                    <a:pt x="263" y="265"/>
                    <a:pt x="263" y="215"/>
                  </a:cubicBezTo>
                  <a:moveTo>
                    <a:pt x="132" y="416"/>
                  </a:moveTo>
                  <a:cubicBezTo>
                    <a:pt x="109" y="416"/>
                    <a:pt x="71" y="400"/>
                    <a:pt x="59" y="339"/>
                  </a:cubicBezTo>
                  <a:cubicBezTo>
                    <a:pt x="53" y="302"/>
                    <a:pt x="53" y="245"/>
                    <a:pt x="53" y="208"/>
                  </a:cubicBezTo>
                  <a:cubicBezTo>
                    <a:pt x="53" y="169"/>
                    <a:pt x="53" y="128"/>
                    <a:pt x="57" y="94"/>
                  </a:cubicBezTo>
                  <a:cubicBezTo>
                    <a:pt x="69" y="20"/>
                    <a:pt x="116" y="14"/>
                    <a:pt x="132" y="14"/>
                  </a:cubicBezTo>
                  <a:cubicBezTo>
                    <a:pt x="153" y="14"/>
                    <a:pt x="194" y="25"/>
                    <a:pt x="207" y="87"/>
                  </a:cubicBezTo>
                  <a:cubicBezTo>
                    <a:pt x="212" y="123"/>
                    <a:pt x="212" y="169"/>
                    <a:pt x="212" y="208"/>
                  </a:cubicBezTo>
                  <a:cubicBezTo>
                    <a:pt x="212" y="256"/>
                    <a:pt x="212" y="297"/>
                    <a:pt x="205" y="338"/>
                  </a:cubicBezTo>
                  <a:cubicBezTo>
                    <a:pt x="196" y="396"/>
                    <a:pt x="160" y="416"/>
                    <a:pt x="132" y="41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39" name="Figura a mano libera: forma 618"/>
            <p:cNvSpPr/>
            <p:nvPr/>
          </p:nvSpPr>
          <p:spPr>
            <a:xfrm>
              <a:off x="5797080" y="3824280"/>
              <a:ext cx="25200" cy="66240"/>
            </a:xfrm>
            <a:custGeom>
              <a:avLst/>
              <a:gdLst>
                <a:gd name="textAreaLeft" fmla="*/ 0 w 25200"/>
                <a:gd name="textAreaRight" fmla="*/ 26280 w 25200"/>
                <a:gd name="textAreaTop" fmla="*/ 0 h 66240"/>
                <a:gd name="textAreaBottom" fmla="*/ 67320 h 66240"/>
              </a:gdLst>
              <a:ahLst/>
              <a:cxnLst/>
              <a:rect l="textAreaLeft" t="textAreaTop" r="textAreaRight" b="textAreaBottom"/>
              <a:pathLst>
                <a:path w="73" h="187">
                  <a:moveTo>
                    <a:pt x="73" y="66"/>
                  </a:moveTo>
                  <a:cubicBezTo>
                    <a:pt x="73" y="25"/>
                    <a:pt x="57" y="0"/>
                    <a:pt x="32" y="0"/>
                  </a:cubicBezTo>
                  <a:cubicBezTo>
                    <a:pt x="12" y="0"/>
                    <a:pt x="0" y="16"/>
                    <a:pt x="0" y="34"/>
                  </a:cubicBezTo>
                  <a:cubicBezTo>
                    <a:pt x="0" y="50"/>
                    <a:pt x="12" y="68"/>
                    <a:pt x="32" y="68"/>
                  </a:cubicBezTo>
                  <a:cubicBezTo>
                    <a:pt x="41" y="68"/>
                    <a:pt x="48" y="64"/>
                    <a:pt x="55" y="59"/>
                  </a:cubicBezTo>
                  <a:cubicBezTo>
                    <a:pt x="57" y="57"/>
                    <a:pt x="56" y="57"/>
                    <a:pt x="57" y="57"/>
                  </a:cubicBezTo>
                  <a:cubicBezTo>
                    <a:pt x="59" y="57"/>
                    <a:pt x="59" y="57"/>
                    <a:pt x="59" y="66"/>
                  </a:cubicBezTo>
                  <a:cubicBezTo>
                    <a:pt x="59" y="112"/>
                    <a:pt x="38" y="150"/>
                    <a:pt x="16" y="171"/>
                  </a:cubicBezTo>
                  <a:cubicBezTo>
                    <a:pt x="10" y="177"/>
                    <a:pt x="9" y="178"/>
                    <a:pt x="9" y="179"/>
                  </a:cubicBezTo>
                  <a:cubicBezTo>
                    <a:pt x="9" y="185"/>
                    <a:pt x="12" y="187"/>
                    <a:pt x="16" y="187"/>
                  </a:cubicBezTo>
                  <a:cubicBezTo>
                    <a:pt x="23" y="187"/>
                    <a:pt x="73" y="139"/>
                    <a:pt x="73" y="6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2320" rIns="90000" bIns="2232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40" name="Figura a mano libera: forma 619"/>
            <p:cNvSpPr/>
            <p:nvPr/>
          </p:nvSpPr>
          <p:spPr>
            <a:xfrm>
              <a:off x="5884200" y="3749400"/>
              <a:ext cx="111240" cy="100080"/>
            </a:xfrm>
            <a:custGeom>
              <a:avLst/>
              <a:gdLst>
                <a:gd name="textAreaLeft" fmla="*/ 0 w 111240"/>
                <a:gd name="textAreaRight" fmla="*/ 112320 w 111240"/>
                <a:gd name="textAreaTop" fmla="*/ 0 h 100080"/>
                <a:gd name="textAreaBottom" fmla="*/ 101160 h 100080"/>
              </a:gdLst>
              <a:ahLst/>
              <a:cxnLst/>
              <a:rect l="textAreaLeft" t="textAreaTop" r="textAreaRight" b="textAreaBottom"/>
              <a:pathLst>
                <a:path w="312" h="281">
                  <a:moveTo>
                    <a:pt x="190" y="87"/>
                  </a:moveTo>
                  <a:cubicBezTo>
                    <a:pt x="194" y="71"/>
                    <a:pt x="208" y="12"/>
                    <a:pt x="253" y="12"/>
                  </a:cubicBezTo>
                  <a:cubicBezTo>
                    <a:pt x="256" y="12"/>
                    <a:pt x="271" y="12"/>
                    <a:pt x="283" y="21"/>
                  </a:cubicBezTo>
                  <a:cubicBezTo>
                    <a:pt x="267" y="25"/>
                    <a:pt x="253" y="41"/>
                    <a:pt x="253" y="55"/>
                  </a:cubicBezTo>
                  <a:cubicBezTo>
                    <a:pt x="253" y="66"/>
                    <a:pt x="260" y="76"/>
                    <a:pt x="278" y="76"/>
                  </a:cubicBezTo>
                  <a:cubicBezTo>
                    <a:pt x="292" y="76"/>
                    <a:pt x="312" y="66"/>
                    <a:pt x="312" y="41"/>
                  </a:cubicBezTo>
                  <a:cubicBezTo>
                    <a:pt x="312" y="9"/>
                    <a:pt x="274" y="0"/>
                    <a:pt x="253" y="0"/>
                  </a:cubicBezTo>
                  <a:cubicBezTo>
                    <a:pt x="217" y="0"/>
                    <a:pt x="194" y="32"/>
                    <a:pt x="187" y="46"/>
                  </a:cubicBezTo>
                  <a:cubicBezTo>
                    <a:pt x="171" y="5"/>
                    <a:pt x="137" y="0"/>
                    <a:pt x="119" y="0"/>
                  </a:cubicBezTo>
                  <a:cubicBezTo>
                    <a:pt x="55" y="0"/>
                    <a:pt x="20" y="80"/>
                    <a:pt x="20" y="96"/>
                  </a:cubicBezTo>
                  <a:cubicBezTo>
                    <a:pt x="20" y="101"/>
                    <a:pt x="25" y="101"/>
                    <a:pt x="27" y="101"/>
                  </a:cubicBezTo>
                  <a:cubicBezTo>
                    <a:pt x="32" y="101"/>
                    <a:pt x="34" y="100"/>
                    <a:pt x="34" y="94"/>
                  </a:cubicBezTo>
                  <a:cubicBezTo>
                    <a:pt x="55" y="28"/>
                    <a:pt x="98" y="12"/>
                    <a:pt x="119" y="12"/>
                  </a:cubicBezTo>
                  <a:cubicBezTo>
                    <a:pt x="130" y="12"/>
                    <a:pt x="153" y="20"/>
                    <a:pt x="153" y="55"/>
                  </a:cubicBezTo>
                  <a:cubicBezTo>
                    <a:pt x="153" y="75"/>
                    <a:pt x="142" y="116"/>
                    <a:pt x="119" y="203"/>
                  </a:cubicBezTo>
                  <a:cubicBezTo>
                    <a:pt x="109" y="242"/>
                    <a:pt x="87" y="268"/>
                    <a:pt x="59" y="268"/>
                  </a:cubicBezTo>
                  <a:cubicBezTo>
                    <a:pt x="55" y="268"/>
                    <a:pt x="41" y="268"/>
                    <a:pt x="28" y="259"/>
                  </a:cubicBezTo>
                  <a:cubicBezTo>
                    <a:pt x="43" y="256"/>
                    <a:pt x="57" y="243"/>
                    <a:pt x="57" y="226"/>
                  </a:cubicBezTo>
                  <a:cubicBezTo>
                    <a:pt x="57" y="210"/>
                    <a:pt x="43" y="204"/>
                    <a:pt x="34" y="204"/>
                  </a:cubicBezTo>
                  <a:cubicBezTo>
                    <a:pt x="16" y="204"/>
                    <a:pt x="0" y="220"/>
                    <a:pt x="0" y="240"/>
                  </a:cubicBezTo>
                  <a:cubicBezTo>
                    <a:pt x="0" y="268"/>
                    <a:pt x="30" y="281"/>
                    <a:pt x="59" y="281"/>
                  </a:cubicBezTo>
                  <a:cubicBezTo>
                    <a:pt x="100" y="281"/>
                    <a:pt x="123" y="238"/>
                    <a:pt x="125" y="235"/>
                  </a:cubicBezTo>
                  <a:cubicBezTo>
                    <a:pt x="132" y="258"/>
                    <a:pt x="155" y="281"/>
                    <a:pt x="192" y="281"/>
                  </a:cubicBezTo>
                  <a:cubicBezTo>
                    <a:pt x="256" y="281"/>
                    <a:pt x="292" y="201"/>
                    <a:pt x="292" y="185"/>
                  </a:cubicBezTo>
                  <a:cubicBezTo>
                    <a:pt x="292" y="179"/>
                    <a:pt x="287" y="179"/>
                    <a:pt x="285" y="179"/>
                  </a:cubicBezTo>
                  <a:cubicBezTo>
                    <a:pt x="280" y="179"/>
                    <a:pt x="278" y="181"/>
                    <a:pt x="276" y="187"/>
                  </a:cubicBezTo>
                  <a:cubicBezTo>
                    <a:pt x="256" y="252"/>
                    <a:pt x="214" y="268"/>
                    <a:pt x="192" y="268"/>
                  </a:cubicBezTo>
                  <a:cubicBezTo>
                    <a:pt x="169" y="268"/>
                    <a:pt x="158" y="247"/>
                    <a:pt x="158" y="227"/>
                  </a:cubicBezTo>
                  <a:cubicBezTo>
                    <a:pt x="158" y="213"/>
                    <a:pt x="162" y="199"/>
                    <a:pt x="169" y="172"/>
                  </a:cubicBezTo>
                  <a:cubicBezTo>
                    <a:pt x="176" y="144"/>
                    <a:pt x="183" y="116"/>
                    <a:pt x="190" y="87"/>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741" name="Figura a mano libera: forma 620"/>
            <p:cNvSpPr/>
            <p:nvPr/>
          </p:nvSpPr>
          <p:spPr>
            <a:xfrm>
              <a:off x="6018840" y="3680280"/>
              <a:ext cx="51480" cy="222840"/>
            </a:xfrm>
            <a:custGeom>
              <a:avLst/>
              <a:gdLst>
                <a:gd name="textAreaLeft" fmla="*/ 0 w 51480"/>
                <a:gd name="textAreaRight" fmla="*/ 52560 w 51480"/>
                <a:gd name="textAreaTop" fmla="*/ 0 h 222840"/>
                <a:gd name="textAreaBottom" fmla="*/ 223920 h 222840"/>
              </a:gdLst>
              <a:ahLst/>
              <a:cxnLst/>
              <a:rect l="textAreaLeft" t="textAreaTop" r="textAreaRight" b="textAreaBottom"/>
              <a:pathLst>
                <a:path w="146" h="622">
                  <a:moveTo>
                    <a:pt x="146" y="311"/>
                  </a:moveTo>
                  <a:cubicBezTo>
                    <a:pt x="146" y="263"/>
                    <a:pt x="139" y="187"/>
                    <a:pt x="105" y="117"/>
                  </a:cubicBezTo>
                  <a:cubicBezTo>
                    <a:pt x="68" y="41"/>
                    <a:pt x="14" y="0"/>
                    <a:pt x="7" y="0"/>
                  </a:cubicBezTo>
                  <a:cubicBezTo>
                    <a:pt x="4" y="0"/>
                    <a:pt x="0" y="2"/>
                    <a:pt x="0" y="5"/>
                  </a:cubicBezTo>
                  <a:cubicBezTo>
                    <a:pt x="0" y="9"/>
                    <a:pt x="0" y="9"/>
                    <a:pt x="12" y="21"/>
                  </a:cubicBezTo>
                  <a:cubicBezTo>
                    <a:pt x="75" y="82"/>
                    <a:pt x="110" y="181"/>
                    <a:pt x="110" y="311"/>
                  </a:cubicBezTo>
                  <a:cubicBezTo>
                    <a:pt x="110" y="418"/>
                    <a:pt x="87" y="526"/>
                    <a:pt x="9" y="606"/>
                  </a:cubicBezTo>
                  <a:cubicBezTo>
                    <a:pt x="0" y="613"/>
                    <a:pt x="0" y="613"/>
                    <a:pt x="0" y="615"/>
                  </a:cubicBezTo>
                  <a:cubicBezTo>
                    <a:pt x="0" y="620"/>
                    <a:pt x="4" y="622"/>
                    <a:pt x="7" y="622"/>
                  </a:cubicBezTo>
                  <a:cubicBezTo>
                    <a:pt x="14" y="622"/>
                    <a:pt x="69" y="579"/>
                    <a:pt x="107" y="501"/>
                  </a:cubicBezTo>
                  <a:cubicBezTo>
                    <a:pt x="139" y="432"/>
                    <a:pt x="146" y="363"/>
                    <a:pt x="146" y="31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sp>
        <p:nvSpPr>
          <p:cNvPr id="742" name="CasellaDiTesto 621"/>
          <p:cNvSpPr/>
          <p:nvPr/>
        </p:nvSpPr>
        <p:spPr>
          <a:xfrm>
            <a:off x="1696230" y="1628028"/>
            <a:ext cx="8951760" cy="42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0" strike="noStrike" spc="-1" dirty="0" err="1">
                <a:solidFill>
                  <a:srgbClr val="000000"/>
                </a:solidFill>
                <a:latin typeface="Times New Roman"/>
                <a:ea typeface="Microsoft YaHei"/>
              </a:rPr>
              <a:t>PyTorch</a:t>
            </a:r>
            <a:r>
              <a:rPr lang="it-IT" sz="1600" b="0" strike="noStrike" spc="-1" dirty="0">
                <a:solidFill>
                  <a:srgbClr val="000000"/>
                </a:solidFill>
                <a:latin typeface="Times New Roman"/>
                <a:ea typeface="Microsoft YaHei"/>
              </a:rPr>
              <a:t>: </a:t>
            </a:r>
            <a:r>
              <a:rPr lang="it-IT" sz="1600" b="0" strike="noStrike" spc="-1" dirty="0">
                <a:solidFill>
                  <a:srgbClr val="000000"/>
                </a:solidFill>
                <a:latin typeface="Times New Roman"/>
                <a:ea typeface="DejaVu Sans"/>
              </a:rPr>
              <a:t>libreria per implementare la </a:t>
            </a:r>
            <a:r>
              <a:rPr lang="it-IT" sz="1600" b="0" strike="noStrike" spc="-1" dirty="0" err="1">
                <a:solidFill>
                  <a:srgbClr val="000000"/>
                </a:solidFill>
                <a:latin typeface="Times New Roman"/>
                <a:ea typeface="DejaVu Sans"/>
              </a:rPr>
              <a:t>Neural</a:t>
            </a:r>
            <a:r>
              <a:rPr lang="it-IT" sz="1600" b="0" strike="noStrike" spc="-1" dirty="0">
                <a:solidFill>
                  <a:srgbClr val="000000"/>
                </a:solidFill>
                <a:latin typeface="Times New Roman"/>
                <a:ea typeface="DejaVu Sans"/>
              </a:rPr>
              <a:t> Network </a:t>
            </a:r>
            <a:endParaRPr lang="en-GB" sz="1600" b="0" strike="noStrike" spc="-1" dirty="0">
              <a:solidFill>
                <a:srgbClr val="000000"/>
              </a:solidFill>
              <a:latin typeface="Arial"/>
            </a:endParaRPr>
          </a:p>
        </p:txBody>
      </p:sp>
      <p:sp>
        <p:nvSpPr>
          <p:cNvPr id="743" name="CasellaDiTesto 622"/>
          <p:cNvSpPr/>
          <p:nvPr/>
        </p:nvSpPr>
        <p:spPr>
          <a:xfrm>
            <a:off x="4173030" y="2697228"/>
            <a:ext cx="3800880" cy="891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ctr">
              <a:lnSpc>
                <a:spcPct val="100000"/>
              </a:lnSpc>
              <a:buClr>
                <a:srgbClr val="000000"/>
              </a:buClr>
              <a:buSzPct val="45000"/>
              <a:buFont typeface="Wingdings" charset="2"/>
              <a:buChar char=""/>
            </a:pPr>
            <a:r>
              <a:rPr lang="it-IT" sz="1600" b="0" strike="noStrike" spc="-1" dirty="0">
                <a:solidFill>
                  <a:srgbClr val="000000"/>
                </a:solidFill>
                <a:latin typeface="Times New Roman"/>
                <a:ea typeface="DejaVu Sans"/>
              </a:rPr>
              <a:t>un input </a:t>
            </a:r>
            <a:r>
              <a:rPr lang="it-IT" sz="1600" b="0" strike="noStrike" spc="-1" dirty="0" err="1">
                <a:solidFill>
                  <a:srgbClr val="000000"/>
                </a:solidFill>
                <a:latin typeface="Times New Roman"/>
                <a:ea typeface="DejaVu Sans"/>
              </a:rPr>
              <a:t>layer</a:t>
            </a:r>
            <a:r>
              <a:rPr lang="it-IT" sz="1600" b="0" strike="noStrike" spc="-1" dirty="0">
                <a:solidFill>
                  <a:srgbClr val="000000"/>
                </a:solidFill>
                <a:latin typeface="Times New Roman"/>
                <a:ea typeface="DejaVu Sans"/>
              </a:rPr>
              <a:t>, da 6 neuroni </a:t>
            </a:r>
            <a:endParaRPr lang="en-GB" sz="1600" b="0" strike="noStrike" spc="-1" dirty="0">
              <a:solidFill>
                <a:srgbClr val="000000"/>
              </a:solidFill>
              <a:latin typeface="Arial"/>
            </a:endParaRPr>
          </a:p>
          <a:p>
            <a:pPr marL="216000" indent="-216000" algn="ctr">
              <a:lnSpc>
                <a:spcPct val="100000"/>
              </a:lnSpc>
              <a:buClr>
                <a:srgbClr val="000000"/>
              </a:buClr>
              <a:buSzPct val="45000"/>
              <a:buFont typeface="Wingdings" charset="2"/>
              <a:buChar char=""/>
            </a:pPr>
            <a:r>
              <a:rPr lang="it-IT" sz="1600" b="0" strike="noStrike" spc="-1" dirty="0">
                <a:solidFill>
                  <a:srgbClr val="000000"/>
                </a:solidFill>
                <a:latin typeface="Times New Roman"/>
                <a:ea typeface="DejaVu Sans"/>
              </a:rPr>
              <a:t>4 </a:t>
            </a:r>
            <a:r>
              <a:rPr lang="it-IT" sz="1600" b="0" strike="noStrike" spc="-1" dirty="0" err="1">
                <a:solidFill>
                  <a:srgbClr val="000000"/>
                </a:solidFill>
                <a:latin typeface="Times New Roman"/>
                <a:ea typeface="DejaVu Sans"/>
              </a:rPr>
              <a:t>layer</a:t>
            </a:r>
            <a:r>
              <a:rPr lang="it-IT" sz="1600" b="0" strike="noStrike" spc="-1" dirty="0">
                <a:solidFill>
                  <a:srgbClr val="000000"/>
                </a:solidFill>
                <a:latin typeface="Times New Roman"/>
                <a:ea typeface="DejaVu Sans"/>
              </a:rPr>
              <a:t> nascosti</a:t>
            </a:r>
            <a:endParaRPr lang="en-GB" sz="1600" b="0" strike="noStrike" spc="-1" dirty="0">
              <a:solidFill>
                <a:srgbClr val="000000"/>
              </a:solidFill>
              <a:latin typeface="Arial"/>
            </a:endParaRPr>
          </a:p>
          <a:p>
            <a:pPr marL="216000" indent="-216000" algn="ctr">
              <a:lnSpc>
                <a:spcPct val="100000"/>
              </a:lnSpc>
              <a:buClr>
                <a:srgbClr val="000000"/>
              </a:buClr>
              <a:buSzPct val="45000"/>
              <a:buFont typeface="Wingdings" charset="2"/>
              <a:buChar char=""/>
            </a:pPr>
            <a:r>
              <a:rPr lang="it-IT" sz="1600" b="0" strike="noStrike" spc="-1" dirty="0">
                <a:solidFill>
                  <a:srgbClr val="000000"/>
                </a:solidFill>
                <a:latin typeface="Times New Roman"/>
                <a:ea typeface="DejaVu Sans"/>
              </a:rPr>
              <a:t>un </a:t>
            </a:r>
            <a:r>
              <a:rPr lang="it-IT" sz="1600" b="0" strike="noStrike" spc="-1" dirty="0" err="1">
                <a:solidFill>
                  <a:srgbClr val="000000"/>
                </a:solidFill>
                <a:latin typeface="Times New Roman"/>
                <a:ea typeface="DejaVu Sans"/>
              </a:rPr>
              <a:t>layer</a:t>
            </a:r>
            <a:r>
              <a:rPr lang="it-IT" sz="1600" b="0" strike="noStrike" spc="-1" dirty="0">
                <a:solidFill>
                  <a:srgbClr val="000000"/>
                </a:solidFill>
                <a:latin typeface="Times New Roman"/>
                <a:ea typeface="DejaVu Sans"/>
              </a:rPr>
              <a:t> di output</a:t>
            </a:r>
            <a:endParaRPr lang="en-GB" sz="1600" b="0" strike="noStrike" spc="-1" dirty="0">
              <a:solidFill>
                <a:srgbClr val="000000"/>
              </a:solidFill>
              <a:latin typeface="Arial"/>
            </a:endParaRPr>
          </a:p>
        </p:txBody>
      </p:sp>
      <p:pic>
        <p:nvPicPr>
          <p:cNvPr id="7" name="Picture 15" descr="SigilloLogoLAST_WhiteOK">
            <a:extLst>
              <a:ext uri="{FF2B5EF4-FFF2-40B4-BE49-F238E27FC236}">
                <a16:creationId xmlns:a16="http://schemas.microsoft.com/office/drawing/2014/main" id="{66A6561D-B5D8-20F8-7260-4ADD5220DA30}"/>
              </a:ext>
            </a:extLst>
          </p:cNvPr>
          <p:cNvPicPr/>
          <p:nvPr/>
        </p:nvPicPr>
        <p:blipFill>
          <a:blip r:embed="rId3"/>
          <a:stretch/>
        </p:blipFill>
        <p:spPr>
          <a:xfrm>
            <a:off x="127980" y="88430"/>
            <a:ext cx="1475280" cy="658767"/>
          </a:xfrm>
          <a:prstGeom prst="rect">
            <a:avLst/>
          </a:prstGeom>
          <a:ln w="0">
            <a:noFill/>
          </a:ln>
        </p:spPr>
      </p:pic>
      <p:sp>
        <p:nvSpPr>
          <p:cNvPr id="8" name="CasellaDiTesto 97">
            <a:extLst>
              <a:ext uri="{FF2B5EF4-FFF2-40B4-BE49-F238E27FC236}">
                <a16:creationId xmlns:a16="http://schemas.microsoft.com/office/drawing/2014/main" id="{FF9ACE2C-E079-BB14-48F4-D1A93A8692B9}"/>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NN</a:t>
            </a:r>
            <a:endParaRPr lang="en-GB" sz="3500" strike="noStrike" spc="-1" dirty="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9" name="Immagine 14"/>
          <p:cNvPicPr/>
          <p:nvPr/>
        </p:nvPicPr>
        <p:blipFill>
          <a:blip r:embed="rId3"/>
          <a:stretch/>
        </p:blipFill>
        <p:spPr>
          <a:xfrm>
            <a:off x="4070760" y="2181613"/>
            <a:ext cx="4231440" cy="1088640"/>
          </a:xfrm>
          <a:prstGeom prst="rect">
            <a:avLst/>
          </a:prstGeom>
          <a:ln w="0">
            <a:noFill/>
          </a:ln>
        </p:spPr>
      </p:pic>
      <p:pic>
        <p:nvPicPr>
          <p:cNvPr id="3" name="Picture 15" descr="SigilloLogoLAST_WhiteOK">
            <a:extLst>
              <a:ext uri="{FF2B5EF4-FFF2-40B4-BE49-F238E27FC236}">
                <a16:creationId xmlns:a16="http://schemas.microsoft.com/office/drawing/2014/main" id="{9D633AA7-A324-DD74-6EB3-C0356914DD80}"/>
              </a:ext>
            </a:extLst>
          </p:cNvPr>
          <p:cNvPicPr/>
          <p:nvPr/>
        </p:nvPicPr>
        <p:blipFill>
          <a:blip r:embed="rId4"/>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AC4A38BF-7ECF-988C-5E8D-9C409376550B}"/>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Risultati</a:t>
            </a:r>
            <a:endParaRPr lang="en-GB" sz="3500" strike="noStrike" spc="-1" dirty="0">
              <a:solidFill>
                <a:srgbClr val="000000"/>
              </a:solidFill>
            </a:endParaRPr>
          </a:p>
        </p:txBody>
      </p:sp>
      <p:sp>
        <p:nvSpPr>
          <p:cNvPr id="9" name="CasellaDiTesto 645">
            <a:extLst>
              <a:ext uri="{FF2B5EF4-FFF2-40B4-BE49-F238E27FC236}">
                <a16:creationId xmlns:a16="http://schemas.microsoft.com/office/drawing/2014/main" id="{65F42050-A360-4B88-B2EA-74AA234195CC}"/>
              </a:ext>
            </a:extLst>
          </p:cNvPr>
          <p:cNvSpPr/>
          <p:nvPr/>
        </p:nvSpPr>
        <p:spPr>
          <a:xfrm>
            <a:off x="5330040" y="1729581"/>
            <a:ext cx="1608480" cy="4332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600" b="1" strike="noStrike" spc="-1" dirty="0" err="1">
                <a:solidFill>
                  <a:srgbClr val="000000"/>
                </a:solidFill>
                <a:latin typeface="Times New Roman"/>
                <a:ea typeface="DejaVu Sans"/>
              </a:rPr>
              <a:t>PyTorch</a:t>
            </a:r>
            <a:r>
              <a:rPr lang="en-GB" sz="1600" b="1" strike="noStrike" spc="-1" dirty="0">
                <a:solidFill>
                  <a:srgbClr val="000000"/>
                </a:solidFill>
                <a:latin typeface="Times New Roman"/>
                <a:ea typeface="DejaVu Sans"/>
              </a:rPr>
              <a:t>:</a:t>
            </a:r>
            <a:endParaRPr lang="en-GB" sz="1600" b="0" strike="noStrike" spc="-1" dirty="0">
              <a:solidFill>
                <a:srgbClr val="000000"/>
              </a:solidFill>
              <a:latin typeface="Arial"/>
            </a:endParaRPr>
          </a:p>
        </p:txBody>
      </p:sp>
      <p:sp>
        <p:nvSpPr>
          <p:cNvPr id="10" name="CasellaDiTesto 646">
            <a:extLst>
              <a:ext uri="{FF2B5EF4-FFF2-40B4-BE49-F238E27FC236}">
                <a16:creationId xmlns:a16="http://schemas.microsoft.com/office/drawing/2014/main" id="{D6D7DCB4-7C6C-8A76-E604-970F130231B7}"/>
              </a:ext>
            </a:extLst>
          </p:cNvPr>
          <p:cNvSpPr/>
          <p:nvPr/>
        </p:nvSpPr>
        <p:spPr>
          <a:xfrm>
            <a:off x="3966360" y="3429000"/>
            <a:ext cx="4259280" cy="19050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spcAft>
                <a:spcPts val="850"/>
              </a:spcAft>
              <a:buClr>
                <a:srgbClr val="000000"/>
              </a:buClr>
              <a:buSzPct val="45000"/>
              <a:buFont typeface="Wingdings" charset="2"/>
              <a:buChar char=""/>
            </a:pPr>
            <a:r>
              <a:rPr lang="en-GB" sz="1600" spc="-1" dirty="0" err="1">
                <a:solidFill>
                  <a:srgbClr val="000000"/>
                </a:solidFill>
                <a:latin typeface="Times New Roman"/>
                <a:ea typeface="DejaVu Sans"/>
              </a:rPr>
              <a:t>Incremento</a:t>
            </a:r>
            <a:r>
              <a:rPr lang="en-GB" sz="1600" spc="-1" dirty="0">
                <a:solidFill>
                  <a:srgbClr val="000000"/>
                </a:solidFill>
                <a:latin typeface="Times New Roman"/>
                <a:ea typeface="DejaVu Sans"/>
              </a:rPr>
              <a:t> </a:t>
            </a:r>
            <a:r>
              <a:rPr lang="en-GB" sz="1600" spc="-1" dirty="0" err="1">
                <a:solidFill>
                  <a:srgbClr val="000000"/>
                </a:solidFill>
                <a:latin typeface="Times New Roman"/>
                <a:ea typeface="DejaVu Sans"/>
              </a:rPr>
              <a:t>nel</a:t>
            </a:r>
            <a:r>
              <a:rPr lang="en-GB" sz="1600" spc="-1" dirty="0">
                <a:solidFill>
                  <a:srgbClr val="000000"/>
                </a:solidFill>
                <a:latin typeface="Times New Roman"/>
                <a:ea typeface="DejaVu Sans"/>
              </a:rPr>
              <a:t> </a:t>
            </a:r>
            <a:r>
              <a:rPr lang="en-GB" sz="1600" spc="-1" dirty="0" err="1">
                <a:solidFill>
                  <a:srgbClr val="000000"/>
                </a:solidFill>
                <a:latin typeface="Times New Roman"/>
                <a:ea typeface="DejaVu Sans"/>
              </a:rPr>
              <a:t>numero</a:t>
            </a:r>
            <a:r>
              <a:rPr lang="en-GB" sz="1600" spc="-1" dirty="0">
                <a:solidFill>
                  <a:srgbClr val="000000"/>
                </a:solidFill>
                <a:latin typeface="Times New Roman"/>
                <a:ea typeface="DejaVu Sans"/>
              </a:rPr>
              <a:t> di </a:t>
            </a:r>
            <a:r>
              <a:rPr lang="en-GB" sz="1600" spc="-1" dirty="0" err="1">
                <a:solidFill>
                  <a:srgbClr val="000000"/>
                </a:solidFill>
                <a:latin typeface="Times New Roman"/>
                <a:ea typeface="DejaVu Sans"/>
              </a:rPr>
              <a:t>eventi</a:t>
            </a:r>
            <a:r>
              <a:rPr lang="en-GB" sz="1600" spc="-1" dirty="0">
                <a:solidFill>
                  <a:srgbClr val="000000"/>
                </a:solidFill>
                <a:latin typeface="Times New Roman"/>
                <a:ea typeface="DejaVu Sans"/>
              </a:rPr>
              <a:t> BKG </a:t>
            </a:r>
            <a:r>
              <a:rPr lang="en-GB" sz="1600" spc="-1" dirty="0" err="1">
                <a:solidFill>
                  <a:srgbClr val="000000"/>
                </a:solidFill>
                <a:latin typeface="Times New Roman"/>
                <a:ea typeface="DejaVu Sans"/>
              </a:rPr>
              <a:t>erroneamente</a:t>
            </a:r>
            <a:r>
              <a:rPr lang="en-GB" sz="1600" spc="-1" dirty="0">
                <a:solidFill>
                  <a:srgbClr val="000000"/>
                </a:solidFill>
                <a:latin typeface="Times New Roman"/>
                <a:ea typeface="DejaVu Sans"/>
              </a:rPr>
              <a:t> </a:t>
            </a:r>
            <a:r>
              <a:rPr lang="en-GB" sz="1600" spc="-1" dirty="0" err="1">
                <a:solidFill>
                  <a:srgbClr val="000000"/>
                </a:solidFill>
                <a:latin typeface="Times New Roman"/>
                <a:ea typeface="DejaVu Sans"/>
              </a:rPr>
              <a:t>classificati</a:t>
            </a:r>
            <a:r>
              <a:rPr lang="en-GB" sz="1600" spc="-1" dirty="0">
                <a:solidFill>
                  <a:srgbClr val="000000"/>
                </a:solidFill>
                <a:latin typeface="Times New Roman"/>
                <a:ea typeface="DejaVu Sans"/>
              </a:rPr>
              <a:t> come IBD (30 </a:t>
            </a:r>
            <a:r>
              <a:rPr lang="en-GB" sz="1600" spc="-1" dirty="0" err="1">
                <a:solidFill>
                  <a:srgbClr val="000000"/>
                </a:solidFill>
                <a:latin typeface="Times New Roman"/>
                <a:ea typeface="DejaVu Sans"/>
              </a:rPr>
              <a:t>eventi</a:t>
            </a:r>
            <a:r>
              <a:rPr lang="en-GB" sz="1600" spc="-1" dirty="0">
                <a:solidFill>
                  <a:srgbClr val="000000"/>
                </a:solidFill>
                <a:latin typeface="Times New Roman"/>
                <a:ea typeface="DejaVu Sans"/>
              </a:rPr>
              <a:t>), </a:t>
            </a:r>
            <a:endParaRPr lang="en-GB" sz="1600" spc="-1" dirty="0">
              <a:solidFill>
                <a:srgbClr val="000000"/>
              </a:solidFill>
              <a:latin typeface="Arial"/>
            </a:endParaRPr>
          </a:p>
          <a:p>
            <a:pPr marL="216000" indent="-216000">
              <a:lnSpc>
                <a:spcPct val="100000"/>
              </a:lnSpc>
              <a:spcAft>
                <a:spcPts val="850"/>
              </a:spcAft>
              <a:buClr>
                <a:srgbClr val="000000"/>
              </a:buClr>
              <a:buSzPct val="45000"/>
              <a:buFont typeface="Wingdings" charset="2"/>
              <a:buChar char=""/>
            </a:pPr>
            <a:r>
              <a:rPr lang="en-GB" sz="1600" spc="-1" dirty="0" err="1">
                <a:solidFill>
                  <a:srgbClr val="000000"/>
                </a:solidFill>
                <a:latin typeface="Times New Roman"/>
                <a:ea typeface="DejaVu Sans"/>
              </a:rPr>
              <a:t>Elevato</a:t>
            </a:r>
            <a:r>
              <a:rPr lang="en-GB" sz="1600" spc="-1" dirty="0">
                <a:solidFill>
                  <a:srgbClr val="000000"/>
                </a:solidFill>
                <a:latin typeface="Times New Roman"/>
                <a:ea typeface="DejaVu Sans"/>
              </a:rPr>
              <a:t> </a:t>
            </a:r>
            <a:r>
              <a:rPr lang="en-GB" sz="1600" spc="-1" dirty="0" err="1">
                <a:solidFill>
                  <a:srgbClr val="000000"/>
                </a:solidFill>
                <a:latin typeface="Times New Roman"/>
                <a:ea typeface="DejaVu Sans"/>
              </a:rPr>
              <a:t>numero</a:t>
            </a:r>
            <a:r>
              <a:rPr lang="en-GB" sz="1600" spc="-1" dirty="0">
                <a:solidFill>
                  <a:srgbClr val="000000"/>
                </a:solidFill>
                <a:latin typeface="Times New Roman"/>
                <a:ea typeface="DejaVu Sans"/>
              </a:rPr>
              <a:t> di </a:t>
            </a:r>
            <a:r>
              <a:rPr lang="en-GB" sz="1600" spc="-1" dirty="0" err="1">
                <a:solidFill>
                  <a:srgbClr val="000000"/>
                </a:solidFill>
                <a:latin typeface="Times New Roman"/>
                <a:ea typeface="DejaVu Sans"/>
              </a:rPr>
              <a:t>eventi</a:t>
            </a:r>
            <a:r>
              <a:rPr lang="en-GB" sz="1600" spc="-1" dirty="0">
                <a:solidFill>
                  <a:srgbClr val="000000"/>
                </a:solidFill>
                <a:latin typeface="Times New Roman"/>
                <a:ea typeface="DejaVu Sans"/>
              </a:rPr>
              <a:t> IBD </a:t>
            </a:r>
            <a:r>
              <a:rPr lang="en-GB" sz="1600" spc="-1" dirty="0" err="1">
                <a:solidFill>
                  <a:srgbClr val="000000"/>
                </a:solidFill>
                <a:latin typeface="Times New Roman"/>
                <a:ea typeface="DejaVu Sans"/>
              </a:rPr>
              <a:t>erroneamente</a:t>
            </a:r>
            <a:r>
              <a:rPr lang="en-GB" sz="1600" spc="-1" dirty="0">
                <a:solidFill>
                  <a:srgbClr val="000000"/>
                </a:solidFill>
                <a:latin typeface="Times New Roman"/>
                <a:ea typeface="DejaVu Sans"/>
              </a:rPr>
              <a:t> </a:t>
            </a:r>
            <a:r>
              <a:rPr lang="en-GB" sz="1600" spc="-1" dirty="0" err="1">
                <a:solidFill>
                  <a:srgbClr val="000000"/>
                </a:solidFill>
                <a:latin typeface="Times New Roman"/>
                <a:ea typeface="DejaVu Sans"/>
              </a:rPr>
              <a:t>classificati</a:t>
            </a:r>
            <a:r>
              <a:rPr lang="en-GB" sz="1600" spc="-1" dirty="0">
                <a:solidFill>
                  <a:srgbClr val="000000"/>
                </a:solidFill>
                <a:latin typeface="Times New Roman"/>
                <a:ea typeface="DejaVu Sans"/>
              </a:rPr>
              <a:t> come BKG (46) rispetto </a:t>
            </a:r>
            <a:r>
              <a:rPr lang="en-GB" sz="1600" spc="-1" dirty="0" err="1">
                <a:solidFill>
                  <a:srgbClr val="000000"/>
                </a:solidFill>
                <a:latin typeface="Times New Roman"/>
                <a:ea typeface="DejaVu Sans"/>
              </a:rPr>
              <a:t>agli</a:t>
            </a:r>
            <a:r>
              <a:rPr lang="en-GB" sz="1600" spc="-1" dirty="0">
                <a:solidFill>
                  <a:srgbClr val="000000"/>
                </a:solidFill>
                <a:latin typeface="Times New Roman"/>
                <a:ea typeface="DejaVu Sans"/>
              </a:rPr>
              <a:t> </a:t>
            </a:r>
            <a:r>
              <a:rPr lang="en-GB" sz="1600" spc="-1" dirty="0" err="1">
                <a:solidFill>
                  <a:srgbClr val="000000"/>
                </a:solidFill>
                <a:latin typeface="Times New Roman"/>
                <a:ea typeface="DejaVu Sans"/>
              </a:rPr>
              <a:t>altri</a:t>
            </a:r>
            <a:r>
              <a:rPr lang="en-GB" sz="1600" spc="-1" dirty="0">
                <a:solidFill>
                  <a:srgbClr val="000000"/>
                </a:solidFill>
                <a:latin typeface="Times New Roman"/>
                <a:ea typeface="DejaVu Sans"/>
              </a:rPr>
              <a:t> due </a:t>
            </a:r>
            <a:r>
              <a:rPr lang="en-GB" sz="1600" spc="-1" dirty="0" err="1">
                <a:solidFill>
                  <a:srgbClr val="000000"/>
                </a:solidFill>
                <a:latin typeface="Times New Roman"/>
                <a:ea typeface="DejaVu Sans"/>
              </a:rPr>
              <a:t>modelli</a:t>
            </a:r>
            <a:r>
              <a:rPr lang="en-GB" sz="1600" spc="-1" dirty="0">
                <a:solidFill>
                  <a:srgbClr val="000000"/>
                </a:solidFill>
                <a:latin typeface="Times New Roman"/>
                <a:ea typeface="DejaVu Sans"/>
              </a:rPr>
              <a:t>.</a:t>
            </a:r>
            <a:endParaRPr lang="en-GB" sz="1600" spc="-1" dirty="0">
              <a:solidFill>
                <a:srgbClr val="000000"/>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8" name="CasellaDiTesto 13">
            <a:extLst>
              <a:ext uri="{FF2B5EF4-FFF2-40B4-BE49-F238E27FC236}">
                <a16:creationId xmlns:a16="http://schemas.microsoft.com/office/drawing/2014/main" id="{D6D39860-F4E7-A3A2-F248-E1416AD8A7B0}"/>
              </a:ext>
            </a:extLst>
          </p:cNvPr>
          <p:cNvSpPr/>
          <p:nvPr/>
        </p:nvSpPr>
        <p:spPr>
          <a:xfrm>
            <a:off x="1301191" y="3461592"/>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914400" indent="-914400" algn="ctr">
              <a:lnSpc>
                <a:spcPct val="100000"/>
              </a:lnSpc>
              <a:buClr>
                <a:srgbClr val="FFFFFF"/>
              </a:buClr>
              <a:buFont typeface="Arial"/>
              <a:buChar char="•"/>
            </a:pPr>
            <a:r>
              <a:rPr lang="it-IT" sz="4800" b="1" strike="noStrike" spc="-1" dirty="0">
                <a:solidFill>
                  <a:schemeClr val="bg1"/>
                </a:solidFill>
                <a:latin typeface="Times New Roman"/>
                <a:ea typeface="DejaVu Sans"/>
              </a:rPr>
              <a:t>BDT: configurazione</a:t>
            </a:r>
            <a:endParaRPr lang="en-GB" sz="4800" b="0" strike="noStrike" spc="-1" dirty="0">
              <a:solidFill>
                <a:schemeClr val="bg1"/>
              </a:solidFill>
              <a:latin typeface="Arial"/>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4133658" y="2718437"/>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Machine Learning</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386620" y="389687"/>
            <a:ext cx="1720440" cy="768240"/>
          </a:xfrm>
          <a:prstGeom prst="rect">
            <a:avLst/>
          </a:prstGeom>
          <a:ln w="0">
            <a:noFill/>
          </a:ln>
        </p:spPr>
      </p:pic>
    </p:spTree>
    <p:extLst>
      <p:ext uri="{BB962C8B-B14F-4D97-AF65-F5344CB8AC3E}">
        <p14:creationId xmlns:p14="http://schemas.microsoft.com/office/powerpoint/2010/main" val="894364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CasellaDiTesto 564"/>
          <p:cNvSpPr/>
          <p:nvPr/>
        </p:nvSpPr>
        <p:spPr>
          <a:xfrm>
            <a:off x="2548890" y="1539574"/>
            <a:ext cx="6812280" cy="44279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0" strike="noStrike" spc="-1" dirty="0" err="1">
                <a:solidFill>
                  <a:srgbClr val="000000"/>
                </a:solidFill>
                <a:latin typeface="Times New Roman"/>
                <a:ea typeface="DejaVu Sans"/>
              </a:rPr>
              <a:t>XGBoost</a:t>
            </a:r>
            <a:r>
              <a:rPr lang="it-IT" sz="1600" b="0" strike="noStrike" spc="-1" dirty="0">
                <a:solidFill>
                  <a:srgbClr val="000000"/>
                </a:solidFill>
                <a:latin typeface="Times New Roman"/>
                <a:ea typeface="DejaVu Sans"/>
              </a:rPr>
              <a:t>: introduce diversi implementazioni come il </a:t>
            </a:r>
            <a:r>
              <a:rPr lang="it-IT" sz="1600" b="0" strike="noStrike" spc="-1" dirty="0" err="1">
                <a:solidFill>
                  <a:srgbClr val="000000"/>
                </a:solidFill>
                <a:latin typeface="Times New Roman"/>
                <a:ea typeface="DejaVu Sans"/>
              </a:rPr>
              <a:t>parallel</a:t>
            </a:r>
            <a:r>
              <a:rPr lang="it-IT" sz="1600" b="0" strike="noStrike" spc="-1" dirty="0">
                <a:solidFill>
                  <a:srgbClr val="000000"/>
                </a:solidFill>
                <a:latin typeface="Times New Roman"/>
                <a:ea typeface="DejaVu Sans"/>
              </a:rPr>
              <a:t> processing</a:t>
            </a:r>
            <a:endParaRPr lang="en-GB" sz="1600" b="0" strike="noStrike" spc="-1" dirty="0">
              <a:solidFill>
                <a:srgbClr val="000000"/>
              </a:solidFill>
              <a:latin typeface="Arial"/>
            </a:endParaRPr>
          </a:p>
        </p:txBody>
      </p:sp>
      <p:sp>
        <p:nvSpPr>
          <p:cNvPr id="752" name="CasellaDiTesto 565"/>
          <p:cNvSpPr/>
          <p:nvPr/>
        </p:nvSpPr>
        <p:spPr>
          <a:xfrm>
            <a:off x="1018125" y="3112591"/>
            <a:ext cx="10155750" cy="227372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spcAft>
                <a:spcPts val="1134"/>
              </a:spcAft>
              <a:buClr>
                <a:srgbClr val="000000"/>
              </a:buClr>
              <a:buSzPct val="45000"/>
              <a:buFont typeface="Wingdings" charset="2"/>
              <a:buChar char=""/>
            </a:pPr>
            <a:r>
              <a:rPr lang="it-IT" sz="1600" b="1" strike="noStrike" spc="-1" dirty="0">
                <a:solidFill>
                  <a:srgbClr val="000000"/>
                </a:solidFill>
                <a:latin typeface="Times New Roman"/>
                <a:ea typeface="DejaVu Sans"/>
              </a:rPr>
              <a:t>Random </a:t>
            </a:r>
            <a:r>
              <a:rPr lang="it-IT" sz="1600" b="1" strike="noStrike" spc="-1" dirty="0" err="1">
                <a:solidFill>
                  <a:srgbClr val="000000"/>
                </a:solidFill>
                <a:latin typeface="Times New Roman"/>
                <a:ea typeface="DejaVu Sans"/>
              </a:rPr>
              <a:t>seed</a:t>
            </a:r>
            <a:r>
              <a:rPr lang="it-IT" sz="1600" b="0" strike="noStrike" spc="-1" dirty="0">
                <a:solidFill>
                  <a:srgbClr val="000000"/>
                </a:solidFill>
                <a:latin typeface="Times New Roman"/>
                <a:ea typeface="DejaVu Sans"/>
              </a:rPr>
              <a:t>: Configurato a 1 per assicurare la riproducibilità e garantire una generazione consistente di numeri casuali.</a:t>
            </a:r>
            <a:endParaRPr lang="en-GB" sz="1600" b="0" strike="noStrike" spc="-1" dirty="0">
              <a:solidFill>
                <a:srgbClr val="000000"/>
              </a:solidFill>
              <a:latin typeface="Arial"/>
            </a:endParaRPr>
          </a:p>
          <a:p>
            <a:pPr marL="216000" indent="-216000">
              <a:lnSpc>
                <a:spcPct val="100000"/>
              </a:lnSpc>
              <a:spcAft>
                <a:spcPts val="1134"/>
              </a:spcAft>
              <a:buClr>
                <a:srgbClr val="000000"/>
              </a:buClr>
              <a:buSzPct val="45000"/>
              <a:buFont typeface="Wingdings" charset="2"/>
              <a:buChar char=""/>
            </a:pPr>
            <a:r>
              <a:rPr lang="it-IT" sz="1600" b="1" strike="noStrike" spc="-1" dirty="0" err="1">
                <a:solidFill>
                  <a:srgbClr val="000000"/>
                </a:solidFill>
                <a:latin typeface="Times New Roman"/>
                <a:ea typeface="DejaVu Sans"/>
              </a:rPr>
              <a:t>Number</a:t>
            </a:r>
            <a:r>
              <a:rPr lang="it-IT" sz="1600" b="1" strike="noStrike" spc="-1" dirty="0">
                <a:solidFill>
                  <a:srgbClr val="000000"/>
                </a:solidFill>
                <a:latin typeface="Times New Roman"/>
                <a:ea typeface="DejaVu Sans"/>
              </a:rPr>
              <a:t> of </a:t>
            </a:r>
            <a:r>
              <a:rPr lang="it-IT" sz="1600" b="1" strike="noStrike" spc="-1" dirty="0" err="1">
                <a:solidFill>
                  <a:srgbClr val="000000"/>
                </a:solidFill>
                <a:latin typeface="Times New Roman"/>
                <a:ea typeface="DejaVu Sans"/>
              </a:rPr>
              <a:t>estimators</a:t>
            </a:r>
            <a:r>
              <a:rPr lang="it-IT" sz="1600" b="0" strike="noStrike" spc="-1" dirty="0">
                <a:solidFill>
                  <a:srgbClr val="000000"/>
                </a:solidFill>
                <a:latin typeface="Times New Roman"/>
                <a:ea typeface="DejaVu Sans"/>
              </a:rPr>
              <a:t>: Impostato con un valore iniziale di 10.000 alberi decisionali per controllare la complessità del modello. Tuttavia, durante l'addestramento, il numero di stimatori è stato determinato automaticamente utilizzando la condizione di stop anticipato che monitora le prestazioni del modello su un set di validazione</a:t>
            </a:r>
            <a:endParaRPr lang="en-GB" sz="1600" b="0" strike="noStrike" spc="-1" dirty="0">
              <a:solidFill>
                <a:srgbClr val="000000"/>
              </a:solidFill>
              <a:latin typeface="Arial"/>
            </a:endParaRPr>
          </a:p>
          <a:p>
            <a:pPr marL="216000" indent="-216000">
              <a:lnSpc>
                <a:spcPct val="100000"/>
              </a:lnSpc>
              <a:spcAft>
                <a:spcPts val="1134"/>
              </a:spcAft>
              <a:buClr>
                <a:srgbClr val="000000"/>
              </a:buClr>
              <a:buSzPct val="45000"/>
              <a:buFont typeface="Wingdings" charset="2"/>
              <a:buChar char=""/>
            </a:pPr>
            <a:r>
              <a:rPr lang="it-IT" sz="1600" b="1" strike="noStrike" spc="-1" dirty="0">
                <a:solidFill>
                  <a:srgbClr val="000000"/>
                </a:solidFill>
                <a:latin typeface="Times New Roman"/>
                <a:ea typeface="DejaVu Sans"/>
              </a:rPr>
              <a:t>Learning rate</a:t>
            </a:r>
            <a:r>
              <a:rPr lang="it-IT" sz="1600" b="0" strike="noStrike" spc="-1" dirty="0">
                <a:solidFill>
                  <a:srgbClr val="000000"/>
                </a:solidFill>
                <a:latin typeface="Times New Roman"/>
                <a:ea typeface="DejaVu Sans"/>
              </a:rPr>
              <a:t>: Configurato a 0.05, determina il contributo di ogni albero alla previsione finale.</a:t>
            </a:r>
            <a:endParaRPr lang="en-GB" sz="1600" b="0" strike="noStrike" spc="-1" dirty="0">
              <a:solidFill>
                <a:srgbClr val="000000"/>
              </a:solidFill>
              <a:latin typeface="Arial"/>
            </a:endParaRPr>
          </a:p>
          <a:p>
            <a:pPr marL="216000" indent="-216000">
              <a:lnSpc>
                <a:spcPct val="100000"/>
              </a:lnSpc>
              <a:spcAft>
                <a:spcPts val="1134"/>
              </a:spcAft>
              <a:buClr>
                <a:srgbClr val="000000"/>
              </a:buClr>
              <a:buSzPct val="45000"/>
              <a:buFont typeface="Wingdings" charset="2"/>
              <a:buChar char=""/>
            </a:pPr>
            <a:r>
              <a:rPr lang="it-IT" sz="1600" b="1" strike="noStrike" spc="-1" dirty="0">
                <a:solidFill>
                  <a:srgbClr val="000000"/>
                </a:solidFill>
                <a:latin typeface="Times New Roman"/>
                <a:ea typeface="DejaVu Sans"/>
              </a:rPr>
              <a:t>Maximum </a:t>
            </a:r>
            <a:r>
              <a:rPr lang="it-IT" sz="1600" b="1" strike="noStrike" spc="-1" dirty="0" err="1">
                <a:solidFill>
                  <a:srgbClr val="000000"/>
                </a:solidFill>
                <a:latin typeface="Times New Roman"/>
                <a:ea typeface="DejaVu Sans"/>
              </a:rPr>
              <a:t>tree</a:t>
            </a:r>
            <a:r>
              <a:rPr lang="it-IT" sz="1600" b="1" strike="noStrike" spc="-1" dirty="0">
                <a:solidFill>
                  <a:srgbClr val="000000"/>
                </a:solidFill>
                <a:latin typeface="Times New Roman"/>
                <a:ea typeface="DejaVu Sans"/>
              </a:rPr>
              <a:t> </a:t>
            </a:r>
            <a:r>
              <a:rPr lang="it-IT" sz="1600" b="1" strike="noStrike" spc="-1" dirty="0" err="1">
                <a:solidFill>
                  <a:srgbClr val="000000"/>
                </a:solidFill>
                <a:latin typeface="Times New Roman"/>
                <a:ea typeface="DejaVu Sans"/>
              </a:rPr>
              <a:t>depth</a:t>
            </a:r>
            <a:r>
              <a:rPr lang="it-IT" sz="1600" b="0" strike="noStrike" spc="-1" dirty="0">
                <a:solidFill>
                  <a:srgbClr val="000000"/>
                </a:solidFill>
                <a:latin typeface="Times New Roman"/>
                <a:ea typeface="DejaVu Sans"/>
              </a:rPr>
              <a:t>: Limitato a 3, per controllare la complessità di ciascun albero.</a:t>
            </a:r>
            <a:endParaRPr lang="en-GB" sz="1600" b="0" strike="noStrike" spc="-1" dirty="0">
              <a:solidFill>
                <a:srgbClr val="000000"/>
              </a:solidFill>
              <a:latin typeface="Arial"/>
            </a:endParaRPr>
          </a:p>
        </p:txBody>
      </p:sp>
      <p:sp>
        <p:nvSpPr>
          <p:cNvPr id="753" name="CasellaDiTesto 566"/>
          <p:cNvSpPr/>
          <p:nvPr/>
        </p:nvSpPr>
        <p:spPr>
          <a:xfrm>
            <a:off x="3167370" y="2560296"/>
            <a:ext cx="5575320" cy="44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1" strike="noStrike" spc="-1" dirty="0">
                <a:solidFill>
                  <a:srgbClr val="000000"/>
                </a:solidFill>
                <a:latin typeface="Times New Roman"/>
                <a:ea typeface="DejaVu Sans"/>
              </a:rPr>
              <a:t>Parametri di Configurazione dell'Algoritmo:</a:t>
            </a:r>
            <a:endParaRPr lang="en-GB" sz="1600" b="0" strike="noStrike" spc="-1" dirty="0">
              <a:solidFill>
                <a:srgbClr val="000000"/>
              </a:solidFill>
              <a:latin typeface="Arial"/>
            </a:endParaRPr>
          </a:p>
        </p:txBody>
      </p:sp>
      <p:pic>
        <p:nvPicPr>
          <p:cNvPr id="7" name="Picture 15" descr="SigilloLogoLAST_WhiteOK">
            <a:extLst>
              <a:ext uri="{FF2B5EF4-FFF2-40B4-BE49-F238E27FC236}">
                <a16:creationId xmlns:a16="http://schemas.microsoft.com/office/drawing/2014/main" id="{F40B5E2C-B5BC-70DC-E757-E46BE41BFBF0}"/>
              </a:ext>
            </a:extLst>
          </p:cNvPr>
          <p:cNvPicPr/>
          <p:nvPr/>
        </p:nvPicPr>
        <p:blipFill>
          <a:blip r:embed="rId3"/>
          <a:stretch/>
        </p:blipFill>
        <p:spPr>
          <a:xfrm>
            <a:off x="127980" y="88430"/>
            <a:ext cx="1475280" cy="658767"/>
          </a:xfrm>
          <a:prstGeom prst="rect">
            <a:avLst/>
          </a:prstGeom>
          <a:ln w="0">
            <a:noFill/>
          </a:ln>
        </p:spPr>
      </p:pic>
      <p:sp>
        <p:nvSpPr>
          <p:cNvPr id="8" name="CasellaDiTesto 97">
            <a:extLst>
              <a:ext uri="{FF2B5EF4-FFF2-40B4-BE49-F238E27FC236}">
                <a16:creationId xmlns:a16="http://schemas.microsoft.com/office/drawing/2014/main" id="{64FD90FE-FA70-513B-FCF3-F3934CAB49FF}"/>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BDT: configurazione</a:t>
            </a:r>
            <a:endParaRPr lang="en-GB" sz="3500" strike="noStrike" spc="-1" dirty="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8" name="CasellaDiTesto 13">
            <a:extLst>
              <a:ext uri="{FF2B5EF4-FFF2-40B4-BE49-F238E27FC236}">
                <a16:creationId xmlns:a16="http://schemas.microsoft.com/office/drawing/2014/main" id="{D6D39860-F4E7-A3A2-F248-E1416AD8A7B0}"/>
              </a:ext>
            </a:extLst>
          </p:cNvPr>
          <p:cNvSpPr/>
          <p:nvPr/>
        </p:nvSpPr>
        <p:spPr>
          <a:xfrm>
            <a:off x="908103" y="3494687"/>
            <a:ext cx="10372672"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685800" indent="-685800" algn="ctr">
              <a:lnSpc>
                <a:spcPct val="100000"/>
              </a:lnSpc>
              <a:spcBef>
                <a:spcPts val="0"/>
              </a:spcBef>
              <a:buFont typeface="Arial" panose="020B0604020202020204" pitchFamily="34" charset="0"/>
              <a:buChar char="•"/>
              <a:defRPr/>
            </a:pPr>
            <a:r>
              <a:rPr lang="it-IT" sz="4800" b="1" strike="noStrike" spc="-1" dirty="0">
                <a:solidFill>
                  <a:schemeClr val="bg1"/>
                </a:solidFill>
                <a:latin typeface="Times New Roman"/>
                <a:ea typeface="DejaVu Sans"/>
              </a:rPr>
              <a:t>BDT: </a:t>
            </a:r>
            <a:r>
              <a:rPr lang="it-IT" sz="4800" b="1" spc="-1" dirty="0" err="1">
                <a:solidFill>
                  <a:schemeClr val="bg1"/>
                </a:solidFill>
                <a:latin typeface="Times New Roman"/>
                <a:ea typeface="DejaVu Sans"/>
              </a:rPr>
              <a:t>Overfitting</a:t>
            </a:r>
            <a:r>
              <a:rPr lang="it-IT" sz="4800" b="1" spc="-1" dirty="0">
                <a:solidFill>
                  <a:schemeClr val="bg1"/>
                </a:solidFill>
                <a:latin typeface="Times New Roman"/>
                <a:ea typeface="DejaVu Sans"/>
              </a:rPr>
              <a:t> e </a:t>
            </a:r>
            <a:r>
              <a:rPr lang="it-IT" sz="4800" b="1" spc="-1" dirty="0" err="1">
                <a:solidFill>
                  <a:schemeClr val="bg1"/>
                </a:solidFill>
                <a:latin typeface="Times New Roman"/>
                <a:ea typeface="DejaVu Sans"/>
              </a:rPr>
              <a:t>Underfitting</a:t>
            </a:r>
            <a:endParaRPr lang="en-GB" sz="4800" b="1" spc="-1" dirty="0">
              <a:solidFill>
                <a:schemeClr val="bg1"/>
              </a:solidFill>
              <a:latin typeface="Times New Roman"/>
              <a:ea typeface="DejaVu Sans"/>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4133658" y="2718437"/>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Machine Learning</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386620" y="389687"/>
            <a:ext cx="1720440" cy="768240"/>
          </a:xfrm>
          <a:prstGeom prst="rect">
            <a:avLst/>
          </a:prstGeom>
          <a:ln w="0">
            <a:noFill/>
          </a:ln>
        </p:spPr>
      </p:pic>
    </p:spTree>
    <p:extLst>
      <p:ext uri="{BB962C8B-B14F-4D97-AF65-F5344CB8AC3E}">
        <p14:creationId xmlns:p14="http://schemas.microsoft.com/office/powerpoint/2010/main" val="148008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CasellaDiTesto 169"/>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pic>
        <p:nvPicPr>
          <p:cNvPr id="594" name="Immagine 588"/>
          <p:cNvPicPr/>
          <p:nvPr/>
        </p:nvPicPr>
        <p:blipFill>
          <a:blip r:embed="rId3"/>
          <a:stretch/>
        </p:blipFill>
        <p:spPr>
          <a:xfrm>
            <a:off x="7048350" y="2650958"/>
            <a:ext cx="4586151" cy="2925294"/>
          </a:xfrm>
          <a:prstGeom prst="rect">
            <a:avLst/>
          </a:prstGeom>
          <a:ln w="0">
            <a:noFill/>
          </a:ln>
        </p:spPr>
      </p:pic>
      <p:sp>
        <p:nvSpPr>
          <p:cNvPr id="5" name="CasellaDiTesto 6">
            <a:extLst>
              <a:ext uri="{FF2B5EF4-FFF2-40B4-BE49-F238E27FC236}">
                <a16:creationId xmlns:a16="http://schemas.microsoft.com/office/drawing/2014/main" id="{BA3ACAD2-BF48-6DF5-EB8B-9AF4969F5479}"/>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7">
            <a:extLst>
              <a:ext uri="{FF2B5EF4-FFF2-40B4-BE49-F238E27FC236}">
                <a16:creationId xmlns:a16="http://schemas.microsoft.com/office/drawing/2014/main" id="{43BA9F49-8E59-BD9E-94A4-E9BA0E5ECC39}"/>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pic>
        <p:nvPicPr>
          <p:cNvPr id="4" name="Immagine 3">
            <a:extLst>
              <a:ext uri="{FF2B5EF4-FFF2-40B4-BE49-F238E27FC236}">
                <a16:creationId xmlns:a16="http://schemas.microsoft.com/office/drawing/2014/main" id="{6EC5EBD0-5A2A-BA46-328A-105EDD59B63D}"/>
              </a:ext>
            </a:extLst>
          </p:cNvPr>
          <p:cNvPicPr>
            <a:picLocks noChangeAspect="1"/>
          </p:cNvPicPr>
          <p:nvPr/>
        </p:nvPicPr>
        <p:blipFill>
          <a:blip r:embed="rId4"/>
          <a:stretch>
            <a:fillRect/>
          </a:stretch>
        </p:blipFill>
        <p:spPr>
          <a:xfrm>
            <a:off x="1102019" y="2733254"/>
            <a:ext cx="4586151" cy="2842998"/>
          </a:xfrm>
          <a:prstGeom prst="rect">
            <a:avLst/>
          </a:prstGeom>
        </p:spPr>
      </p:pic>
      <p:sp>
        <p:nvSpPr>
          <p:cNvPr id="11" name="CasellaDiTesto 10">
            <a:extLst>
              <a:ext uri="{FF2B5EF4-FFF2-40B4-BE49-F238E27FC236}">
                <a16:creationId xmlns:a16="http://schemas.microsoft.com/office/drawing/2014/main" id="{231A9C61-0B7B-88D1-02F6-BF7546C9D899}"/>
              </a:ext>
            </a:extLst>
          </p:cNvPr>
          <p:cNvSpPr txBox="1"/>
          <p:nvPr/>
        </p:nvSpPr>
        <p:spPr>
          <a:xfrm>
            <a:off x="652273" y="1256119"/>
            <a:ext cx="10982228" cy="646331"/>
          </a:xfrm>
          <a:prstGeom prst="rect">
            <a:avLst/>
          </a:prstGeom>
          <a:noFill/>
        </p:spPr>
        <p:txBody>
          <a:bodyPr wrap="square" rtlCol="0">
            <a:spAutoFit/>
          </a:bodyPr>
          <a:lstStyle/>
          <a:p>
            <a:r>
              <a:rPr lang="en-US" dirty="0">
                <a:solidFill>
                  <a:srgbClr val="539FF3"/>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Overfitting</a:t>
            </a:r>
            <a:r>
              <a:rPr lang="en-US" b="0" i="0" dirty="0">
                <a:solidFill>
                  <a:srgbClr val="000000"/>
                </a:solidFill>
                <a:effectLst/>
                <a:latin typeface="Raleway" pitchFamily="2" charset="0"/>
              </a:rPr>
              <a:t> </a:t>
            </a:r>
            <a:r>
              <a:rPr kumimoji="0" lang="it-IT" altLang="it-IT" sz="1800" b="0" i="0" u="none" strike="noStrike" cap="none" normalizeH="0" baseline="0" dirty="0">
                <a:ln>
                  <a:noFill/>
                </a:ln>
                <a:solidFill>
                  <a:srgbClr val="202124"/>
                </a:solidFill>
                <a:effectLst/>
                <a:latin typeface="inherit"/>
              </a:rPr>
              <a:t> </a:t>
            </a:r>
            <a:r>
              <a:rPr lang="it-IT" altLang="it-IT" dirty="0">
                <a:solidFill>
                  <a:srgbClr val="202124"/>
                </a:solidFill>
                <a:latin typeface="Times New Roman" panose="02020603050405020304" pitchFamily="18" charset="0"/>
                <a:cs typeface="Times New Roman" panose="02020603050405020304" pitchFamily="18" charset="0"/>
              </a:rPr>
              <a:t>si verifica quando addestriamo un modello di machine learning troppo sul set di addestramento </a:t>
            </a:r>
          </a:p>
          <a:p>
            <a:endParaRPr lang="it-IT" dirty="0">
              <a:latin typeface="Times New Roman" panose="02020603050405020304" pitchFamily="18" charset="0"/>
              <a:cs typeface="Times New Roman" panose="02020603050405020304" pitchFamily="18" charset="0"/>
            </a:endParaRPr>
          </a:p>
        </p:txBody>
      </p:sp>
      <p:sp>
        <p:nvSpPr>
          <p:cNvPr id="12" name="CasellaDiTesto 11">
            <a:extLst>
              <a:ext uri="{FF2B5EF4-FFF2-40B4-BE49-F238E27FC236}">
                <a16:creationId xmlns:a16="http://schemas.microsoft.com/office/drawing/2014/main" id="{4FE49492-1829-A322-B19D-EA2EA64CDDA8}"/>
              </a:ext>
            </a:extLst>
          </p:cNvPr>
          <p:cNvSpPr txBox="1"/>
          <p:nvPr/>
        </p:nvSpPr>
        <p:spPr>
          <a:xfrm>
            <a:off x="652273" y="1781741"/>
            <a:ext cx="10982229" cy="646331"/>
          </a:xfrm>
          <a:prstGeom prst="rect">
            <a:avLst/>
          </a:prstGeom>
          <a:noFill/>
        </p:spPr>
        <p:txBody>
          <a:bodyPr wrap="square" rtlCol="0">
            <a:spAutoFit/>
          </a:bodyPr>
          <a:lstStyle/>
          <a:p>
            <a:r>
              <a:rPr lang="en-US" u="sng" dirty="0">
                <a:solidFill>
                  <a:srgbClr val="539FF3"/>
                </a:solidFill>
                <a:latin typeface="Times New Roman" panose="02020603050405020304" pitchFamily="18" charset="0"/>
                <a:cs typeface="Times New Roman" panose="02020603050405020304" pitchFamily="18" charset="0"/>
              </a:rPr>
              <a:t>Underfitting</a:t>
            </a:r>
            <a:r>
              <a:rPr lang="en-US" dirty="0">
                <a:latin typeface="Times New Roman" panose="02020603050405020304" pitchFamily="18" charset="0"/>
                <a:cs typeface="Times New Roman" panose="02020603050405020304" pitchFamily="18" charset="0"/>
              </a:rPr>
              <a:t> </a:t>
            </a:r>
            <a:r>
              <a:rPr lang="it-IT" altLang="it-IT" dirty="0">
                <a:solidFill>
                  <a:srgbClr val="202124"/>
                </a:solidFill>
                <a:latin typeface="Times New Roman" panose="02020603050405020304" pitchFamily="18" charset="0"/>
                <a:cs typeface="Times New Roman" panose="02020603050405020304" pitchFamily="18" charset="0"/>
              </a:rPr>
              <a:t>si verifica quando sul modello di apprendimento automatico non è stato fatto abbastanza training sul set di addestramento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3845015" y="3106561"/>
            <a:ext cx="4498848"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Background</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234219" y="400921"/>
            <a:ext cx="1720440" cy="768240"/>
          </a:xfrm>
          <a:prstGeom prst="rect">
            <a:avLst/>
          </a:prstGeom>
          <a:ln w="0">
            <a:noFill/>
          </a:ln>
        </p:spPr>
      </p:pic>
    </p:spTree>
    <p:extLst>
      <p:ext uri="{BB962C8B-B14F-4D97-AF65-F5344CB8AC3E}">
        <p14:creationId xmlns:p14="http://schemas.microsoft.com/office/powerpoint/2010/main" val="201316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igura a mano libera: forma 3">
            <a:extLst>
              <a:ext uri="{FF2B5EF4-FFF2-40B4-BE49-F238E27FC236}">
                <a16:creationId xmlns:a16="http://schemas.microsoft.com/office/drawing/2014/main" id="{E3DEEE4D-0271-82DB-18A9-C1C2750E4025}"/>
              </a:ext>
            </a:extLst>
          </p:cNvPr>
          <p:cNvSpPr/>
          <p:nvPr/>
        </p:nvSpPr>
        <p:spPr>
          <a:xfrm>
            <a:off x="-17232" y="6416856"/>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11" name="Figura a mano libera: forma 1">
            <a:extLst>
              <a:ext uri="{FF2B5EF4-FFF2-40B4-BE49-F238E27FC236}">
                <a16:creationId xmlns:a16="http://schemas.microsoft.com/office/drawing/2014/main" id="{3BAC28FB-C0B3-8D30-70B4-08FD13E0A83C}"/>
              </a:ext>
            </a:extLst>
          </p:cNvPr>
          <p:cNvSpPr/>
          <p:nvPr/>
        </p:nvSpPr>
        <p:spPr>
          <a:xfrm>
            <a:off x="3120" y="0"/>
            <a:ext cx="12188880" cy="6419273"/>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a:p>
        </p:txBody>
      </p:sp>
      <p:pic>
        <p:nvPicPr>
          <p:cNvPr id="2" name="Picture 1" descr="SigilloLogoLAST_WhiteOK">
            <a:extLst>
              <a:ext uri="{FF2B5EF4-FFF2-40B4-BE49-F238E27FC236}">
                <a16:creationId xmlns:a16="http://schemas.microsoft.com/office/drawing/2014/main" id="{7D39AFB1-353B-87E9-306D-2A5D66472C5B}"/>
              </a:ext>
            </a:extLst>
          </p:cNvPr>
          <p:cNvPicPr/>
          <p:nvPr/>
        </p:nvPicPr>
        <p:blipFill>
          <a:blip r:embed="rId3"/>
          <a:stretch/>
        </p:blipFill>
        <p:spPr>
          <a:xfrm>
            <a:off x="5234220" y="237287"/>
            <a:ext cx="1720440" cy="768240"/>
          </a:xfrm>
          <a:prstGeom prst="rect">
            <a:avLst/>
          </a:prstGeom>
          <a:ln w="0">
            <a:noFill/>
          </a:ln>
        </p:spPr>
      </p:pic>
      <p:sp>
        <p:nvSpPr>
          <p:cNvPr id="4" name="CasellaDiTesto 6">
            <a:extLst>
              <a:ext uri="{FF2B5EF4-FFF2-40B4-BE49-F238E27FC236}">
                <a16:creationId xmlns:a16="http://schemas.microsoft.com/office/drawing/2014/main" id="{493CCB34-0C67-4B6E-EC43-4B59F6D700E2}"/>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13">
            <a:extLst>
              <a:ext uri="{FF2B5EF4-FFF2-40B4-BE49-F238E27FC236}">
                <a16:creationId xmlns:a16="http://schemas.microsoft.com/office/drawing/2014/main" id="{C0ED3A1B-3700-95EA-FA5B-7877582D34DA}"/>
              </a:ext>
            </a:extLst>
          </p:cNvPr>
          <p:cNvSpPr/>
          <p:nvPr/>
        </p:nvSpPr>
        <p:spPr>
          <a:xfrm>
            <a:off x="1635300" y="2884204"/>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685800" algn="ctr">
              <a:lnSpc>
                <a:spcPct val="100000"/>
              </a:lnSpc>
              <a:buClr>
                <a:srgbClr val="FFFFFF"/>
              </a:buClr>
              <a:buFont typeface="Arial" panose="020B0604020202020204" pitchFamily="34" charset="0"/>
              <a:buChar char="•"/>
            </a:pPr>
            <a:r>
              <a:rPr lang="it-IT" sz="4800" b="1" strike="noStrike" spc="-1" dirty="0">
                <a:solidFill>
                  <a:schemeClr val="tx2">
                    <a:lumMod val="20000"/>
                    <a:lumOff val="80000"/>
                  </a:schemeClr>
                </a:solidFill>
                <a:latin typeface="Times New Roman"/>
                <a:ea typeface="DejaVu Sans"/>
              </a:rPr>
              <a:t>JUNO detector</a:t>
            </a:r>
            <a:endParaRPr lang="en-GB" sz="4800" b="0" strike="noStrike" spc="-1" dirty="0">
              <a:solidFill>
                <a:schemeClr val="tx2">
                  <a:lumMod val="20000"/>
                  <a:lumOff val="80000"/>
                </a:schemeClr>
              </a:solidFill>
              <a:latin typeface="Arial"/>
            </a:endParaRPr>
          </a:p>
        </p:txBody>
      </p:sp>
      <p:sp>
        <p:nvSpPr>
          <p:cNvPr id="7" name="CasellaDiTesto 14">
            <a:extLst>
              <a:ext uri="{FF2B5EF4-FFF2-40B4-BE49-F238E27FC236}">
                <a16:creationId xmlns:a16="http://schemas.microsoft.com/office/drawing/2014/main" id="{D7E362EB-F961-9482-4412-E80729ADC622}"/>
              </a:ext>
            </a:extLst>
          </p:cNvPr>
          <p:cNvSpPr/>
          <p:nvPr/>
        </p:nvSpPr>
        <p:spPr>
          <a:xfrm>
            <a:off x="1635300" y="3830686"/>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685800" algn="ctr">
              <a:lnSpc>
                <a:spcPct val="100000"/>
              </a:lnSpc>
              <a:buClr>
                <a:srgbClr val="FFFFFF"/>
              </a:buClr>
              <a:buFont typeface="Arial" panose="020B0604020202020204" pitchFamily="34" charset="0"/>
              <a:buChar char="•"/>
            </a:pPr>
            <a:r>
              <a:rPr lang="it-IT" sz="4800" b="1" strike="noStrike" spc="-1" dirty="0">
                <a:solidFill>
                  <a:schemeClr val="bg1"/>
                </a:solidFill>
                <a:latin typeface="Times New Roman"/>
                <a:ea typeface="DejaVu Sans"/>
              </a:rPr>
              <a:t>JUNO </a:t>
            </a:r>
            <a:r>
              <a:rPr lang="it-IT" sz="4800" b="1" strike="noStrike" spc="-1" dirty="0" err="1">
                <a:solidFill>
                  <a:schemeClr val="bg1"/>
                </a:solidFill>
                <a:latin typeface="Times New Roman"/>
                <a:ea typeface="DejaVu Sans"/>
              </a:rPr>
              <a:t>signal</a:t>
            </a:r>
            <a:r>
              <a:rPr lang="it-IT" sz="4800" b="1" strike="noStrike" spc="-1" dirty="0">
                <a:solidFill>
                  <a:schemeClr val="bg1"/>
                </a:solidFill>
                <a:latin typeface="Times New Roman"/>
                <a:ea typeface="DejaVu Sans"/>
              </a:rPr>
              <a:t> and background</a:t>
            </a:r>
            <a:endParaRPr lang="en-GB" sz="4800" b="0" strike="noStrike" spc="-1" dirty="0">
              <a:solidFill>
                <a:schemeClr val="bg1"/>
              </a:solidFill>
              <a:latin typeface="Arial"/>
            </a:endParaRPr>
          </a:p>
        </p:txBody>
      </p:sp>
      <p:sp>
        <p:nvSpPr>
          <p:cNvPr id="8" name="CasellaDiTesto 7">
            <a:extLst>
              <a:ext uri="{FF2B5EF4-FFF2-40B4-BE49-F238E27FC236}">
                <a16:creationId xmlns:a16="http://schemas.microsoft.com/office/drawing/2014/main" id="{13336362-4545-C6A0-C38C-C701F0EAC5A7}"/>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pc="-1" dirty="0">
                <a:solidFill>
                  <a:srgbClr val="FFFFFF"/>
                </a:solidFill>
                <a:ea typeface="Droid Sans Fallback"/>
              </a:rPr>
              <a:t>18</a:t>
            </a:r>
            <a:r>
              <a:rPr lang="it-IT" sz="1500" b="1" strike="noStrike" spc="-1" dirty="0">
                <a:solidFill>
                  <a:srgbClr val="FFFFFF"/>
                </a:solidFill>
                <a:ea typeface="Droid Sans Fallback"/>
              </a:rPr>
              <a:t>.07.2023</a:t>
            </a:r>
            <a:endParaRPr lang="en-GB" sz="1500" b="1" strike="noStrike" spc="-1" dirty="0">
              <a:solidFill>
                <a:srgbClr val="000000"/>
              </a:solidFill>
            </a:endParaRPr>
          </a:p>
        </p:txBody>
      </p:sp>
      <p:sp>
        <p:nvSpPr>
          <p:cNvPr id="9" name="CasellaDiTesto 7">
            <a:extLst>
              <a:ext uri="{FF2B5EF4-FFF2-40B4-BE49-F238E27FC236}">
                <a16:creationId xmlns:a16="http://schemas.microsoft.com/office/drawing/2014/main" id="{ED1E0AB1-7DD4-E108-722A-FB6BE7A4AD1B}"/>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4</a:t>
            </a:r>
            <a:endParaRPr lang="en-GB" sz="1500" b="1" strike="noStrike" spc="-1" dirty="0">
              <a:solidFill>
                <a:srgbClr val="000000"/>
              </a:solidFill>
            </a:endParaRPr>
          </a:p>
        </p:txBody>
      </p:sp>
      <p:sp>
        <p:nvSpPr>
          <p:cNvPr id="10" name="CasellaDiTesto 12">
            <a:extLst>
              <a:ext uri="{FF2B5EF4-FFF2-40B4-BE49-F238E27FC236}">
                <a16:creationId xmlns:a16="http://schemas.microsoft.com/office/drawing/2014/main" id="{7EDB16B5-33B0-DB56-3E32-C40A166888FE}"/>
              </a:ext>
            </a:extLst>
          </p:cNvPr>
          <p:cNvSpPr txBox="1">
            <a:spLocks/>
          </p:cNvSpPr>
          <p:nvPr/>
        </p:nvSpPr>
        <p:spPr>
          <a:xfrm>
            <a:off x="4026780" y="2122388"/>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rgbClr val="44546A"/>
                </a:solidFill>
                <a:latin typeface="Times New Roman"/>
                <a:ea typeface="DejaVu Sans"/>
              </a:rPr>
              <a:t>Introduzione</a:t>
            </a:r>
            <a:endParaRPr lang="en-GB" sz="3600" spc="-1" dirty="0">
              <a:solidFill>
                <a:srgbClr val="44546A"/>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10" name="CasellaDiTesto 7">
            <a:extLst>
              <a:ext uri="{FF2B5EF4-FFF2-40B4-BE49-F238E27FC236}">
                <a16:creationId xmlns:a16="http://schemas.microsoft.com/office/drawing/2014/main" id="{B324898B-A94F-D678-8002-0A4E6C0FD3DC}"/>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pc="-1" dirty="0">
                <a:solidFill>
                  <a:srgbClr val="FFFFFF"/>
                </a:solidFill>
                <a:ea typeface="Droid Sans Fallback"/>
              </a:rPr>
              <a:t>14</a:t>
            </a:r>
            <a:r>
              <a:rPr lang="it-IT" sz="1500" b="1" strike="noStrike" spc="-1" dirty="0">
                <a:solidFill>
                  <a:srgbClr val="FFFFFF"/>
                </a:solidFill>
                <a:ea typeface="Droid Sans Fallback"/>
              </a:rPr>
              <a:t>.07.2023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7B3879FA-9451-BD56-1720-9CD320D07D8E}"/>
              </a:ext>
            </a:extLst>
          </p:cNvPr>
          <p:cNvSpPr txBox="1"/>
          <p:nvPr/>
        </p:nvSpPr>
        <p:spPr>
          <a:xfrm>
            <a:off x="728565" y="4865014"/>
            <a:ext cx="9864673" cy="584775"/>
          </a:xfrm>
          <a:prstGeom prst="rect">
            <a:avLst/>
          </a:prstGeom>
          <a:noFill/>
        </p:spPr>
        <p:txBody>
          <a:bodyPr wrap="square" rtlCol="0">
            <a:spAutoFit/>
          </a:bodyPr>
          <a:lstStyle/>
          <a:p>
            <a:r>
              <a:rPr lang="it-IT" sz="1600" b="1" spc="-1" dirty="0">
                <a:solidFill>
                  <a:srgbClr val="44546A"/>
                </a:solidFill>
                <a:latin typeface="Times New Roman"/>
                <a:ea typeface="Microsoft YaHei"/>
              </a:rPr>
              <a:t>13C e particella alpha</a:t>
            </a:r>
            <a:r>
              <a:rPr lang="it-IT" sz="1600" dirty="0">
                <a:solidFill>
                  <a:srgbClr val="44546A"/>
                </a:solidFill>
              </a:rPr>
              <a:t>: </a:t>
            </a:r>
            <a:r>
              <a:rPr lang="it-IT" sz="1600" spc="-1" dirty="0">
                <a:solidFill>
                  <a:srgbClr val="000000"/>
                </a:solidFill>
                <a:latin typeface="Times New Roman"/>
                <a:ea typeface="Microsoft YaHei"/>
              </a:rPr>
              <a:t>Questo è un decadimento radiogenico che produce una particella alfa e un neutrone, imitando un evento IBD all'interno del liquido scintillante. Questo è l'unico sfondo correlato che richiede considerazione.</a:t>
            </a:r>
          </a:p>
        </p:txBody>
      </p:sp>
      <p:sp>
        <p:nvSpPr>
          <p:cNvPr id="2" name="Segnaposto data 1">
            <a:extLst>
              <a:ext uri="{FF2B5EF4-FFF2-40B4-BE49-F238E27FC236}">
                <a16:creationId xmlns:a16="http://schemas.microsoft.com/office/drawing/2014/main" id="{C32EAAF3-1C7A-9669-97E7-AAE1AD560CB9}"/>
              </a:ext>
            </a:extLst>
          </p:cNvPr>
          <p:cNvSpPr>
            <a:spLocks noGrp="1"/>
          </p:cNvSpPr>
          <p:nvPr>
            <p:ph type="dt" sz="half" idx="10"/>
          </p:nvPr>
        </p:nvSpPr>
        <p:spPr/>
        <p:txBody>
          <a:bodyPr/>
          <a:lstStyle/>
          <a:p>
            <a:pPr indent="0">
              <a:buNone/>
            </a:pPr>
            <a:fld id="{1FD5D13D-C89D-4A82-9766-91DDEE67B707}" type="datetime1">
              <a:rPr lang="it-IT" sz="1400" b="0" strike="noStrike" spc="-1" smtClean="0">
                <a:solidFill>
                  <a:srgbClr val="000000"/>
                </a:solidFill>
                <a:latin typeface="Times New Roman"/>
              </a:rPr>
              <a:t>17/07/2023</a:t>
            </a:fld>
            <a:endParaRPr lang="en-GB" sz="1400" b="0" strike="noStrike" spc="-1">
              <a:solidFill>
                <a:srgbClr val="000000"/>
              </a:solidFill>
              <a:latin typeface="Times New Roman"/>
            </a:endParaRPr>
          </a:p>
        </p:txBody>
      </p:sp>
      <p:sp>
        <p:nvSpPr>
          <p:cNvPr id="4" name="CasellaDiTesto 3">
            <a:extLst>
              <a:ext uri="{FF2B5EF4-FFF2-40B4-BE49-F238E27FC236}">
                <a16:creationId xmlns:a16="http://schemas.microsoft.com/office/drawing/2014/main" id="{BBE052E6-4572-190B-6E55-75DD8093FD0C}"/>
              </a:ext>
            </a:extLst>
          </p:cNvPr>
          <p:cNvSpPr txBox="1"/>
          <p:nvPr/>
        </p:nvSpPr>
        <p:spPr>
          <a:xfrm>
            <a:off x="728565" y="1136014"/>
            <a:ext cx="10068843" cy="830997"/>
          </a:xfrm>
          <a:prstGeom prst="rect">
            <a:avLst/>
          </a:prstGeom>
          <a:noFill/>
        </p:spPr>
        <p:txBody>
          <a:bodyPr wrap="square" rtlCol="0">
            <a:spAutoFit/>
          </a:bodyPr>
          <a:lstStyle/>
          <a:p>
            <a:r>
              <a:rPr lang="it-IT" sz="1600" b="1" spc="-1" dirty="0">
                <a:solidFill>
                  <a:srgbClr val="44546A"/>
                </a:solidFill>
                <a:latin typeface="Times New Roman"/>
                <a:ea typeface="Microsoft YaHei"/>
              </a:rPr>
              <a:t>BKG </a:t>
            </a:r>
            <a:r>
              <a:rPr lang="it-IT" sz="1600" b="1" spc="-1" dirty="0" err="1">
                <a:solidFill>
                  <a:srgbClr val="44546A"/>
                </a:solidFill>
                <a:latin typeface="Times New Roman"/>
                <a:ea typeface="Microsoft YaHei"/>
              </a:rPr>
              <a:t>cosmogenici</a:t>
            </a:r>
            <a:r>
              <a:rPr lang="it-IT" sz="1600" b="1" spc="-1" dirty="0">
                <a:solidFill>
                  <a:srgbClr val="44546A"/>
                </a:solidFill>
                <a:latin typeface="Times New Roman"/>
                <a:ea typeface="Microsoft YaHei"/>
              </a:rPr>
              <a:t>: </a:t>
            </a:r>
            <a:r>
              <a:rPr lang="it-IT" sz="1600" spc="-1" dirty="0">
                <a:solidFill>
                  <a:srgbClr val="000000"/>
                </a:solidFill>
                <a:latin typeface="Times New Roman"/>
                <a:ea typeface="Microsoft YaHei"/>
              </a:rPr>
              <a:t>I raggi cosmici, soprattutto i muoni ad alta energia, interagiscono con i materiali del rivelatore, producendo neutroni veloci e isotopi instabili attraverso un processo chiamato spallazione. Gli isotopi prodotti, come Li-9, He-8 e C-11, sono instabili e decadono, contribuendo ad ulteriori eventi di fondo.</a:t>
            </a:r>
          </a:p>
        </p:txBody>
      </p:sp>
      <p:sp>
        <p:nvSpPr>
          <p:cNvPr id="11" name="CasellaDiTesto 10">
            <a:extLst>
              <a:ext uri="{FF2B5EF4-FFF2-40B4-BE49-F238E27FC236}">
                <a16:creationId xmlns:a16="http://schemas.microsoft.com/office/drawing/2014/main" id="{42531863-5AD3-437D-EFFD-D524AF345B92}"/>
              </a:ext>
            </a:extLst>
          </p:cNvPr>
          <p:cNvSpPr txBox="1"/>
          <p:nvPr/>
        </p:nvSpPr>
        <p:spPr>
          <a:xfrm>
            <a:off x="2406769" y="2370178"/>
            <a:ext cx="8126083" cy="1077218"/>
          </a:xfrm>
          <a:prstGeom prst="rect">
            <a:avLst/>
          </a:prstGeom>
          <a:noFill/>
        </p:spPr>
        <p:txBody>
          <a:bodyPr wrap="square" rtlCol="0">
            <a:spAutoFit/>
          </a:bodyPr>
          <a:lstStyle/>
          <a:p>
            <a:r>
              <a:rPr lang="it-IT" sz="1600" spc="-1" dirty="0">
                <a:solidFill>
                  <a:srgbClr val="000000"/>
                </a:solidFill>
                <a:latin typeface="Times New Roman"/>
                <a:ea typeface="Microsoft YaHei"/>
              </a:rPr>
              <a:t> I neutroni veloci e gli isotopi instabili possono generare segnali che imitano un evento IBD. Questi segnali sono generati da un elettrone (che può apparire come un positrone) e da un neutrone (che può essere catturato da un protone nel rivelatore, producendo un segnale identico a quello di un neutrone in un evento IBD)</a:t>
            </a:r>
          </a:p>
        </p:txBody>
      </p:sp>
      <p:cxnSp>
        <p:nvCxnSpPr>
          <p:cNvPr id="15" name="Connettore 2 14">
            <a:extLst>
              <a:ext uri="{FF2B5EF4-FFF2-40B4-BE49-F238E27FC236}">
                <a16:creationId xmlns:a16="http://schemas.microsoft.com/office/drawing/2014/main" id="{26311D5D-FFE9-493C-AA9A-F7BE7281661D}"/>
              </a:ext>
            </a:extLst>
          </p:cNvPr>
          <p:cNvCxnSpPr>
            <a:cxnSpLocks/>
          </p:cNvCxnSpPr>
          <p:nvPr/>
        </p:nvCxnSpPr>
        <p:spPr>
          <a:xfrm>
            <a:off x="1164566" y="2544792"/>
            <a:ext cx="11300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2078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3845015" y="3106561"/>
            <a:ext cx="4498848"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Feature Distribution</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234219" y="400921"/>
            <a:ext cx="1720440" cy="768240"/>
          </a:xfrm>
          <a:prstGeom prst="rect">
            <a:avLst/>
          </a:prstGeom>
          <a:ln w="0">
            <a:noFill/>
          </a:ln>
        </p:spPr>
      </p:pic>
    </p:spTree>
    <p:extLst>
      <p:ext uri="{BB962C8B-B14F-4D97-AF65-F5344CB8AC3E}">
        <p14:creationId xmlns:p14="http://schemas.microsoft.com/office/powerpoint/2010/main" val="2637630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5" descr="SigilloLogoLAST_WhiteOK">
            <a:extLst>
              <a:ext uri="{FF2B5EF4-FFF2-40B4-BE49-F238E27FC236}">
                <a16:creationId xmlns:a16="http://schemas.microsoft.com/office/drawing/2014/main" id="{F76F465E-AD5C-D915-5041-3A7CDA422C48}"/>
              </a:ext>
            </a:extLst>
          </p:cNvPr>
          <p:cNvPicPr/>
          <p:nvPr/>
        </p:nvPicPr>
        <p:blipFill>
          <a:blip r:embed="rId3"/>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20110701-4A4A-87E4-CCBA-EA02B37DA802}"/>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Feature Distribution</a:t>
            </a:r>
            <a:endParaRPr lang="en-GB" sz="3500" strike="noStrike" spc="-1" dirty="0">
              <a:solidFill>
                <a:srgbClr val="000000"/>
              </a:solidFill>
            </a:endParaRPr>
          </a:p>
        </p:txBody>
      </p:sp>
      <p:pic>
        <p:nvPicPr>
          <p:cNvPr id="5" name="Immagine 4">
            <a:extLst>
              <a:ext uri="{FF2B5EF4-FFF2-40B4-BE49-F238E27FC236}">
                <a16:creationId xmlns:a16="http://schemas.microsoft.com/office/drawing/2014/main" id="{C870F07E-C4E8-EE76-A874-E2E7CE0336FA}"/>
              </a:ext>
            </a:extLst>
          </p:cNvPr>
          <p:cNvPicPr>
            <a:picLocks noChangeAspect="1"/>
          </p:cNvPicPr>
          <p:nvPr/>
        </p:nvPicPr>
        <p:blipFill>
          <a:blip r:embed="rId4"/>
          <a:stretch>
            <a:fillRect/>
          </a:stretch>
        </p:blipFill>
        <p:spPr>
          <a:xfrm>
            <a:off x="740544" y="2046174"/>
            <a:ext cx="5355456" cy="3554729"/>
          </a:xfrm>
          <a:prstGeom prst="rect">
            <a:avLst/>
          </a:prstGeom>
        </p:spPr>
      </p:pic>
      <p:pic>
        <p:nvPicPr>
          <p:cNvPr id="6" name="Immagine 5">
            <a:extLst>
              <a:ext uri="{FF2B5EF4-FFF2-40B4-BE49-F238E27FC236}">
                <a16:creationId xmlns:a16="http://schemas.microsoft.com/office/drawing/2014/main" id="{A772F1D2-7D48-E470-4F2F-2D53046A0E30}"/>
              </a:ext>
            </a:extLst>
          </p:cNvPr>
          <p:cNvPicPr>
            <a:picLocks noChangeAspect="1"/>
          </p:cNvPicPr>
          <p:nvPr/>
        </p:nvPicPr>
        <p:blipFill>
          <a:blip r:embed="rId5"/>
          <a:stretch>
            <a:fillRect/>
          </a:stretch>
        </p:blipFill>
        <p:spPr>
          <a:xfrm>
            <a:off x="6498829" y="1594390"/>
            <a:ext cx="5229955" cy="4267796"/>
          </a:xfrm>
          <a:prstGeom prst="rect">
            <a:avLst/>
          </a:prstGeom>
        </p:spPr>
      </p:pic>
      <p:sp>
        <p:nvSpPr>
          <p:cNvPr id="9" name="CasellaDiTesto 8">
            <a:extLst>
              <a:ext uri="{FF2B5EF4-FFF2-40B4-BE49-F238E27FC236}">
                <a16:creationId xmlns:a16="http://schemas.microsoft.com/office/drawing/2014/main" id="{A97250E8-4FA0-95DF-923B-B440713B2816}"/>
              </a:ext>
            </a:extLst>
          </p:cNvPr>
          <p:cNvSpPr txBox="1"/>
          <p:nvPr/>
        </p:nvSpPr>
        <p:spPr>
          <a:xfrm>
            <a:off x="7021902" y="1112808"/>
            <a:ext cx="4183811" cy="369332"/>
          </a:xfrm>
          <a:prstGeom prst="rect">
            <a:avLst/>
          </a:prstGeom>
          <a:noFill/>
        </p:spPr>
        <p:txBody>
          <a:bodyPr wrap="square" rtlCol="0">
            <a:spAutoFit/>
          </a:bodyPr>
          <a:lstStyle/>
          <a:p>
            <a:pPr algn="ctr"/>
            <a:r>
              <a:rPr lang="it-IT" b="1" i="1" dirty="0">
                <a:solidFill>
                  <a:srgbClr val="44546A"/>
                </a:solidFill>
                <a:latin typeface="Times New Roman" panose="02020603050405020304" pitchFamily="18" charset="0"/>
                <a:cs typeface="Times New Roman" panose="02020603050405020304" pitchFamily="18" charset="0"/>
              </a:rPr>
              <a:t>Background</a:t>
            </a:r>
          </a:p>
        </p:txBody>
      </p:sp>
      <mc:AlternateContent xmlns:mc="http://schemas.openxmlformats.org/markup-compatibility/2006" xmlns:p14="http://schemas.microsoft.com/office/powerpoint/2010/main">
        <mc:Choice Requires="p14">
          <p:contentPart p14:bwMode="auto" r:id="rId6">
            <p14:nvContentPartPr>
              <p14:cNvPr id="17" name="Input penna 16">
                <a:extLst>
                  <a:ext uri="{FF2B5EF4-FFF2-40B4-BE49-F238E27FC236}">
                    <a16:creationId xmlns:a16="http://schemas.microsoft.com/office/drawing/2014/main" id="{4DF42E8C-502E-2F45-43F8-0BFD5C1D5263}"/>
                  </a:ext>
                </a:extLst>
              </p14:cNvPr>
              <p14:cNvContentPartPr/>
              <p14:nvPr/>
            </p14:nvContentPartPr>
            <p14:xfrm>
              <a:off x="7124580" y="2787300"/>
              <a:ext cx="360" cy="360"/>
            </p14:xfrm>
          </p:contentPart>
        </mc:Choice>
        <mc:Fallback xmlns="">
          <p:pic>
            <p:nvPicPr>
              <p:cNvPr id="17" name="Input penna 16">
                <a:extLst>
                  <a:ext uri="{FF2B5EF4-FFF2-40B4-BE49-F238E27FC236}">
                    <a16:creationId xmlns:a16="http://schemas.microsoft.com/office/drawing/2014/main" id="{4DF42E8C-502E-2F45-43F8-0BFD5C1D5263}"/>
                  </a:ext>
                </a:extLst>
              </p:cNvPr>
              <p:cNvPicPr/>
              <p:nvPr/>
            </p:nvPicPr>
            <p:blipFill>
              <a:blip r:embed="rId7"/>
              <a:stretch>
                <a:fillRect/>
              </a:stretch>
            </p:blipFill>
            <p:spPr>
              <a:xfrm>
                <a:off x="7088580" y="271566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put penna 17">
                <a:extLst>
                  <a:ext uri="{FF2B5EF4-FFF2-40B4-BE49-F238E27FC236}">
                    <a16:creationId xmlns:a16="http://schemas.microsoft.com/office/drawing/2014/main" id="{D6233444-9A11-D00B-C8C4-A044DF2DE5CF}"/>
                  </a:ext>
                </a:extLst>
              </p14:cNvPr>
              <p14:cNvContentPartPr/>
              <p14:nvPr/>
            </p14:nvContentPartPr>
            <p14:xfrm>
              <a:off x="7168860" y="2793780"/>
              <a:ext cx="360" cy="360"/>
            </p14:xfrm>
          </p:contentPart>
        </mc:Choice>
        <mc:Fallback xmlns="">
          <p:pic>
            <p:nvPicPr>
              <p:cNvPr id="18" name="Input penna 17">
                <a:extLst>
                  <a:ext uri="{FF2B5EF4-FFF2-40B4-BE49-F238E27FC236}">
                    <a16:creationId xmlns:a16="http://schemas.microsoft.com/office/drawing/2014/main" id="{D6233444-9A11-D00B-C8C4-A044DF2DE5CF}"/>
                  </a:ext>
                </a:extLst>
              </p:cNvPr>
              <p:cNvPicPr/>
              <p:nvPr/>
            </p:nvPicPr>
            <p:blipFill>
              <a:blip r:embed="rId7"/>
              <a:stretch>
                <a:fillRect/>
              </a:stretch>
            </p:blipFill>
            <p:spPr>
              <a:xfrm>
                <a:off x="713322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put penna 18">
                <a:extLst>
                  <a:ext uri="{FF2B5EF4-FFF2-40B4-BE49-F238E27FC236}">
                    <a16:creationId xmlns:a16="http://schemas.microsoft.com/office/drawing/2014/main" id="{F451295D-B79B-4BA2-EE65-692A980FF1ED}"/>
                  </a:ext>
                </a:extLst>
              </p14:cNvPr>
              <p14:cNvContentPartPr/>
              <p14:nvPr/>
            </p14:nvContentPartPr>
            <p14:xfrm>
              <a:off x="7232580" y="2793780"/>
              <a:ext cx="360" cy="360"/>
            </p14:xfrm>
          </p:contentPart>
        </mc:Choice>
        <mc:Fallback xmlns="">
          <p:pic>
            <p:nvPicPr>
              <p:cNvPr id="19" name="Input penna 18">
                <a:extLst>
                  <a:ext uri="{FF2B5EF4-FFF2-40B4-BE49-F238E27FC236}">
                    <a16:creationId xmlns:a16="http://schemas.microsoft.com/office/drawing/2014/main" id="{F451295D-B79B-4BA2-EE65-692A980FF1ED}"/>
                  </a:ext>
                </a:extLst>
              </p:cNvPr>
              <p:cNvPicPr/>
              <p:nvPr/>
            </p:nvPicPr>
            <p:blipFill>
              <a:blip r:embed="rId7"/>
              <a:stretch>
                <a:fillRect/>
              </a:stretch>
            </p:blipFill>
            <p:spPr>
              <a:xfrm>
                <a:off x="719658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put penna 19">
                <a:extLst>
                  <a:ext uri="{FF2B5EF4-FFF2-40B4-BE49-F238E27FC236}">
                    <a16:creationId xmlns:a16="http://schemas.microsoft.com/office/drawing/2014/main" id="{39EBFA7F-9681-5CB1-42FA-988AA950D1B9}"/>
                  </a:ext>
                </a:extLst>
              </p14:cNvPr>
              <p14:cNvContentPartPr/>
              <p14:nvPr/>
            </p14:nvContentPartPr>
            <p14:xfrm>
              <a:off x="7283340" y="2793780"/>
              <a:ext cx="360" cy="360"/>
            </p14:xfrm>
          </p:contentPart>
        </mc:Choice>
        <mc:Fallback xmlns="">
          <p:pic>
            <p:nvPicPr>
              <p:cNvPr id="20" name="Input penna 19">
                <a:extLst>
                  <a:ext uri="{FF2B5EF4-FFF2-40B4-BE49-F238E27FC236}">
                    <a16:creationId xmlns:a16="http://schemas.microsoft.com/office/drawing/2014/main" id="{39EBFA7F-9681-5CB1-42FA-988AA950D1B9}"/>
                  </a:ext>
                </a:extLst>
              </p:cNvPr>
              <p:cNvPicPr/>
              <p:nvPr/>
            </p:nvPicPr>
            <p:blipFill>
              <a:blip r:embed="rId7"/>
              <a:stretch>
                <a:fillRect/>
              </a:stretch>
            </p:blipFill>
            <p:spPr>
              <a:xfrm>
                <a:off x="724734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put penna 20">
                <a:extLst>
                  <a:ext uri="{FF2B5EF4-FFF2-40B4-BE49-F238E27FC236}">
                    <a16:creationId xmlns:a16="http://schemas.microsoft.com/office/drawing/2014/main" id="{466B2AC9-358D-5F2E-3D46-2C7255B309FC}"/>
                  </a:ext>
                </a:extLst>
              </p14:cNvPr>
              <p14:cNvContentPartPr/>
              <p14:nvPr/>
            </p14:nvContentPartPr>
            <p14:xfrm>
              <a:off x="7315020" y="2793780"/>
              <a:ext cx="360" cy="360"/>
            </p14:xfrm>
          </p:contentPart>
        </mc:Choice>
        <mc:Fallback xmlns="">
          <p:pic>
            <p:nvPicPr>
              <p:cNvPr id="21" name="Input penna 20">
                <a:extLst>
                  <a:ext uri="{FF2B5EF4-FFF2-40B4-BE49-F238E27FC236}">
                    <a16:creationId xmlns:a16="http://schemas.microsoft.com/office/drawing/2014/main" id="{466B2AC9-358D-5F2E-3D46-2C7255B309FC}"/>
                  </a:ext>
                </a:extLst>
              </p:cNvPr>
              <p:cNvPicPr/>
              <p:nvPr/>
            </p:nvPicPr>
            <p:blipFill>
              <a:blip r:embed="rId7"/>
              <a:stretch>
                <a:fillRect/>
              </a:stretch>
            </p:blipFill>
            <p:spPr>
              <a:xfrm>
                <a:off x="727938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put penna 21">
                <a:extLst>
                  <a:ext uri="{FF2B5EF4-FFF2-40B4-BE49-F238E27FC236}">
                    <a16:creationId xmlns:a16="http://schemas.microsoft.com/office/drawing/2014/main" id="{2803FC55-4027-7567-AC78-574328B6F6D1}"/>
                  </a:ext>
                </a:extLst>
              </p14:cNvPr>
              <p14:cNvContentPartPr/>
              <p14:nvPr/>
            </p14:nvContentPartPr>
            <p14:xfrm>
              <a:off x="7372260" y="2793780"/>
              <a:ext cx="360" cy="360"/>
            </p14:xfrm>
          </p:contentPart>
        </mc:Choice>
        <mc:Fallback xmlns="">
          <p:pic>
            <p:nvPicPr>
              <p:cNvPr id="22" name="Input penna 21">
                <a:extLst>
                  <a:ext uri="{FF2B5EF4-FFF2-40B4-BE49-F238E27FC236}">
                    <a16:creationId xmlns:a16="http://schemas.microsoft.com/office/drawing/2014/main" id="{2803FC55-4027-7567-AC78-574328B6F6D1}"/>
                  </a:ext>
                </a:extLst>
              </p:cNvPr>
              <p:cNvPicPr/>
              <p:nvPr/>
            </p:nvPicPr>
            <p:blipFill>
              <a:blip r:embed="rId7"/>
              <a:stretch>
                <a:fillRect/>
              </a:stretch>
            </p:blipFill>
            <p:spPr>
              <a:xfrm>
                <a:off x="733626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put penna 22">
                <a:extLst>
                  <a:ext uri="{FF2B5EF4-FFF2-40B4-BE49-F238E27FC236}">
                    <a16:creationId xmlns:a16="http://schemas.microsoft.com/office/drawing/2014/main" id="{5FB133E7-40F1-B472-190C-3F435771D44A}"/>
                  </a:ext>
                </a:extLst>
              </p14:cNvPr>
              <p14:cNvContentPartPr/>
              <p14:nvPr/>
            </p14:nvContentPartPr>
            <p14:xfrm>
              <a:off x="7403940" y="2793780"/>
              <a:ext cx="360" cy="360"/>
            </p14:xfrm>
          </p:contentPart>
        </mc:Choice>
        <mc:Fallback xmlns="">
          <p:pic>
            <p:nvPicPr>
              <p:cNvPr id="23" name="Input penna 22">
                <a:extLst>
                  <a:ext uri="{FF2B5EF4-FFF2-40B4-BE49-F238E27FC236}">
                    <a16:creationId xmlns:a16="http://schemas.microsoft.com/office/drawing/2014/main" id="{5FB133E7-40F1-B472-190C-3F435771D44A}"/>
                  </a:ext>
                </a:extLst>
              </p:cNvPr>
              <p:cNvPicPr/>
              <p:nvPr/>
            </p:nvPicPr>
            <p:blipFill>
              <a:blip r:embed="rId7"/>
              <a:stretch>
                <a:fillRect/>
              </a:stretch>
            </p:blipFill>
            <p:spPr>
              <a:xfrm>
                <a:off x="736794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put penna 23">
                <a:extLst>
                  <a:ext uri="{FF2B5EF4-FFF2-40B4-BE49-F238E27FC236}">
                    <a16:creationId xmlns:a16="http://schemas.microsoft.com/office/drawing/2014/main" id="{088C0E18-2A34-386B-8EA1-070091B2DAA0}"/>
                  </a:ext>
                </a:extLst>
              </p14:cNvPr>
              <p14:cNvContentPartPr/>
              <p14:nvPr/>
            </p14:nvContentPartPr>
            <p14:xfrm>
              <a:off x="7454700" y="2793780"/>
              <a:ext cx="360" cy="360"/>
            </p14:xfrm>
          </p:contentPart>
        </mc:Choice>
        <mc:Fallback xmlns="">
          <p:pic>
            <p:nvPicPr>
              <p:cNvPr id="24" name="Input penna 23">
                <a:extLst>
                  <a:ext uri="{FF2B5EF4-FFF2-40B4-BE49-F238E27FC236}">
                    <a16:creationId xmlns:a16="http://schemas.microsoft.com/office/drawing/2014/main" id="{088C0E18-2A34-386B-8EA1-070091B2DAA0}"/>
                  </a:ext>
                </a:extLst>
              </p:cNvPr>
              <p:cNvPicPr/>
              <p:nvPr/>
            </p:nvPicPr>
            <p:blipFill>
              <a:blip r:embed="rId7"/>
              <a:stretch>
                <a:fillRect/>
              </a:stretch>
            </p:blipFill>
            <p:spPr>
              <a:xfrm>
                <a:off x="741906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put penna 24">
                <a:extLst>
                  <a:ext uri="{FF2B5EF4-FFF2-40B4-BE49-F238E27FC236}">
                    <a16:creationId xmlns:a16="http://schemas.microsoft.com/office/drawing/2014/main" id="{D7A74450-1B61-F692-84AB-3C45B56C2BB5}"/>
                  </a:ext>
                </a:extLst>
              </p14:cNvPr>
              <p14:cNvContentPartPr/>
              <p14:nvPr/>
            </p14:nvContentPartPr>
            <p14:xfrm>
              <a:off x="7479900" y="2793780"/>
              <a:ext cx="360" cy="360"/>
            </p14:xfrm>
          </p:contentPart>
        </mc:Choice>
        <mc:Fallback xmlns="">
          <p:pic>
            <p:nvPicPr>
              <p:cNvPr id="25" name="Input penna 24">
                <a:extLst>
                  <a:ext uri="{FF2B5EF4-FFF2-40B4-BE49-F238E27FC236}">
                    <a16:creationId xmlns:a16="http://schemas.microsoft.com/office/drawing/2014/main" id="{D7A74450-1B61-F692-84AB-3C45B56C2BB5}"/>
                  </a:ext>
                </a:extLst>
              </p:cNvPr>
              <p:cNvPicPr/>
              <p:nvPr/>
            </p:nvPicPr>
            <p:blipFill>
              <a:blip r:embed="rId7"/>
              <a:stretch>
                <a:fillRect/>
              </a:stretch>
            </p:blipFill>
            <p:spPr>
              <a:xfrm>
                <a:off x="744426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put penna 25">
                <a:extLst>
                  <a:ext uri="{FF2B5EF4-FFF2-40B4-BE49-F238E27FC236}">
                    <a16:creationId xmlns:a16="http://schemas.microsoft.com/office/drawing/2014/main" id="{B595AB07-DEB7-AC9D-8914-4383F3EA1301}"/>
                  </a:ext>
                </a:extLst>
              </p14:cNvPr>
              <p14:cNvContentPartPr/>
              <p14:nvPr/>
            </p14:nvContentPartPr>
            <p14:xfrm>
              <a:off x="7524540" y="2793780"/>
              <a:ext cx="360" cy="360"/>
            </p14:xfrm>
          </p:contentPart>
        </mc:Choice>
        <mc:Fallback xmlns="">
          <p:pic>
            <p:nvPicPr>
              <p:cNvPr id="26" name="Input penna 25">
                <a:extLst>
                  <a:ext uri="{FF2B5EF4-FFF2-40B4-BE49-F238E27FC236}">
                    <a16:creationId xmlns:a16="http://schemas.microsoft.com/office/drawing/2014/main" id="{B595AB07-DEB7-AC9D-8914-4383F3EA1301}"/>
                  </a:ext>
                </a:extLst>
              </p:cNvPr>
              <p:cNvPicPr/>
              <p:nvPr/>
            </p:nvPicPr>
            <p:blipFill>
              <a:blip r:embed="rId7"/>
              <a:stretch>
                <a:fillRect/>
              </a:stretch>
            </p:blipFill>
            <p:spPr>
              <a:xfrm>
                <a:off x="748890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put penna 26">
                <a:extLst>
                  <a:ext uri="{FF2B5EF4-FFF2-40B4-BE49-F238E27FC236}">
                    <a16:creationId xmlns:a16="http://schemas.microsoft.com/office/drawing/2014/main" id="{F15D6AD4-71AD-12FA-3881-8F4C81F36929}"/>
                  </a:ext>
                </a:extLst>
              </p14:cNvPr>
              <p14:cNvContentPartPr/>
              <p14:nvPr/>
            </p14:nvContentPartPr>
            <p14:xfrm>
              <a:off x="7556220" y="2793780"/>
              <a:ext cx="2880" cy="360"/>
            </p14:xfrm>
          </p:contentPart>
        </mc:Choice>
        <mc:Fallback xmlns="">
          <p:pic>
            <p:nvPicPr>
              <p:cNvPr id="27" name="Input penna 26">
                <a:extLst>
                  <a:ext uri="{FF2B5EF4-FFF2-40B4-BE49-F238E27FC236}">
                    <a16:creationId xmlns:a16="http://schemas.microsoft.com/office/drawing/2014/main" id="{F15D6AD4-71AD-12FA-3881-8F4C81F36929}"/>
                  </a:ext>
                </a:extLst>
              </p:cNvPr>
              <p:cNvPicPr/>
              <p:nvPr/>
            </p:nvPicPr>
            <p:blipFill>
              <a:blip r:embed="rId18"/>
              <a:stretch>
                <a:fillRect/>
              </a:stretch>
            </p:blipFill>
            <p:spPr>
              <a:xfrm>
                <a:off x="7520580" y="2722140"/>
                <a:ext cx="74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 name="Input penna 27">
                <a:extLst>
                  <a:ext uri="{FF2B5EF4-FFF2-40B4-BE49-F238E27FC236}">
                    <a16:creationId xmlns:a16="http://schemas.microsoft.com/office/drawing/2014/main" id="{DA4634C6-C99C-04B2-5D5C-922A623E0E5B}"/>
                  </a:ext>
                </a:extLst>
              </p14:cNvPr>
              <p14:cNvContentPartPr/>
              <p14:nvPr/>
            </p14:nvContentPartPr>
            <p14:xfrm>
              <a:off x="7607340" y="2793780"/>
              <a:ext cx="360" cy="360"/>
            </p14:xfrm>
          </p:contentPart>
        </mc:Choice>
        <mc:Fallback xmlns="">
          <p:pic>
            <p:nvPicPr>
              <p:cNvPr id="28" name="Input penna 27">
                <a:extLst>
                  <a:ext uri="{FF2B5EF4-FFF2-40B4-BE49-F238E27FC236}">
                    <a16:creationId xmlns:a16="http://schemas.microsoft.com/office/drawing/2014/main" id="{DA4634C6-C99C-04B2-5D5C-922A623E0E5B}"/>
                  </a:ext>
                </a:extLst>
              </p:cNvPr>
              <p:cNvPicPr/>
              <p:nvPr/>
            </p:nvPicPr>
            <p:blipFill>
              <a:blip r:embed="rId7"/>
              <a:stretch>
                <a:fillRect/>
              </a:stretch>
            </p:blipFill>
            <p:spPr>
              <a:xfrm>
                <a:off x="757134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put penna 28">
                <a:extLst>
                  <a:ext uri="{FF2B5EF4-FFF2-40B4-BE49-F238E27FC236}">
                    <a16:creationId xmlns:a16="http://schemas.microsoft.com/office/drawing/2014/main" id="{B5C30732-D727-9FB2-AC4B-66D3ECDAD453}"/>
                  </a:ext>
                </a:extLst>
              </p14:cNvPr>
              <p14:cNvContentPartPr/>
              <p14:nvPr/>
            </p14:nvContentPartPr>
            <p14:xfrm>
              <a:off x="7619940" y="2793780"/>
              <a:ext cx="360" cy="360"/>
            </p14:xfrm>
          </p:contentPart>
        </mc:Choice>
        <mc:Fallback xmlns="">
          <p:pic>
            <p:nvPicPr>
              <p:cNvPr id="29" name="Input penna 28">
                <a:extLst>
                  <a:ext uri="{FF2B5EF4-FFF2-40B4-BE49-F238E27FC236}">
                    <a16:creationId xmlns:a16="http://schemas.microsoft.com/office/drawing/2014/main" id="{B5C30732-D727-9FB2-AC4B-66D3ECDAD453}"/>
                  </a:ext>
                </a:extLst>
              </p:cNvPr>
              <p:cNvPicPr/>
              <p:nvPr/>
            </p:nvPicPr>
            <p:blipFill>
              <a:blip r:embed="rId7"/>
              <a:stretch>
                <a:fillRect/>
              </a:stretch>
            </p:blipFill>
            <p:spPr>
              <a:xfrm>
                <a:off x="7583940" y="27221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put penna 29">
                <a:extLst>
                  <a:ext uri="{FF2B5EF4-FFF2-40B4-BE49-F238E27FC236}">
                    <a16:creationId xmlns:a16="http://schemas.microsoft.com/office/drawing/2014/main" id="{9BD72D52-6A7F-A9EA-CB31-1D4F5EB93088}"/>
                  </a:ext>
                </a:extLst>
              </p14:cNvPr>
              <p14:cNvContentPartPr/>
              <p14:nvPr/>
            </p14:nvContentPartPr>
            <p14:xfrm>
              <a:off x="7124580" y="2800260"/>
              <a:ext cx="360" cy="360"/>
            </p14:xfrm>
          </p:contentPart>
        </mc:Choice>
        <mc:Fallback xmlns="">
          <p:pic>
            <p:nvPicPr>
              <p:cNvPr id="30" name="Input penna 29">
                <a:extLst>
                  <a:ext uri="{FF2B5EF4-FFF2-40B4-BE49-F238E27FC236}">
                    <a16:creationId xmlns:a16="http://schemas.microsoft.com/office/drawing/2014/main" id="{9BD72D52-6A7F-A9EA-CB31-1D4F5EB93088}"/>
                  </a:ext>
                </a:extLst>
              </p:cNvPr>
              <p:cNvPicPr/>
              <p:nvPr/>
            </p:nvPicPr>
            <p:blipFill>
              <a:blip r:embed="rId7"/>
              <a:stretch>
                <a:fillRect/>
              </a:stretch>
            </p:blipFill>
            <p:spPr>
              <a:xfrm>
                <a:off x="7088580" y="272826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put penna 30">
                <a:extLst>
                  <a:ext uri="{FF2B5EF4-FFF2-40B4-BE49-F238E27FC236}">
                    <a16:creationId xmlns:a16="http://schemas.microsoft.com/office/drawing/2014/main" id="{6DC8BF62-5EDC-F786-777D-9B61D881A115}"/>
                  </a:ext>
                </a:extLst>
              </p14:cNvPr>
              <p14:cNvContentPartPr/>
              <p14:nvPr/>
            </p14:nvContentPartPr>
            <p14:xfrm>
              <a:off x="10439055" y="2790615"/>
              <a:ext cx="360" cy="360"/>
            </p14:xfrm>
          </p:contentPart>
        </mc:Choice>
        <mc:Fallback xmlns="">
          <p:pic>
            <p:nvPicPr>
              <p:cNvPr id="31" name="Input penna 30">
                <a:extLst>
                  <a:ext uri="{FF2B5EF4-FFF2-40B4-BE49-F238E27FC236}">
                    <a16:creationId xmlns:a16="http://schemas.microsoft.com/office/drawing/2014/main" id="{6DC8BF62-5EDC-F786-777D-9B61D881A115}"/>
                  </a:ext>
                </a:extLst>
              </p:cNvPr>
              <p:cNvPicPr/>
              <p:nvPr/>
            </p:nvPicPr>
            <p:blipFill>
              <a:blip r:embed="rId7"/>
              <a:stretch>
                <a:fillRect/>
              </a:stretch>
            </p:blipFill>
            <p:spPr>
              <a:xfrm>
                <a:off x="10403415" y="2718615"/>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 name="Input penna 31">
                <a:extLst>
                  <a:ext uri="{FF2B5EF4-FFF2-40B4-BE49-F238E27FC236}">
                    <a16:creationId xmlns:a16="http://schemas.microsoft.com/office/drawing/2014/main" id="{DAF5B497-B547-84F0-8B61-A2391754AC75}"/>
                  </a:ext>
                </a:extLst>
              </p14:cNvPr>
              <p14:cNvContentPartPr/>
              <p14:nvPr/>
            </p14:nvContentPartPr>
            <p14:xfrm>
              <a:off x="10505655" y="2790615"/>
              <a:ext cx="360" cy="360"/>
            </p14:xfrm>
          </p:contentPart>
        </mc:Choice>
        <mc:Fallback xmlns="">
          <p:pic>
            <p:nvPicPr>
              <p:cNvPr id="32" name="Input penna 31">
                <a:extLst>
                  <a:ext uri="{FF2B5EF4-FFF2-40B4-BE49-F238E27FC236}">
                    <a16:creationId xmlns:a16="http://schemas.microsoft.com/office/drawing/2014/main" id="{DAF5B497-B547-84F0-8B61-A2391754AC75}"/>
                  </a:ext>
                </a:extLst>
              </p:cNvPr>
              <p:cNvPicPr/>
              <p:nvPr/>
            </p:nvPicPr>
            <p:blipFill>
              <a:blip r:embed="rId7"/>
              <a:stretch>
                <a:fillRect/>
              </a:stretch>
            </p:blipFill>
            <p:spPr>
              <a:xfrm>
                <a:off x="10470015" y="2718615"/>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put penna 32">
                <a:extLst>
                  <a:ext uri="{FF2B5EF4-FFF2-40B4-BE49-F238E27FC236}">
                    <a16:creationId xmlns:a16="http://schemas.microsoft.com/office/drawing/2014/main" id="{B37DAE2F-C25C-C912-BBFE-0CA65B70BC27}"/>
                  </a:ext>
                </a:extLst>
              </p14:cNvPr>
              <p14:cNvContentPartPr/>
              <p14:nvPr/>
            </p14:nvContentPartPr>
            <p14:xfrm>
              <a:off x="10572615" y="2790615"/>
              <a:ext cx="360" cy="360"/>
            </p14:xfrm>
          </p:contentPart>
        </mc:Choice>
        <mc:Fallback xmlns="">
          <p:pic>
            <p:nvPicPr>
              <p:cNvPr id="33" name="Input penna 32">
                <a:extLst>
                  <a:ext uri="{FF2B5EF4-FFF2-40B4-BE49-F238E27FC236}">
                    <a16:creationId xmlns:a16="http://schemas.microsoft.com/office/drawing/2014/main" id="{B37DAE2F-C25C-C912-BBFE-0CA65B70BC27}"/>
                  </a:ext>
                </a:extLst>
              </p:cNvPr>
              <p:cNvPicPr/>
              <p:nvPr/>
            </p:nvPicPr>
            <p:blipFill>
              <a:blip r:embed="rId7"/>
              <a:stretch>
                <a:fillRect/>
              </a:stretch>
            </p:blipFill>
            <p:spPr>
              <a:xfrm>
                <a:off x="10536975" y="2718615"/>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4" name="Input penna 33">
                <a:extLst>
                  <a:ext uri="{FF2B5EF4-FFF2-40B4-BE49-F238E27FC236}">
                    <a16:creationId xmlns:a16="http://schemas.microsoft.com/office/drawing/2014/main" id="{28492EE7-F3A4-B2B6-7BD3-1B7449F13362}"/>
                  </a:ext>
                </a:extLst>
              </p14:cNvPr>
              <p14:cNvContentPartPr/>
              <p14:nvPr/>
            </p14:nvContentPartPr>
            <p14:xfrm>
              <a:off x="10620135" y="2790615"/>
              <a:ext cx="360" cy="360"/>
            </p14:xfrm>
          </p:contentPart>
        </mc:Choice>
        <mc:Fallback xmlns="">
          <p:pic>
            <p:nvPicPr>
              <p:cNvPr id="34" name="Input penna 33">
                <a:extLst>
                  <a:ext uri="{FF2B5EF4-FFF2-40B4-BE49-F238E27FC236}">
                    <a16:creationId xmlns:a16="http://schemas.microsoft.com/office/drawing/2014/main" id="{28492EE7-F3A4-B2B6-7BD3-1B7449F13362}"/>
                  </a:ext>
                </a:extLst>
              </p:cNvPr>
              <p:cNvPicPr/>
              <p:nvPr/>
            </p:nvPicPr>
            <p:blipFill>
              <a:blip r:embed="rId7"/>
              <a:stretch>
                <a:fillRect/>
              </a:stretch>
            </p:blipFill>
            <p:spPr>
              <a:xfrm>
                <a:off x="10584495" y="2718615"/>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 name="Input penna 34">
                <a:extLst>
                  <a:ext uri="{FF2B5EF4-FFF2-40B4-BE49-F238E27FC236}">
                    <a16:creationId xmlns:a16="http://schemas.microsoft.com/office/drawing/2014/main" id="{C2551E42-17D4-0693-1610-E741B25AB75F}"/>
                  </a:ext>
                </a:extLst>
              </p14:cNvPr>
              <p14:cNvContentPartPr/>
              <p14:nvPr/>
            </p14:nvContentPartPr>
            <p14:xfrm>
              <a:off x="10686735" y="2790615"/>
              <a:ext cx="360" cy="360"/>
            </p14:xfrm>
          </p:contentPart>
        </mc:Choice>
        <mc:Fallback xmlns="">
          <p:pic>
            <p:nvPicPr>
              <p:cNvPr id="35" name="Input penna 34">
                <a:extLst>
                  <a:ext uri="{FF2B5EF4-FFF2-40B4-BE49-F238E27FC236}">
                    <a16:creationId xmlns:a16="http://schemas.microsoft.com/office/drawing/2014/main" id="{C2551E42-17D4-0693-1610-E741B25AB75F}"/>
                  </a:ext>
                </a:extLst>
              </p:cNvPr>
              <p:cNvPicPr/>
              <p:nvPr/>
            </p:nvPicPr>
            <p:blipFill>
              <a:blip r:embed="rId7"/>
              <a:stretch>
                <a:fillRect/>
              </a:stretch>
            </p:blipFill>
            <p:spPr>
              <a:xfrm>
                <a:off x="10651095" y="2718615"/>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put penna 35">
                <a:extLst>
                  <a:ext uri="{FF2B5EF4-FFF2-40B4-BE49-F238E27FC236}">
                    <a16:creationId xmlns:a16="http://schemas.microsoft.com/office/drawing/2014/main" id="{7565EAC3-C8D0-ACFD-51B7-65B8A4D6E978}"/>
                  </a:ext>
                </a:extLst>
              </p14:cNvPr>
              <p14:cNvContentPartPr/>
              <p14:nvPr/>
            </p14:nvContentPartPr>
            <p14:xfrm>
              <a:off x="10734255" y="2790615"/>
              <a:ext cx="360" cy="360"/>
            </p14:xfrm>
          </p:contentPart>
        </mc:Choice>
        <mc:Fallback xmlns="">
          <p:pic>
            <p:nvPicPr>
              <p:cNvPr id="36" name="Input penna 35">
                <a:extLst>
                  <a:ext uri="{FF2B5EF4-FFF2-40B4-BE49-F238E27FC236}">
                    <a16:creationId xmlns:a16="http://schemas.microsoft.com/office/drawing/2014/main" id="{7565EAC3-C8D0-ACFD-51B7-65B8A4D6E978}"/>
                  </a:ext>
                </a:extLst>
              </p:cNvPr>
              <p:cNvPicPr/>
              <p:nvPr/>
            </p:nvPicPr>
            <p:blipFill>
              <a:blip r:embed="rId7"/>
              <a:stretch>
                <a:fillRect/>
              </a:stretch>
            </p:blipFill>
            <p:spPr>
              <a:xfrm>
                <a:off x="10698615" y="2718615"/>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Input penna 36">
                <a:extLst>
                  <a:ext uri="{FF2B5EF4-FFF2-40B4-BE49-F238E27FC236}">
                    <a16:creationId xmlns:a16="http://schemas.microsoft.com/office/drawing/2014/main" id="{1A771DD5-64B9-735F-FCF4-04C159F4D41F}"/>
                  </a:ext>
                </a:extLst>
              </p14:cNvPr>
              <p14:cNvContentPartPr/>
              <p14:nvPr/>
            </p14:nvContentPartPr>
            <p14:xfrm>
              <a:off x="10791495" y="2790615"/>
              <a:ext cx="360" cy="360"/>
            </p14:xfrm>
          </p:contentPart>
        </mc:Choice>
        <mc:Fallback xmlns="">
          <p:pic>
            <p:nvPicPr>
              <p:cNvPr id="37" name="Input penna 36">
                <a:extLst>
                  <a:ext uri="{FF2B5EF4-FFF2-40B4-BE49-F238E27FC236}">
                    <a16:creationId xmlns:a16="http://schemas.microsoft.com/office/drawing/2014/main" id="{1A771DD5-64B9-735F-FCF4-04C159F4D41F}"/>
                  </a:ext>
                </a:extLst>
              </p:cNvPr>
              <p:cNvPicPr/>
              <p:nvPr/>
            </p:nvPicPr>
            <p:blipFill>
              <a:blip r:embed="rId7"/>
              <a:stretch>
                <a:fillRect/>
              </a:stretch>
            </p:blipFill>
            <p:spPr>
              <a:xfrm>
                <a:off x="10755855" y="2718615"/>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put penna 37">
                <a:extLst>
                  <a:ext uri="{FF2B5EF4-FFF2-40B4-BE49-F238E27FC236}">
                    <a16:creationId xmlns:a16="http://schemas.microsoft.com/office/drawing/2014/main" id="{D8A03B20-22DF-E50D-0289-FFA56D05A8B0}"/>
                  </a:ext>
                </a:extLst>
              </p14:cNvPr>
              <p14:cNvContentPartPr/>
              <p14:nvPr/>
            </p14:nvContentPartPr>
            <p14:xfrm>
              <a:off x="10877175" y="2790615"/>
              <a:ext cx="360" cy="360"/>
            </p14:xfrm>
          </p:contentPart>
        </mc:Choice>
        <mc:Fallback xmlns="">
          <p:pic>
            <p:nvPicPr>
              <p:cNvPr id="38" name="Input penna 37">
                <a:extLst>
                  <a:ext uri="{FF2B5EF4-FFF2-40B4-BE49-F238E27FC236}">
                    <a16:creationId xmlns:a16="http://schemas.microsoft.com/office/drawing/2014/main" id="{D8A03B20-22DF-E50D-0289-FFA56D05A8B0}"/>
                  </a:ext>
                </a:extLst>
              </p:cNvPr>
              <p:cNvPicPr/>
              <p:nvPr/>
            </p:nvPicPr>
            <p:blipFill>
              <a:blip r:embed="rId7"/>
              <a:stretch>
                <a:fillRect/>
              </a:stretch>
            </p:blipFill>
            <p:spPr>
              <a:xfrm>
                <a:off x="10841535" y="2718615"/>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put penna 38">
                <a:extLst>
                  <a:ext uri="{FF2B5EF4-FFF2-40B4-BE49-F238E27FC236}">
                    <a16:creationId xmlns:a16="http://schemas.microsoft.com/office/drawing/2014/main" id="{96F5EA48-469C-0EAB-2E84-0D9106DADA38}"/>
                  </a:ext>
                </a:extLst>
              </p14:cNvPr>
              <p14:cNvContentPartPr/>
              <p14:nvPr/>
            </p14:nvContentPartPr>
            <p14:xfrm>
              <a:off x="10925055" y="2790615"/>
              <a:ext cx="360" cy="360"/>
            </p14:xfrm>
          </p:contentPart>
        </mc:Choice>
        <mc:Fallback xmlns="">
          <p:pic>
            <p:nvPicPr>
              <p:cNvPr id="39" name="Input penna 38">
                <a:extLst>
                  <a:ext uri="{FF2B5EF4-FFF2-40B4-BE49-F238E27FC236}">
                    <a16:creationId xmlns:a16="http://schemas.microsoft.com/office/drawing/2014/main" id="{96F5EA48-469C-0EAB-2E84-0D9106DADA38}"/>
                  </a:ext>
                </a:extLst>
              </p:cNvPr>
              <p:cNvPicPr/>
              <p:nvPr/>
            </p:nvPicPr>
            <p:blipFill>
              <a:blip r:embed="rId7"/>
              <a:stretch>
                <a:fillRect/>
              </a:stretch>
            </p:blipFill>
            <p:spPr>
              <a:xfrm>
                <a:off x="10889415" y="2718615"/>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0" name="Input penna 39">
                <a:extLst>
                  <a:ext uri="{FF2B5EF4-FFF2-40B4-BE49-F238E27FC236}">
                    <a16:creationId xmlns:a16="http://schemas.microsoft.com/office/drawing/2014/main" id="{7136E323-95EA-F1E3-91E3-1C7BBD517987}"/>
                  </a:ext>
                </a:extLst>
              </p14:cNvPr>
              <p14:cNvContentPartPr/>
              <p14:nvPr/>
            </p14:nvContentPartPr>
            <p14:xfrm>
              <a:off x="10829655" y="2790615"/>
              <a:ext cx="360" cy="360"/>
            </p14:xfrm>
          </p:contentPart>
        </mc:Choice>
        <mc:Fallback xmlns="">
          <p:pic>
            <p:nvPicPr>
              <p:cNvPr id="40" name="Input penna 39">
                <a:extLst>
                  <a:ext uri="{FF2B5EF4-FFF2-40B4-BE49-F238E27FC236}">
                    <a16:creationId xmlns:a16="http://schemas.microsoft.com/office/drawing/2014/main" id="{7136E323-95EA-F1E3-91E3-1C7BBD517987}"/>
                  </a:ext>
                </a:extLst>
              </p:cNvPr>
              <p:cNvPicPr/>
              <p:nvPr/>
            </p:nvPicPr>
            <p:blipFill>
              <a:blip r:embed="rId7"/>
              <a:stretch>
                <a:fillRect/>
              </a:stretch>
            </p:blipFill>
            <p:spPr>
              <a:xfrm>
                <a:off x="10794015" y="2718615"/>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Input penna 40">
                <a:extLst>
                  <a:ext uri="{FF2B5EF4-FFF2-40B4-BE49-F238E27FC236}">
                    <a16:creationId xmlns:a16="http://schemas.microsoft.com/office/drawing/2014/main" id="{E58E9405-512A-E133-9DC8-4E61E1BB29E6}"/>
                  </a:ext>
                </a:extLst>
              </p14:cNvPr>
              <p14:cNvContentPartPr/>
              <p14:nvPr/>
            </p14:nvContentPartPr>
            <p14:xfrm>
              <a:off x="10423365" y="2790690"/>
              <a:ext cx="360" cy="360"/>
            </p14:xfrm>
          </p:contentPart>
        </mc:Choice>
        <mc:Fallback xmlns="">
          <p:pic>
            <p:nvPicPr>
              <p:cNvPr id="41" name="Input penna 40">
                <a:extLst>
                  <a:ext uri="{FF2B5EF4-FFF2-40B4-BE49-F238E27FC236}">
                    <a16:creationId xmlns:a16="http://schemas.microsoft.com/office/drawing/2014/main" id="{E58E9405-512A-E133-9DC8-4E61E1BB29E6}"/>
                  </a:ext>
                </a:extLst>
              </p:cNvPr>
              <p:cNvPicPr/>
              <p:nvPr/>
            </p:nvPicPr>
            <p:blipFill>
              <a:blip r:embed="rId7"/>
              <a:stretch>
                <a:fillRect/>
              </a:stretch>
            </p:blipFill>
            <p:spPr>
              <a:xfrm>
                <a:off x="10387725" y="2718690"/>
                <a:ext cx="72000" cy="144000"/>
              </a:xfrm>
              <a:prstGeom prst="rect">
                <a:avLst/>
              </a:prstGeom>
            </p:spPr>
          </p:pic>
        </mc:Fallback>
      </mc:AlternateContent>
    </p:spTree>
    <p:extLst>
      <p:ext uri="{BB962C8B-B14F-4D97-AF65-F5344CB8AC3E}">
        <p14:creationId xmlns:p14="http://schemas.microsoft.com/office/powerpoint/2010/main" val="1420084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1" name="Immagine 755"/>
          <p:cNvPicPr/>
          <p:nvPr/>
        </p:nvPicPr>
        <p:blipFill rotWithShape="1">
          <a:blip r:embed="rId3"/>
          <a:srcRect l="-1" r="797"/>
          <a:stretch/>
        </p:blipFill>
        <p:spPr>
          <a:xfrm>
            <a:off x="6918279" y="2339711"/>
            <a:ext cx="4455540" cy="2931029"/>
          </a:xfrm>
          <a:prstGeom prst="rect">
            <a:avLst/>
          </a:prstGeom>
          <a:ln w="0">
            <a:noFill/>
          </a:ln>
        </p:spPr>
      </p:pic>
      <p:pic>
        <p:nvPicPr>
          <p:cNvPr id="3" name="Picture 15" descr="SigilloLogoLAST_WhiteOK">
            <a:extLst>
              <a:ext uri="{FF2B5EF4-FFF2-40B4-BE49-F238E27FC236}">
                <a16:creationId xmlns:a16="http://schemas.microsoft.com/office/drawing/2014/main" id="{F76F465E-AD5C-D915-5041-3A7CDA422C48}"/>
              </a:ext>
            </a:extLst>
          </p:cNvPr>
          <p:cNvPicPr/>
          <p:nvPr/>
        </p:nvPicPr>
        <p:blipFill>
          <a:blip r:embed="rId4"/>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20110701-4A4A-87E4-CCBA-EA02B37DA802}"/>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Feature Distribution</a:t>
            </a:r>
            <a:endParaRPr lang="en-GB" sz="3500" strike="noStrike" spc="-1" dirty="0">
              <a:solidFill>
                <a:srgbClr val="000000"/>
              </a:solidFill>
            </a:endParaRPr>
          </a:p>
        </p:txBody>
      </p:sp>
      <p:pic>
        <p:nvPicPr>
          <p:cNvPr id="2" name="Immagine 1">
            <a:extLst>
              <a:ext uri="{FF2B5EF4-FFF2-40B4-BE49-F238E27FC236}">
                <a16:creationId xmlns:a16="http://schemas.microsoft.com/office/drawing/2014/main" id="{39BE1F52-D5AA-CFA8-6B37-5DCD2BFF536D}"/>
              </a:ext>
            </a:extLst>
          </p:cNvPr>
          <p:cNvPicPr>
            <a:picLocks noChangeAspect="1"/>
          </p:cNvPicPr>
          <p:nvPr/>
        </p:nvPicPr>
        <p:blipFill>
          <a:blip r:embed="rId5"/>
          <a:stretch>
            <a:fillRect/>
          </a:stretch>
        </p:blipFill>
        <p:spPr>
          <a:xfrm>
            <a:off x="740544" y="2046174"/>
            <a:ext cx="5355456" cy="355472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5" descr="SigilloLogoLAST_WhiteOK">
            <a:extLst>
              <a:ext uri="{FF2B5EF4-FFF2-40B4-BE49-F238E27FC236}">
                <a16:creationId xmlns:a16="http://schemas.microsoft.com/office/drawing/2014/main" id="{F76F465E-AD5C-D915-5041-3A7CDA422C48}"/>
              </a:ext>
            </a:extLst>
          </p:cNvPr>
          <p:cNvPicPr/>
          <p:nvPr/>
        </p:nvPicPr>
        <p:blipFill>
          <a:blip r:embed="rId3"/>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20110701-4A4A-87E4-CCBA-EA02B37DA802}"/>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Feature Distribution</a:t>
            </a:r>
            <a:endParaRPr lang="en-GB" sz="3500" strike="noStrike" spc="-1" dirty="0">
              <a:solidFill>
                <a:srgbClr val="000000"/>
              </a:solidFill>
            </a:endParaRPr>
          </a:p>
        </p:txBody>
      </p:sp>
      <p:sp>
        <p:nvSpPr>
          <p:cNvPr id="2" name="CasellaDiTesto 1">
            <a:extLst>
              <a:ext uri="{FF2B5EF4-FFF2-40B4-BE49-F238E27FC236}">
                <a16:creationId xmlns:a16="http://schemas.microsoft.com/office/drawing/2014/main" id="{F677640B-DA6A-3280-08C0-1B7C108F580F}"/>
              </a:ext>
            </a:extLst>
          </p:cNvPr>
          <p:cNvSpPr txBox="1"/>
          <p:nvPr/>
        </p:nvSpPr>
        <p:spPr>
          <a:xfrm>
            <a:off x="7099539" y="1595887"/>
            <a:ext cx="4399471" cy="4278094"/>
          </a:xfrm>
          <a:prstGeom prst="rect">
            <a:avLst/>
          </a:prstGeom>
          <a:noFill/>
        </p:spPr>
        <p:txBody>
          <a:bodyPr wrap="square" rtlCol="0">
            <a:spAutoFit/>
          </a:bodyPr>
          <a:lstStyle/>
          <a:p>
            <a:r>
              <a:rPr lang="it-IT" sz="1600" dirty="0">
                <a:latin typeface="Times New Roman" panose="02020603050405020304" pitchFamily="18" charset="0"/>
                <a:cs typeface="Times New Roman" panose="02020603050405020304" pitchFamily="18" charset="0"/>
              </a:rPr>
              <a:t>Gran parte degli eventi presenti al centro del detector e quindi uniformemente distribuiti (e non dovuti alla radioattività esterna di acrilico e PMT) è data dal C14. </a:t>
            </a:r>
          </a:p>
          <a:p>
            <a:endParaRPr lang="it-IT" sz="1600" dirty="0">
              <a:latin typeface="Times New Roman" panose="02020603050405020304" pitchFamily="18" charset="0"/>
              <a:cs typeface="Times New Roman" panose="02020603050405020304" pitchFamily="18" charset="0"/>
            </a:endParaRPr>
          </a:p>
          <a:p>
            <a:r>
              <a:rPr lang="it-IT" sz="1600" dirty="0">
                <a:latin typeface="Times New Roman" panose="02020603050405020304" pitchFamily="18" charset="0"/>
                <a:cs typeface="Times New Roman" panose="02020603050405020304" pitchFamily="18" charset="0"/>
              </a:rPr>
              <a:t>Il decadimento del C14 ha un'energia appena sufficiente ad attivare il numero minimo di PMT necessari al trigger.</a:t>
            </a:r>
          </a:p>
          <a:p>
            <a:endParaRPr lang="it-IT" sz="1600" dirty="0">
              <a:latin typeface="Times New Roman" panose="02020603050405020304" pitchFamily="18" charset="0"/>
              <a:cs typeface="Times New Roman" panose="02020603050405020304" pitchFamily="18" charset="0"/>
            </a:endParaRPr>
          </a:p>
          <a:p>
            <a:r>
              <a:rPr lang="it-IT" sz="1600" dirty="0">
                <a:latin typeface="Times New Roman" panose="02020603050405020304" pitchFamily="18" charset="0"/>
                <a:cs typeface="Times New Roman" panose="02020603050405020304" pitchFamily="18" charset="0"/>
              </a:rPr>
              <a:t>Spostandosi verso il bordo del rivelatore gli eventi di C14 attivano sempre meno PMT, perché la luce deve arrivare fino alla parte opposta del detector. </a:t>
            </a:r>
          </a:p>
          <a:p>
            <a:endParaRPr lang="it-IT" sz="1600" dirty="0">
              <a:latin typeface="Times New Roman" panose="02020603050405020304" pitchFamily="18" charset="0"/>
              <a:cs typeface="Times New Roman" panose="02020603050405020304" pitchFamily="18" charset="0"/>
            </a:endParaRPr>
          </a:p>
          <a:p>
            <a:r>
              <a:rPr lang="it-IT" sz="1600" dirty="0">
                <a:latin typeface="Times New Roman" panose="02020603050405020304" pitchFamily="18" charset="0"/>
                <a:cs typeface="Times New Roman" panose="02020603050405020304" pitchFamily="18" charset="0"/>
              </a:rPr>
              <a:t>Di conseguenza solo alcuni di questi eventi accendono abbastanza PMT e vengono rilevati.</a:t>
            </a:r>
          </a:p>
          <a:p>
            <a:endParaRPr lang="it-IT" sz="1600" dirty="0">
              <a:latin typeface="Times New Roman" panose="02020603050405020304" pitchFamily="18" charset="0"/>
              <a:cs typeface="Times New Roman" panose="02020603050405020304" pitchFamily="18" charset="0"/>
            </a:endParaRPr>
          </a:p>
          <a:p>
            <a:r>
              <a:rPr lang="it-IT" sz="1600" dirty="0">
                <a:latin typeface="Times New Roman" panose="02020603050405020304" pitchFamily="18" charset="0"/>
                <a:cs typeface="Times New Roman" panose="02020603050405020304" pitchFamily="18" charset="0"/>
              </a:rPr>
              <a:t>Risultato: Meno eventi vicino al bordo</a:t>
            </a:r>
          </a:p>
        </p:txBody>
      </p:sp>
      <p:pic>
        <p:nvPicPr>
          <p:cNvPr id="6" name="Immagine 5">
            <a:extLst>
              <a:ext uri="{FF2B5EF4-FFF2-40B4-BE49-F238E27FC236}">
                <a16:creationId xmlns:a16="http://schemas.microsoft.com/office/drawing/2014/main" id="{3A3B8E44-E9A3-04C9-D837-D969BE5971EE}"/>
              </a:ext>
            </a:extLst>
          </p:cNvPr>
          <p:cNvPicPr>
            <a:picLocks noChangeAspect="1"/>
          </p:cNvPicPr>
          <p:nvPr/>
        </p:nvPicPr>
        <p:blipFill>
          <a:blip r:embed="rId4"/>
          <a:stretch>
            <a:fillRect/>
          </a:stretch>
        </p:blipFill>
        <p:spPr>
          <a:xfrm>
            <a:off x="740544" y="2046174"/>
            <a:ext cx="5355456" cy="3554729"/>
          </a:xfrm>
          <a:prstGeom prst="rect">
            <a:avLst/>
          </a:prstGeom>
        </p:spPr>
      </p:pic>
      <p:sp>
        <p:nvSpPr>
          <p:cNvPr id="14" name="Figura a mano libera: forma 13">
            <a:extLst>
              <a:ext uri="{FF2B5EF4-FFF2-40B4-BE49-F238E27FC236}">
                <a16:creationId xmlns:a16="http://schemas.microsoft.com/office/drawing/2014/main" id="{3D765D1B-601C-54A0-A064-5AF0A6A54237}"/>
              </a:ext>
            </a:extLst>
          </p:cNvPr>
          <p:cNvSpPr/>
          <p:nvPr/>
        </p:nvSpPr>
        <p:spPr>
          <a:xfrm>
            <a:off x="6010275" y="1595887"/>
            <a:ext cx="994374" cy="956813"/>
          </a:xfrm>
          <a:custGeom>
            <a:avLst/>
            <a:gdLst>
              <a:gd name="connsiteX0" fmla="*/ 0 w 1224950"/>
              <a:gd name="connsiteY0" fmla="*/ 832522 h 832522"/>
              <a:gd name="connsiteX1" fmla="*/ 681486 w 1224950"/>
              <a:gd name="connsiteY1" fmla="*/ 90650 h 832522"/>
              <a:gd name="connsiteX2" fmla="*/ 1224950 w 1224950"/>
              <a:gd name="connsiteY2" fmla="*/ 38892 h 832522"/>
            </a:gdLst>
            <a:ahLst/>
            <a:cxnLst>
              <a:cxn ang="0">
                <a:pos x="connsiteX0" y="connsiteY0"/>
              </a:cxn>
              <a:cxn ang="0">
                <a:pos x="connsiteX1" y="connsiteY1"/>
              </a:cxn>
              <a:cxn ang="0">
                <a:pos x="connsiteX2" y="connsiteY2"/>
              </a:cxn>
            </a:cxnLst>
            <a:rect l="l" t="t" r="r" b="b"/>
            <a:pathLst>
              <a:path w="1224950" h="832522">
                <a:moveTo>
                  <a:pt x="0" y="832522"/>
                </a:moveTo>
                <a:cubicBezTo>
                  <a:pt x="238664" y="527722"/>
                  <a:pt x="477328" y="222922"/>
                  <a:pt x="681486" y="90650"/>
                </a:cubicBezTo>
                <a:cubicBezTo>
                  <a:pt x="885644" y="-41622"/>
                  <a:pt x="1055297" y="-1365"/>
                  <a:pt x="1224950" y="38892"/>
                </a:cubicBezTo>
              </a:path>
            </a:pathLst>
          </a:custGeom>
          <a:ln>
            <a:solidFill>
              <a:srgbClr val="FF005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5" name="Figura a mano libera: forma 14">
            <a:extLst>
              <a:ext uri="{FF2B5EF4-FFF2-40B4-BE49-F238E27FC236}">
                <a16:creationId xmlns:a16="http://schemas.microsoft.com/office/drawing/2014/main" id="{AAC801B2-01E0-B264-94D1-BAD0020E69A4}"/>
              </a:ext>
            </a:extLst>
          </p:cNvPr>
          <p:cNvSpPr/>
          <p:nvPr/>
        </p:nvSpPr>
        <p:spPr>
          <a:xfrm>
            <a:off x="5984081" y="1595887"/>
            <a:ext cx="1115457" cy="2699888"/>
          </a:xfrm>
          <a:custGeom>
            <a:avLst/>
            <a:gdLst>
              <a:gd name="connsiteX0" fmla="*/ 0 w 1224950"/>
              <a:gd name="connsiteY0" fmla="*/ 832522 h 832522"/>
              <a:gd name="connsiteX1" fmla="*/ 681486 w 1224950"/>
              <a:gd name="connsiteY1" fmla="*/ 90650 h 832522"/>
              <a:gd name="connsiteX2" fmla="*/ 1224950 w 1224950"/>
              <a:gd name="connsiteY2" fmla="*/ 38892 h 832522"/>
            </a:gdLst>
            <a:ahLst/>
            <a:cxnLst>
              <a:cxn ang="0">
                <a:pos x="connsiteX0" y="connsiteY0"/>
              </a:cxn>
              <a:cxn ang="0">
                <a:pos x="connsiteX1" y="connsiteY1"/>
              </a:cxn>
              <a:cxn ang="0">
                <a:pos x="connsiteX2" y="connsiteY2"/>
              </a:cxn>
            </a:cxnLst>
            <a:rect l="l" t="t" r="r" b="b"/>
            <a:pathLst>
              <a:path w="1224950" h="832522">
                <a:moveTo>
                  <a:pt x="0" y="832522"/>
                </a:moveTo>
                <a:cubicBezTo>
                  <a:pt x="238664" y="527722"/>
                  <a:pt x="477328" y="222922"/>
                  <a:pt x="681486" y="90650"/>
                </a:cubicBezTo>
                <a:cubicBezTo>
                  <a:pt x="885644" y="-41622"/>
                  <a:pt x="1055297" y="-1365"/>
                  <a:pt x="1224950" y="38892"/>
                </a:cubicBezTo>
              </a:path>
            </a:pathLst>
          </a:custGeom>
          <a:ln>
            <a:solidFill>
              <a:srgbClr val="FF005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E9D36BB4-7093-5E1A-037D-5A98D2AAE3F7}"/>
              </a:ext>
            </a:extLst>
          </p:cNvPr>
          <p:cNvSpPr txBox="1"/>
          <p:nvPr/>
        </p:nvSpPr>
        <p:spPr>
          <a:xfrm>
            <a:off x="500332" y="1009291"/>
            <a:ext cx="11067691" cy="584775"/>
          </a:xfrm>
          <a:prstGeom prst="rect">
            <a:avLst/>
          </a:prstGeom>
          <a:noFill/>
        </p:spPr>
        <p:txBody>
          <a:bodyPr wrap="square" rtlCol="0">
            <a:spAutoFit/>
          </a:bodyPr>
          <a:lstStyle/>
          <a:p>
            <a:r>
              <a:rPr lang="it-IT" sz="1600" dirty="0">
                <a:latin typeface="Times New Roman" panose="02020603050405020304" pitchFamily="18" charset="0"/>
                <a:cs typeface="Times New Roman" panose="02020603050405020304" pitchFamily="18" charset="0"/>
              </a:rPr>
              <a:t>Il carbonio-14 subisce un decadimento beta- e decade quindi per emissione di un elettrone e antineutrino dando origine al nucleo figlio di azoto-14</a:t>
            </a:r>
          </a:p>
        </p:txBody>
      </p:sp>
    </p:spTree>
    <p:extLst>
      <p:ext uri="{BB962C8B-B14F-4D97-AF65-F5344CB8AC3E}">
        <p14:creationId xmlns:p14="http://schemas.microsoft.com/office/powerpoint/2010/main" val="1520831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5" descr="SigilloLogoLAST_WhiteOK">
            <a:extLst>
              <a:ext uri="{FF2B5EF4-FFF2-40B4-BE49-F238E27FC236}">
                <a16:creationId xmlns:a16="http://schemas.microsoft.com/office/drawing/2014/main" id="{F76F465E-AD5C-D915-5041-3A7CDA422C48}"/>
              </a:ext>
            </a:extLst>
          </p:cNvPr>
          <p:cNvPicPr/>
          <p:nvPr/>
        </p:nvPicPr>
        <p:blipFill>
          <a:blip r:embed="rId3"/>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20110701-4A4A-87E4-CCBA-EA02B37DA802}"/>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Feature Distribution</a:t>
            </a:r>
            <a:endParaRPr lang="en-GB" sz="3500" strike="noStrike" spc="-1" dirty="0">
              <a:solidFill>
                <a:srgbClr val="000000"/>
              </a:solidFill>
            </a:endParaRPr>
          </a:p>
        </p:txBody>
      </p:sp>
      <p:pic>
        <p:nvPicPr>
          <p:cNvPr id="2" name="Immagine 1">
            <a:extLst>
              <a:ext uri="{FF2B5EF4-FFF2-40B4-BE49-F238E27FC236}">
                <a16:creationId xmlns:a16="http://schemas.microsoft.com/office/drawing/2014/main" id="{39BE1F52-D5AA-CFA8-6B37-5DCD2BFF536D}"/>
              </a:ext>
            </a:extLst>
          </p:cNvPr>
          <p:cNvPicPr>
            <a:picLocks noChangeAspect="1"/>
          </p:cNvPicPr>
          <p:nvPr/>
        </p:nvPicPr>
        <p:blipFill>
          <a:blip r:embed="rId4"/>
          <a:stretch>
            <a:fillRect/>
          </a:stretch>
        </p:blipFill>
        <p:spPr>
          <a:xfrm>
            <a:off x="740544" y="2046174"/>
            <a:ext cx="5355456" cy="3554729"/>
          </a:xfrm>
          <a:prstGeom prst="rect">
            <a:avLst/>
          </a:prstGeom>
        </p:spPr>
      </p:pic>
      <p:sp>
        <p:nvSpPr>
          <p:cNvPr id="6" name="Figura a mano libera: forma 5">
            <a:extLst>
              <a:ext uri="{FF2B5EF4-FFF2-40B4-BE49-F238E27FC236}">
                <a16:creationId xmlns:a16="http://schemas.microsoft.com/office/drawing/2014/main" id="{A49A03A1-EFC3-A86E-3AAA-241426311B8B}"/>
              </a:ext>
            </a:extLst>
          </p:cNvPr>
          <p:cNvSpPr/>
          <p:nvPr/>
        </p:nvSpPr>
        <p:spPr>
          <a:xfrm>
            <a:off x="369414" y="1352973"/>
            <a:ext cx="6540344" cy="1234952"/>
          </a:xfrm>
          <a:custGeom>
            <a:avLst/>
            <a:gdLst>
              <a:gd name="connsiteX0" fmla="*/ 924548 w 6540344"/>
              <a:gd name="connsiteY0" fmla="*/ 1234952 h 1234952"/>
              <a:gd name="connsiteX1" fmla="*/ 450095 w 6540344"/>
              <a:gd name="connsiteY1" fmla="*/ 61759 h 1234952"/>
              <a:gd name="connsiteX2" fmla="*/ 6540344 w 6540344"/>
              <a:gd name="connsiteY2" fmla="*/ 268793 h 1234952"/>
            </a:gdLst>
            <a:ahLst/>
            <a:cxnLst>
              <a:cxn ang="0">
                <a:pos x="connsiteX0" y="connsiteY0"/>
              </a:cxn>
              <a:cxn ang="0">
                <a:pos x="connsiteX1" y="connsiteY1"/>
              </a:cxn>
              <a:cxn ang="0">
                <a:pos x="connsiteX2" y="connsiteY2"/>
              </a:cxn>
            </a:cxnLst>
            <a:rect l="l" t="t" r="r" b="b"/>
            <a:pathLst>
              <a:path w="6540344" h="1234952">
                <a:moveTo>
                  <a:pt x="924548" y="1234952"/>
                </a:moveTo>
                <a:cubicBezTo>
                  <a:pt x="219338" y="728868"/>
                  <a:pt x="-485871" y="222785"/>
                  <a:pt x="450095" y="61759"/>
                </a:cubicBezTo>
                <a:cubicBezTo>
                  <a:pt x="1386061" y="-99268"/>
                  <a:pt x="3963202" y="84762"/>
                  <a:pt x="6540344" y="268793"/>
                </a:cubicBezTo>
              </a:path>
            </a:pathLst>
          </a:cu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050" name="Picture 2" descr="Effetto Compton">
            <a:extLst>
              <a:ext uri="{FF2B5EF4-FFF2-40B4-BE49-F238E27FC236}">
                <a16:creationId xmlns:a16="http://schemas.microsoft.com/office/drawing/2014/main" id="{D855AB45-0D78-E993-C7C0-83FA00F2BD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5864" y="1505197"/>
            <a:ext cx="43815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212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5" descr="SigilloLogoLAST_WhiteOK">
            <a:extLst>
              <a:ext uri="{FF2B5EF4-FFF2-40B4-BE49-F238E27FC236}">
                <a16:creationId xmlns:a16="http://schemas.microsoft.com/office/drawing/2014/main" id="{F76F465E-AD5C-D915-5041-3A7CDA422C48}"/>
              </a:ext>
            </a:extLst>
          </p:cNvPr>
          <p:cNvPicPr/>
          <p:nvPr/>
        </p:nvPicPr>
        <p:blipFill>
          <a:blip r:embed="rId3"/>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20110701-4A4A-87E4-CCBA-EA02B37DA802}"/>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Feature Distribution</a:t>
            </a:r>
            <a:endParaRPr lang="en-GB" sz="3500" strike="noStrike" spc="-1" dirty="0">
              <a:solidFill>
                <a:srgbClr val="000000"/>
              </a:solidFill>
            </a:endParaRPr>
          </a:p>
        </p:txBody>
      </p:sp>
      <p:pic>
        <p:nvPicPr>
          <p:cNvPr id="2" name="Immagine 1">
            <a:extLst>
              <a:ext uri="{FF2B5EF4-FFF2-40B4-BE49-F238E27FC236}">
                <a16:creationId xmlns:a16="http://schemas.microsoft.com/office/drawing/2014/main" id="{39BE1F52-D5AA-CFA8-6B37-5DCD2BFF536D}"/>
              </a:ext>
            </a:extLst>
          </p:cNvPr>
          <p:cNvPicPr>
            <a:picLocks noChangeAspect="1"/>
          </p:cNvPicPr>
          <p:nvPr/>
        </p:nvPicPr>
        <p:blipFill>
          <a:blip r:embed="rId4"/>
          <a:stretch>
            <a:fillRect/>
          </a:stretch>
        </p:blipFill>
        <p:spPr>
          <a:xfrm>
            <a:off x="740544" y="2046174"/>
            <a:ext cx="5355456" cy="3554729"/>
          </a:xfrm>
          <a:prstGeom prst="rect">
            <a:avLst/>
          </a:prstGeom>
        </p:spPr>
      </p:pic>
      <p:pic>
        <p:nvPicPr>
          <p:cNvPr id="11" name="Immagine 10">
            <a:extLst>
              <a:ext uri="{FF2B5EF4-FFF2-40B4-BE49-F238E27FC236}">
                <a16:creationId xmlns:a16="http://schemas.microsoft.com/office/drawing/2014/main" id="{40F1BD4B-E5EC-8626-9FE4-0F2D5D545069}"/>
              </a:ext>
            </a:extLst>
          </p:cNvPr>
          <p:cNvPicPr>
            <a:picLocks noChangeAspect="1"/>
          </p:cNvPicPr>
          <p:nvPr/>
        </p:nvPicPr>
        <p:blipFill>
          <a:blip r:embed="rId5"/>
          <a:stretch>
            <a:fillRect/>
          </a:stretch>
        </p:blipFill>
        <p:spPr>
          <a:xfrm>
            <a:off x="7444596" y="3229761"/>
            <a:ext cx="3074138" cy="891274"/>
          </a:xfrm>
          <a:prstGeom prst="rect">
            <a:avLst/>
          </a:prstGeom>
        </p:spPr>
      </p:pic>
      <p:pic>
        <p:nvPicPr>
          <p:cNvPr id="13" name="Immagine 12">
            <a:extLst>
              <a:ext uri="{FF2B5EF4-FFF2-40B4-BE49-F238E27FC236}">
                <a16:creationId xmlns:a16="http://schemas.microsoft.com/office/drawing/2014/main" id="{D5E55532-AEA3-F906-4D95-ED2CF13E05E2}"/>
              </a:ext>
            </a:extLst>
          </p:cNvPr>
          <p:cNvPicPr>
            <a:picLocks noChangeAspect="1"/>
          </p:cNvPicPr>
          <p:nvPr/>
        </p:nvPicPr>
        <p:blipFill>
          <a:blip r:embed="rId6"/>
          <a:stretch>
            <a:fillRect/>
          </a:stretch>
        </p:blipFill>
        <p:spPr>
          <a:xfrm>
            <a:off x="7677801" y="2201449"/>
            <a:ext cx="2534004" cy="781159"/>
          </a:xfrm>
          <a:prstGeom prst="rect">
            <a:avLst/>
          </a:prstGeom>
        </p:spPr>
      </p:pic>
    </p:spTree>
    <p:extLst>
      <p:ext uri="{BB962C8B-B14F-4D97-AF65-F5344CB8AC3E}">
        <p14:creationId xmlns:p14="http://schemas.microsoft.com/office/powerpoint/2010/main" val="4121850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3845015" y="3106561"/>
            <a:ext cx="4498848"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PMT</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234219" y="400921"/>
            <a:ext cx="1720440" cy="768240"/>
          </a:xfrm>
          <a:prstGeom prst="rect">
            <a:avLst/>
          </a:prstGeom>
          <a:ln w="0">
            <a:noFill/>
          </a:ln>
        </p:spPr>
      </p:pic>
    </p:spTree>
    <p:extLst>
      <p:ext uri="{BB962C8B-B14F-4D97-AF65-F5344CB8AC3E}">
        <p14:creationId xmlns:p14="http://schemas.microsoft.com/office/powerpoint/2010/main" val="3788424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3845015" y="3106561"/>
            <a:ext cx="4498848"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PMT</a:t>
            </a:r>
            <a:endParaRPr lang="en-GB" sz="3600" spc="-1" dirty="0">
              <a:solidFill>
                <a:schemeClr val="tx2"/>
              </a:solidFill>
              <a:latin typeface="Arial"/>
            </a:endParaRPr>
          </a:p>
        </p:txBody>
      </p:sp>
      <p:pic>
        <p:nvPicPr>
          <p:cNvPr id="1026" name="Picture 2" descr="PMT Pulse Processing – PhysicsOpenLab">
            <a:extLst>
              <a:ext uri="{FF2B5EF4-FFF2-40B4-BE49-F238E27FC236}">
                <a16:creationId xmlns:a16="http://schemas.microsoft.com/office/drawing/2014/main" id="{F212D0B0-B2EF-E766-E974-8EB4D02E5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94" y="1677207"/>
            <a:ext cx="7832369" cy="3718152"/>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EDFB8EC9-0149-BA6A-25F5-468319FF7597}"/>
              </a:ext>
            </a:extLst>
          </p:cNvPr>
          <p:cNvPicPr>
            <a:picLocks noChangeAspect="1"/>
          </p:cNvPicPr>
          <p:nvPr/>
        </p:nvPicPr>
        <p:blipFill>
          <a:blip r:embed="rId4"/>
          <a:stretch>
            <a:fillRect/>
          </a:stretch>
        </p:blipFill>
        <p:spPr>
          <a:xfrm>
            <a:off x="9362565" y="3679166"/>
            <a:ext cx="2421351" cy="2510776"/>
          </a:xfrm>
          <a:prstGeom prst="rect">
            <a:avLst/>
          </a:prstGeom>
        </p:spPr>
      </p:pic>
      <p:sp>
        <p:nvSpPr>
          <p:cNvPr id="5" name="CasellaDiTesto 4">
            <a:extLst>
              <a:ext uri="{FF2B5EF4-FFF2-40B4-BE49-F238E27FC236}">
                <a16:creationId xmlns:a16="http://schemas.microsoft.com/office/drawing/2014/main" id="{B1EE6651-C6E0-1106-42DA-7430E2A395B5}"/>
              </a:ext>
            </a:extLst>
          </p:cNvPr>
          <p:cNvSpPr txBox="1"/>
          <p:nvPr/>
        </p:nvSpPr>
        <p:spPr>
          <a:xfrm>
            <a:off x="9290882" y="2444841"/>
            <a:ext cx="2493034" cy="1323439"/>
          </a:xfrm>
          <a:prstGeom prst="rect">
            <a:avLst/>
          </a:prstGeom>
          <a:noFill/>
        </p:spPr>
        <p:txBody>
          <a:bodyPr wrap="square" rtlCol="0">
            <a:spAutoFit/>
          </a:bodyPr>
          <a:lstStyle/>
          <a:p>
            <a:pPr algn="ctr"/>
            <a:r>
              <a:rPr lang="it-IT" sz="1600" dirty="0">
                <a:latin typeface="Times New Roman" panose="02020603050405020304" pitchFamily="18" charset="0"/>
                <a:cs typeface="Times New Roman" panose="02020603050405020304" pitchFamily="18" charset="0"/>
              </a:rPr>
              <a:t>Effetto fotoelettrico:</a:t>
            </a:r>
          </a:p>
          <a:p>
            <a:pPr algn="ctr"/>
            <a:r>
              <a:rPr lang="it-IT" sz="1600" dirty="0">
                <a:latin typeface="Times New Roman" panose="02020603050405020304" pitchFamily="18" charset="0"/>
                <a:cs typeface="Times New Roman" panose="02020603050405020304" pitchFamily="18" charset="0"/>
              </a:rPr>
              <a:t>una lastra metallica conduttrice investita da una radiazione UV si carica positivamente</a:t>
            </a:r>
          </a:p>
        </p:txBody>
      </p:sp>
    </p:spTree>
    <p:extLst>
      <p:ext uri="{BB962C8B-B14F-4D97-AF65-F5344CB8AC3E}">
        <p14:creationId xmlns:p14="http://schemas.microsoft.com/office/powerpoint/2010/main" val="2396799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3845015" y="3106561"/>
            <a:ext cx="4498848"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Rivelatore </a:t>
            </a:r>
            <a:r>
              <a:rPr lang="it-IT" sz="3600" b="1" spc="-1" dirty="0" err="1">
                <a:solidFill>
                  <a:schemeClr val="tx2"/>
                </a:solidFill>
                <a:latin typeface="Times New Roman"/>
              </a:rPr>
              <a:t>Cherenkov</a:t>
            </a:r>
            <a:endParaRPr lang="en-GB" sz="3600" b="1" spc="-1" dirty="0">
              <a:solidFill>
                <a:schemeClr val="tx2"/>
              </a:solidFill>
              <a:latin typeface="Times New Roman"/>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234219" y="400921"/>
            <a:ext cx="1720440" cy="768240"/>
          </a:xfrm>
          <a:prstGeom prst="rect">
            <a:avLst/>
          </a:prstGeom>
          <a:ln w="0">
            <a:noFill/>
          </a:ln>
        </p:spPr>
      </p:pic>
    </p:spTree>
    <p:extLst>
      <p:ext uri="{BB962C8B-B14F-4D97-AF65-F5344CB8AC3E}">
        <p14:creationId xmlns:p14="http://schemas.microsoft.com/office/powerpoint/2010/main" val="377773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Immagine 11"/>
          <p:cNvPicPr/>
          <p:nvPr/>
        </p:nvPicPr>
        <p:blipFill>
          <a:blip r:embed="rId3"/>
          <a:stretch/>
        </p:blipFill>
        <p:spPr>
          <a:xfrm>
            <a:off x="1098750" y="2935826"/>
            <a:ext cx="5038560" cy="2537662"/>
          </a:xfrm>
          <a:prstGeom prst="rect">
            <a:avLst/>
          </a:prstGeom>
          <a:ln w="0">
            <a:noFill/>
          </a:ln>
        </p:spPr>
      </p:pic>
      <p:sp>
        <p:nvSpPr>
          <p:cNvPr id="208" name="CasellaDiTesto 24"/>
          <p:cNvSpPr/>
          <p:nvPr/>
        </p:nvSpPr>
        <p:spPr>
          <a:xfrm>
            <a:off x="6371310" y="2930877"/>
            <a:ext cx="467892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buClr>
                <a:srgbClr val="000000"/>
              </a:buClr>
            </a:pPr>
            <a:r>
              <a:rPr lang="it-IT" sz="1600" b="1" spc="-1" dirty="0">
                <a:solidFill>
                  <a:srgbClr val="5C646F"/>
                </a:solidFill>
                <a:latin typeface="Times New Roman"/>
                <a:ea typeface="DejaVu Sans"/>
              </a:rPr>
              <a:t>1. Prompt </a:t>
            </a:r>
            <a:r>
              <a:rPr lang="it-IT" sz="1600" b="1" spc="-1" dirty="0" err="1">
                <a:solidFill>
                  <a:srgbClr val="5C646F"/>
                </a:solidFill>
                <a:latin typeface="Times New Roman"/>
                <a:ea typeface="DejaVu Sans"/>
              </a:rPr>
              <a:t>Signal</a:t>
            </a:r>
            <a:endParaRPr lang="en-GB" sz="1600" b="1" spc="-1" dirty="0">
              <a:solidFill>
                <a:srgbClr val="5C646F"/>
              </a:solidFill>
              <a:latin typeface="Times New Roman"/>
              <a:ea typeface="DejaVu Sans"/>
            </a:endParaRPr>
          </a:p>
          <a:p>
            <a:pPr marL="285750" indent="-285750">
              <a:lnSpc>
                <a:spcPct val="100000"/>
              </a:lnSpc>
              <a:buClr>
                <a:srgbClr val="000000"/>
              </a:buClr>
              <a:buFont typeface="Arial" panose="020B0604020202020204" pitchFamily="34" charset="0"/>
              <a:buChar char="•"/>
            </a:pPr>
            <a:r>
              <a:rPr lang="it-IT" sz="1600" b="0" strike="noStrike" spc="-1" dirty="0">
                <a:solidFill>
                  <a:srgbClr val="000000"/>
                </a:solidFill>
                <a:latin typeface="Times New Roman"/>
                <a:ea typeface="DejaVu Sans"/>
              </a:rPr>
              <a:t>Il </a:t>
            </a:r>
            <a:r>
              <a:rPr lang="it-IT" sz="1600" b="0" strike="noStrike" spc="-1" dirty="0">
                <a:solidFill>
                  <a:srgbClr val="000000"/>
                </a:solidFill>
                <a:latin typeface="TexMaths Symbols"/>
                <a:ea typeface="TexMaths Symbols"/>
              </a:rPr>
              <a:t>e</a:t>
            </a:r>
            <a:r>
              <a:rPr lang="it-IT" sz="1600" b="0" strike="noStrike" spc="-1" baseline="33000" dirty="0">
                <a:solidFill>
                  <a:srgbClr val="000000"/>
                </a:solidFill>
                <a:latin typeface="TexMaths Symbols"/>
                <a:ea typeface="TexMaths Symbols"/>
              </a:rPr>
              <a:t>+</a:t>
            </a:r>
            <a:r>
              <a:rPr lang="it-IT" sz="1600" b="0" strike="noStrike" spc="-1" dirty="0">
                <a:solidFill>
                  <a:srgbClr val="000000"/>
                </a:solidFill>
                <a:latin typeface="Times New Roman"/>
                <a:ea typeface="Times New Roman"/>
              </a:rPr>
              <a:t> </a:t>
            </a:r>
            <a:r>
              <a:rPr lang="it-IT" sz="1600" b="0" strike="noStrike" spc="-1" dirty="0">
                <a:solidFill>
                  <a:srgbClr val="000000"/>
                </a:solidFill>
                <a:latin typeface="Times New Roman"/>
                <a:ea typeface="DejaVu Sans"/>
              </a:rPr>
              <a:t>deposita l’energia nel liquido scintillatore attraverso un processo di ionizzazione.</a:t>
            </a:r>
            <a:endParaRPr lang="en-GB" sz="1600" b="0" strike="noStrike" spc="-1" dirty="0">
              <a:solidFill>
                <a:srgbClr val="000000"/>
              </a:solidFill>
              <a:latin typeface="Arial"/>
            </a:endParaRPr>
          </a:p>
        </p:txBody>
      </p:sp>
      <p:grpSp>
        <p:nvGrpSpPr>
          <p:cNvPr id="210" name="Gruppo 267"/>
          <p:cNvGrpSpPr/>
          <p:nvPr/>
        </p:nvGrpSpPr>
        <p:grpSpPr>
          <a:xfrm>
            <a:off x="6096000" y="1859005"/>
            <a:ext cx="2544840" cy="365400"/>
            <a:chOff x="3340800" y="1805400"/>
            <a:chExt cx="2544840" cy="365400"/>
          </a:xfrm>
        </p:grpSpPr>
        <p:sp>
          <p:nvSpPr>
            <p:cNvPr id="211" name="Figura a mano libera: forma 268"/>
            <p:cNvSpPr/>
            <p:nvPr/>
          </p:nvSpPr>
          <p:spPr>
            <a:xfrm>
              <a:off x="3358800" y="1823400"/>
              <a:ext cx="2508840" cy="329400"/>
            </a:xfrm>
            <a:custGeom>
              <a:avLst/>
              <a:gdLst>
                <a:gd name="textAreaLeft" fmla="*/ 0 w 2508840"/>
                <a:gd name="textAreaRight" fmla="*/ 2510280 w 2508840"/>
                <a:gd name="textAreaTop" fmla="*/ 0 h 329400"/>
                <a:gd name="textAreaBottom" fmla="*/ 330840 h 329400"/>
              </a:gdLst>
              <a:ahLst/>
              <a:cxnLst/>
              <a:rect l="textAreaLeft" t="textAreaTop" r="textAreaRight" b="textAreaBottom"/>
              <a:pathLst>
                <a:path w="6973" h="919">
                  <a:moveTo>
                    <a:pt x="3485" y="919"/>
                  </a:moveTo>
                  <a:cubicBezTo>
                    <a:pt x="2324" y="919"/>
                    <a:pt x="1162" y="919"/>
                    <a:pt x="0" y="919"/>
                  </a:cubicBezTo>
                  <a:cubicBezTo>
                    <a:pt x="0" y="613"/>
                    <a:pt x="0" y="306"/>
                    <a:pt x="0" y="0"/>
                  </a:cubicBezTo>
                  <a:cubicBezTo>
                    <a:pt x="2324" y="0"/>
                    <a:pt x="4649" y="0"/>
                    <a:pt x="6973" y="0"/>
                  </a:cubicBezTo>
                  <a:cubicBezTo>
                    <a:pt x="6973" y="306"/>
                    <a:pt x="6973" y="613"/>
                    <a:pt x="6973" y="919"/>
                  </a:cubicBezTo>
                  <a:cubicBezTo>
                    <a:pt x="5810" y="919"/>
                    <a:pt x="4648" y="919"/>
                    <a:pt x="3485" y="919"/>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212" name="Figura a mano libera: forma 269"/>
            <p:cNvSpPr/>
            <p:nvPr/>
          </p:nvSpPr>
          <p:spPr>
            <a:xfrm>
              <a:off x="3340800" y="1895760"/>
              <a:ext cx="196200" cy="12600"/>
            </a:xfrm>
            <a:custGeom>
              <a:avLst/>
              <a:gdLst>
                <a:gd name="textAreaLeft" fmla="*/ 0 w 196200"/>
                <a:gd name="textAreaRight" fmla="*/ 197640 w 196200"/>
                <a:gd name="textAreaTop" fmla="*/ 0 h 12600"/>
                <a:gd name="textAreaBottom" fmla="*/ 14040 h 12600"/>
              </a:gdLst>
              <a:ahLst/>
              <a:cxnLst/>
              <a:rect l="textAreaLeft" t="textAreaTop" r="textAreaRight" b="textAreaBottom"/>
              <a:pathLst>
                <a:path w="549" h="39">
                  <a:moveTo>
                    <a:pt x="274" y="39"/>
                  </a:moveTo>
                  <a:cubicBezTo>
                    <a:pt x="183" y="39"/>
                    <a:pt x="91" y="39"/>
                    <a:pt x="0" y="39"/>
                  </a:cubicBezTo>
                  <a:cubicBezTo>
                    <a:pt x="0" y="26"/>
                    <a:pt x="0" y="13"/>
                    <a:pt x="0" y="0"/>
                  </a:cubicBezTo>
                  <a:cubicBezTo>
                    <a:pt x="183" y="0"/>
                    <a:pt x="366" y="0"/>
                    <a:pt x="549" y="0"/>
                  </a:cubicBezTo>
                  <a:cubicBezTo>
                    <a:pt x="549" y="13"/>
                    <a:pt x="549" y="26"/>
                    <a:pt x="549" y="39"/>
                  </a:cubicBezTo>
                  <a:cubicBezTo>
                    <a:pt x="457" y="39"/>
                    <a:pt x="366" y="39"/>
                    <a:pt x="274" y="3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13" name="Figura a mano libera: forma 270"/>
            <p:cNvSpPr/>
            <p:nvPr/>
          </p:nvSpPr>
          <p:spPr>
            <a:xfrm>
              <a:off x="3359880" y="1947960"/>
              <a:ext cx="164880" cy="154440"/>
            </a:xfrm>
            <a:custGeom>
              <a:avLst/>
              <a:gdLst>
                <a:gd name="textAreaLeft" fmla="*/ 0 w 164880"/>
                <a:gd name="textAreaRight" fmla="*/ 166320 w 164880"/>
                <a:gd name="textAreaTop" fmla="*/ 0 h 154440"/>
                <a:gd name="textAreaBottom" fmla="*/ 155880 h 154440"/>
              </a:gdLst>
              <a:ahLst/>
              <a:cxnLst/>
              <a:rect l="textAreaLeft" t="textAreaTop" r="textAreaRight" b="textAreaBottom"/>
              <a:pathLst>
                <a:path w="462" h="433">
                  <a:moveTo>
                    <a:pt x="168" y="12"/>
                  </a:moveTo>
                  <a:cubicBezTo>
                    <a:pt x="168" y="9"/>
                    <a:pt x="168" y="0"/>
                    <a:pt x="154" y="0"/>
                  </a:cubicBezTo>
                  <a:cubicBezTo>
                    <a:pt x="132" y="0"/>
                    <a:pt x="62" y="9"/>
                    <a:pt x="34" y="9"/>
                  </a:cubicBezTo>
                  <a:cubicBezTo>
                    <a:pt x="28" y="12"/>
                    <a:pt x="17" y="12"/>
                    <a:pt x="17" y="28"/>
                  </a:cubicBezTo>
                  <a:cubicBezTo>
                    <a:pt x="17" y="42"/>
                    <a:pt x="25" y="42"/>
                    <a:pt x="39" y="42"/>
                  </a:cubicBezTo>
                  <a:cubicBezTo>
                    <a:pt x="87" y="42"/>
                    <a:pt x="90" y="48"/>
                    <a:pt x="90" y="59"/>
                  </a:cubicBezTo>
                  <a:cubicBezTo>
                    <a:pt x="90" y="65"/>
                    <a:pt x="79" y="109"/>
                    <a:pt x="70" y="137"/>
                  </a:cubicBezTo>
                  <a:cubicBezTo>
                    <a:pt x="51" y="217"/>
                    <a:pt x="31" y="297"/>
                    <a:pt x="11" y="377"/>
                  </a:cubicBezTo>
                  <a:cubicBezTo>
                    <a:pt x="6" y="391"/>
                    <a:pt x="0" y="419"/>
                    <a:pt x="0" y="422"/>
                  </a:cubicBezTo>
                  <a:cubicBezTo>
                    <a:pt x="0" y="430"/>
                    <a:pt x="9" y="433"/>
                    <a:pt x="14" y="433"/>
                  </a:cubicBezTo>
                  <a:cubicBezTo>
                    <a:pt x="19" y="433"/>
                    <a:pt x="23" y="433"/>
                    <a:pt x="28" y="433"/>
                  </a:cubicBezTo>
                  <a:cubicBezTo>
                    <a:pt x="98" y="422"/>
                    <a:pt x="204" y="383"/>
                    <a:pt x="305" y="288"/>
                  </a:cubicBezTo>
                  <a:cubicBezTo>
                    <a:pt x="437" y="168"/>
                    <a:pt x="462" y="34"/>
                    <a:pt x="462" y="26"/>
                  </a:cubicBezTo>
                  <a:cubicBezTo>
                    <a:pt x="462" y="9"/>
                    <a:pt x="451" y="0"/>
                    <a:pt x="434" y="0"/>
                  </a:cubicBezTo>
                  <a:cubicBezTo>
                    <a:pt x="426" y="0"/>
                    <a:pt x="403" y="3"/>
                    <a:pt x="395" y="31"/>
                  </a:cubicBezTo>
                  <a:cubicBezTo>
                    <a:pt x="333" y="255"/>
                    <a:pt x="185" y="363"/>
                    <a:pt x="70" y="400"/>
                  </a:cubicBezTo>
                  <a:cubicBezTo>
                    <a:pt x="103" y="270"/>
                    <a:pt x="135" y="141"/>
                    <a:pt x="168" y="12"/>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14" name="Figura a mano libera: forma 271"/>
            <p:cNvSpPr/>
            <p:nvPr/>
          </p:nvSpPr>
          <p:spPr>
            <a:xfrm>
              <a:off x="3555360" y="2047680"/>
              <a:ext cx="104400" cy="110160"/>
            </a:xfrm>
            <a:custGeom>
              <a:avLst/>
              <a:gdLst>
                <a:gd name="textAreaLeft" fmla="*/ 0 w 104400"/>
                <a:gd name="textAreaRight" fmla="*/ 105840 w 104400"/>
                <a:gd name="textAreaTop" fmla="*/ 0 h 110160"/>
                <a:gd name="textAreaBottom" fmla="*/ 111600 h 110160"/>
              </a:gdLst>
              <a:ahLst/>
              <a:cxnLst/>
              <a:rect l="textAreaLeft" t="textAreaTop" r="textAreaRight" b="textAreaBottom"/>
              <a:pathLst>
                <a:path w="294" h="310">
                  <a:moveTo>
                    <a:pt x="107" y="145"/>
                  </a:moveTo>
                  <a:cubicBezTo>
                    <a:pt x="126" y="145"/>
                    <a:pt x="182" y="145"/>
                    <a:pt x="218" y="131"/>
                  </a:cubicBezTo>
                  <a:cubicBezTo>
                    <a:pt x="269" y="114"/>
                    <a:pt x="277" y="81"/>
                    <a:pt x="277" y="61"/>
                  </a:cubicBezTo>
                  <a:cubicBezTo>
                    <a:pt x="277" y="22"/>
                    <a:pt x="241" y="0"/>
                    <a:pt x="193" y="0"/>
                  </a:cubicBezTo>
                  <a:cubicBezTo>
                    <a:pt x="109" y="0"/>
                    <a:pt x="0" y="64"/>
                    <a:pt x="0" y="181"/>
                  </a:cubicBezTo>
                  <a:cubicBezTo>
                    <a:pt x="0" y="248"/>
                    <a:pt x="42" y="310"/>
                    <a:pt x="123" y="310"/>
                  </a:cubicBezTo>
                  <a:cubicBezTo>
                    <a:pt x="238" y="310"/>
                    <a:pt x="294" y="243"/>
                    <a:pt x="294" y="232"/>
                  </a:cubicBezTo>
                  <a:cubicBezTo>
                    <a:pt x="294" y="229"/>
                    <a:pt x="288" y="220"/>
                    <a:pt x="283" y="220"/>
                  </a:cubicBezTo>
                  <a:cubicBezTo>
                    <a:pt x="277" y="220"/>
                    <a:pt x="277" y="220"/>
                    <a:pt x="272" y="226"/>
                  </a:cubicBezTo>
                  <a:cubicBezTo>
                    <a:pt x="218" y="290"/>
                    <a:pt x="137" y="290"/>
                    <a:pt x="123" y="290"/>
                  </a:cubicBezTo>
                  <a:cubicBezTo>
                    <a:pt x="84" y="290"/>
                    <a:pt x="56" y="262"/>
                    <a:pt x="56" y="206"/>
                  </a:cubicBezTo>
                  <a:cubicBezTo>
                    <a:pt x="56" y="198"/>
                    <a:pt x="56" y="184"/>
                    <a:pt x="65" y="145"/>
                  </a:cubicBezTo>
                  <a:cubicBezTo>
                    <a:pt x="79" y="145"/>
                    <a:pt x="93" y="145"/>
                    <a:pt x="107" y="145"/>
                  </a:cubicBezTo>
                  <a:moveTo>
                    <a:pt x="70" y="128"/>
                  </a:moveTo>
                  <a:cubicBezTo>
                    <a:pt x="98" y="28"/>
                    <a:pt x="174" y="19"/>
                    <a:pt x="193" y="19"/>
                  </a:cubicBezTo>
                  <a:cubicBezTo>
                    <a:pt x="224" y="19"/>
                    <a:pt x="249" y="33"/>
                    <a:pt x="249" y="61"/>
                  </a:cubicBezTo>
                  <a:cubicBezTo>
                    <a:pt x="249" y="128"/>
                    <a:pt x="132" y="128"/>
                    <a:pt x="104" y="128"/>
                  </a:cubicBezTo>
                  <a:cubicBezTo>
                    <a:pt x="93" y="128"/>
                    <a:pt x="81" y="128"/>
                    <a:pt x="70" y="12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15" name="Figura a mano libera: forma 272"/>
            <p:cNvSpPr/>
            <p:nvPr/>
          </p:nvSpPr>
          <p:spPr>
            <a:xfrm>
              <a:off x="3789360" y="1897920"/>
              <a:ext cx="233280" cy="233640"/>
            </a:xfrm>
            <a:custGeom>
              <a:avLst/>
              <a:gdLst>
                <a:gd name="textAreaLeft" fmla="*/ 0 w 233280"/>
                <a:gd name="textAreaRight" fmla="*/ 234720 w 233280"/>
                <a:gd name="textAreaTop" fmla="*/ 0 h 233640"/>
                <a:gd name="textAreaBottom" fmla="*/ 235080 h 233640"/>
              </a:gdLst>
              <a:ahLst/>
              <a:cxnLst/>
              <a:rect l="textAreaLeft" t="textAreaTop" r="textAreaRight" b="textAreaBottom"/>
              <a:pathLst>
                <a:path w="652" h="653">
                  <a:moveTo>
                    <a:pt x="347" y="346"/>
                  </a:moveTo>
                  <a:cubicBezTo>
                    <a:pt x="438" y="346"/>
                    <a:pt x="529" y="346"/>
                    <a:pt x="621" y="346"/>
                  </a:cubicBezTo>
                  <a:cubicBezTo>
                    <a:pt x="635" y="346"/>
                    <a:pt x="652" y="346"/>
                    <a:pt x="652" y="326"/>
                  </a:cubicBezTo>
                  <a:cubicBezTo>
                    <a:pt x="652" y="307"/>
                    <a:pt x="635" y="307"/>
                    <a:pt x="621" y="307"/>
                  </a:cubicBezTo>
                  <a:cubicBezTo>
                    <a:pt x="529" y="307"/>
                    <a:pt x="438" y="307"/>
                    <a:pt x="347" y="307"/>
                  </a:cubicBezTo>
                  <a:cubicBezTo>
                    <a:pt x="347" y="216"/>
                    <a:pt x="347" y="125"/>
                    <a:pt x="347" y="33"/>
                  </a:cubicBezTo>
                  <a:cubicBezTo>
                    <a:pt x="347" y="19"/>
                    <a:pt x="347" y="0"/>
                    <a:pt x="327" y="0"/>
                  </a:cubicBezTo>
                  <a:cubicBezTo>
                    <a:pt x="307" y="0"/>
                    <a:pt x="307" y="19"/>
                    <a:pt x="307" y="33"/>
                  </a:cubicBezTo>
                  <a:cubicBezTo>
                    <a:pt x="307" y="125"/>
                    <a:pt x="307" y="216"/>
                    <a:pt x="307" y="307"/>
                  </a:cubicBezTo>
                  <a:cubicBezTo>
                    <a:pt x="215" y="307"/>
                    <a:pt x="123" y="307"/>
                    <a:pt x="30" y="307"/>
                  </a:cubicBezTo>
                  <a:cubicBezTo>
                    <a:pt x="16" y="307"/>
                    <a:pt x="0" y="307"/>
                    <a:pt x="0" y="326"/>
                  </a:cubicBezTo>
                  <a:cubicBezTo>
                    <a:pt x="0" y="346"/>
                    <a:pt x="16" y="346"/>
                    <a:pt x="30" y="346"/>
                  </a:cubicBezTo>
                  <a:cubicBezTo>
                    <a:pt x="123" y="346"/>
                    <a:pt x="215" y="346"/>
                    <a:pt x="307" y="346"/>
                  </a:cubicBezTo>
                  <a:cubicBezTo>
                    <a:pt x="307" y="437"/>
                    <a:pt x="307" y="528"/>
                    <a:pt x="307" y="620"/>
                  </a:cubicBezTo>
                  <a:cubicBezTo>
                    <a:pt x="307" y="634"/>
                    <a:pt x="307" y="653"/>
                    <a:pt x="327" y="653"/>
                  </a:cubicBezTo>
                  <a:cubicBezTo>
                    <a:pt x="347" y="653"/>
                    <a:pt x="347" y="634"/>
                    <a:pt x="347" y="620"/>
                  </a:cubicBezTo>
                  <a:cubicBezTo>
                    <a:pt x="347" y="528"/>
                    <a:pt x="347" y="437"/>
                    <a:pt x="347" y="34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16" name="Figura a mano libera: forma 273"/>
            <p:cNvSpPr/>
            <p:nvPr/>
          </p:nvSpPr>
          <p:spPr>
            <a:xfrm>
              <a:off x="4111560" y="1947960"/>
              <a:ext cx="183960" cy="222840"/>
            </a:xfrm>
            <a:custGeom>
              <a:avLst/>
              <a:gdLst>
                <a:gd name="textAreaLeft" fmla="*/ 0 w 183960"/>
                <a:gd name="textAreaRight" fmla="*/ 185400 w 183960"/>
                <a:gd name="textAreaTop" fmla="*/ 0 h 222840"/>
                <a:gd name="textAreaBottom" fmla="*/ 224280 h 222840"/>
              </a:gdLst>
              <a:ahLst/>
              <a:cxnLst/>
              <a:rect l="textAreaLeft" t="textAreaTop" r="textAreaRight" b="textAreaBottom"/>
              <a:pathLst>
                <a:path w="515" h="623">
                  <a:moveTo>
                    <a:pt x="76" y="553"/>
                  </a:moveTo>
                  <a:cubicBezTo>
                    <a:pt x="67" y="584"/>
                    <a:pt x="67" y="592"/>
                    <a:pt x="23" y="592"/>
                  </a:cubicBezTo>
                  <a:cubicBezTo>
                    <a:pt x="11" y="592"/>
                    <a:pt x="0" y="592"/>
                    <a:pt x="0" y="612"/>
                  </a:cubicBezTo>
                  <a:cubicBezTo>
                    <a:pt x="0" y="618"/>
                    <a:pt x="6" y="623"/>
                    <a:pt x="14" y="623"/>
                  </a:cubicBezTo>
                  <a:cubicBezTo>
                    <a:pt x="39" y="623"/>
                    <a:pt x="67" y="620"/>
                    <a:pt x="95" y="620"/>
                  </a:cubicBezTo>
                  <a:cubicBezTo>
                    <a:pt x="129" y="620"/>
                    <a:pt x="163" y="623"/>
                    <a:pt x="193" y="623"/>
                  </a:cubicBezTo>
                  <a:cubicBezTo>
                    <a:pt x="199" y="623"/>
                    <a:pt x="210" y="623"/>
                    <a:pt x="210" y="604"/>
                  </a:cubicBezTo>
                  <a:cubicBezTo>
                    <a:pt x="210" y="592"/>
                    <a:pt x="202" y="592"/>
                    <a:pt x="188" y="592"/>
                  </a:cubicBezTo>
                  <a:cubicBezTo>
                    <a:pt x="137" y="592"/>
                    <a:pt x="137" y="584"/>
                    <a:pt x="137" y="576"/>
                  </a:cubicBezTo>
                  <a:cubicBezTo>
                    <a:pt x="137" y="564"/>
                    <a:pt x="179" y="405"/>
                    <a:pt x="188" y="380"/>
                  </a:cubicBezTo>
                  <a:cubicBezTo>
                    <a:pt x="199" y="408"/>
                    <a:pt x="227" y="444"/>
                    <a:pt x="277" y="444"/>
                  </a:cubicBezTo>
                  <a:cubicBezTo>
                    <a:pt x="392" y="444"/>
                    <a:pt x="515" y="299"/>
                    <a:pt x="515" y="157"/>
                  </a:cubicBezTo>
                  <a:cubicBezTo>
                    <a:pt x="515" y="65"/>
                    <a:pt x="459" y="0"/>
                    <a:pt x="384" y="0"/>
                  </a:cubicBezTo>
                  <a:cubicBezTo>
                    <a:pt x="333" y="0"/>
                    <a:pt x="286" y="34"/>
                    <a:pt x="255" y="73"/>
                  </a:cubicBezTo>
                  <a:cubicBezTo>
                    <a:pt x="244" y="20"/>
                    <a:pt x="202" y="0"/>
                    <a:pt x="165" y="0"/>
                  </a:cubicBezTo>
                  <a:cubicBezTo>
                    <a:pt x="121" y="0"/>
                    <a:pt x="101" y="40"/>
                    <a:pt x="93" y="56"/>
                  </a:cubicBezTo>
                  <a:cubicBezTo>
                    <a:pt x="76" y="90"/>
                    <a:pt x="62" y="148"/>
                    <a:pt x="62" y="151"/>
                  </a:cubicBezTo>
                  <a:cubicBezTo>
                    <a:pt x="62" y="160"/>
                    <a:pt x="73" y="160"/>
                    <a:pt x="76" y="160"/>
                  </a:cubicBezTo>
                  <a:cubicBezTo>
                    <a:pt x="84" y="160"/>
                    <a:pt x="84" y="160"/>
                    <a:pt x="93" y="137"/>
                  </a:cubicBezTo>
                  <a:cubicBezTo>
                    <a:pt x="109" y="67"/>
                    <a:pt x="129" y="23"/>
                    <a:pt x="163" y="23"/>
                  </a:cubicBezTo>
                  <a:cubicBezTo>
                    <a:pt x="179" y="23"/>
                    <a:pt x="193" y="28"/>
                    <a:pt x="193" y="67"/>
                  </a:cubicBezTo>
                  <a:cubicBezTo>
                    <a:pt x="193" y="90"/>
                    <a:pt x="191" y="101"/>
                    <a:pt x="188" y="118"/>
                  </a:cubicBezTo>
                  <a:cubicBezTo>
                    <a:pt x="150" y="263"/>
                    <a:pt x="113" y="408"/>
                    <a:pt x="76" y="553"/>
                  </a:cubicBezTo>
                  <a:moveTo>
                    <a:pt x="249" y="126"/>
                  </a:moveTo>
                  <a:cubicBezTo>
                    <a:pt x="258" y="101"/>
                    <a:pt x="283" y="73"/>
                    <a:pt x="300" y="59"/>
                  </a:cubicBezTo>
                  <a:cubicBezTo>
                    <a:pt x="336" y="28"/>
                    <a:pt x="364" y="23"/>
                    <a:pt x="381" y="23"/>
                  </a:cubicBezTo>
                  <a:cubicBezTo>
                    <a:pt x="420" y="23"/>
                    <a:pt x="442" y="58"/>
                    <a:pt x="442" y="115"/>
                  </a:cubicBezTo>
                  <a:cubicBezTo>
                    <a:pt x="442" y="172"/>
                    <a:pt x="412" y="285"/>
                    <a:pt x="392" y="322"/>
                  </a:cubicBezTo>
                  <a:cubicBezTo>
                    <a:pt x="358" y="389"/>
                    <a:pt x="314" y="422"/>
                    <a:pt x="277" y="422"/>
                  </a:cubicBezTo>
                  <a:cubicBezTo>
                    <a:pt x="210" y="422"/>
                    <a:pt x="199" y="341"/>
                    <a:pt x="199" y="335"/>
                  </a:cubicBezTo>
                  <a:cubicBezTo>
                    <a:pt x="199" y="333"/>
                    <a:pt x="199" y="330"/>
                    <a:pt x="202" y="319"/>
                  </a:cubicBezTo>
                  <a:cubicBezTo>
                    <a:pt x="218" y="255"/>
                    <a:pt x="233" y="190"/>
                    <a:pt x="249" y="12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17" name="Figura a mano libera: forma 274"/>
            <p:cNvSpPr/>
            <p:nvPr/>
          </p:nvSpPr>
          <p:spPr>
            <a:xfrm>
              <a:off x="4419000" y="1923840"/>
              <a:ext cx="312840" cy="182520"/>
            </a:xfrm>
            <a:custGeom>
              <a:avLst/>
              <a:gdLst>
                <a:gd name="textAreaLeft" fmla="*/ 0 w 312840"/>
                <a:gd name="textAreaRight" fmla="*/ 314280 w 312840"/>
                <a:gd name="textAreaTop" fmla="*/ 0 h 182520"/>
                <a:gd name="textAreaBottom" fmla="*/ 183960 h 182520"/>
              </a:gdLst>
              <a:ahLst/>
              <a:cxnLst/>
              <a:rect l="textAreaLeft" t="textAreaTop" r="textAreaRight" b="textAreaBottom"/>
              <a:pathLst>
                <a:path w="873" h="511">
                  <a:moveTo>
                    <a:pt x="767" y="274"/>
                  </a:moveTo>
                  <a:cubicBezTo>
                    <a:pt x="714" y="316"/>
                    <a:pt x="686" y="355"/>
                    <a:pt x="677" y="369"/>
                  </a:cubicBezTo>
                  <a:cubicBezTo>
                    <a:pt x="632" y="436"/>
                    <a:pt x="644" y="455"/>
                    <a:pt x="627" y="497"/>
                  </a:cubicBezTo>
                  <a:cubicBezTo>
                    <a:pt x="627" y="511"/>
                    <a:pt x="638" y="511"/>
                    <a:pt x="646" y="511"/>
                  </a:cubicBezTo>
                  <a:cubicBezTo>
                    <a:pt x="663" y="511"/>
                    <a:pt x="663" y="509"/>
                    <a:pt x="666" y="492"/>
                  </a:cubicBezTo>
                  <a:cubicBezTo>
                    <a:pt x="688" y="394"/>
                    <a:pt x="747" y="313"/>
                    <a:pt x="859" y="268"/>
                  </a:cubicBezTo>
                  <a:cubicBezTo>
                    <a:pt x="870" y="263"/>
                    <a:pt x="873" y="261"/>
                    <a:pt x="873" y="254"/>
                  </a:cubicBezTo>
                  <a:cubicBezTo>
                    <a:pt x="873" y="248"/>
                    <a:pt x="868" y="246"/>
                    <a:pt x="865" y="243"/>
                  </a:cubicBezTo>
                  <a:cubicBezTo>
                    <a:pt x="823" y="227"/>
                    <a:pt x="702" y="179"/>
                    <a:pt x="666" y="14"/>
                  </a:cubicBezTo>
                  <a:cubicBezTo>
                    <a:pt x="663" y="3"/>
                    <a:pt x="663" y="0"/>
                    <a:pt x="646" y="0"/>
                  </a:cubicBezTo>
                  <a:cubicBezTo>
                    <a:pt x="638" y="0"/>
                    <a:pt x="627" y="0"/>
                    <a:pt x="627" y="12"/>
                  </a:cubicBezTo>
                  <a:cubicBezTo>
                    <a:pt x="627" y="14"/>
                    <a:pt x="635" y="76"/>
                    <a:pt x="677" y="140"/>
                  </a:cubicBezTo>
                  <a:cubicBezTo>
                    <a:pt x="697" y="171"/>
                    <a:pt x="725" y="204"/>
                    <a:pt x="767" y="235"/>
                  </a:cubicBezTo>
                  <a:cubicBezTo>
                    <a:pt x="523" y="235"/>
                    <a:pt x="280" y="235"/>
                    <a:pt x="36" y="235"/>
                  </a:cubicBezTo>
                  <a:cubicBezTo>
                    <a:pt x="19" y="235"/>
                    <a:pt x="0" y="235"/>
                    <a:pt x="0" y="254"/>
                  </a:cubicBezTo>
                  <a:cubicBezTo>
                    <a:pt x="0" y="274"/>
                    <a:pt x="19" y="274"/>
                    <a:pt x="36" y="274"/>
                  </a:cubicBezTo>
                  <a:cubicBezTo>
                    <a:pt x="280" y="274"/>
                    <a:pt x="523" y="274"/>
                    <a:pt x="767" y="27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18" name="Figura a mano libera: forma 275"/>
            <p:cNvSpPr/>
            <p:nvPr/>
          </p:nvSpPr>
          <p:spPr>
            <a:xfrm>
              <a:off x="4868280" y="1947960"/>
              <a:ext cx="134640" cy="158400"/>
            </a:xfrm>
            <a:custGeom>
              <a:avLst/>
              <a:gdLst>
                <a:gd name="textAreaLeft" fmla="*/ 0 w 134640"/>
                <a:gd name="textAreaRight" fmla="*/ 136080 w 134640"/>
                <a:gd name="textAreaTop" fmla="*/ 0 h 158400"/>
                <a:gd name="textAreaBottom" fmla="*/ 159840 h 158400"/>
              </a:gdLst>
              <a:ahLst/>
              <a:cxnLst/>
              <a:rect l="textAreaLeft" t="textAreaTop" r="textAreaRight" b="textAreaBottom"/>
              <a:pathLst>
                <a:path w="378" h="444">
                  <a:moveTo>
                    <a:pt x="140" y="207"/>
                  </a:moveTo>
                  <a:cubicBezTo>
                    <a:pt x="168" y="207"/>
                    <a:pt x="241" y="204"/>
                    <a:pt x="289" y="185"/>
                  </a:cubicBezTo>
                  <a:cubicBezTo>
                    <a:pt x="359" y="154"/>
                    <a:pt x="364" y="98"/>
                    <a:pt x="364" y="84"/>
                  </a:cubicBezTo>
                  <a:cubicBezTo>
                    <a:pt x="364" y="40"/>
                    <a:pt x="325" y="0"/>
                    <a:pt x="258" y="0"/>
                  </a:cubicBezTo>
                  <a:cubicBezTo>
                    <a:pt x="149" y="0"/>
                    <a:pt x="0" y="95"/>
                    <a:pt x="0" y="266"/>
                  </a:cubicBezTo>
                  <a:cubicBezTo>
                    <a:pt x="0" y="366"/>
                    <a:pt x="59" y="444"/>
                    <a:pt x="154" y="444"/>
                  </a:cubicBezTo>
                  <a:cubicBezTo>
                    <a:pt x="294" y="444"/>
                    <a:pt x="378" y="341"/>
                    <a:pt x="378" y="327"/>
                  </a:cubicBezTo>
                  <a:cubicBezTo>
                    <a:pt x="378" y="322"/>
                    <a:pt x="373" y="316"/>
                    <a:pt x="367" y="316"/>
                  </a:cubicBezTo>
                  <a:cubicBezTo>
                    <a:pt x="361" y="316"/>
                    <a:pt x="359" y="316"/>
                    <a:pt x="353" y="324"/>
                  </a:cubicBezTo>
                  <a:cubicBezTo>
                    <a:pt x="275" y="422"/>
                    <a:pt x="168" y="422"/>
                    <a:pt x="157" y="422"/>
                  </a:cubicBezTo>
                  <a:cubicBezTo>
                    <a:pt x="79" y="422"/>
                    <a:pt x="70" y="341"/>
                    <a:pt x="70" y="308"/>
                  </a:cubicBezTo>
                  <a:cubicBezTo>
                    <a:pt x="70" y="296"/>
                    <a:pt x="73" y="266"/>
                    <a:pt x="87" y="207"/>
                  </a:cubicBezTo>
                  <a:cubicBezTo>
                    <a:pt x="105" y="207"/>
                    <a:pt x="122" y="207"/>
                    <a:pt x="140" y="207"/>
                  </a:cubicBezTo>
                  <a:moveTo>
                    <a:pt x="93" y="185"/>
                  </a:moveTo>
                  <a:cubicBezTo>
                    <a:pt x="132" y="37"/>
                    <a:pt x="233" y="23"/>
                    <a:pt x="258" y="23"/>
                  </a:cubicBezTo>
                  <a:cubicBezTo>
                    <a:pt x="305" y="23"/>
                    <a:pt x="331" y="51"/>
                    <a:pt x="331" y="84"/>
                  </a:cubicBezTo>
                  <a:cubicBezTo>
                    <a:pt x="331" y="185"/>
                    <a:pt x="174" y="185"/>
                    <a:pt x="132" y="185"/>
                  </a:cubicBezTo>
                  <a:cubicBezTo>
                    <a:pt x="119" y="185"/>
                    <a:pt x="106" y="185"/>
                    <a:pt x="93" y="18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19" name="Figura a mano libera: forma 276"/>
            <p:cNvSpPr/>
            <p:nvPr/>
          </p:nvSpPr>
          <p:spPr>
            <a:xfrm>
              <a:off x="5034600" y="1805400"/>
              <a:ext cx="181080" cy="180360"/>
            </a:xfrm>
            <a:custGeom>
              <a:avLst/>
              <a:gdLst>
                <a:gd name="textAreaLeft" fmla="*/ 0 w 181080"/>
                <a:gd name="textAreaRight" fmla="*/ 182520 w 181080"/>
                <a:gd name="textAreaTop" fmla="*/ 0 h 180360"/>
                <a:gd name="textAreaBottom" fmla="*/ 181800 h 180360"/>
              </a:gdLst>
              <a:ahLst/>
              <a:cxnLst/>
              <a:rect l="textAreaLeft" t="textAreaTop" r="textAreaRight" b="textAreaBottom"/>
              <a:pathLst>
                <a:path w="507" h="505">
                  <a:moveTo>
                    <a:pt x="269" y="271"/>
                  </a:moveTo>
                  <a:cubicBezTo>
                    <a:pt x="340" y="271"/>
                    <a:pt x="411" y="271"/>
                    <a:pt x="482" y="271"/>
                  </a:cubicBezTo>
                  <a:cubicBezTo>
                    <a:pt x="490" y="271"/>
                    <a:pt x="507" y="271"/>
                    <a:pt x="507" y="254"/>
                  </a:cubicBezTo>
                  <a:cubicBezTo>
                    <a:pt x="507" y="237"/>
                    <a:pt x="490" y="237"/>
                    <a:pt x="482" y="237"/>
                  </a:cubicBezTo>
                  <a:cubicBezTo>
                    <a:pt x="411" y="237"/>
                    <a:pt x="340" y="237"/>
                    <a:pt x="269" y="237"/>
                  </a:cubicBezTo>
                  <a:cubicBezTo>
                    <a:pt x="269" y="167"/>
                    <a:pt x="269" y="96"/>
                    <a:pt x="269" y="25"/>
                  </a:cubicBezTo>
                  <a:cubicBezTo>
                    <a:pt x="269" y="17"/>
                    <a:pt x="269" y="0"/>
                    <a:pt x="252" y="0"/>
                  </a:cubicBezTo>
                  <a:cubicBezTo>
                    <a:pt x="235" y="0"/>
                    <a:pt x="235" y="17"/>
                    <a:pt x="235" y="25"/>
                  </a:cubicBezTo>
                  <a:cubicBezTo>
                    <a:pt x="235" y="96"/>
                    <a:pt x="235" y="167"/>
                    <a:pt x="235" y="237"/>
                  </a:cubicBezTo>
                  <a:cubicBezTo>
                    <a:pt x="165" y="237"/>
                    <a:pt x="95" y="237"/>
                    <a:pt x="25" y="237"/>
                  </a:cubicBezTo>
                  <a:cubicBezTo>
                    <a:pt x="17" y="237"/>
                    <a:pt x="0" y="237"/>
                    <a:pt x="0" y="251"/>
                  </a:cubicBezTo>
                  <a:cubicBezTo>
                    <a:pt x="0" y="271"/>
                    <a:pt x="14" y="271"/>
                    <a:pt x="25" y="271"/>
                  </a:cubicBezTo>
                  <a:cubicBezTo>
                    <a:pt x="95" y="271"/>
                    <a:pt x="165" y="271"/>
                    <a:pt x="235" y="271"/>
                  </a:cubicBezTo>
                  <a:cubicBezTo>
                    <a:pt x="235" y="341"/>
                    <a:pt x="235" y="410"/>
                    <a:pt x="235" y="480"/>
                  </a:cubicBezTo>
                  <a:cubicBezTo>
                    <a:pt x="235" y="489"/>
                    <a:pt x="235" y="505"/>
                    <a:pt x="252" y="505"/>
                  </a:cubicBezTo>
                  <a:cubicBezTo>
                    <a:pt x="269" y="505"/>
                    <a:pt x="269" y="489"/>
                    <a:pt x="269" y="480"/>
                  </a:cubicBezTo>
                  <a:cubicBezTo>
                    <a:pt x="269" y="410"/>
                    <a:pt x="269" y="341"/>
                    <a:pt x="269" y="271"/>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20" name="Figura a mano libera: forma 277"/>
            <p:cNvSpPr/>
            <p:nvPr/>
          </p:nvSpPr>
          <p:spPr>
            <a:xfrm>
              <a:off x="5349960" y="1897920"/>
              <a:ext cx="234360" cy="233640"/>
            </a:xfrm>
            <a:custGeom>
              <a:avLst/>
              <a:gdLst>
                <a:gd name="textAreaLeft" fmla="*/ 0 w 234360"/>
                <a:gd name="textAreaRight" fmla="*/ 235800 w 234360"/>
                <a:gd name="textAreaTop" fmla="*/ 0 h 233640"/>
                <a:gd name="textAreaBottom" fmla="*/ 235080 h 233640"/>
              </a:gdLst>
              <a:ahLst/>
              <a:cxnLst/>
              <a:rect l="textAreaLeft" t="textAreaTop" r="textAreaRight" b="textAreaBottom"/>
              <a:pathLst>
                <a:path w="655" h="653">
                  <a:moveTo>
                    <a:pt x="347" y="346"/>
                  </a:moveTo>
                  <a:cubicBezTo>
                    <a:pt x="440" y="346"/>
                    <a:pt x="532" y="346"/>
                    <a:pt x="624" y="346"/>
                  </a:cubicBezTo>
                  <a:cubicBezTo>
                    <a:pt x="636" y="346"/>
                    <a:pt x="655" y="346"/>
                    <a:pt x="655" y="326"/>
                  </a:cubicBezTo>
                  <a:cubicBezTo>
                    <a:pt x="655" y="307"/>
                    <a:pt x="636" y="307"/>
                    <a:pt x="624" y="307"/>
                  </a:cubicBezTo>
                  <a:cubicBezTo>
                    <a:pt x="532" y="307"/>
                    <a:pt x="440" y="307"/>
                    <a:pt x="347" y="307"/>
                  </a:cubicBezTo>
                  <a:cubicBezTo>
                    <a:pt x="347" y="216"/>
                    <a:pt x="347" y="125"/>
                    <a:pt x="347" y="33"/>
                  </a:cubicBezTo>
                  <a:cubicBezTo>
                    <a:pt x="347" y="19"/>
                    <a:pt x="347" y="0"/>
                    <a:pt x="328" y="0"/>
                  </a:cubicBezTo>
                  <a:cubicBezTo>
                    <a:pt x="308" y="0"/>
                    <a:pt x="308" y="19"/>
                    <a:pt x="308" y="33"/>
                  </a:cubicBezTo>
                  <a:cubicBezTo>
                    <a:pt x="308" y="125"/>
                    <a:pt x="308" y="216"/>
                    <a:pt x="308" y="307"/>
                  </a:cubicBezTo>
                  <a:cubicBezTo>
                    <a:pt x="217" y="307"/>
                    <a:pt x="125" y="307"/>
                    <a:pt x="34" y="307"/>
                  </a:cubicBezTo>
                  <a:cubicBezTo>
                    <a:pt x="20" y="307"/>
                    <a:pt x="0" y="307"/>
                    <a:pt x="0" y="326"/>
                  </a:cubicBezTo>
                  <a:cubicBezTo>
                    <a:pt x="0" y="346"/>
                    <a:pt x="20" y="346"/>
                    <a:pt x="34" y="346"/>
                  </a:cubicBezTo>
                  <a:cubicBezTo>
                    <a:pt x="125" y="346"/>
                    <a:pt x="217" y="346"/>
                    <a:pt x="308" y="346"/>
                  </a:cubicBezTo>
                  <a:cubicBezTo>
                    <a:pt x="308" y="437"/>
                    <a:pt x="308" y="528"/>
                    <a:pt x="308" y="620"/>
                  </a:cubicBezTo>
                  <a:cubicBezTo>
                    <a:pt x="308" y="634"/>
                    <a:pt x="308" y="653"/>
                    <a:pt x="328" y="653"/>
                  </a:cubicBezTo>
                  <a:cubicBezTo>
                    <a:pt x="347" y="653"/>
                    <a:pt x="347" y="634"/>
                    <a:pt x="347" y="620"/>
                  </a:cubicBezTo>
                  <a:cubicBezTo>
                    <a:pt x="347" y="528"/>
                    <a:pt x="347" y="437"/>
                    <a:pt x="347" y="34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21" name="Figura a mano libera: forma 278"/>
            <p:cNvSpPr/>
            <p:nvPr/>
          </p:nvSpPr>
          <p:spPr>
            <a:xfrm>
              <a:off x="5694480" y="1947960"/>
              <a:ext cx="191160" cy="158400"/>
            </a:xfrm>
            <a:custGeom>
              <a:avLst/>
              <a:gdLst>
                <a:gd name="textAreaLeft" fmla="*/ 0 w 191160"/>
                <a:gd name="textAreaRight" fmla="*/ 192600 w 191160"/>
                <a:gd name="textAreaTop" fmla="*/ 0 h 158400"/>
                <a:gd name="textAreaBottom" fmla="*/ 159840 h 158400"/>
              </a:gdLst>
              <a:ahLst/>
              <a:cxnLst/>
              <a:rect l="textAreaLeft" t="textAreaTop" r="textAreaRight" b="textAreaBottom"/>
              <a:pathLst>
                <a:path w="535" h="444">
                  <a:moveTo>
                    <a:pt x="59" y="375"/>
                  </a:moveTo>
                  <a:cubicBezTo>
                    <a:pt x="56" y="389"/>
                    <a:pt x="51" y="411"/>
                    <a:pt x="51" y="416"/>
                  </a:cubicBezTo>
                  <a:cubicBezTo>
                    <a:pt x="51" y="436"/>
                    <a:pt x="65" y="444"/>
                    <a:pt x="79" y="444"/>
                  </a:cubicBezTo>
                  <a:cubicBezTo>
                    <a:pt x="90" y="444"/>
                    <a:pt x="110" y="436"/>
                    <a:pt x="115" y="416"/>
                  </a:cubicBezTo>
                  <a:cubicBezTo>
                    <a:pt x="115" y="414"/>
                    <a:pt x="129" y="369"/>
                    <a:pt x="135" y="344"/>
                  </a:cubicBezTo>
                  <a:cubicBezTo>
                    <a:pt x="141" y="314"/>
                    <a:pt x="148" y="284"/>
                    <a:pt x="154" y="255"/>
                  </a:cubicBezTo>
                  <a:cubicBezTo>
                    <a:pt x="163" y="235"/>
                    <a:pt x="168" y="213"/>
                    <a:pt x="171" y="190"/>
                  </a:cubicBezTo>
                  <a:cubicBezTo>
                    <a:pt x="177" y="174"/>
                    <a:pt x="185" y="146"/>
                    <a:pt x="185" y="140"/>
                  </a:cubicBezTo>
                  <a:cubicBezTo>
                    <a:pt x="199" y="109"/>
                    <a:pt x="252" y="23"/>
                    <a:pt x="345" y="23"/>
                  </a:cubicBezTo>
                  <a:cubicBezTo>
                    <a:pt x="389" y="23"/>
                    <a:pt x="398" y="59"/>
                    <a:pt x="398" y="90"/>
                  </a:cubicBezTo>
                  <a:cubicBezTo>
                    <a:pt x="398" y="151"/>
                    <a:pt x="350" y="277"/>
                    <a:pt x="333" y="319"/>
                  </a:cubicBezTo>
                  <a:cubicBezTo>
                    <a:pt x="325" y="341"/>
                    <a:pt x="325" y="352"/>
                    <a:pt x="325" y="363"/>
                  </a:cubicBezTo>
                  <a:cubicBezTo>
                    <a:pt x="325" y="408"/>
                    <a:pt x="359" y="444"/>
                    <a:pt x="406" y="444"/>
                  </a:cubicBezTo>
                  <a:cubicBezTo>
                    <a:pt x="499" y="444"/>
                    <a:pt x="535" y="299"/>
                    <a:pt x="535" y="294"/>
                  </a:cubicBezTo>
                  <a:cubicBezTo>
                    <a:pt x="535" y="282"/>
                    <a:pt x="527" y="282"/>
                    <a:pt x="524" y="282"/>
                  </a:cubicBezTo>
                  <a:cubicBezTo>
                    <a:pt x="513" y="282"/>
                    <a:pt x="513" y="285"/>
                    <a:pt x="507" y="299"/>
                  </a:cubicBezTo>
                  <a:cubicBezTo>
                    <a:pt x="487" y="366"/>
                    <a:pt x="457" y="422"/>
                    <a:pt x="406" y="422"/>
                  </a:cubicBezTo>
                  <a:cubicBezTo>
                    <a:pt x="389" y="422"/>
                    <a:pt x="384" y="411"/>
                    <a:pt x="384" y="389"/>
                  </a:cubicBezTo>
                  <a:cubicBezTo>
                    <a:pt x="384" y="366"/>
                    <a:pt x="392" y="341"/>
                    <a:pt x="401" y="319"/>
                  </a:cubicBezTo>
                  <a:cubicBezTo>
                    <a:pt x="420" y="268"/>
                    <a:pt x="462" y="160"/>
                    <a:pt x="462" y="104"/>
                  </a:cubicBezTo>
                  <a:cubicBezTo>
                    <a:pt x="462" y="40"/>
                    <a:pt x="420" y="0"/>
                    <a:pt x="347" y="0"/>
                  </a:cubicBezTo>
                  <a:cubicBezTo>
                    <a:pt x="261" y="0"/>
                    <a:pt x="213" y="62"/>
                    <a:pt x="196" y="84"/>
                  </a:cubicBezTo>
                  <a:cubicBezTo>
                    <a:pt x="191" y="31"/>
                    <a:pt x="149" y="0"/>
                    <a:pt x="104" y="0"/>
                  </a:cubicBezTo>
                  <a:cubicBezTo>
                    <a:pt x="59" y="0"/>
                    <a:pt x="40" y="40"/>
                    <a:pt x="31" y="56"/>
                  </a:cubicBezTo>
                  <a:cubicBezTo>
                    <a:pt x="14" y="90"/>
                    <a:pt x="0" y="146"/>
                    <a:pt x="0" y="151"/>
                  </a:cubicBezTo>
                  <a:cubicBezTo>
                    <a:pt x="0" y="160"/>
                    <a:pt x="12" y="160"/>
                    <a:pt x="14" y="160"/>
                  </a:cubicBezTo>
                  <a:cubicBezTo>
                    <a:pt x="23" y="160"/>
                    <a:pt x="23" y="160"/>
                    <a:pt x="31" y="137"/>
                  </a:cubicBezTo>
                  <a:cubicBezTo>
                    <a:pt x="45" y="67"/>
                    <a:pt x="68" y="23"/>
                    <a:pt x="101" y="23"/>
                  </a:cubicBezTo>
                  <a:cubicBezTo>
                    <a:pt x="121" y="23"/>
                    <a:pt x="132" y="34"/>
                    <a:pt x="132" y="67"/>
                  </a:cubicBezTo>
                  <a:cubicBezTo>
                    <a:pt x="132" y="87"/>
                    <a:pt x="129" y="98"/>
                    <a:pt x="115" y="148"/>
                  </a:cubicBezTo>
                  <a:cubicBezTo>
                    <a:pt x="97" y="224"/>
                    <a:pt x="78" y="299"/>
                    <a:pt x="59" y="37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sp>
        <p:nvSpPr>
          <p:cNvPr id="223" name="CasellaDiTesto 280"/>
          <p:cNvSpPr/>
          <p:nvPr/>
        </p:nvSpPr>
        <p:spPr>
          <a:xfrm>
            <a:off x="3611550" y="1908244"/>
            <a:ext cx="2759760" cy="3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0" strike="noStrike" spc="-1" dirty="0">
                <a:solidFill>
                  <a:srgbClr val="000000"/>
                </a:solidFill>
                <a:latin typeface="Times New Roman"/>
                <a:ea typeface="DejaVu Sans"/>
              </a:rPr>
              <a:t>Inverse Beta </a:t>
            </a:r>
            <a:r>
              <a:rPr lang="it-IT" sz="1600" b="0" strike="noStrike" spc="-1" dirty="0" err="1">
                <a:solidFill>
                  <a:srgbClr val="000000"/>
                </a:solidFill>
                <a:latin typeface="Times New Roman"/>
                <a:ea typeface="DejaVu Sans"/>
              </a:rPr>
              <a:t>Decay</a:t>
            </a:r>
            <a:r>
              <a:rPr lang="it-IT" sz="1600" b="0" strike="noStrike" spc="-1" dirty="0">
                <a:solidFill>
                  <a:srgbClr val="000000"/>
                </a:solidFill>
                <a:latin typeface="Times New Roman"/>
                <a:ea typeface="DejaVu Sans"/>
              </a:rPr>
              <a:t> (IBD):</a:t>
            </a:r>
            <a:endParaRPr lang="en-GB" sz="1600" b="0" strike="noStrike" spc="-1" dirty="0">
              <a:solidFill>
                <a:srgbClr val="000000"/>
              </a:solidFill>
              <a:latin typeface="Arial"/>
            </a:endParaRPr>
          </a:p>
        </p:txBody>
      </p:sp>
      <p:sp>
        <p:nvSpPr>
          <p:cNvPr id="224" name="CasellaDiTesto 281"/>
          <p:cNvSpPr/>
          <p:nvPr/>
        </p:nvSpPr>
        <p:spPr>
          <a:xfrm>
            <a:off x="5140530" y="4961135"/>
            <a:ext cx="438234" cy="3590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0" strike="noStrike" spc="-1" dirty="0">
                <a:solidFill>
                  <a:srgbClr val="CCCCCC"/>
                </a:solidFill>
                <a:latin typeface="Arial"/>
                <a:ea typeface="DejaVu Sans"/>
              </a:rPr>
              <a:t>[2]</a:t>
            </a:r>
            <a:endParaRPr lang="en-GB" sz="1800" b="0" strike="noStrike" spc="-1" dirty="0">
              <a:solidFill>
                <a:srgbClr val="000000"/>
              </a:solidFill>
              <a:latin typeface="Arial"/>
            </a:endParaRPr>
          </a:p>
        </p:txBody>
      </p:sp>
      <p:sp>
        <p:nvSpPr>
          <p:cNvPr id="225" name="Rettangolo 219"/>
          <p:cNvSpPr/>
          <p:nvPr/>
        </p:nvSpPr>
        <p:spPr>
          <a:xfrm>
            <a:off x="62639" y="1053000"/>
            <a:ext cx="12022523" cy="60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r>
              <a:rPr lang="it-IT" sz="1600" b="0" strike="noStrike" spc="-1" dirty="0">
                <a:solidFill>
                  <a:srgbClr val="000000"/>
                </a:solidFill>
                <a:latin typeface="Times New Roman"/>
                <a:ea typeface="DejaVu Sans"/>
              </a:rPr>
              <a:t>Gli antineutrini del segnale sono prodotti dalla fissione nucleare dalle centrali di </a:t>
            </a:r>
            <a:r>
              <a:rPr lang="it-IT" sz="1600" b="0" strike="noStrike" spc="-1" dirty="0" err="1">
                <a:solidFill>
                  <a:srgbClr val="000000"/>
                </a:solidFill>
                <a:latin typeface="Times New Roman"/>
                <a:ea typeface="DejaVu Sans"/>
              </a:rPr>
              <a:t>Taishan</a:t>
            </a:r>
            <a:r>
              <a:rPr lang="it-IT" sz="1600" b="0" strike="noStrike" spc="-1" dirty="0">
                <a:solidFill>
                  <a:srgbClr val="000000"/>
                </a:solidFill>
                <a:latin typeface="Times New Roman"/>
                <a:ea typeface="DejaVu Sans"/>
              </a:rPr>
              <a:t> e </a:t>
            </a:r>
            <a:r>
              <a:rPr lang="it-IT" sz="1600" b="0" strike="noStrike" spc="-1" dirty="0" err="1">
                <a:solidFill>
                  <a:srgbClr val="000000"/>
                </a:solidFill>
                <a:latin typeface="Times New Roman"/>
                <a:ea typeface="DejaVu Sans"/>
              </a:rPr>
              <a:t>Yangjiang</a:t>
            </a:r>
            <a:r>
              <a:rPr lang="it-IT" sz="1600" b="0" strike="noStrike" spc="-1" dirty="0">
                <a:solidFill>
                  <a:srgbClr val="000000"/>
                </a:solidFill>
                <a:latin typeface="Times New Roman"/>
                <a:ea typeface="DejaVu Sans"/>
              </a:rPr>
              <a:t>, a circa 52.5 km dal rilevatore. </a:t>
            </a:r>
          </a:p>
          <a:p>
            <a:pPr algn="ctr"/>
            <a:r>
              <a:rPr lang="it-IT" sz="1600" b="0" strike="noStrike" spc="-1" dirty="0">
                <a:solidFill>
                  <a:srgbClr val="000000"/>
                </a:solidFill>
                <a:latin typeface="Times New Roman"/>
                <a:ea typeface="DejaVu Sans"/>
              </a:rPr>
              <a:t>(57.4 </a:t>
            </a:r>
            <a:r>
              <a:rPr lang="it-IT" sz="1600" b="0" strike="noStrike" spc="-1" dirty="0" err="1">
                <a:solidFill>
                  <a:srgbClr val="000000"/>
                </a:solidFill>
                <a:latin typeface="Times New Roman"/>
                <a:ea typeface="DejaVu Sans"/>
              </a:rPr>
              <a:t>ev</a:t>
            </a:r>
            <a:r>
              <a:rPr lang="it-IT" sz="1600" b="0" strike="noStrike" spc="-1" dirty="0">
                <a:solidFill>
                  <a:srgbClr val="000000"/>
                </a:solidFill>
                <a:latin typeface="Times New Roman"/>
                <a:ea typeface="DejaVu Sans"/>
              </a:rPr>
              <a:t>/day</a:t>
            </a:r>
            <a:r>
              <a:rPr lang="en-GB" sz="1600" spc="-1" dirty="0">
                <a:solidFill>
                  <a:srgbClr val="000000"/>
                </a:solidFill>
                <a:latin typeface="Arial"/>
                <a:ea typeface="DejaVu Sans"/>
              </a:rPr>
              <a:t>)</a:t>
            </a:r>
            <a:endParaRPr lang="en-GB" sz="1600" b="0" strike="noStrike" spc="-1" dirty="0">
              <a:solidFill>
                <a:srgbClr val="000000"/>
              </a:solidFill>
              <a:latin typeface="Arial"/>
            </a:endParaRPr>
          </a:p>
        </p:txBody>
      </p:sp>
      <p:pic>
        <p:nvPicPr>
          <p:cNvPr id="3" name="Picture 15" descr="SigilloLogoLAST_WhiteOK">
            <a:extLst>
              <a:ext uri="{FF2B5EF4-FFF2-40B4-BE49-F238E27FC236}">
                <a16:creationId xmlns:a16="http://schemas.microsoft.com/office/drawing/2014/main" id="{12C73A24-DED6-91D9-A36C-A4158518BD47}"/>
              </a:ext>
            </a:extLst>
          </p:cNvPr>
          <p:cNvPicPr/>
          <p:nvPr/>
        </p:nvPicPr>
        <p:blipFill>
          <a:blip r:embed="rId4"/>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DD005D3F-3D98-E564-0537-F2BBE9B5E642}"/>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pc="-1" dirty="0">
                <a:solidFill>
                  <a:srgbClr val="FFFFFF"/>
                </a:solidFill>
              </a:rPr>
              <a:t>JUNO </a:t>
            </a:r>
            <a:r>
              <a:rPr lang="it-IT" sz="3500" spc="-1" dirty="0" err="1">
                <a:solidFill>
                  <a:srgbClr val="FFFFFF"/>
                </a:solidFill>
              </a:rPr>
              <a:t>signal</a:t>
            </a:r>
            <a:r>
              <a:rPr lang="it-IT" sz="3500" spc="-1" dirty="0">
                <a:solidFill>
                  <a:srgbClr val="FFFFFF"/>
                </a:solidFill>
              </a:rPr>
              <a:t> and background</a:t>
            </a:r>
            <a:endParaRPr lang="en-GB" sz="3500" strike="noStrike" spc="-1" dirty="0">
              <a:solidFill>
                <a:srgbClr val="000000"/>
              </a:solidFill>
            </a:endParaRPr>
          </a:p>
        </p:txBody>
      </p:sp>
      <p:sp>
        <p:nvSpPr>
          <p:cNvPr id="7" name="CasellaDiTesto 7">
            <a:extLst>
              <a:ext uri="{FF2B5EF4-FFF2-40B4-BE49-F238E27FC236}">
                <a16:creationId xmlns:a16="http://schemas.microsoft.com/office/drawing/2014/main" id="{92D0986B-EDD4-7FA5-E7DA-A916CC165159}"/>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D29ECD67-CD6F-5748-663F-6BAC72E0B27D}"/>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5</a:t>
            </a:r>
            <a:endParaRPr lang="en-GB" sz="1500" b="1" strike="noStrike" spc="-1" dirty="0">
              <a:solidFill>
                <a:srgbClr val="000000"/>
              </a:solidFill>
            </a:endParaRPr>
          </a:p>
        </p:txBody>
      </p:sp>
      <p:sp>
        <p:nvSpPr>
          <p:cNvPr id="10" name="CasellaDiTesto 9">
            <a:extLst>
              <a:ext uri="{FF2B5EF4-FFF2-40B4-BE49-F238E27FC236}">
                <a16:creationId xmlns:a16="http://schemas.microsoft.com/office/drawing/2014/main" id="{A0D694AA-2A08-13A9-A87C-505CC0FD4872}"/>
              </a:ext>
            </a:extLst>
          </p:cNvPr>
          <p:cNvSpPr txBox="1"/>
          <p:nvPr/>
        </p:nvSpPr>
        <p:spPr>
          <a:xfrm>
            <a:off x="6414960" y="3968151"/>
            <a:ext cx="4678290" cy="1600438"/>
          </a:xfrm>
          <a:prstGeom prst="rect">
            <a:avLst/>
          </a:prstGeom>
          <a:noFill/>
        </p:spPr>
        <p:txBody>
          <a:bodyPr wrap="square" rtlCol="0">
            <a:spAutoFit/>
          </a:bodyPr>
          <a:lstStyle/>
          <a:p>
            <a:pPr>
              <a:buClr>
                <a:srgbClr val="000000"/>
              </a:buClr>
            </a:pPr>
            <a:r>
              <a:rPr lang="it-IT" sz="1800" b="1" spc="-1" dirty="0">
                <a:solidFill>
                  <a:srgbClr val="5C646F"/>
                </a:solidFill>
                <a:latin typeface="Times New Roman"/>
                <a:ea typeface="DejaVu Sans"/>
              </a:rPr>
              <a:t>2</a:t>
            </a:r>
            <a:r>
              <a:rPr lang="it-IT" sz="1600" b="1" spc="-1" dirty="0">
                <a:solidFill>
                  <a:srgbClr val="5C646F"/>
                </a:solidFill>
                <a:latin typeface="Times New Roman"/>
                <a:ea typeface="DejaVu Sans"/>
              </a:rPr>
              <a:t>. </a:t>
            </a:r>
            <a:r>
              <a:rPr lang="it-IT" sz="1600" b="1" spc="-1" dirty="0" err="1">
                <a:solidFill>
                  <a:srgbClr val="5C646F"/>
                </a:solidFill>
                <a:latin typeface="Times New Roman"/>
                <a:ea typeface="DejaVu Sans"/>
              </a:rPr>
              <a:t>Delayed</a:t>
            </a:r>
            <a:r>
              <a:rPr lang="it-IT" sz="1600" b="1" spc="-1" dirty="0">
                <a:solidFill>
                  <a:srgbClr val="5C646F"/>
                </a:solidFill>
                <a:latin typeface="Times New Roman"/>
                <a:ea typeface="DejaVu Sans"/>
              </a:rPr>
              <a:t> </a:t>
            </a:r>
            <a:r>
              <a:rPr lang="it-IT" sz="1600" b="1" spc="-1" dirty="0" err="1">
                <a:solidFill>
                  <a:srgbClr val="5C646F"/>
                </a:solidFill>
                <a:latin typeface="Times New Roman"/>
                <a:ea typeface="DejaVu Sans"/>
              </a:rPr>
              <a:t>Signal</a:t>
            </a:r>
            <a:endParaRPr lang="en-GB" sz="1600" b="1" spc="-1" dirty="0">
              <a:solidFill>
                <a:srgbClr val="5C646F"/>
              </a:solidFill>
              <a:latin typeface="Times New Roman"/>
              <a:ea typeface="DejaVu Sans"/>
            </a:endParaRPr>
          </a:p>
          <a:p>
            <a:pPr>
              <a:lnSpc>
                <a:spcPct val="100000"/>
              </a:lnSpc>
              <a:buClr>
                <a:srgbClr val="000000"/>
              </a:buClr>
            </a:pPr>
            <a:r>
              <a:rPr lang="it-IT" sz="1600" spc="-1" dirty="0">
                <a:solidFill>
                  <a:srgbClr val="000000"/>
                </a:solidFill>
                <a:latin typeface="Times New Roman"/>
                <a:ea typeface="DejaVu Sans"/>
              </a:rPr>
              <a:t>Dopo un ritardo medio di circa 200 µs</a:t>
            </a:r>
          </a:p>
          <a:p>
            <a:pPr marL="285750" indent="-285750">
              <a:lnSpc>
                <a:spcPct val="100000"/>
              </a:lnSpc>
              <a:buClr>
                <a:srgbClr val="000000"/>
              </a:buClr>
              <a:buFont typeface="Arial" panose="020B0604020202020204" pitchFamily="34" charset="0"/>
              <a:buChar char="•"/>
            </a:pPr>
            <a:r>
              <a:rPr lang="it-IT" sz="1600" spc="-1" dirty="0">
                <a:solidFill>
                  <a:srgbClr val="000000"/>
                </a:solidFill>
                <a:latin typeface="Times New Roman"/>
                <a:ea typeface="DejaVu Sans"/>
              </a:rPr>
              <a:t>Il n viene catturato dall'idrogeno (~99%) → Singolo fotone da 2.2 MeV</a:t>
            </a:r>
            <a:endParaRPr lang="en-GB" sz="1600" spc="-1" dirty="0">
              <a:solidFill>
                <a:srgbClr val="000000"/>
              </a:solidFill>
              <a:latin typeface="Times New Roman"/>
              <a:ea typeface="DejaVu Sans"/>
            </a:endParaRPr>
          </a:p>
          <a:p>
            <a:pPr marL="285750" indent="-285750">
              <a:lnSpc>
                <a:spcPct val="100000"/>
              </a:lnSpc>
              <a:buClr>
                <a:srgbClr val="000000"/>
              </a:buClr>
              <a:buFont typeface="Arial" panose="020B0604020202020204" pitchFamily="34" charset="0"/>
              <a:buChar char="•"/>
            </a:pPr>
            <a:r>
              <a:rPr lang="it-IT" sz="1600" spc="-1" dirty="0">
                <a:solidFill>
                  <a:srgbClr val="000000"/>
                </a:solidFill>
                <a:latin typeface="Times New Roman"/>
                <a:ea typeface="DejaVu Sans"/>
              </a:rPr>
              <a:t>Il n viene catturato sul carbonio (~1%) →  </a:t>
            </a:r>
          </a:p>
          <a:p>
            <a:pPr>
              <a:lnSpc>
                <a:spcPct val="100000"/>
              </a:lnSpc>
              <a:buClr>
                <a:srgbClr val="000000"/>
              </a:buClr>
            </a:pPr>
            <a:r>
              <a:rPr lang="it-IT" sz="1600" spc="-1" dirty="0">
                <a:solidFill>
                  <a:srgbClr val="000000"/>
                </a:solidFill>
                <a:latin typeface="Times New Roman"/>
                <a:ea typeface="DejaVu Sans"/>
              </a:rPr>
              <a:t>      Segnale con un'energia totale di 4.9 MeV</a:t>
            </a:r>
            <a:endParaRPr lang="en-GB" sz="1600" spc="-1" dirty="0">
              <a:solidFill>
                <a:srgbClr val="000000"/>
              </a:solidFill>
              <a:latin typeface="Times New Roman"/>
              <a:ea typeface="DejaVu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P spid="223" grpId="0"/>
      <p:bldP spid="224"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282305" y="1122486"/>
            <a:ext cx="2383257" cy="367878"/>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1800" b="1" spc="-1" dirty="0">
                <a:solidFill>
                  <a:schemeClr val="tx2"/>
                </a:solidFill>
                <a:latin typeface="Times New Roman"/>
              </a:rPr>
              <a:t>Rivelatore </a:t>
            </a:r>
            <a:r>
              <a:rPr lang="it-IT" sz="1800" b="1" spc="-1" dirty="0" err="1">
                <a:solidFill>
                  <a:schemeClr val="tx2"/>
                </a:solidFill>
                <a:latin typeface="Times New Roman"/>
              </a:rPr>
              <a:t>Cherenkov</a:t>
            </a:r>
            <a:endParaRPr lang="en-GB" sz="1800" b="1" spc="-1" dirty="0">
              <a:solidFill>
                <a:schemeClr val="tx2"/>
              </a:solidFill>
              <a:latin typeface="Times New Roman"/>
            </a:endParaRPr>
          </a:p>
        </p:txBody>
      </p:sp>
      <p:pic>
        <p:nvPicPr>
          <p:cNvPr id="4" name="Immagine 3">
            <a:extLst>
              <a:ext uri="{FF2B5EF4-FFF2-40B4-BE49-F238E27FC236}">
                <a16:creationId xmlns:a16="http://schemas.microsoft.com/office/drawing/2014/main" id="{A18309D7-8205-57FB-2EAF-7E0831D0F570}"/>
              </a:ext>
            </a:extLst>
          </p:cNvPr>
          <p:cNvPicPr>
            <a:picLocks noChangeAspect="1"/>
          </p:cNvPicPr>
          <p:nvPr/>
        </p:nvPicPr>
        <p:blipFill>
          <a:blip r:embed="rId3"/>
          <a:stretch>
            <a:fillRect/>
          </a:stretch>
        </p:blipFill>
        <p:spPr>
          <a:xfrm>
            <a:off x="650976" y="2578294"/>
            <a:ext cx="4756764" cy="1701412"/>
          </a:xfrm>
          <a:prstGeom prst="rect">
            <a:avLst/>
          </a:prstGeom>
        </p:spPr>
      </p:pic>
      <p:pic>
        <p:nvPicPr>
          <p:cNvPr id="8" name="Immagine 7">
            <a:extLst>
              <a:ext uri="{FF2B5EF4-FFF2-40B4-BE49-F238E27FC236}">
                <a16:creationId xmlns:a16="http://schemas.microsoft.com/office/drawing/2014/main" id="{AEF3FEB6-A7C6-AC97-DDBB-788AE211F8CE}"/>
              </a:ext>
            </a:extLst>
          </p:cNvPr>
          <p:cNvPicPr>
            <a:picLocks noChangeAspect="1"/>
          </p:cNvPicPr>
          <p:nvPr/>
        </p:nvPicPr>
        <p:blipFill>
          <a:blip r:embed="rId4"/>
          <a:stretch>
            <a:fillRect/>
          </a:stretch>
        </p:blipFill>
        <p:spPr>
          <a:xfrm>
            <a:off x="6955532" y="1651250"/>
            <a:ext cx="4756764" cy="4171573"/>
          </a:xfrm>
          <a:prstGeom prst="rect">
            <a:avLst/>
          </a:prstGeom>
        </p:spPr>
      </p:pic>
    </p:spTree>
    <p:extLst>
      <p:ext uri="{BB962C8B-B14F-4D97-AF65-F5344CB8AC3E}">
        <p14:creationId xmlns:p14="http://schemas.microsoft.com/office/powerpoint/2010/main" val="19142965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igura a mano libera: forma 2">
            <a:extLst>
              <a:ext uri="{FF2B5EF4-FFF2-40B4-BE49-F238E27FC236}">
                <a16:creationId xmlns:a16="http://schemas.microsoft.com/office/drawing/2014/main" id="{189D8622-9D15-F314-4723-5A5F0A8098AB}"/>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9" name="Figura a mano libera: forma 3">
            <a:extLst>
              <a:ext uri="{FF2B5EF4-FFF2-40B4-BE49-F238E27FC236}">
                <a16:creationId xmlns:a16="http://schemas.microsoft.com/office/drawing/2014/main" id="{F3BE7453-EE8C-FBFD-D87C-3AD2205549A1}"/>
              </a:ext>
            </a:extLst>
          </p:cNvPr>
          <p:cNvSpPr/>
          <p:nvPr/>
        </p:nvSpPr>
        <p:spPr>
          <a:xfrm>
            <a:off x="-10176" y="6449445"/>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6">
            <a:extLst>
              <a:ext uri="{FF2B5EF4-FFF2-40B4-BE49-F238E27FC236}">
                <a16:creationId xmlns:a16="http://schemas.microsoft.com/office/drawing/2014/main" id="{A049F56C-57BA-5E13-5825-60944E0C1C6D}"/>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7" name="CasellaDiTesto 7">
            <a:extLst>
              <a:ext uri="{FF2B5EF4-FFF2-40B4-BE49-F238E27FC236}">
                <a16:creationId xmlns:a16="http://schemas.microsoft.com/office/drawing/2014/main" id="{156F6F18-817D-12CF-68F9-0DFA54301C6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12" name="CasellaDiTesto 12">
            <a:extLst>
              <a:ext uri="{FF2B5EF4-FFF2-40B4-BE49-F238E27FC236}">
                <a16:creationId xmlns:a16="http://schemas.microsoft.com/office/drawing/2014/main" id="{22111EBE-40A9-0129-05B5-534CAF657BEA}"/>
              </a:ext>
            </a:extLst>
          </p:cNvPr>
          <p:cNvSpPr txBox="1">
            <a:spLocks/>
          </p:cNvSpPr>
          <p:nvPr/>
        </p:nvSpPr>
        <p:spPr>
          <a:xfrm>
            <a:off x="3845015" y="2769730"/>
            <a:ext cx="4498848"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Model </a:t>
            </a:r>
            <a:r>
              <a:rPr lang="it-IT" sz="3600" b="1" spc="-1" dirty="0" err="1">
                <a:solidFill>
                  <a:schemeClr val="tx2"/>
                </a:solidFill>
                <a:latin typeface="Times New Roman"/>
              </a:rPr>
              <a:t>Comparison</a:t>
            </a:r>
            <a:endParaRPr lang="en-GB" sz="3600" spc="-1" dirty="0">
              <a:solidFill>
                <a:schemeClr val="tx2"/>
              </a:solidFill>
              <a:latin typeface="Arial"/>
            </a:endParaRPr>
          </a:p>
        </p:txBody>
      </p:sp>
      <p:pic>
        <p:nvPicPr>
          <p:cNvPr id="13" name="Picture 1" descr="SigilloLogoLAST_WhiteOK">
            <a:extLst>
              <a:ext uri="{FF2B5EF4-FFF2-40B4-BE49-F238E27FC236}">
                <a16:creationId xmlns:a16="http://schemas.microsoft.com/office/drawing/2014/main" id="{E287AED5-DC97-3A22-A17D-0DC82FF83B64}"/>
              </a:ext>
            </a:extLst>
          </p:cNvPr>
          <p:cNvPicPr/>
          <p:nvPr/>
        </p:nvPicPr>
        <p:blipFill>
          <a:blip r:embed="rId3"/>
          <a:stretch/>
        </p:blipFill>
        <p:spPr>
          <a:xfrm>
            <a:off x="5234219" y="400921"/>
            <a:ext cx="1720440" cy="768240"/>
          </a:xfrm>
          <a:prstGeom prst="rect">
            <a:avLst/>
          </a:prstGeom>
          <a:ln w="0">
            <a:noFill/>
          </a:ln>
        </p:spPr>
      </p:pic>
      <p:sp>
        <p:nvSpPr>
          <p:cNvPr id="2" name="CasellaDiTesto 13">
            <a:extLst>
              <a:ext uri="{FF2B5EF4-FFF2-40B4-BE49-F238E27FC236}">
                <a16:creationId xmlns:a16="http://schemas.microsoft.com/office/drawing/2014/main" id="{0A6105E4-957F-0CD0-2748-F1D74D4B1AA3}"/>
              </a:ext>
            </a:extLst>
          </p:cNvPr>
          <p:cNvSpPr/>
          <p:nvPr/>
        </p:nvSpPr>
        <p:spPr>
          <a:xfrm>
            <a:off x="1414518" y="3374456"/>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914400" indent="-914400" algn="ctr">
              <a:lnSpc>
                <a:spcPct val="100000"/>
              </a:lnSpc>
              <a:buClr>
                <a:srgbClr val="FFFFFF"/>
              </a:buClr>
              <a:buFont typeface="Arial"/>
              <a:buChar char="•"/>
            </a:pPr>
            <a:r>
              <a:rPr lang="it-IT" sz="4800" b="1" strike="noStrike" spc="-1" dirty="0">
                <a:solidFill>
                  <a:schemeClr val="bg1"/>
                </a:solidFill>
                <a:latin typeface="Times New Roman"/>
                <a:ea typeface="DejaVu Sans"/>
              </a:rPr>
              <a:t>BDT v.s</a:t>
            </a:r>
            <a:r>
              <a:rPr lang="it-IT" sz="4800" b="1" spc="-1" dirty="0">
                <a:solidFill>
                  <a:schemeClr val="bg1"/>
                </a:solidFill>
                <a:latin typeface="Times New Roman"/>
                <a:ea typeface="DejaVu Sans"/>
              </a:rPr>
              <a:t>.</a:t>
            </a:r>
            <a:r>
              <a:rPr lang="it-IT" sz="4800" b="1" strike="noStrike" spc="-1" dirty="0">
                <a:solidFill>
                  <a:schemeClr val="bg1"/>
                </a:solidFill>
                <a:latin typeface="Times New Roman"/>
                <a:ea typeface="DejaVu Sans"/>
              </a:rPr>
              <a:t> </a:t>
            </a:r>
            <a:r>
              <a:rPr lang="it-IT" sz="4800" b="1" strike="noStrike" spc="-1" dirty="0" err="1">
                <a:solidFill>
                  <a:schemeClr val="bg1"/>
                </a:solidFill>
                <a:latin typeface="Times New Roman"/>
                <a:ea typeface="DejaVu Sans"/>
              </a:rPr>
              <a:t>Neural</a:t>
            </a:r>
            <a:r>
              <a:rPr lang="it-IT" sz="4800" b="1" strike="noStrike" spc="-1" dirty="0">
                <a:solidFill>
                  <a:schemeClr val="bg1"/>
                </a:solidFill>
                <a:latin typeface="Times New Roman"/>
                <a:ea typeface="DejaVu Sans"/>
              </a:rPr>
              <a:t> Network</a:t>
            </a:r>
            <a:endParaRPr lang="en-GB" sz="4800" b="0" strike="noStrike" spc="-1" dirty="0">
              <a:solidFill>
                <a:schemeClr val="bg1"/>
              </a:solidFill>
              <a:latin typeface="Arial"/>
            </a:endParaRPr>
          </a:p>
        </p:txBody>
      </p:sp>
    </p:spTree>
    <p:extLst>
      <p:ext uri="{BB962C8B-B14F-4D97-AF65-F5344CB8AC3E}">
        <p14:creationId xmlns:p14="http://schemas.microsoft.com/office/powerpoint/2010/main" val="2408875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7" name="Immagine 662"/>
          <p:cNvPicPr/>
          <p:nvPr/>
        </p:nvPicPr>
        <p:blipFill>
          <a:blip r:embed="rId3"/>
          <a:stretch/>
        </p:blipFill>
        <p:spPr>
          <a:xfrm>
            <a:off x="6209280" y="1338718"/>
            <a:ext cx="4720410" cy="4548080"/>
          </a:xfrm>
          <a:prstGeom prst="rect">
            <a:avLst/>
          </a:prstGeom>
          <a:ln w="0">
            <a:noFill/>
          </a:ln>
        </p:spPr>
      </p:pic>
      <p:pic>
        <p:nvPicPr>
          <p:cNvPr id="778" name="Immagine 663"/>
          <p:cNvPicPr/>
          <p:nvPr/>
        </p:nvPicPr>
        <p:blipFill>
          <a:blip r:embed="rId4"/>
          <a:stretch/>
        </p:blipFill>
        <p:spPr>
          <a:xfrm>
            <a:off x="948871" y="1343790"/>
            <a:ext cx="4720410" cy="4547732"/>
          </a:xfrm>
          <a:prstGeom prst="rect">
            <a:avLst/>
          </a:prstGeom>
          <a:ln w="0">
            <a:noFill/>
          </a:ln>
        </p:spPr>
      </p:pic>
      <p:pic>
        <p:nvPicPr>
          <p:cNvPr id="3" name="Picture 15" descr="SigilloLogoLAST_WhiteOK">
            <a:extLst>
              <a:ext uri="{FF2B5EF4-FFF2-40B4-BE49-F238E27FC236}">
                <a16:creationId xmlns:a16="http://schemas.microsoft.com/office/drawing/2014/main" id="{2F47050C-8A59-0A3E-9D13-996D343DD62C}"/>
              </a:ext>
            </a:extLst>
          </p:cNvPr>
          <p:cNvPicPr/>
          <p:nvPr/>
        </p:nvPicPr>
        <p:blipFill>
          <a:blip r:embed="rId5"/>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C99EE58B-1A9F-17C3-B1E2-C6D43D9E4C96}"/>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Model </a:t>
            </a:r>
            <a:r>
              <a:rPr lang="it-IT" sz="3500" strike="noStrike" spc="-1" dirty="0" err="1">
                <a:solidFill>
                  <a:srgbClr val="FFFFFF"/>
                </a:solidFill>
                <a:ea typeface="DejaVu Sans"/>
              </a:rPr>
              <a:t>Comparison</a:t>
            </a:r>
            <a:endParaRPr lang="en-GB" sz="3500" strike="noStrike" spc="-1" dirty="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6" name="Immagine 671"/>
          <p:cNvPicPr/>
          <p:nvPr/>
        </p:nvPicPr>
        <p:blipFill>
          <a:blip r:embed="rId3"/>
          <a:stretch/>
        </p:blipFill>
        <p:spPr>
          <a:xfrm>
            <a:off x="6096000" y="1372993"/>
            <a:ext cx="4794120" cy="4514133"/>
          </a:xfrm>
          <a:prstGeom prst="rect">
            <a:avLst/>
          </a:prstGeom>
          <a:ln w="0">
            <a:noFill/>
          </a:ln>
        </p:spPr>
      </p:pic>
      <p:pic>
        <p:nvPicPr>
          <p:cNvPr id="787" name="Immagine 672"/>
          <p:cNvPicPr/>
          <p:nvPr/>
        </p:nvPicPr>
        <p:blipFill>
          <a:blip r:embed="rId4"/>
          <a:stretch/>
        </p:blipFill>
        <p:spPr>
          <a:xfrm>
            <a:off x="963210" y="1372993"/>
            <a:ext cx="4747612" cy="4513509"/>
          </a:xfrm>
          <a:prstGeom prst="rect">
            <a:avLst/>
          </a:prstGeom>
          <a:ln w="0">
            <a:noFill/>
          </a:ln>
        </p:spPr>
      </p:pic>
      <p:pic>
        <p:nvPicPr>
          <p:cNvPr id="3" name="Picture 15" descr="SigilloLogoLAST_WhiteOK">
            <a:extLst>
              <a:ext uri="{FF2B5EF4-FFF2-40B4-BE49-F238E27FC236}">
                <a16:creationId xmlns:a16="http://schemas.microsoft.com/office/drawing/2014/main" id="{49C058C5-04E7-A3FA-C841-800C16E6D3D2}"/>
              </a:ext>
            </a:extLst>
          </p:cNvPr>
          <p:cNvPicPr/>
          <p:nvPr/>
        </p:nvPicPr>
        <p:blipFill>
          <a:blip r:embed="rId5"/>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E0CE957D-56E5-BE59-8034-E2A1554C8928}"/>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Model </a:t>
            </a:r>
            <a:r>
              <a:rPr lang="it-IT" sz="3500" strike="noStrike" spc="-1" dirty="0" err="1">
                <a:solidFill>
                  <a:srgbClr val="FFFFFF"/>
                </a:solidFill>
                <a:ea typeface="DejaVu Sans"/>
              </a:rPr>
              <a:t>Comparison</a:t>
            </a:r>
            <a:endParaRPr lang="en-GB" sz="3500" strike="noStrike" spc="-1" dirty="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7" name="Immagine 680"/>
          <p:cNvPicPr/>
          <p:nvPr/>
        </p:nvPicPr>
        <p:blipFill>
          <a:blip r:embed="rId3"/>
          <a:stretch/>
        </p:blipFill>
        <p:spPr>
          <a:xfrm>
            <a:off x="5968710" y="1240208"/>
            <a:ext cx="5307114" cy="2258951"/>
          </a:xfrm>
          <a:prstGeom prst="rect">
            <a:avLst/>
          </a:prstGeom>
          <a:ln w="0">
            <a:noFill/>
          </a:ln>
        </p:spPr>
      </p:pic>
      <p:pic>
        <p:nvPicPr>
          <p:cNvPr id="808" name="Immagine 681"/>
          <p:cNvPicPr/>
          <p:nvPr/>
        </p:nvPicPr>
        <p:blipFill>
          <a:blip r:embed="rId4"/>
          <a:stretch/>
        </p:blipFill>
        <p:spPr>
          <a:xfrm>
            <a:off x="6016230" y="3646495"/>
            <a:ext cx="5428434" cy="690007"/>
          </a:xfrm>
          <a:prstGeom prst="rect">
            <a:avLst/>
          </a:prstGeom>
          <a:ln w="0">
            <a:noFill/>
          </a:ln>
        </p:spPr>
      </p:pic>
      <p:pic>
        <p:nvPicPr>
          <p:cNvPr id="809" name="Immagine 682"/>
          <p:cNvPicPr/>
          <p:nvPr/>
        </p:nvPicPr>
        <p:blipFill>
          <a:blip r:embed="rId5"/>
          <a:stretch/>
        </p:blipFill>
        <p:spPr>
          <a:xfrm>
            <a:off x="769545" y="5046695"/>
            <a:ext cx="4550760" cy="983513"/>
          </a:xfrm>
          <a:prstGeom prst="rect">
            <a:avLst/>
          </a:prstGeom>
          <a:ln w="0">
            <a:noFill/>
          </a:ln>
        </p:spPr>
      </p:pic>
      <p:sp>
        <p:nvSpPr>
          <p:cNvPr id="810" name="CasellaDiTesto 683"/>
          <p:cNvSpPr/>
          <p:nvPr/>
        </p:nvSpPr>
        <p:spPr>
          <a:xfrm>
            <a:off x="890370" y="3035370"/>
            <a:ext cx="4309110" cy="148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0" strike="noStrike" spc="-1" dirty="0">
                <a:solidFill>
                  <a:srgbClr val="000000"/>
                </a:solidFill>
                <a:latin typeface="Times New Roman"/>
                <a:ea typeface="Microsoft YaHei"/>
              </a:rPr>
              <a:t># IBD attesi: Per ogni sorgente</a:t>
            </a:r>
            <a:r>
              <a:rPr lang="it-IT" sz="1600" b="0" strike="noStrike" spc="-1" dirty="0">
                <a:solidFill>
                  <a:srgbClr val="000000"/>
                </a:solidFill>
                <a:latin typeface="Times New Roman"/>
                <a:ea typeface="DejaVu Sans"/>
              </a:rPr>
              <a:t>, calcolato come l’IBD </a:t>
            </a:r>
            <a:r>
              <a:rPr lang="it-IT" sz="1600" b="0" strike="noStrike" spc="-1" dirty="0" err="1">
                <a:solidFill>
                  <a:srgbClr val="000000"/>
                </a:solidFill>
                <a:latin typeface="Times New Roman"/>
                <a:ea typeface="DejaVu Sans"/>
              </a:rPr>
              <a:t>efficiency</a:t>
            </a:r>
            <a:r>
              <a:rPr lang="it-IT" sz="1600" b="0" strike="noStrike" spc="-1" dirty="0">
                <a:solidFill>
                  <a:srgbClr val="000000"/>
                </a:solidFill>
                <a:latin typeface="Times New Roman"/>
                <a:ea typeface="DejaVu Sans"/>
              </a:rPr>
              <a:t> moltiplicata per il </a:t>
            </a:r>
            <a:r>
              <a:rPr lang="it-IT" sz="1600" b="0" strike="noStrike" spc="-1" dirty="0" err="1">
                <a:solidFill>
                  <a:srgbClr val="000000"/>
                </a:solidFill>
                <a:latin typeface="Times New Roman"/>
                <a:ea typeface="DejaVu Sans"/>
              </a:rPr>
              <a:t>muon</a:t>
            </a:r>
            <a:r>
              <a:rPr lang="it-IT" sz="1600" b="0" strike="noStrike" spc="-1" dirty="0">
                <a:solidFill>
                  <a:srgbClr val="000000"/>
                </a:solidFill>
                <a:latin typeface="Times New Roman"/>
                <a:ea typeface="DejaVu Sans"/>
              </a:rPr>
              <a:t> </a:t>
            </a:r>
            <a:r>
              <a:rPr lang="it-IT" sz="1600" b="0" strike="noStrike" spc="-1" dirty="0" err="1">
                <a:solidFill>
                  <a:srgbClr val="000000"/>
                </a:solidFill>
                <a:latin typeface="Times New Roman"/>
                <a:ea typeface="DejaVu Sans"/>
              </a:rPr>
              <a:t>cut</a:t>
            </a:r>
            <a:r>
              <a:rPr lang="it-IT" sz="1600" b="0" strike="noStrike" spc="-1" dirty="0">
                <a:solidFill>
                  <a:srgbClr val="000000"/>
                </a:solidFill>
                <a:latin typeface="Times New Roman"/>
                <a:ea typeface="DejaVu Sans"/>
              </a:rPr>
              <a:t> e per </a:t>
            </a:r>
            <a:r>
              <a:rPr lang="it-IT" sz="1600" b="0" strike="noStrike" spc="-1" dirty="0" err="1">
                <a:solidFill>
                  <a:srgbClr val="000000"/>
                </a:solidFill>
                <a:latin typeface="Times New Roman"/>
                <a:ea typeface="DejaVu Sans"/>
              </a:rPr>
              <a:t>ev</a:t>
            </a:r>
            <a:r>
              <a:rPr lang="it-IT" sz="1600" b="0" strike="noStrike" spc="-1" dirty="0">
                <a:solidFill>
                  <a:srgbClr val="000000"/>
                </a:solidFill>
                <a:latin typeface="Times New Roman"/>
                <a:ea typeface="DejaVu Sans"/>
              </a:rPr>
              <a:t>/day.</a:t>
            </a: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algn="ctr">
              <a:lnSpc>
                <a:spcPct val="100000"/>
              </a:lnSpc>
            </a:pPr>
            <a:r>
              <a:rPr lang="it-IT" sz="1600" b="0" strike="noStrike" spc="-1" dirty="0">
                <a:solidFill>
                  <a:srgbClr val="000000"/>
                </a:solidFill>
                <a:latin typeface="Times New Roman"/>
                <a:ea typeface="Microsoft YaHei"/>
              </a:rPr>
              <a:t># IBD attesi da </a:t>
            </a:r>
            <a:r>
              <a:rPr lang="it-IT" sz="1600" b="0" strike="noStrike" spc="-1" dirty="0" err="1">
                <a:solidFill>
                  <a:srgbClr val="000000"/>
                </a:solidFill>
                <a:latin typeface="Times New Roman"/>
                <a:ea typeface="Microsoft YaHei"/>
              </a:rPr>
              <a:t>Accidentals</a:t>
            </a:r>
            <a:r>
              <a:rPr lang="it-IT" sz="1600" b="0" strike="noStrike" spc="-1" dirty="0">
                <a:solidFill>
                  <a:srgbClr val="000000"/>
                </a:solidFill>
                <a:latin typeface="Times New Roman"/>
                <a:ea typeface="Microsoft YaHei"/>
              </a:rPr>
              <a:t>: Ottenuti moltiplicando il </a:t>
            </a:r>
            <a:r>
              <a:rPr lang="it-IT" sz="1600" b="0" strike="noStrike" spc="-1" dirty="0" err="1">
                <a:solidFill>
                  <a:srgbClr val="000000"/>
                </a:solidFill>
                <a:latin typeface="Times New Roman"/>
                <a:ea typeface="Microsoft YaHei"/>
              </a:rPr>
              <a:t>muon</a:t>
            </a:r>
            <a:r>
              <a:rPr lang="it-IT" sz="1600" b="0" strike="noStrike" spc="-1" dirty="0">
                <a:solidFill>
                  <a:srgbClr val="000000"/>
                </a:solidFill>
                <a:latin typeface="Times New Roman"/>
                <a:ea typeface="Microsoft YaHei"/>
              </a:rPr>
              <a:t> </a:t>
            </a:r>
            <a:r>
              <a:rPr lang="it-IT" sz="1600" b="0" strike="noStrike" spc="-1" dirty="0" err="1">
                <a:solidFill>
                  <a:srgbClr val="000000"/>
                </a:solidFill>
                <a:latin typeface="Times New Roman"/>
                <a:ea typeface="Microsoft YaHei"/>
              </a:rPr>
              <a:t>cut</a:t>
            </a:r>
            <a:r>
              <a:rPr lang="it-IT" sz="1600" b="0" strike="noStrike" spc="-1" dirty="0">
                <a:solidFill>
                  <a:srgbClr val="000000"/>
                </a:solidFill>
                <a:latin typeface="Times New Roman"/>
                <a:ea typeface="Microsoft YaHei"/>
              </a:rPr>
              <a:t>, l’</a:t>
            </a:r>
            <a:r>
              <a:rPr lang="it-IT" sz="1600" b="0" strike="noStrike" spc="-1" dirty="0" err="1">
                <a:solidFill>
                  <a:srgbClr val="000000"/>
                </a:solidFill>
                <a:latin typeface="Times New Roman"/>
                <a:ea typeface="Microsoft YaHei"/>
              </a:rPr>
              <a:t>ev</a:t>
            </a:r>
            <a:r>
              <a:rPr lang="it-IT" sz="1600" b="0" strike="noStrike" spc="-1" dirty="0">
                <a:solidFill>
                  <a:srgbClr val="000000"/>
                </a:solidFill>
                <a:latin typeface="Times New Roman"/>
                <a:ea typeface="Microsoft YaHei"/>
              </a:rPr>
              <a:t>/day e la 1 - BKG</a:t>
            </a:r>
            <a:r>
              <a:rPr lang="it-IT" sz="1600" b="0" strike="noStrike" spc="-1" dirty="0">
                <a:solidFill>
                  <a:srgbClr val="000000"/>
                </a:solidFill>
                <a:latin typeface="Times New Roman"/>
                <a:ea typeface="DejaVu Sans"/>
              </a:rPr>
              <a:t> </a:t>
            </a:r>
            <a:r>
              <a:rPr lang="it-IT" sz="1600" b="0" strike="noStrike" spc="-1" dirty="0" err="1">
                <a:solidFill>
                  <a:srgbClr val="000000"/>
                </a:solidFill>
                <a:latin typeface="Times New Roman"/>
                <a:ea typeface="DejaVu Sans"/>
              </a:rPr>
              <a:t>efficiency</a:t>
            </a:r>
            <a:endParaRPr lang="en-GB" sz="1600" b="0" strike="noStrike" spc="-1" dirty="0">
              <a:solidFill>
                <a:srgbClr val="000000"/>
              </a:solidFill>
              <a:latin typeface="Arial"/>
            </a:endParaRPr>
          </a:p>
        </p:txBody>
      </p:sp>
      <p:sp>
        <p:nvSpPr>
          <p:cNvPr id="811" name="CasellaDiTesto 684"/>
          <p:cNvSpPr/>
          <p:nvPr/>
        </p:nvSpPr>
        <p:spPr>
          <a:xfrm>
            <a:off x="890370" y="1344884"/>
            <a:ext cx="4309110" cy="125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0" strike="noStrike" spc="-1" dirty="0">
                <a:solidFill>
                  <a:srgbClr val="000000"/>
                </a:solidFill>
                <a:latin typeface="Times New Roman"/>
                <a:ea typeface="DejaVu Sans"/>
              </a:rPr>
              <a:t>Valutati </a:t>
            </a:r>
            <a:r>
              <a:rPr lang="it-IT" sz="1600" b="0" i="1" strike="noStrike" spc="-1" dirty="0">
                <a:solidFill>
                  <a:srgbClr val="000000"/>
                </a:solidFill>
                <a:latin typeface="Times New Roman"/>
                <a:ea typeface="DejaVu Sans"/>
              </a:rPr>
              <a:t>l’</a:t>
            </a:r>
            <a:r>
              <a:rPr lang="it-IT" sz="1600" b="0" i="1" strike="noStrike" spc="-1" dirty="0" err="1">
                <a:solidFill>
                  <a:srgbClr val="000000"/>
                </a:solidFill>
                <a:latin typeface="Times New Roman"/>
                <a:ea typeface="DejaVu Sans"/>
              </a:rPr>
              <a:t>efficiency</a:t>
            </a:r>
            <a:r>
              <a:rPr lang="it-IT" sz="1600" b="0" strike="noStrike" spc="-1" dirty="0">
                <a:solidFill>
                  <a:srgbClr val="000000"/>
                </a:solidFill>
                <a:latin typeface="Times New Roman"/>
                <a:ea typeface="DejaVu Sans"/>
              </a:rPr>
              <a:t> e la </a:t>
            </a:r>
            <a:r>
              <a:rPr lang="it-IT" sz="1600" b="0" i="1" strike="noStrike" spc="-1" dirty="0" err="1">
                <a:solidFill>
                  <a:srgbClr val="000000"/>
                </a:solidFill>
                <a:latin typeface="Times New Roman"/>
                <a:ea typeface="DejaVu Sans"/>
              </a:rPr>
              <a:t>purity</a:t>
            </a:r>
            <a:r>
              <a:rPr lang="it-IT" sz="1600" b="0" strike="noStrike" spc="-1" dirty="0">
                <a:solidFill>
                  <a:srgbClr val="000000"/>
                </a:solidFill>
                <a:latin typeface="Times New Roman"/>
                <a:ea typeface="DejaVu Sans"/>
              </a:rPr>
              <a:t> della selezione.</a:t>
            </a: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algn="ctr">
              <a:lnSpc>
                <a:spcPct val="100000"/>
              </a:lnSpc>
            </a:pPr>
            <a:r>
              <a:rPr lang="it-IT" sz="1600" b="0" strike="noStrike" spc="-1" dirty="0">
                <a:solidFill>
                  <a:srgbClr val="000000"/>
                </a:solidFill>
                <a:latin typeface="Times New Roman"/>
                <a:ea typeface="Microsoft YaHei"/>
              </a:rPr>
              <a:t>Calcolate in base al numero di eventi al giorno di, “</a:t>
            </a:r>
            <a:r>
              <a:rPr lang="it-IT" sz="1600" b="0" strike="noStrike" spc="-1" dirty="0" err="1">
                <a:solidFill>
                  <a:srgbClr val="000000"/>
                </a:solidFill>
                <a:latin typeface="Times New Roman"/>
                <a:ea typeface="DejaVu Sans"/>
              </a:rPr>
              <a:t>Correlated</a:t>
            </a:r>
            <a:r>
              <a:rPr lang="it-IT" sz="1600" b="0" strike="noStrike" spc="-1" dirty="0">
                <a:solidFill>
                  <a:srgbClr val="000000"/>
                </a:solidFill>
                <a:latin typeface="Times New Roman"/>
                <a:ea typeface="DejaVu Sans"/>
              </a:rPr>
              <a:t> Background “ e “</a:t>
            </a:r>
            <a:r>
              <a:rPr lang="it-IT" sz="1600" b="0" strike="noStrike" spc="-1" dirty="0" err="1">
                <a:solidFill>
                  <a:srgbClr val="000000"/>
                </a:solidFill>
                <a:latin typeface="Times New Roman"/>
                <a:ea typeface="DejaVu Sans"/>
              </a:rPr>
              <a:t>Accidental</a:t>
            </a:r>
            <a:r>
              <a:rPr lang="it-IT" sz="1600" b="0" strike="noStrike" spc="-1" dirty="0">
                <a:solidFill>
                  <a:srgbClr val="000000"/>
                </a:solidFill>
                <a:latin typeface="Times New Roman"/>
                <a:ea typeface="DejaVu Sans"/>
              </a:rPr>
              <a:t> Background”.</a:t>
            </a:r>
            <a:endParaRPr lang="en-GB" sz="1600" b="0" strike="noStrike" spc="-1" dirty="0">
              <a:solidFill>
                <a:srgbClr val="000000"/>
              </a:solidFill>
              <a:latin typeface="Arial"/>
            </a:endParaRPr>
          </a:p>
        </p:txBody>
      </p:sp>
      <p:sp>
        <p:nvSpPr>
          <p:cNvPr id="812" name="CasellaDiTesto 685"/>
          <p:cNvSpPr/>
          <p:nvPr/>
        </p:nvSpPr>
        <p:spPr>
          <a:xfrm>
            <a:off x="5968710" y="4670591"/>
            <a:ext cx="5428434" cy="135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it-IT" sz="1600" b="1" strike="noStrike" spc="-1" dirty="0" err="1">
                <a:solidFill>
                  <a:srgbClr val="000000"/>
                </a:solidFill>
                <a:latin typeface="Times New Roman"/>
                <a:ea typeface="DejaVu Sans"/>
              </a:rPr>
              <a:t>Efficiency</a:t>
            </a:r>
            <a:r>
              <a:rPr lang="it-IT" sz="1600" b="0" strike="noStrike" spc="-1" dirty="0">
                <a:solidFill>
                  <a:srgbClr val="000000"/>
                </a:solidFill>
                <a:latin typeface="Times New Roman"/>
                <a:ea typeface="DejaVu Sans"/>
              </a:rPr>
              <a:t>: Calcolata come il numero di IBD selezionati diviso per il totale di IBD.</a:t>
            </a:r>
            <a:endParaRPr lang="en-GB" sz="1600" b="0" strike="noStrike" spc="-1" dirty="0">
              <a:solidFill>
                <a:srgbClr val="000000"/>
              </a:solidFill>
              <a:latin typeface="Arial"/>
            </a:endParaRPr>
          </a:p>
          <a:p>
            <a:pPr algn="ctr">
              <a:lnSpc>
                <a:spcPct val="100000"/>
              </a:lnSpc>
            </a:pPr>
            <a:endParaRPr lang="en-GB" sz="1600" b="0" strike="noStrike" spc="-1" dirty="0">
              <a:solidFill>
                <a:srgbClr val="000000"/>
              </a:solidFill>
              <a:latin typeface="Arial"/>
            </a:endParaRPr>
          </a:p>
          <a:p>
            <a:pPr algn="ctr">
              <a:lnSpc>
                <a:spcPct val="100000"/>
              </a:lnSpc>
            </a:pPr>
            <a:r>
              <a:rPr lang="it-IT" sz="1600" b="1" strike="noStrike" spc="-1" dirty="0" err="1">
                <a:solidFill>
                  <a:srgbClr val="000000"/>
                </a:solidFill>
                <a:latin typeface="Times New Roman"/>
                <a:ea typeface="DejaVu Sans"/>
              </a:rPr>
              <a:t>Purity</a:t>
            </a:r>
            <a:r>
              <a:rPr lang="it-IT" sz="1600" b="0" strike="noStrike" spc="-1" dirty="0">
                <a:solidFill>
                  <a:srgbClr val="000000"/>
                </a:solidFill>
                <a:latin typeface="Times New Roman"/>
                <a:ea typeface="DejaVu Sans"/>
              </a:rPr>
              <a:t>: Calcolata come il numero di IBD selezionati diviso per il totale degli eventi selezionati.</a:t>
            </a:r>
            <a:endParaRPr lang="en-GB" sz="1600" b="0" strike="noStrike" spc="-1" dirty="0">
              <a:solidFill>
                <a:srgbClr val="000000"/>
              </a:solidFill>
              <a:latin typeface="Arial"/>
            </a:endParaRPr>
          </a:p>
        </p:txBody>
      </p:sp>
      <p:pic>
        <p:nvPicPr>
          <p:cNvPr id="3" name="Picture 15" descr="SigilloLogoLAST_WhiteOK">
            <a:extLst>
              <a:ext uri="{FF2B5EF4-FFF2-40B4-BE49-F238E27FC236}">
                <a16:creationId xmlns:a16="http://schemas.microsoft.com/office/drawing/2014/main" id="{22E8F958-616F-81CC-C741-647A5F7FA601}"/>
              </a:ext>
            </a:extLst>
          </p:cNvPr>
          <p:cNvPicPr/>
          <p:nvPr/>
        </p:nvPicPr>
        <p:blipFill>
          <a:blip r:embed="rId6"/>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9E281BE6-F610-D901-A107-665EE1351E3E}"/>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err="1">
                <a:solidFill>
                  <a:srgbClr val="FFFFFF"/>
                </a:solidFill>
                <a:ea typeface="DejaVu Sans"/>
              </a:rPr>
              <a:t>Efficiency</a:t>
            </a:r>
            <a:r>
              <a:rPr lang="it-IT" sz="3500" strike="noStrike" spc="-1" dirty="0">
                <a:solidFill>
                  <a:srgbClr val="FFFFFF"/>
                </a:solidFill>
                <a:ea typeface="DejaVu Sans"/>
              </a:rPr>
              <a:t> and </a:t>
            </a:r>
            <a:r>
              <a:rPr lang="it-IT" sz="3500" strike="noStrike" spc="-1" dirty="0" err="1">
                <a:solidFill>
                  <a:srgbClr val="FFFFFF"/>
                </a:solidFill>
                <a:ea typeface="DejaVu Sans"/>
              </a:rPr>
              <a:t>Purity</a:t>
            </a:r>
            <a:endParaRPr lang="en-GB" sz="3500" strike="noStrike" spc="-1"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idx="4294967295"/>
          </p:nvPr>
        </p:nvSpPr>
        <p:spPr>
          <a:xfrm>
            <a:off x="469160" y="1855576"/>
            <a:ext cx="5156200" cy="935038"/>
          </a:xfrm>
          <a:prstGeom prst="rect">
            <a:avLst/>
          </a:prstGeom>
          <a:noFill/>
          <a:ln w="0">
            <a:noFill/>
          </a:ln>
        </p:spPr>
        <p:txBody>
          <a:bodyPr lIns="90000" tIns="45000" rIns="90000" bIns="45000" anchor="b">
            <a:noAutofit/>
          </a:bodyPr>
          <a:lstStyle/>
          <a:p>
            <a:pPr marL="228600" indent="0" algn="ctr">
              <a:lnSpc>
                <a:spcPct val="90000"/>
              </a:lnSpc>
              <a:spcBef>
                <a:spcPts val="1001"/>
              </a:spcBef>
              <a:buNone/>
              <a:tabLst>
                <a:tab pos="0" algn="l"/>
              </a:tabLst>
            </a:pPr>
            <a:r>
              <a:rPr lang="it-IT" sz="2400" b="1" i="1" strike="noStrike" spc="-1" dirty="0" err="1">
                <a:solidFill>
                  <a:srgbClr val="5C646F"/>
                </a:solidFill>
                <a:latin typeface="Times New Roman"/>
                <a:ea typeface="DejaVu Sans"/>
              </a:rPr>
              <a:t>Accidental</a:t>
            </a:r>
            <a:r>
              <a:rPr lang="it-IT" sz="2400" b="1" i="1" strike="noStrike" spc="-1" dirty="0">
                <a:solidFill>
                  <a:srgbClr val="5C646F"/>
                </a:solidFill>
                <a:latin typeface="Times New Roman"/>
                <a:ea typeface="DejaVu Sans"/>
              </a:rPr>
              <a:t> Background </a:t>
            </a:r>
            <a:endParaRPr lang="it-IT" sz="2400" b="0" strike="noStrike" spc="-1" dirty="0">
              <a:solidFill>
                <a:srgbClr val="5C646F"/>
              </a:solidFill>
              <a:latin typeface="Arial"/>
            </a:endParaRPr>
          </a:p>
          <a:p>
            <a:pPr marL="228600" indent="0" algn="ctr">
              <a:lnSpc>
                <a:spcPct val="90000"/>
              </a:lnSpc>
              <a:spcBef>
                <a:spcPts val="1001"/>
              </a:spcBef>
              <a:buNone/>
              <a:tabLst>
                <a:tab pos="0" algn="l"/>
              </a:tabLst>
            </a:pPr>
            <a:r>
              <a:rPr lang="it-IT" sz="1600" b="0" strike="noStrike" spc="-1" dirty="0">
                <a:solidFill>
                  <a:srgbClr val="000000"/>
                </a:solidFill>
                <a:latin typeface="Times New Roman"/>
                <a:ea typeface="DejaVu Sans"/>
              </a:rPr>
              <a:t>( ~ 130 000 </a:t>
            </a:r>
            <a:r>
              <a:rPr lang="it-IT" sz="1600" b="0" strike="noStrike" spc="-1" dirty="0" err="1">
                <a:solidFill>
                  <a:srgbClr val="000000"/>
                </a:solidFill>
                <a:latin typeface="Times New Roman"/>
                <a:ea typeface="DejaVu Sans"/>
              </a:rPr>
              <a:t>ev</a:t>
            </a:r>
            <a:r>
              <a:rPr lang="it-IT" sz="1600" b="0" strike="noStrike" spc="-1" dirty="0">
                <a:solidFill>
                  <a:srgbClr val="000000"/>
                </a:solidFill>
                <a:latin typeface="Times New Roman"/>
                <a:ea typeface="DejaVu Sans"/>
              </a:rPr>
              <a:t>/day )</a:t>
            </a:r>
            <a:endParaRPr lang="it-IT" sz="1600" b="0" strike="noStrike" spc="-1" dirty="0">
              <a:solidFill>
                <a:srgbClr val="000000"/>
              </a:solidFill>
              <a:latin typeface="Arial"/>
            </a:endParaRPr>
          </a:p>
        </p:txBody>
      </p:sp>
      <p:sp>
        <p:nvSpPr>
          <p:cNvPr id="234" name="PlaceHolder 2"/>
          <p:cNvSpPr>
            <a:spLocks noGrp="1"/>
          </p:cNvSpPr>
          <p:nvPr>
            <p:ph idx="4294967295"/>
          </p:nvPr>
        </p:nvSpPr>
        <p:spPr>
          <a:xfrm>
            <a:off x="238179" y="2947782"/>
            <a:ext cx="5618163" cy="1175943"/>
          </a:xfrm>
          <a:prstGeom prst="rect">
            <a:avLst/>
          </a:prstGeom>
          <a:noFill/>
          <a:ln w="0">
            <a:noFill/>
          </a:ln>
        </p:spPr>
        <p:txBody>
          <a:bodyPr lIns="0" tIns="0" rIns="0" bIns="0" anchor="t">
            <a:noAutofit/>
          </a:bodyPr>
          <a:lstStyle/>
          <a:p>
            <a:pPr marL="228600" indent="-228600" algn="ctr">
              <a:lnSpc>
                <a:spcPct val="90000"/>
              </a:lnSpc>
              <a:spcBef>
                <a:spcPts val="283"/>
              </a:spcBef>
              <a:spcAft>
                <a:spcPts val="1134"/>
              </a:spcAft>
              <a:buClr>
                <a:srgbClr val="000000"/>
              </a:buClr>
              <a:buFont typeface="Arial"/>
              <a:buChar char="•"/>
            </a:pPr>
            <a:r>
              <a:rPr lang="it-IT" sz="1600" b="1" strike="noStrike" spc="-1" dirty="0">
                <a:solidFill>
                  <a:srgbClr val="000000"/>
                </a:solidFill>
                <a:latin typeface="Times New Roman"/>
                <a:ea typeface="DejaVu Sans"/>
              </a:rPr>
              <a:t>Definizione</a:t>
            </a:r>
            <a:r>
              <a:rPr lang="it-IT" sz="1600" b="0" strike="noStrike" spc="-1" dirty="0">
                <a:solidFill>
                  <a:srgbClr val="000000"/>
                </a:solidFill>
                <a:latin typeface="Times New Roman"/>
                <a:ea typeface="DejaVu Sans"/>
              </a:rPr>
              <a:t>: coincidenza di due eventi non correlati.</a:t>
            </a:r>
            <a:endParaRPr lang="it-IT" sz="1600" b="0" strike="noStrike" spc="-1" dirty="0">
              <a:solidFill>
                <a:srgbClr val="000000"/>
              </a:solidFill>
              <a:latin typeface="Arial"/>
            </a:endParaRPr>
          </a:p>
          <a:p>
            <a:pPr marL="228600" indent="-228600" algn="ctr">
              <a:lnSpc>
                <a:spcPct val="90000"/>
              </a:lnSpc>
              <a:spcBef>
                <a:spcPts val="283"/>
              </a:spcBef>
              <a:spcAft>
                <a:spcPts val="1134"/>
              </a:spcAft>
              <a:buClr>
                <a:srgbClr val="000000"/>
              </a:buClr>
              <a:buFont typeface="Arial"/>
              <a:buChar char="•"/>
            </a:pPr>
            <a:r>
              <a:rPr lang="it-IT" sz="1600" b="1" strike="noStrike" spc="-1" dirty="0">
                <a:solidFill>
                  <a:srgbClr val="000000"/>
                </a:solidFill>
                <a:latin typeface="Times New Roman"/>
                <a:ea typeface="DejaVu Sans"/>
              </a:rPr>
              <a:t>Origine</a:t>
            </a:r>
            <a:r>
              <a:rPr lang="it-IT" sz="1600" b="0" strike="noStrike" spc="-1" dirty="0">
                <a:solidFill>
                  <a:srgbClr val="000000"/>
                </a:solidFill>
                <a:latin typeface="Times New Roman"/>
                <a:ea typeface="DejaVu Sans"/>
              </a:rPr>
              <a:t>: Decadimenti radioattivi di isotopi (es. 238U, 232Th, 40K) </a:t>
            </a:r>
            <a:endParaRPr lang="it-IT" sz="1600" b="0" strike="noStrike" spc="-1" dirty="0">
              <a:solidFill>
                <a:srgbClr val="000000"/>
              </a:solidFill>
              <a:latin typeface="Arial"/>
            </a:endParaRPr>
          </a:p>
          <a:p>
            <a:pPr marL="228600" indent="-228600" algn="ctr">
              <a:lnSpc>
                <a:spcPct val="90000"/>
              </a:lnSpc>
              <a:spcBef>
                <a:spcPts val="283"/>
              </a:spcBef>
              <a:spcAft>
                <a:spcPts val="1134"/>
              </a:spcAft>
              <a:buClr>
                <a:srgbClr val="000000"/>
              </a:buClr>
              <a:buFont typeface="Arial"/>
              <a:buChar char="•"/>
            </a:pPr>
            <a:r>
              <a:rPr lang="it-IT" sz="1600" b="1" strike="noStrike" spc="-1" dirty="0">
                <a:solidFill>
                  <a:srgbClr val="000000"/>
                </a:solidFill>
                <a:latin typeface="Times New Roman"/>
                <a:ea typeface="DejaVu Sans"/>
              </a:rPr>
              <a:t>Effetti</a:t>
            </a:r>
            <a:r>
              <a:rPr lang="it-IT" sz="1600" b="0" strike="noStrike" spc="-1" dirty="0">
                <a:solidFill>
                  <a:srgbClr val="000000"/>
                </a:solidFill>
                <a:latin typeface="Times New Roman"/>
                <a:ea typeface="DejaVu Sans"/>
              </a:rPr>
              <a:t>: Simulano il segnale IBD</a:t>
            </a:r>
            <a:endParaRPr lang="it-IT" sz="1600" b="0" strike="noStrike" spc="-1" dirty="0">
              <a:solidFill>
                <a:srgbClr val="000000"/>
              </a:solidFill>
              <a:latin typeface="Arial"/>
            </a:endParaRPr>
          </a:p>
        </p:txBody>
      </p:sp>
      <p:sp>
        <p:nvSpPr>
          <p:cNvPr id="235" name="PlaceHolder 3"/>
          <p:cNvSpPr>
            <a:spLocks noGrp="1"/>
          </p:cNvSpPr>
          <p:nvPr>
            <p:ph idx="4294967295"/>
          </p:nvPr>
        </p:nvSpPr>
        <p:spPr>
          <a:xfrm>
            <a:off x="6335660" y="1855576"/>
            <a:ext cx="5181600" cy="890588"/>
          </a:xfrm>
          <a:prstGeom prst="rect">
            <a:avLst/>
          </a:prstGeom>
          <a:noFill/>
          <a:ln w="0">
            <a:noFill/>
          </a:ln>
        </p:spPr>
        <p:txBody>
          <a:bodyPr lIns="90000" tIns="45000" rIns="90000" bIns="45000" anchor="b">
            <a:noAutofit/>
          </a:bodyPr>
          <a:lstStyle/>
          <a:p>
            <a:pPr marL="228600" indent="0" algn="ctr">
              <a:lnSpc>
                <a:spcPct val="90000"/>
              </a:lnSpc>
              <a:spcBef>
                <a:spcPts val="1001"/>
              </a:spcBef>
              <a:buNone/>
              <a:tabLst>
                <a:tab pos="0" algn="l"/>
              </a:tabLst>
            </a:pPr>
            <a:r>
              <a:rPr lang="it-IT" sz="2400" b="1" i="1" strike="noStrike" spc="-1" dirty="0" err="1">
                <a:solidFill>
                  <a:srgbClr val="5C646F"/>
                </a:solidFill>
                <a:latin typeface="Times New Roman"/>
                <a:ea typeface="DejaVu Sans"/>
              </a:rPr>
              <a:t>Correlated</a:t>
            </a:r>
            <a:r>
              <a:rPr lang="it-IT" sz="2400" b="1" i="1" strike="noStrike" spc="-1" dirty="0">
                <a:solidFill>
                  <a:srgbClr val="5C646F"/>
                </a:solidFill>
                <a:latin typeface="Times New Roman"/>
                <a:ea typeface="DejaVu Sans"/>
              </a:rPr>
              <a:t> Background</a:t>
            </a:r>
            <a:endParaRPr lang="it-IT" sz="2400" b="0" strike="noStrike" spc="-1" dirty="0">
              <a:solidFill>
                <a:srgbClr val="5C646F"/>
              </a:solidFill>
              <a:latin typeface="Arial"/>
            </a:endParaRPr>
          </a:p>
          <a:p>
            <a:pPr marL="228600" indent="0" algn="ctr">
              <a:lnSpc>
                <a:spcPct val="90000"/>
              </a:lnSpc>
              <a:spcBef>
                <a:spcPts val="1001"/>
              </a:spcBef>
              <a:buNone/>
              <a:tabLst>
                <a:tab pos="0" algn="l"/>
              </a:tabLst>
            </a:pPr>
            <a:r>
              <a:rPr lang="it-IT" sz="1600" b="0" strike="noStrike" spc="-1" dirty="0">
                <a:solidFill>
                  <a:srgbClr val="000000"/>
                </a:solidFill>
                <a:latin typeface="Times New Roman"/>
                <a:ea typeface="DejaVu Sans"/>
              </a:rPr>
              <a:t>( ~ 4 </a:t>
            </a:r>
            <a:r>
              <a:rPr lang="it-IT" sz="1600" b="0" strike="noStrike" spc="-1" dirty="0" err="1">
                <a:solidFill>
                  <a:srgbClr val="000000"/>
                </a:solidFill>
                <a:latin typeface="Times New Roman"/>
                <a:ea typeface="DejaVu Sans"/>
              </a:rPr>
              <a:t>ev</a:t>
            </a:r>
            <a:r>
              <a:rPr lang="it-IT" sz="1600" b="0" strike="noStrike" spc="-1" dirty="0">
                <a:solidFill>
                  <a:srgbClr val="000000"/>
                </a:solidFill>
                <a:latin typeface="Times New Roman"/>
                <a:ea typeface="DejaVu Sans"/>
              </a:rPr>
              <a:t>/day )</a:t>
            </a:r>
            <a:endParaRPr lang="it-IT" sz="1600" b="0" strike="noStrike" spc="-1" dirty="0">
              <a:solidFill>
                <a:srgbClr val="000000"/>
              </a:solidFill>
              <a:latin typeface="Arial"/>
            </a:endParaRPr>
          </a:p>
        </p:txBody>
      </p:sp>
      <p:sp>
        <p:nvSpPr>
          <p:cNvPr id="236" name="PlaceHolder 4"/>
          <p:cNvSpPr>
            <a:spLocks noGrp="1"/>
          </p:cNvSpPr>
          <p:nvPr>
            <p:ph idx="4294967295"/>
          </p:nvPr>
        </p:nvSpPr>
        <p:spPr>
          <a:xfrm>
            <a:off x="6335660" y="2920637"/>
            <a:ext cx="5181600" cy="1451582"/>
          </a:xfrm>
          <a:prstGeom prst="rect">
            <a:avLst/>
          </a:prstGeom>
          <a:noFill/>
          <a:ln w="0">
            <a:noFill/>
          </a:ln>
        </p:spPr>
        <p:txBody>
          <a:bodyPr lIns="90000" tIns="45000" rIns="90000" bIns="45000" anchor="t">
            <a:normAutofit lnSpcReduction="10000"/>
          </a:bodyPr>
          <a:lstStyle/>
          <a:p>
            <a:pPr marL="228240" indent="-228240" algn="ctr">
              <a:lnSpc>
                <a:spcPct val="90000"/>
              </a:lnSpc>
              <a:spcBef>
                <a:spcPts val="283"/>
              </a:spcBef>
              <a:spcAft>
                <a:spcPts val="1134"/>
              </a:spcAft>
              <a:buClr>
                <a:srgbClr val="000000"/>
              </a:buClr>
              <a:buFont typeface="Arial"/>
              <a:buChar char="•"/>
            </a:pPr>
            <a:r>
              <a:rPr lang="it-IT" sz="1600" b="1" strike="noStrike" spc="-1" dirty="0">
                <a:solidFill>
                  <a:srgbClr val="000000"/>
                </a:solidFill>
                <a:latin typeface="Times New Roman"/>
                <a:ea typeface="Microsoft YaHei"/>
              </a:rPr>
              <a:t>Definizione</a:t>
            </a:r>
            <a:r>
              <a:rPr lang="it-IT" sz="1600" b="0" strike="noStrike" spc="-1" dirty="0">
                <a:solidFill>
                  <a:srgbClr val="000000"/>
                </a:solidFill>
                <a:latin typeface="Times New Roman"/>
                <a:ea typeface="Microsoft YaHei"/>
              </a:rPr>
              <a:t>: unica interazione fisica</a:t>
            </a:r>
            <a:endParaRPr lang="it-IT" sz="1600" b="0" strike="noStrike" spc="-1" dirty="0">
              <a:solidFill>
                <a:srgbClr val="000000"/>
              </a:solidFill>
              <a:latin typeface="Arial"/>
            </a:endParaRPr>
          </a:p>
          <a:p>
            <a:pPr marL="228240" indent="-228240" algn="ctr">
              <a:lnSpc>
                <a:spcPct val="90000"/>
              </a:lnSpc>
              <a:spcBef>
                <a:spcPts val="283"/>
              </a:spcBef>
              <a:spcAft>
                <a:spcPts val="1134"/>
              </a:spcAft>
              <a:buClr>
                <a:srgbClr val="000000"/>
              </a:buClr>
              <a:buFont typeface="Arial"/>
              <a:buChar char="•"/>
            </a:pPr>
            <a:r>
              <a:rPr lang="it-IT" sz="1600" b="1" strike="noStrike" spc="-1" dirty="0">
                <a:solidFill>
                  <a:srgbClr val="000000"/>
                </a:solidFill>
                <a:latin typeface="Times New Roman"/>
                <a:ea typeface="Microsoft YaHei"/>
              </a:rPr>
              <a:t>Origine</a:t>
            </a:r>
            <a:r>
              <a:rPr lang="it-IT" sz="1600" b="0" strike="noStrike" spc="-1" dirty="0">
                <a:solidFill>
                  <a:srgbClr val="000000"/>
                </a:solidFill>
                <a:latin typeface="Times New Roman"/>
                <a:ea typeface="Microsoft YaHei"/>
              </a:rPr>
              <a:t>: </a:t>
            </a:r>
            <a:r>
              <a:rPr lang="it-IT" sz="1600" b="0" strike="noStrike" spc="-1" dirty="0">
                <a:latin typeface="Times New Roman"/>
                <a:ea typeface="Microsoft YaHei"/>
              </a:rPr>
              <a:t>Background </a:t>
            </a:r>
            <a:r>
              <a:rPr lang="it-IT" sz="1600" b="0" strike="noStrike" spc="-1" dirty="0" err="1">
                <a:latin typeface="Times New Roman"/>
                <a:ea typeface="Microsoft YaHei"/>
              </a:rPr>
              <a:t>cosmogenici</a:t>
            </a:r>
            <a:r>
              <a:rPr lang="it-IT" sz="1600" b="0" strike="noStrike" spc="-1" dirty="0">
                <a:solidFill>
                  <a:srgbClr val="000000"/>
                </a:solidFill>
                <a:latin typeface="Times New Roman"/>
                <a:ea typeface="Microsoft YaHei"/>
              </a:rPr>
              <a:t>, </a:t>
            </a:r>
            <a:r>
              <a:rPr lang="it-IT" sz="1600" spc="-1" dirty="0" err="1">
                <a:solidFill>
                  <a:srgbClr val="000000"/>
                </a:solidFill>
                <a:latin typeface="Times New Roman"/>
                <a:ea typeface="Microsoft YaHei"/>
              </a:rPr>
              <a:t>g</a:t>
            </a:r>
            <a:r>
              <a:rPr lang="it-IT" sz="1600" b="0" strike="noStrike" spc="-1" dirty="0" err="1">
                <a:solidFill>
                  <a:srgbClr val="000000"/>
                </a:solidFill>
                <a:latin typeface="Times New Roman"/>
                <a:ea typeface="Microsoft YaHei"/>
              </a:rPr>
              <a:t>eoneutrini</a:t>
            </a:r>
            <a:r>
              <a:rPr lang="it-IT" sz="1600" b="0" strike="noStrike" spc="-1" dirty="0">
                <a:solidFill>
                  <a:srgbClr val="000000"/>
                </a:solidFill>
                <a:latin typeface="Times New Roman"/>
                <a:ea typeface="Microsoft YaHei"/>
              </a:rPr>
              <a:t>, neutrini atmosferici, antineutrini provenienti dai reattori nucleari nel mondo</a:t>
            </a:r>
            <a:endParaRPr lang="it-IT" sz="1600" b="0" strike="noStrike" spc="-1" dirty="0">
              <a:solidFill>
                <a:srgbClr val="000000"/>
              </a:solidFill>
              <a:latin typeface="Arial"/>
            </a:endParaRPr>
          </a:p>
          <a:p>
            <a:pPr marL="228240" indent="-228240" algn="ctr">
              <a:lnSpc>
                <a:spcPct val="90000"/>
              </a:lnSpc>
              <a:spcBef>
                <a:spcPts val="283"/>
              </a:spcBef>
              <a:spcAft>
                <a:spcPts val="1134"/>
              </a:spcAft>
              <a:buClr>
                <a:srgbClr val="000000"/>
              </a:buClr>
              <a:buFont typeface="Arial"/>
              <a:buChar char="•"/>
            </a:pPr>
            <a:r>
              <a:rPr lang="it-IT" sz="1600" b="1" strike="noStrike" spc="-1" dirty="0">
                <a:solidFill>
                  <a:srgbClr val="000000"/>
                </a:solidFill>
                <a:latin typeface="Times New Roman"/>
                <a:ea typeface="Microsoft YaHei"/>
              </a:rPr>
              <a:t>Effetti</a:t>
            </a:r>
            <a:r>
              <a:rPr lang="it-IT" sz="1600" b="0" strike="noStrike" spc="-1" dirty="0">
                <a:solidFill>
                  <a:srgbClr val="000000"/>
                </a:solidFill>
                <a:latin typeface="Times New Roman"/>
                <a:ea typeface="Microsoft YaHei"/>
              </a:rPr>
              <a:t>: Il segnale </a:t>
            </a:r>
            <a:r>
              <a:rPr lang="it-IT" sz="1600" spc="-1" dirty="0">
                <a:solidFill>
                  <a:srgbClr val="000000"/>
                </a:solidFill>
                <a:latin typeface="Times New Roman"/>
                <a:ea typeface="Microsoft YaHei"/>
              </a:rPr>
              <a:t>è indistinguibile</a:t>
            </a:r>
            <a:r>
              <a:rPr lang="it-IT" sz="1600" b="0" strike="noStrike" spc="-1" dirty="0">
                <a:solidFill>
                  <a:srgbClr val="000000"/>
                </a:solidFill>
                <a:latin typeface="Times New Roman"/>
                <a:ea typeface="Microsoft YaHei"/>
              </a:rPr>
              <a:t> </a:t>
            </a:r>
            <a:r>
              <a:rPr lang="it-IT" sz="1600" spc="-1" dirty="0">
                <a:solidFill>
                  <a:srgbClr val="000000"/>
                </a:solidFill>
                <a:latin typeface="Times New Roman"/>
                <a:ea typeface="Microsoft YaHei"/>
              </a:rPr>
              <a:t>da </a:t>
            </a:r>
            <a:r>
              <a:rPr lang="it-IT" sz="1600" b="0" strike="noStrike" spc="-1" dirty="0">
                <a:solidFill>
                  <a:srgbClr val="000000"/>
                </a:solidFill>
                <a:latin typeface="Times New Roman"/>
                <a:ea typeface="Microsoft YaHei"/>
              </a:rPr>
              <a:t>IBD</a:t>
            </a:r>
            <a:endParaRPr lang="it-IT" sz="1600" b="0" strike="noStrike" spc="-1" dirty="0">
              <a:solidFill>
                <a:srgbClr val="000000"/>
              </a:solidFill>
              <a:latin typeface="Arial"/>
            </a:endParaRPr>
          </a:p>
        </p:txBody>
      </p:sp>
      <p:sp>
        <p:nvSpPr>
          <p:cNvPr id="238" name="CasellaDiTesto 294"/>
          <p:cNvSpPr/>
          <p:nvPr/>
        </p:nvSpPr>
        <p:spPr>
          <a:xfrm>
            <a:off x="2644560" y="5639220"/>
            <a:ext cx="7120440" cy="5636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r>
              <a:rPr lang="it-IT" sz="1600" b="0" strike="noStrike" spc="-1" dirty="0">
                <a:solidFill>
                  <a:srgbClr val="000000"/>
                </a:solidFill>
                <a:latin typeface="Times New Roman"/>
                <a:ea typeface="DejaVu Sans"/>
              </a:rPr>
              <a:t>→  Riduzione significativa possibile solo su eventi </a:t>
            </a:r>
            <a:r>
              <a:rPr lang="it-IT" sz="1600" dirty="0" err="1"/>
              <a:t>Accidental</a:t>
            </a:r>
            <a:r>
              <a:rPr lang="it-IT" sz="1600" dirty="0"/>
              <a:t> Background</a:t>
            </a:r>
            <a:endParaRPr lang="en-GB" sz="1600" b="0" strike="noStrike" spc="-1" dirty="0">
              <a:solidFill>
                <a:srgbClr val="000000"/>
              </a:solidFill>
              <a:latin typeface="Arial"/>
            </a:endParaRPr>
          </a:p>
          <a:p>
            <a:pPr algn="ctr">
              <a:lnSpc>
                <a:spcPct val="100000"/>
              </a:lnSpc>
            </a:pPr>
            <a:r>
              <a:rPr lang="it-IT" sz="1600" b="0" strike="noStrike" spc="-1" dirty="0">
                <a:solidFill>
                  <a:srgbClr val="000000"/>
                </a:solidFill>
                <a:latin typeface="Times New Roman"/>
                <a:ea typeface="DejaVu Sans"/>
              </a:rPr>
              <a:t>→ </a:t>
            </a:r>
            <a:r>
              <a:rPr lang="it-IT" sz="1600" b="1" strike="noStrike" spc="-1" dirty="0">
                <a:solidFill>
                  <a:srgbClr val="5C646F"/>
                </a:solidFill>
                <a:latin typeface="Times New Roman"/>
                <a:ea typeface="DejaVu Sans"/>
              </a:rPr>
              <a:t>Obiettivo della tesi</a:t>
            </a:r>
            <a:r>
              <a:rPr lang="it-IT" sz="1600" b="0" strike="noStrike" spc="-1" dirty="0">
                <a:solidFill>
                  <a:srgbClr val="000000"/>
                </a:solidFill>
                <a:latin typeface="Times New Roman"/>
                <a:ea typeface="DejaVu Sans"/>
              </a:rPr>
              <a:t>: Studio di strategie per questa riduzione</a:t>
            </a:r>
            <a:endParaRPr lang="en-GB" sz="1600" b="0" strike="noStrike" spc="-1" dirty="0">
              <a:solidFill>
                <a:srgbClr val="000000"/>
              </a:solidFill>
              <a:latin typeface="Arial"/>
            </a:endParaRPr>
          </a:p>
        </p:txBody>
      </p:sp>
      <p:sp>
        <p:nvSpPr>
          <p:cNvPr id="239" name="Rettangolo 233"/>
          <p:cNvSpPr/>
          <p:nvPr/>
        </p:nvSpPr>
        <p:spPr>
          <a:xfrm>
            <a:off x="1156801" y="4529436"/>
            <a:ext cx="1777680" cy="5636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800" b="0" u="sng" strike="noStrike" spc="-1" dirty="0">
                <a:solidFill>
                  <a:srgbClr val="000000"/>
                </a:solidFill>
                <a:uFillTx/>
                <a:latin typeface="Times New Roman"/>
                <a:ea typeface="DejaVu Sans"/>
              </a:rPr>
              <a:t>Prompt</a:t>
            </a:r>
            <a:endParaRPr lang="en-GB" sz="1800" b="0" strike="noStrike" spc="-1" dirty="0">
              <a:solidFill>
                <a:srgbClr val="000000"/>
              </a:solidFill>
              <a:latin typeface="Arial"/>
            </a:endParaRPr>
          </a:p>
          <a:p>
            <a:pPr algn="ctr">
              <a:lnSpc>
                <a:spcPct val="100000"/>
              </a:lnSpc>
            </a:pPr>
            <a:r>
              <a:rPr lang="it-IT" sz="1600" b="0" strike="noStrike" spc="-1" dirty="0">
                <a:solidFill>
                  <a:srgbClr val="000000"/>
                </a:solidFill>
                <a:latin typeface="Times New Roman"/>
                <a:ea typeface="DejaVu Sans"/>
              </a:rPr>
              <a:t>Decadimenti </a:t>
            </a:r>
            <a:r>
              <a:rPr lang="el-GR" sz="1600" b="0" strike="noStrike" spc="-1" dirty="0">
                <a:solidFill>
                  <a:srgbClr val="000000"/>
                </a:solidFill>
                <a:latin typeface="Times New Roman"/>
                <a:ea typeface="DejaVu Sans"/>
              </a:rPr>
              <a:t>β</a:t>
            </a:r>
            <a:r>
              <a:rPr lang="it-IT" sz="1600" b="0" strike="noStrike" spc="-1" dirty="0">
                <a:solidFill>
                  <a:srgbClr val="000000"/>
                </a:solidFill>
                <a:latin typeface="Times New Roman"/>
                <a:ea typeface="DejaVu Sans"/>
              </a:rPr>
              <a:t> </a:t>
            </a:r>
            <a:endParaRPr lang="en-GB" sz="1600" b="0" strike="noStrike" spc="-1" dirty="0">
              <a:solidFill>
                <a:srgbClr val="000000"/>
              </a:solidFill>
              <a:latin typeface="Arial"/>
            </a:endParaRPr>
          </a:p>
        </p:txBody>
      </p:sp>
      <p:sp>
        <p:nvSpPr>
          <p:cNvPr id="240" name="Rettangolo 234"/>
          <p:cNvSpPr/>
          <p:nvPr/>
        </p:nvSpPr>
        <p:spPr>
          <a:xfrm>
            <a:off x="2934481" y="4373331"/>
            <a:ext cx="2328120" cy="87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800" b="0" u="sng" strike="noStrike" spc="-1" dirty="0">
                <a:solidFill>
                  <a:srgbClr val="000000"/>
                </a:solidFill>
                <a:uFillTx/>
                <a:latin typeface="Times New Roman"/>
                <a:ea typeface="DejaVu Sans"/>
              </a:rPr>
              <a:t>Delayed</a:t>
            </a:r>
            <a:endParaRPr lang="en-GB" sz="1800" b="0" strike="noStrike" spc="-1" dirty="0">
              <a:solidFill>
                <a:srgbClr val="000000"/>
              </a:solidFill>
              <a:latin typeface="Arial"/>
            </a:endParaRPr>
          </a:p>
          <a:p>
            <a:pPr algn="ctr">
              <a:lnSpc>
                <a:spcPct val="100000"/>
              </a:lnSpc>
            </a:pPr>
            <a:r>
              <a:rPr lang="it-IT" sz="1600" b="0" strike="noStrike" spc="-1" dirty="0">
                <a:solidFill>
                  <a:srgbClr val="000000"/>
                </a:solidFill>
                <a:latin typeface="Times New Roman"/>
                <a:ea typeface="DejaVu Sans"/>
              </a:rPr>
              <a:t>Decadimenti </a:t>
            </a:r>
            <a:r>
              <a:rPr lang="el-GR" sz="1600" b="0" strike="noStrike" spc="-1" dirty="0">
                <a:solidFill>
                  <a:srgbClr val="000000"/>
                </a:solidFill>
                <a:latin typeface="Times New Roman"/>
                <a:ea typeface="DejaVu Sans"/>
              </a:rPr>
              <a:t>γ</a:t>
            </a:r>
            <a:endParaRPr lang="en-GB" sz="1600" b="0" strike="noStrike" spc="-1" dirty="0">
              <a:solidFill>
                <a:srgbClr val="000000"/>
              </a:solidFill>
              <a:latin typeface="Arial"/>
            </a:endParaRPr>
          </a:p>
          <a:p>
            <a:pPr algn="ctr">
              <a:lnSpc>
                <a:spcPct val="100000"/>
              </a:lnSpc>
            </a:pPr>
            <a:r>
              <a:rPr lang="it-IT" sz="1600" b="0" strike="noStrike" spc="-1" dirty="0">
                <a:solidFill>
                  <a:srgbClr val="000000"/>
                </a:solidFill>
                <a:latin typeface="Times New Roman"/>
                <a:ea typeface="DejaVu Sans"/>
              </a:rPr>
              <a:t>Produzione di neutroni</a:t>
            </a:r>
            <a:endParaRPr lang="en-GB" sz="1600" b="0" strike="noStrike" spc="-1" dirty="0">
              <a:solidFill>
                <a:srgbClr val="000000"/>
              </a:solidFill>
              <a:latin typeface="Arial"/>
            </a:endParaRPr>
          </a:p>
        </p:txBody>
      </p:sp>
      <p:pic>
        <p:nvPicPr>
          <p:cNvPr id="3" name="Picture 15" descr="SigilloLogoLAST_WhiteOK">
            <a:extLst>
              <a:ext uri="{FF2B5EF4-FFF2-40B4-BE49-F238E27FC236}">
                <a16:creationId xmlns:a16="http://schemas.microsoft.com/office/drawing/2014/main" id="{0E1F6F8D-ECD3-F314-77D4-56D8E44EA57F}"/>
              </a:ext>
            </a:extLst>
          </p:cNvPr>
          <p:cNvPicPr/>
          <p:nvPr/>
        </p:nvPicPr>
        <p:blipFill>
          <a:blip r:embed="rId3"/>
          <a:stretch/>
        </p:blipFill>
        <p:spPr>
          <a:xfrm>
            <a:off x="127980" y="88430"/>
            <a:ext cx="1475280" cy="658767"/>
          </a:xfrm>
          <a:prstGeom prst="rect">
            <a:avLst/>
          </a:prstGeom>
          <a:ln w="0">
            <a:noFill/>
          </a:ln>
        </p:spPr>
      </p:pic>
      <p:sp>
        <p:nvSpPr>
          <p:cNvPr id="4" name="CasellaDiTesto 97">
            <a:extLst>
              <a:ext uri="{FF2B5EF4-FFF2-40B4-BE49-F238E27FC236}">
                <a16:creationId xmlns:a16="http://schemas.microsoft.com/office/drawing/2014/main" id="{05B69AAC-AE38-09F6-01BD-ED89134D1651}"/>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pc="-1" dirty="0">
                <a:solidFill>
                  <a:srgbClr val="FFFFFF"/>
                </a:solidFill>
              </a:rPr>
              <a:t>JUNO </a:t>
            </a:r>
            <a:r>
              <a:rPr lang="it-IT" sz="3500" spc="-1" dirty="0" err="1">
                <a:solidFill>
                  <a:srgbClr val="FFFFFF"/>
                </a:solidFill>
              </a:rPr>
              <a:t>signal</a:t>
            </a:r>
            <a:r>
              <a:rPr lang="it-IT" sz="3500" spc="-1" dirty="0">
                <a:solidFill>
                  <a:srgbClr val="FFFFFF"/>
                </a:solidFill>
              </a:rPr>
              <a:t> and background</a:t>
            </a:r>
            <a:endParaRPr lang="en-GB" sz="3500" strike="noStrike" spc="-1" dirty="0">
              <a:solidFill>
                <a:srgbClr val="000000"/>
              </a:solidFill>
            </a:endParaRPr>
          </a:p>
        </p:txBody>
      </p:sp>
      <p:sp>
        <p:nvSpPr>
          <p:cNvPr id="7" name="CasellaDiTesto 7">
            <a:extLst>
              <a:ext uri="{FF2B5EF4-FFF2-40B4-BE49-F238E27FC236}">
                <a16:creationId xmlns:a16="http://schemas.microsoft.com/office/drawing/2014/main" id="{F02D4917-CF3D-A0A3-A025-56296A59463D}"/>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8" name="CasellaDiTesto 7">
            <a:extLst>
              <a:ext uri="{FF2B5EF4-FFF2-40B4-BE49-F238E27FC236}">
                <a16:creationId xmlns:a16="http://schemas.microsoft.com/office/drawing/2014/main" id="{4CF7D731-3441-7DD9-B355-A23940BEE630}"/>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6</a:t>
            </a:r>
            <a:endParaRPr lang="en-GB" sz="1500" b="1" strike="noStrike" spc="-1" dirty="0">
              <a:solidFill>
                <a:srgbClr val="000000"/>
              </a:solidFill>
            </a:endParaRPr>
          </a:p>
        </p:txBody>
      </p:sp>
      <p:sp>
        <p:nvSpPr>
          <p:cNvPr id="2" name="CasellaDiTesto 1">
            <a:extLst>
              <a:ext uri="{FF2B5EF4-FFF2-40B4-BE49-F238E27FC236}">
                <a16:creationId xmlns:a16="http://schemas.microsoft.com/office/drawing/2014/main" id="{F6107D17-ECA5-066C-7305-F8E2BB2D35EA}"/>
              </a:ext>
            </a:extLst>
          </p:cNvPr>
          <p:cNvSpPr txBox="1"/>
          <p:nvPr/>
        </p:nvSpPr>
        <p:spPr>
          <a:xfrm>
            <a:off x="238179" y="1026695"/>
            <a:ext cx="11484661" cy="584775"/>
          </a:xfrm>
          <a:prstGeom prst="rect">
            <a:avLst/>
          </a:prstGeom>
          <a:noFill/>
        </p:spPr>
        <p:txBody>
          <a:bodyPr wrap="square" rtlCol="0">
            <a:spAutoFit/>
          </a:bodyPr>
          <a:lstStyle/>
          <a:p>
            <a:pPr marL="285750" indent="-285750" algn="ctr">
              <a:buFont typeface="Wingdings" panose="05000000000000000000" pitchFamily="2" charset="2"/>
              <a:buChar char="Ø"/>
            </a:pPr>
            <a:r>
              <a:rPr lang="it-IT" sz="1600" spc="-1" dirty="0">
                <a:solidFill>
                  <a:srgbClr val="000000"/>
                </a:solidFill>
                <a:latin typeface="Times New Roman"/>
                <a:ea typeface="DejaVu Sans"/>
              </a:rPr>
              <a:t>L'esperimento JUNO è progettato per minimizzare il background da varie fonti, ma alcuni segnali di fondo sono inevitabilmente prodotti nel rivelatore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P spid="234" grpId="0" build="p"/>
      <p:bldP spid="235" grpId="0" build="p"/>
      <p:bldP spid="236" grpId="0" build="p"/>
      <p:bldP spid="238" grpId="0"/>
      <p:bldP spid="239" grpId="0"/>
      <p:bldP spid="2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gura a mano libera: forma 1">
            <a:extLst>
              <a:ext uri="{FF2B5EF4-FFF2-40B4-BE49-F238E27FC236}">
                <a16:creationId xmlns:a16="http://schemas.microsoft.com/office/drawing/2014/main" id="{C68BD106-EE99-1685-153B-FCDCCD9B68A9}"/>
              </a:ext>
            </a:extLst>
          </p:cNvPr>
          <p:cNvSpPr/>
          <p:nvPr/>
        </p:nvSpPr>
        <p:spPr>
          <a:xfrm>
            <a:off x="3120" y="0"/>
            <a:ext cx="12188880" cy="6865776"/>
          </a:xfrm>
          <a:custGeom>
            <a:avLst/>
            <a:gdLst>
              <a:gd name="textAreaLeft" fmla="*/ 0 w 12188880"/>
              <a:gd name="textAreaRight" fmla="*/ 12190680 w 12188880"/>
              <a:gd name="textAreaTop" fmla="*/ 0 h 6856200"/>
              <a:gd name="textAreaBottom" fmla="*/ 6858000 h 685620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8AC5FA"/>
          </a:solidFill>
          <a:ln w="0">
            <a:solidFill>
              <a:srgbClr val="218FD9"/>
            </a:solid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87E487"/>
              </a:solidFill>
              <a:highlight>
                <a:srgbClr val="FFFF00"/>
              </a:highlight>
              <a:latin typeface="Arial"/>
              <a:ea typeface="Droid Sans Fallback"/>
            </a:endParaRPr>
          </a:p>
        </p:txBody>
      </p:sp>
      <p:sp>
        <p:nvSpPr>
          <p:cNvPr id="14" name="Figura a mano libera: forma 3">
            <a:extLst>
              <a:ext uri="{FF2B5EF4-FFF2-40B4-BE49-F238E27FC236}">
                <a16:creationId xmlns:a16="http://schemas.microsoft.com/office/drawing/2014/main" id="{7B56BF11-1F19-EF08-5E06-AD46B7534DF5}"/>
              </a:ext>
            </a:extLst>
          </p:cNvPr>
          <p:cNvSpPr/>
          <p:nvPr/>
        </p:nvSpPr>
        <p:spPr>
          <a:xfrm>
            <a:off x="-17232" y="6416856"/>
            <a:ext cx="12209231" cy="448920"/>
          </a:xfrm>
          <a:custGeom>
            <a:avLst/>
            <a:gdLst>
              <a:gd name="textAreaLeft" fmla="*/ 0 w 12188880"/>
              <a:gd name="textAreaRight" fmla="*/ 12190680 w 12188880"/>
              <a:gd name="textAreaTop" fmla="*/ 0 h 448920"/>
              <a:gd name="textAreaBottom" fmla="*/ 450720 h 448920"/>
            </a:gdLst>
            <a:ahLst/>
            <a:cxn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44546A"/>
          </a:solid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endParaRPr lang="it-IT" sz="2170" b="0" strike="noStrike" spc="-1">
              <a:solidFill>
                <a:srgbClr val="000000"/>
              </a:solidFill>
              <a:latin typeface="Arial"/>
              <a:ea typeface="Droid Sans Fallback"/>
            </a:endParaRPr>
          </a:p>
        </p:txBody>
      </p:sp>
      <p:pic>
        <p:nvPicPr>
          <p:cNvPr id="15" name="Picture 1" descr="SigilloLogoLAST_WhiteOK">
            <a:extLst>
              <a:ext uri="{FF2B5EF4-FFF2-40B4-BE49-F238E27FC236}">
                <a16:creationId xmlns:a16="http://schemas.microsoft.com/office/drawing/2014/main" id="{DB6A8941-C98B-FE1B-52D4-7B04BC0D82DA}"/>
              </a:ext>
            </a:extLst>
          </p:cNvPr>
          <p:cNvPicPr/>
          <p:nvPr/>
        </p:nvPicPr>
        <p:blipFill>
          <a:blip r:embed="rId3"/>
          <a:stretch/>
        </p:blipFill>
        <p:spPr>
          <a:xfrm>
            <a:off x="5234220" y="237287"/>
            <a:ext cx="1720440" cy="768240"/>
          </a:xfrm>
          <a:prstGeom prst="rect">
            <a:avLst/>
          </a:prstGeom>
          <a:ln w="0">
            <a:noFill/>
          </a:ln>
        </p:spPr>
      </p:pic>
      <p:sp>
        <p:nvSpPr>
          <p:cNvPr id="5" name="CasellaDiTesto 6">
            <a:extLst>
              <a:ext uri="{FF2B5EF4-FFF2-40B4-BE49-F238E27FC236}">
                <a16:creationId xmlns:a16="http://schemas.microsoft.com/office/drawing/2014/main" id="{9FD2A6B3-29DF-FCCC-7604-E1CBA90DB09C}"/>
              </a:ext>
            </a:extLst>
          </p:cNvPr>
          <p:cNvSpPr/>
          <p:nvPr/>
        </p:nvSpPr>
        <p:spPr>
          <a:xfrm>
            <a:off x="5253120" y="6118560"/>
            <a:ext cx="309240" cy="4291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nSpc>
                <a:spcPct val="100000"/>
              </a:lnSpc>
            </a:pPr>
            <a:endParaRPr lang="it-IT" sz="2170" b="0" strike="noStrike" spc="-1">
              <a:solidFill>
                <a:srgbClr val="000000"/>
              </a:solidFill>
              <a:latin typeface="Arial"/>
              <a:ea typeface="Droid Sans Fallback"/>
            </a:endParaRPr>
          </a:p>
        </p:txBody>
      </p:sp>
      <p:sp>
        <p:nvSpPr>
          <p:cNvPr id="6" name="CasellaDiTesto 7">
            <a:extLst>
              <a:ext uri="{FF2B5EF4-FFF2-40B4-BE49-F238E27FC236}">
                <a16:creationId xmlns:a16="http://schemas.microsoft.com/office/drawing/2014/main" id="{7AFA1F30-7B56-35E4-7F54-99A809E4314D}"/>
              </a:ext>
            </a:extLst>
          </p:cNvPr>
          <p:cNvSpPr/>
          <p:nvPr/>
        </p:nvSpPr>
        <p:spPr>
          <a:xfrm>
            <a:off x="5140530"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ctr">
              <a:lnSpc>
                <a:spcPct val="100000"/>
              </a:lnSpc>
            </a:pPr>
            <a:r>
              <a:rPr lang="it-IT" sz="1500" strike="noStrike" spc="-1" dirty="0">
                <a:solidFill>
                  <a:srgbClr val="FFFFFF"/>
                </a:solidFill>
                <a:ea typeface="Droid Sans Fallback"/>
              </a:rPr>
              <a:t>FABIO CUFINO</a:t>
            </a:r>
            <a:endParaRPr lang="en-GB" sz="1500" strike="noStrike" spc="-1" dirty="0">
              <a:solidFill>
                <a:srgbClr val="000000"/>
              </a:solidFill>
            </a:endParaRPr>
          </a:p>
        </p:txBody>
      </p:sp>
      <p:sp>
        <p:nvSpPr>
          <p:cNvPr id="7" name="CasellaDiTesto 13">
            <a:extLst>
              <a:ext uri="{FF2B5EF4-FFF2-40B4-BE49-F238E27FC236}">
                <a16:creationId xmlns:a16="http://schemas.microsoft.com/office/drawing/2014/main" id="{24E88F67-463C-4F2E-D4A1-6F9D6C81DF29}"/>
              </a:ext>
            </a:extLst>
          </p:cNvPr>
          <p:cNvSpPr/>
          <p:nvPr/>
        </p:nvSpPr>
        <p:spPr>
          <a:xfrm>
            <a:off x="1635300" y="2884204"/>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685800" algn="ctr">
              <a:lnSpc>
                <a:spcPct val="100000"/>
              </a:lnSpc>
              <a:buClr>
                <a:srgbClr val="FFFFFF"/>
              </a:buClr>
              <a:buFont typeface="Arial" panose="020B0604020202020204" pitchFamily="34" charset="0"/>
              <a:buChar char="•"/>
            </a:pPr>
            <a:r>
              <a:rPr lang="it-IT" sz="4800" b="1" strike="noStrike" spc="-1" dirty="0">
                <a:solidFill>
                  <a:schemeClr val="bg1"/>
                </a:solidFill>
                <a:latin typeface="Times New Roman"/>
                <a:ea typeface="DejaVu Sans"/>
              </a:rPr>
              <a:t>Feature </a:t>
            </a:r>
            <a:r>
              <a:rPr lang="it-IT" sz="4800" b="1" strike="noStrike" spc="-1" dirty="0" err="1">
                <a:solidFill>
                  <a:schemeClr val="bg1"/>
                </a:solidFill>
                <a:latin typeface="Times New Roman"/>
                <a:ea typeface="DejaVu Sans"/>
              </a:rPr>
              <a:t>Table</a:t>
            </a:r>
            <a:endParaRPr lang="en-GB" sz="4800" b="0" strike="noStrike" spc="-1" dirty="0">
              <a:solidFill>
                <a:schemeClr val="bg1"/>
              </a:solidFill>
              <a:latin typeface="Arial"/>
            </a:endParaRPr>
          </a:p>
        </p:txBody>
      </p:sp>
      <p:sp>
        <p:nvSpPr>
          <p:cNvPr id="8" name="CasellaDiTesto 14">
            <a:extLst>
              <a:ext uri="{FF2B5EF4-FFF2-40B4-BE49-F238E27FC236}">
                <a16:creationId xmlns:a16="http://schemas.microsoft.com/office/drawing/2014/main" id="{E819EEFF-D124-840D-35DB-8AE67C2C293F}"/>
              </a:ext>
            </a:extLst>
          </p:cNvPr>
          <p:cNvSpPr/>
          <p:nvPr/>
        </p:nvSpPr>
        <p:spPr>
          <a:xfrm>
            <a:off x="1635300" y="3830686"/>
            <a:ext cx="8918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685800" algn="ctr">
              <a:lnSpc>
                <a:spcPct val="100000"/>
              </a:lnSpc>
              <a:buClr>
                <a:srgbClr val="FFFFFF"/>
              </a:buClr>
              <a:buFont typeface="Arial" panose="020B0604020202020204" pitchFamily="34" charset="0"/>
              <a:buChar char="•"/>
            </a:pPr>
            <a:r>
              <a:rPr lang="it-IT" sz="4800" b="1" strike="noStrike" spc="-1" dirty="0">
                <a:solidFill>
                  <a:schemeClr val="tx2">
                    <a:lumMod val="20000"/>
                    <a:lumOff val="80000"/>
                  </a:schemeClr>
                </a:solidFill>
                <a:latin typeface="Times New Roman"/>
                <a:ea typeface="DejaVu Sans"/>
              </a:rPr>
              <a:t>Modelli</a:t>
            </a:r>
            <a:endParaRPr lang="en-GB" sz="4800" b="0" strike="noStrike" spc="-1" dirty="0">
              <a:solidFill>
                <a:schemeClr val="tx2">
                  <a:lumMod val="20000"/>
                  <a:lumOff val="80000"/>
                </a:schemeClr>
              </a:solidFill>
              <a:latin typeface="Arial"/>
            </a:endParaRPr>
          </a:p>
        </p:txBody>
      </p:sp>
      <p:sp>
        <p:nvSpPr>
          <p:cNvPr id="9" name="CasellaDiTesto 7">
            <a:extLst>
              <a:ext uri="{FF2B5EF4-FFF2-40B4-BE49-F238E27FC236}">
                <a16:creationId xmlns:a16="http://schemas.microsoft.com/office/drawing/2014/main" id="{E0782982-D77D-8F2B-EC5A-40A7482195CD}"/>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pc="-1" dirty="0">
                <a:solidFill>
                  <a:srgbClr val="FFFFFF"/>
                </a:solidFill>
                <a:ea typeface="Droid Sans Fallback"/>
              </a:rPr>
              <a:t>18</a:t>
            </a:r>
            <a:r>
              <a:rPr lang="it-IT" sz="1500" b="1" strike="noStrike" spc="-1" dirty="0">
                <a:solidFill>
                  <a:srgbClr val="FFFFFF"/>
                </a:solidFill>
                <a:ea typeface="Droid Sans Fallback"/>
              </a:rPr>
              <a:t>.07.2023</a:t>
            </a:r>
            <a:endParaRPr lang="en-GB" sz="1500" b="1" strike="noStrike" spc="-1" dirty="0">
              <a:solidFill>
                <a:srgbClr val="000000"/>
              </a:solidFill>
            </a:endParaRPr>
          </a:p>
        </p:txBody>
      </p:sp>
      <p:sp>
        <p:nvSpPr>
          <p:cNvPr id="10" name="CasellaDiTesto 7">
            <a:extLst>
              <a:ext uri="{FF2B5EF4-FFF2-40B4-BE49-F238E27FC236}">
                <a16:creationId xmlns:a16="http://schemas.microsoft.com/office/drawing/2014/main" id="{C8EB570E-A532-3CD8-C3B6-5A138A174E35}"/>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7</a:t>
            </a:r>
            <a:endParaRPr lang="en-GB" sz="1500" b="1" strike="noStrike" spc="-1" dirty="0">
              <a:solidFill>
                <a:srgbClr val="000000"/>
              </a:solidFill>
            </a:endParaRPr>
          </a:p>
        </p:txBody>
      </p:sp>
      <p:sp>
        <p:nvSpPr>
          <p:cNvPr id="11" name="CasellaDiTesto 12">
            <a:extLst>
              <a:ext uri="{FF2B5EF4-FFF2-40B4-BE49-F238E27FC236}">
                <a16:creationId xmlns:a16="http://schemas.microsoft.com/office/drawing/2014/main" id="{5A562B4D-8516-BEF7-46C2-532A575B2B27}"/>
              </a:ext>
            </a:extLst>
          </p:cNvPr>
          <p:cNvSpPr txBox="1">
            <a:spLocks/>
          </p:cNvSpPr>
          <p:nvPr/>
        </p:nvSpPr>
        <p:spPr>
          <a:xfrm>
            <a:off x="4026780" y="2122388"/>
            <a:ext cx="4135320" cy="644877"/>
          </a:xfrm>
          <a:prstGeom prst="rect">
            <a:avLst/>
          </a:prstGeom>
          <a:ln w="0">
            <a:noFill/>
            <a:prstDash/>
          </a:ln>
        </p:spPr>
        <p:style>
          <a:lnRef idx="0">
            <a:scrgbClr r="0" g="0" b="0"/>
          </a:lnRef>
          <a:fillRef idx="0">
            <a:scrgbClr r="0" g="0" b="0"/>
          </a:fillRef>
          <a:effectRef idx="0">
            <a:scrgbClr r="0" g="0" b="0"/>
          </a:effectRef>
          <a:fontRef idx="minor"/>
        </p:style>
        <p:txBody>
          <a:bodyPr rot="0" spcFirstLastPara="0" vertOverflow="overflow" horzOverflow="overflow" vert="horz" wrap="square" lIns="90000" tIns="45000" rIns="90000" bIns="4500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spcBef>
                <a:spcPts val="0"/>
              </a:spcBef>
              <a:defRPr/>
            </a:pPr>
            <a:r>
              <a:rPr lang="it-IT" sz="3600" b="1" spc="-1" dirty="0">
                <a:solidFill>
                  <a:schemeClr val="tx2"/>
                </a:solidFill>
                <a:latin typeface="Times New Roman"/>
              </a:rPr>
              <a:t>Analisi</a:t>
            </a:r>
            <a:endParaRPr lang="en-GB" sz="3600" spc="-1" dirty="0">
              <a:solidFill>
                <a:schemeClr val="tx2"/>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asellaDiTesto 383"/>
          <p:cNvSpPr/>
          <p:nvPr/>
        </p:nvSpPr>
        <p:spPr>
          <a:xfrm>
            <a:off x="1329615" y="1043563"/>
            <a:ext cx="9746640" cy="59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ctr">
              <a:lnSpc>
                <a:spcPct val="100000"/>
              </a:lnSpc>
              <a:buClr>
                <a:srgbClr val="000000"/>
              </a:buClr>
              <a:buFont typeface="Symbol"/>
              <a:buChar char=""/>
            </a:pPr>
            <a:r>
              <a:rPr lang="it-IT" sz="1600" b="0" strike="noStrike" spc="-1" dirty="0">
                <a:solidFill>
                  <a:srgbClr val="000000"/>
                </a:solidFill>
                <a:latin typeface="Times New Roman"/>
                <a:ea typeface="DejaVu Sans"/>
              </a:rPr>
              <a:t>Due set di dati distinti</a:t>
            </a:r>
            <a:endParaRPr lang="en-GB" sz="1600" b="0" strike="noStrike" spc="-1" dirty="0">
              <a:solidFill>
                <a:srgbClr val="000000"/>
              </a:solidFill>
              <a:latin typeface="Arial"/>
            </a:endParaRPr>
          </a:p>
          <a:p>
            <a:pPr marL="216000" indent="-216000" algn="ctr">
              <a:lnSpc>
                <a:spcPct val="100000"/>
              </a:lnSpc>
              <a:buClr>
                <a:srgbClr val="000000"/>
              </a:buClr>
              <a:buFont typeface="Symbol"/>
              <a:buChar char=""/>
            </a:pPr>
            <a:r>
              <a:rPr lang="it-IT" sz="1600" b="0" strike="noStrike" spc="-1" dirty="0">
                <a:solidFill>
                  <a:srgbClr val="000000"/>
                </a:solidFill>
                <a:latin typeface="Times New Roman"/>
                <a:ea typeface="DejaVu Sans"/>
              </a:rPr>
              <a:t>Simulazioni </a:t>
            </a:r>
            <a:r>
              <a:rPr lang="it-IT" sz="1600" b="0" strike="noStrike" spc="-1" dirty="0">
                <a:latin typeface="Times New Roman"/>
                <a:ea typeface="DejaVu Sans"/>
              </a:rPr>
              <a:t>Monte Carlo </a:t>
            </a:r>
            <a:r>
              <a:rPr lang="it-IT" sz="1600" b="0" strike="noStrike" spc="-1" dirty="0">
                <a:solidFill>
                  <a:srgbClr val="000000"/>
                </a:solidFill>
                <a:latin typeface="Times New Roman"/>
                <a:ea typeface="DejaVu Sans"/>
              </a:rPr>
              <a:t>condotte tramite il software </a:t>
            </a:r>
            <a:r>
              <a:rPr lang="it-IT" sz="1600" b="0" strike="noStrike" spc="-1" dirty="0" err="1">
                <a:solidFill>
                  <a:srgbClr val="000000"/>
                </a:solidFill>
                <a:latin typeface="Times New Roman"/>
                <a:ea typeface="DejaVu Sans"/>
              </a:rPr>
              <a:t>SNiPER</a:t>
            </a:r>
            <a:r>
              <a:rPr lang="it-IT" sz="1600" b="0" strike="noStrike" spc="-1" dirty="0">
                <a:solidFill>
                  <a:srgbClr val="000000"/>
                </a:solidFill>
                <a:latin typeface="Times New Roman"/>
                <a:ea typeface="DejaVu Sans"/>
              </a:rPr>
              <a:t>.</a:t>
            </a:r>
            <a:endParaRPr lang="en-GB" sz="1600" b="0" strike="noStrike" spc="-1" dirty="0">
              <a:solidFill>
                <a:srgbClr val="000000"/>
              </a:solidFill>
              <a:latin typeface="Arial"/>
            </a:endParaRPr>
          </a:p>
        </p:txBody>
      </p:sp>
      <p:sp>
        <p:nvSpPr>
          <p:cNvPr id="259" name="CasellaDiTesto 384"/>
          <p:cNvSpPr/>
          <p:nvPr/>
        </p:nvSpPr>
        <p:spPr>
          <a:xfrm>
            <a:off x="1240155" y="2284370"/>
            <a:ext cx="9925560" cy="3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000000"/>
              </a:buClr>
              <a:buFont typeface="OpenSymbol"/>
              <a:buAutoNum type="arabicPeriod"/>
            </a:pPr>
            <a:r>
              <a:rPr lang="it-IT" sz="1600" b="1" i="1" strike="noStrike" spc="-1" dirty="0">
                <a:solidFill>
                  <a:srgbClr val="000000"/>
                </a:solidFill>
                <a:latin typeface="Times New Roman"/>
                <a:ea typeface="Microsoft YaHei"/>
              </a:rPr>
              <a:t> IBD dataset</a:t>
            </a:r>
            <a:r>
              <a:rPr lang="it-IT" sz="1600" b="0" strike="noStrike" spc="-1" dirty="0">
                <a:solidFill>
                  <a:srgbClr val="000000"/>
                </a:solidFill>
                <a:latin typeface="Times New Roman"/>
                <a:ea typeface="Microsoft YaHei"/>
              </a:rPr>
              <a:t>: potenziali eventi IBD, supponendo che le fonti di antineutrini siano i reattori </a:t>
            </a:r>
            <a:r>
              <a:rPr lang="it-IT" sz="1600" b="0" strike="noStrike" spc="-1" dirty="0" err="1">
                <a:solidFill>
                  <a:srgbClr val="000000"/>
                </a:solidFill>
                <a:latin typeface="Times New Roman"/>
                <a:ea typeface="DejaVu Sans"/>
              </a:rPr>
              <a:t>Taishan</a:t>
            </a:r>
            <a:r>
              <a:rPr lang="it-IT" sz="1600" b="0" strike="noStrike" spc="-1" dirty="0">
                <a:solidFill>
                  <a:srgbClr val="000000"/>
                </a:solidFill>
                <a:latin typeface="Times New Roman"/>
                <a:ea typeface="DejaVu Sans"/>
              </a:rPr>
              <a:t> e </a:t>
            </a:r>
            <a:r>
              <a:rPr lang="it-IT" sz="1600" b="0" strike="noStrike" spc="-1" dirty="0" err="1">
                <a:solidFill>
                  <a:srgbClr val="000000"/>
                </a:solidFill>
                <a:latin typeface="Times New Roman"/>
                <a:ea typeface="DejaVu Sans"/>
              </a:rPr>
              <a:t>Yangjiang</a:t>
            </a:r>
            <a:r>
              <a:rPr lang="it-IT" sz="1600" b="0" strike="noStrike" spc="-1" dirty="0">
                <a:solidFill>
                  <a:srgbClr val="000000"/>
                </a:solidFill>
                <a:latin typeface="Times New Roman"/>
                <a:ea typeface="DejaVu Sans"/>
              </a:rPr>
              <a:t>. </a:t>
            </a:r>
            <a:endParaRPr lang="en-GB" sz="1600" b="0" strike="noStrike" spc="-1" dirty="0">
              <a:solidFill>
                <a:srgbClr val="000000"/>
              </a:solidFill>
              <a:latin typeface="Arial"/>
            </a:endParaRPr>
          </a:p>
        </p:txBody>
      </p:sp>
      <p:graphicFrame>
        <p:nvGraphicFramePr>
          <p:cNvPr id="260" name="Tabella 385"/>
          <p:cNvGraphicFramePr/>
          <p:nvPr>
            <p:extLst>
              <p:ext uri="{D42A27DB-BD31-4B8C-83A1-F6EECF244321}">
                <p14:modId xmlns:p14="http://schemas.microsoft.com/office/powerpoint/2010/main" val="2783852492"/>
              </p:ext>
            </p:extLst>
          </p:nvPr>
        </p:nvGraphicFramePr>
        <p:xfrm>
          <a:off x="1240155" y="2958120"/>
          <a:ext cx="9925560" cy="1216080"/>
        </p:xfrm>
        <a:graphic>
          <a:graphicData uri="http://schemas.openxmlformats.org/drawingml/2006/table">
            <a:tbl>
              <a:tblPr/>
              <a:tblGrid>
                <a:gridCol w="2480040">
                  <a:extLst>
                    <a:ext uri="{9D8B030D-6E8A-4147-A177-3AD203B41FA5}">
                      <a16:colId xmlns:a16="http://schemas.microsoft.com/office/drawing/2014/main" val="20000"/>
                    </a:ext>
                  </a:extLst>
                </a:gridCol>
                <a:gridCol w="2480040">
                  <a:extLst>
                    <a:ext uri="{9D8B030D-6E8A-4147-A177-3AD203B41FA5}">
                      <a16:colId xmlns:a16="http://schemas.microsoft.com/office/drawing/2014/main" val="20001"/>
                    </a:ext>
                  </a:extLst>
                </a:gridCol>
                <a:gridCol w="2493360">
                  <a:extLst>
                    <a:ext uri="{9D8B030D-6E8A-4147-A177-3AD203B41FA5}">
                      <a16:colId xmlns:a16="http://schemas.microsoft.com/office/drawing/2014/main" val="20002"/>
                    </a:ext>
                  </a:extLst>
                </a:gridCol>
                <a:gridCol w="2472120">
                  <a:extLst>
                    <a:ext uri="{9D8B030D-6E8A-4147-A177-3AD203B41FA5}">
                      <a16:colId xmlns:a16="http://schemas.microsoft.com/office/drawing/2014/main" val="20003"/>
                    </a:ext>
                  </a:extLst>
                </a:gridCol>
              </a:tblGrid>
              <a:tr h="384840">
                <a:tc>
                  <a:txBody>
                    <a:bodyPr/>
                    <a:lstStyle/>
                    <a:p>
                      <a:pPr algn="ctr">
                        <a:lnSpc>
                          <a:spcPct val="100000"/>
                        </a:lnSpc>
                        <a:spcBef>
                          <a:spcPts val="283"/>
                        </a:spcBef>
                        <a:spcAft>
                          <a:spcPts val="283"/>
                        </a:spcAft>
                      </a:pPr>
                      <a:r>
                        <a:rPr lang="it-IT" sz="1800" b="1" i="0" strike="noStrike" spc="-1" dirty="0" err="1">
                          <a:solidFill>
                            <a:srgbClr val="FFFFFF"/>
                          </a:solidFill>
                          <a:latin typeface="Times New Roman"/>
                          <a:ea typeface="DejaVu Sans"/>
                        </a:rPr>
                        <a:t>SimID</a:t>
                      </a:r>
                      <a:endParaRPr lang="en-GB" sz="1800" b="1" i="0" strike="noStrike" spc="-1" dirty="0">
                        <a:solidFill>
                          <a:srgbClr val="000000"/>
                        </a:solidFill>
                        <a:latin typeface="Arial"/>
                      </a:endParaRPr>
                    </a:p>
                  </a:txBody>
                  <a:tcPr marL="36000" marR="36000" anchor="ctr">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7FAFE2"/>
                    </a:solidFill>
                  </a:tcPr>
                </a:tc>
                <a:tc>
                  <a:txBody>
                    <a:bodyPr/>
                    <a:lstStyle/>
                    <a:p>
                      <a:pPr algn="ctr">
                        <a:lnSpc>
                          <a:spcPct val="100000"/>
                        </a:lnSpc>
                        <a:spcBef>
                          <a:spcPts val="283"/>
                        </a:spcBef>
                        <a:spcAft>
                          <a:spcPts val="283"/>
                        </a:spcAft>
                      </a:pPr>
                      <a:r>
                        <a:rPr lang="it-IT" sz="1800" b="1" strike="noStrike" spc="-1" dirty="0">
                          <a:solidFill>
                            <a:srgbClr val="FFFFFF"/>
                          </a:solidFill>
                          <a:latin typeface="Times New Roman"/>
                          <a:ea typeface="DejaVu Sans"/>
                        </a:rPr>
                        <a:t>(</a:t>
                      </a:r>
                      <a:r>
                        <a:rPr lang="it-IT" sz="1800" b="1" strike="noStrike" spc="-1" dirty="0" err="1">
                          <a:solidFill>
                            <a:srgbClr val="FFFFFF"/>
                          </a:solidFill>
                          <a:latin typeface="Times New Roman"/>
                          <a:ea typeface="DejaVu Sans"/>
                        </a:rPr>
                        <a:t>x,y,z</a:t>
                      </a:r>
                      <a:r>
                        <a:rPr lang="it-IT" sz="1800" b="1" strike="noStrike" spc="-1" dirty="0">
                          <a:solidFill>
                            <a:srgbClr val="FFFFFF"/>
                          </a:solidFill>
                          <a:latin typeface="Times New Roman"/>
                          <a:ea typeface="DejaVu Sans"/>
                        </a:rPr>
                        <a:t>)</a:t>
                      </a:r>
                      <a:endParaRPr lang="en-GB" sz="1800" b="1" strike="noStrike" spc="-1" dirty="0">
                        <a:solidFill>
                          <a:srgbClr val="000000"/>
                        </a:solidFill>
                        <a:latin typeface="Arial"/>
                      </a:endParaRPr>
                    </a:p>
                  </a:txBody>
                  <a:tcPr marL="36000" marR="36000" anchor="ctr">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7FAFE2"/>
                    </a:solidFill>
                  </a:tcPr>
                </a:tc>
                <a:tc>
                  <a:txBody>
                    <a:bodyPr/>
                    <a:lstStyle/>
                    <a:p>
                      <a:pPr algn="ctr">
                        <a:lnSpc>
                          <a:spcPct val="100000"/>
                        </a:lnSpc>
                        <a:spcBef>
                          <a:spcPts val="283"/>
                        </a:spcBef>
                        <a:spcAft>
                          <a:spcPts val="283"/>
                        </a:spcAft>
                      </a:pPr>
                      <a:r>
                        <a:rPr lang="it-IT" sz="1800" b="1" strike="noStrike" spc="-1" dirty="0">
                          <a:solidFill>
                            <a:srgbClr val="FFFFFF"/>
                          </a:solidFill>
                          <a:latin typeface="Times New Roman"/>
                          <a:ea typeface="DejaVu Sans"/>
                        </a:rPr>
                        <a:t>E</a:t>
                      </a:r>
                      <a:endParaRPr lang="en-GB" sz="1800" b="1" strike="noStrike" spc="-1" dirty="0">
                        <a:solidFill>
                          <a:srgbClr val="000000"/>
                        </a:solidFill>
                        <a:latin typeface="Arial"/>
                      </a:endParaRPr>
                    </a:p>
                  </a:txBody>
                  <a:tcPr marL="36000" marR="36000" anchor="ctr">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7FAFE2"/>
                    </a:solidFill>
                  </a:tcPr>
                </a:tc>
                <a:tc>
                  <a:txBody>
                    <a:bodyPr/>
                    <a:lstStyle/>
                    <a:p>
                      <a:pPr algn="ctr">
                        <a:lnSpc>
                          <a:spcPct val="100000"/>
                        </a:lnSpc>
                        <a:spcBef>
                          <a:spcPts val="283"/>
                        </a:spcBef>
                        <a:spcAft>
                          <a:spcPts val="283"/>
                        </a:spcAft>
                      </a:pPr>
                      <a:r>
                        <a:rPr lang="it-IT" sz="1800" b="1" strike="noStrike" spc="-1" dirty="0">
                          <a:solidFill>
                            <a:srgbClr val="FFFFFF"/>
                          </a:solidFill>
                          <a:latin typeface="Times New Roman"/>
                          <a:ea typeface="DejaVu Sans"/>
                        </a:rPr>
                        <a:t>t</a:t>
                      </a:r>
                      <a:endParaRPr lang="en-GB" sz="1800" b="1" strike="noStrike" spc="-1" dirty="0">
                        <a:solidFill>
                          <a:srgbClr val="000000"/>
                        </a:solidFill>
                        <a:latin typeface="Arial"/>
                      </a:endParaRPr>
                    </a:p>
                  </a:txBody>
                  <a:tcPr marL="36000" marR="36000" anchor="ctr">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7FAFE2"/>
                    </a:solidFill>
                  </a:tcPr>
                </a:tc>
                <a:extLst>
                  <a:ext uri="{0D108BD9-81ED-4DB2-BD59-A6C34878D82A}">
                    <a16:rowId xmlns:a16="http://schemas.microsoft.com/office/drawing/2014/main" val="10000"/>
                  </a:ext>
                </a:extLst>
              </a:tr>
              <a:tr h="831240">
                <a:tc>
                  <a:txBody>
                    <a:bodyPr/>
                    <a:lstStyle/>
                    <a:p>
                      <a:pPr algn="ctr">
                        <a:lnSpc>
                          <a:spcPct val="100000"/>
                        </a:lnSpc>
                        <a:spcBef>
                          <a:spcPts val="283"/>
                        </a:spcBef>
                        <a:spcAft>
                          <a:spcPts val="283"/>
                        </a:spcAft>
                      </a:pPr>
                      <a:r>
                        <a:rPr lang="it-IT" sz="1400" b="0" strike="noStrike" spc="-1" dirty="0">
                          <a:solidFill>
                            <a:srgbClr val="000000"/>
                          </a:solidFill>
                          <a:latin typeface="Times New Roman"/>
                          <a:ea typeface="DejaVu Sans"/>
                        </a:rPr>
                        <a:t>Una coppia prompt-</a:t>
                      </a:r>
                      <a:r>
                        <a:rPr lang="it-IT" sz="1400" b="0" strike="noStrike" spc="-1" dirty="0" err="1">
                          <a:solidFill>
                            <a:srgbClr val="000000"/>
                          </a:solidFill>
                          <a:latin typeface="Times New Roman"/>
                          <a:ea typeface="DejaVu Sans"/>
                        </a:rPr>
                        <a:t>delayed</a:t>
                      </a:r>
                      <a:r>
                        <a:rPr lang="it-IT" sz="1400" b="0" strike="noStrike" spc="-1" dirty="0">
                          <a:solidFill>
                            <a:srgbClr val="000000"/>
                          </a:solidFill>
                          <a:latin typeface="Times New Roman"/>
                          <a:ea typeface="DejaVu Sans"/>
                        </a:rPr>
                        <a:t> originata da un evento IBD ha stesso </a:t>
                      </a:r>
                      <a:r>
                        <a:rPr lang="it-IT" sz="1400" b="0" strike="noStrike" spc="-1" dirty="0" err="1">
                          <a:solidFill>
                            <a:srgbClr val="000000"/>
                          </a:solidFill>
                          <a:latin typeface="Times New Roman"/>
                          <a:ea typeface="DejaVu Sans"/>
                        </a:rPr>
                        <a:t>SimID</a:t>
                      </a:r>
                      <a:r>
                        <a:rPr lang="it-IT" sz="1400" b="0" strike="noStrike" spc="-1" dirty="0">
                          <a:solidFill>
                            <a:srgbClr val="000000"/>
                          </a:solidFill>
                          <a:latin typeface="Times New Roman"/>
                          <a:ea typeface="DejaVu Sans"/>
                        </a:rPr>
                        <a:t>.</a:t>
                      </a:r>
                      <a:endParaRPr lang="en-GB" sz="1400" b="0" strike="noStrike" spc="-1" dirty="0">
                        <a:solidFill>
                          <a:srgbClr val="000000"/>
                        </a:solidFill>
                        <a:latin typeface="Arial"/>
                      </a:endParaRPr>
                    </a:p>
                  </a:txBody>
                  <a:tcPr marL="36000" marR="36000" anchor="ctr">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a:lstStyle/>
                    <a:p>
                      <a:pPr algn="ctr">
                        <a:lnSpc>
                          <a:spcPct val="100000"/>
                        </a:lnSpc>
                      </a:pPr>
                      <a:r>
                        <a:rPr lang="it-IT" sz="1400" b="0" strike="noStrike" spc="-1" dirty="0">
                          <a:solidFill>
                            <a:srgbClr val="000000"/>
                          </a:solidFill>
                          <a:latin typeface="Times New Roman"/>
                          <a:ea typeface="DejaVu Sans"/>
                        </a:rPr>
                        <a:t>coordinate del punto all'interno del rivelatore dove è avvenuto l'evento</a:t>
                      </a:r>
                      <a:endParaRPr lang="en-GB" sz="1400" b="0" strike="noStrike" spc="-1" dirty="0">
                        <a:solidFill>
                          <a:srgbClr val="000000"/>
                        </a:solidFill>
                        <a:latin typeface="Arial"/>
                      </a:endParaRPr>
                    </a:p>
                  </a:txBody>
                  <a:tcPr marL="36000" marR="36000" anchor="ctr">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a:lstStyle/>
                    <a:p>
                      <a:pPr algn="ctr">
                        <a:lnSpc>
                          <a:spcPct val="100000"/>
                        </a:lnSpc>
                      </a:pPr>
                      <a:r>
                        <a:rPr lang="it-IT" sz="1400" b="0" strike="noStrike" spc="-1" dirty="0">
                          <a:solidFill>
                            <a:srgbClr val="000000"/>
                          </a:solidFill>
                          <a:latin typeface="Times New Roman"/>
                          <a:ea typeface="DejaVu Sans"/>
                        </a:rPr>
                        <a:t>l'energia dell'evento</a:t>
                      </a:r>
                      <a:endParaRPr lang="en-GB" sz="1400" b="0" strike="noStrike" spc="-1" dirty="0">
                        <a:solidFill>
                          <a:srgbClr val="000000"/>
                        </a:solidFill>
                        <a:latin typeface="Arial"/>
                      </a:endParaRPr>
                    </a:p>
                  </a:txBody>
                  <a:tcPr marL="36000" marR="36000" anchor="ctr">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a:lstStyle/>
                    <a:p>
                      <a:pPr algn="ctr">
                        <a:lnSpc>
                          <a:spcPct val="100000"/>
                        </a:lnSpc>
                      </a:pPr>
                      <a:r>
                        <a:rPr lang="it-IT" sz="1400" b="0" strike="noStrike" spc="-1" dirty="0">
                          <a:solidFill>
                            <a:srgbClr val="000000"/>
                          </a:solidFill>
                          <a:latin typeface="Times New Roman"/>
                          <a:ea typeface="DejaVu Sans"/>
                        </a:rPr>
                        <a:t>l'istante temporale in cui è avvenuto l'evento.</a:t>
                      </a:r>
                      <a:endParaRPr lang="en-GB" sz="1400" b="0" strike="noStrike" spc="-1" dirty="0">
                        <a:solidFill>
                          <a:srgbClr val="000000"/>
                        </a:solidFill>
                        <a:latin typeface="Arial"/>
                      </a:endParaRPr>
                    </a:p>
                  </a:txBody>
                  <a:tcPr marL="36000" marR="36000" anchor="ctr">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extLst>
                  <a:ext uri="{0D108BD9-81ED-4DB2-BD59-A6C34878D82A}">
                    <a16:rowId xmlns:a16="http://schemas.microsoft.com/office/drawing/2014/main" val="10001"/>
                  </a:ext>
                </a:extLst>
              </a:tr>
            </a:tbl>
          </a:graphicData>
        </a:graphic>
      </p:graphicFrame>
      <p:sp>
        <p:nvSpPr>
          <p:cNvPr id="261" name="CasellaDiTesto 386"/>
          <p:cNvSpPr/>
          <p:nvPr/>
        </p:nvSpPr>
        <p:spPr>
          <a:xfrm>
            <a:off x="1174417" y="4325554"/>
            <a:ext cx="10007955" cy="103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spcAft>
                <a:spcPts val="567"/>
              </a:spcAft>
              <a:buClr>
                <a:srgbClr val="000000"/>
              </a:buClr>
              <a:buFont typeface="OpenSymbol"/>
              <a:buAutoNum type="arabicPeriod" startAt="2"/>
            </a:pPr>
            <a:r>
              <a:rPr lang="it-IT" sz="1600" b="1" i="1" strike="noStrike" spc="-1" dirty="0">
                <a:solidFill>
                  <a:srgbClr val="000000"/>
                </a:solidFill>
                <a:latin typeface="Times New Roman"/>
                <a:ea typeface="DejaVu Sans"/>
              </a:rPr>
              <a:t> BKG dataset</a:t>
            </a:r>
            <a:r>
              <a:rPr lang="it-IT" sz="1600" b="0" strike="noStrike" spc="-1" dirty="0">
                <a:solidFill>
                  <a:srgbClr val="000000"/>
                </a:solidFill>
                <a:latin typeface="Times New Roman"/>
                <a:ea typeface="DejaVu Sans"/>
              </a:rPr>
              <a:t>: eventi di radioattività (</a:t>
            </a:r>
            <a:r>
              <a:rPr lang="it-IT" sz="1600" b="0" i="1" strike="noStrike" spc="-1" dirty="0" err="1">
                <a:solidFill>
                  <a:srgbClr val="000000"/>
                </a:solidFill>
                <a:latin typeface="Times New Roman"/>
                <a:ea typeface="DejaVu Sans"/>
              </a:rPr>
              <a:t>Accidental</a:t>
            </a:r>
            <a:r>
              <a:rPr lang="it-IT" sz="1600" b="0" i="1" strike="noStrike" spc="-1" dirty="0">
                <a:solidFill>
                  <a:srgbClr val="000000"/>
                </a:solidFill>
                <a:latin typeface="Times New Roman"/>
                <a:ea typeface="DejaVu Sans"/>
              </a:rPr>
              <a:t> Background</a:t>
            </a:r>
            <a:r>
              <a:rPr lang="it-IT" sz="1600" b="0" strike="noStrike" spc="-1" dirty="0">
                <a:solidFill>
                  <a:srgbClr val="000000"/>
                </a:solidFill>
                <a:latin typeface="Times New Roman"/>
                <a:ea typeface="DejaVu Sans"/>
              </a:rPr>
              <a:t>) </a:t>
            </a:r>
            <a:endParaRPr lang="en-GB" sz="1600" b="0" strike="noStrike" spc="-1" dirty="0">
              <a:solidFill>
                <a:srgbClr val="000000"/>
              </a:solidFill>
              <a:latin typeface="Arial"/>
            </a:endParaRPr>
          </a:p>
          <a:p>
            <a:pPr marL="742950" lvl="1" indent="-285750">
              <a:spcAft>
                <a:spcPts val="567"/>
              </a:spcAft>
              <a:buFont typeface="Arial" panose="020B0604020202020204" pitchFamily="34" charset="0"/>
              <a:buChar char="•"/>
            </a:pPr>
            <a:r>
              <a:rPr lang="it-IT" sz="1600" b="0" strike="noStrike" spc="-1" dirty="0">
                <a:solidFill>
                  <a:srgbClr val="000000"/>
                </a:solidFill>
                <a:latin typeface="Times New Roman"/>
                <a:ea typeface="DejaVu Sans"/>
              </a:rPr>
              <a:t>La struttura del file è identica al dataset IBD</a:t>
            </a:r>
            <a:endParaRPr lang="en-GB" sz="1600" b="0" strike="noStrike" spc="-1" dirty="0">
              <a:solidFill>
                <a:srgbClr val="000000"/>
              </a:solidFill>
              <a:latin typeface="Arial"/>
            </a:endParaRPr>
          </a:p>
          <a:p>
            <a:pPr marL="742950" lvl="1" indent="-285750">
              <a:spcAft>
                <a:spcPts val="567"/>
              </a:spcAft>
              <a:buFont typeface="Arial" panose="020B0604020202020204" pitchFamily="34" charset="0"/>
              <a:buChar char="•"/>
            </a:pPr>
            <a:r>
              <a:rPr lang="it-IT" sz="1600" b="0" strike="noStrike" spc="-1" dirty="0">
                <a:solidFill>
                  <a:srgbClr val="000000"/>
                </a:solidFill>
                <a:latin typeface="Times New Roman"/>
                <a:ea typeface="DejaVu Sans"/>
              </a:rPr>
              <a:t>Natura non correlata degli eventi →  </a:t>
            </a:r>
            <a:r>
              <a:rPr lang="it-IT" sz="1600" b="0" strike="noStrike" spc="-1" dirty="0" err="1">
                <a:solidFill>
                  <a:srgbClr val="000000"/>
                </a:solidFill>
                <a:latin typeface="Times New Roman"/>
                <a:ea typeface="DejaVu Sans"/>
              </a:rPr>
              <a:t>SimID</a:t>
            </a:r>
            <a:r>
              <a:rPr lang="it-IT" sz="1600" b="0" strike="noStrike" spc="-1" dirty="0">
                <a:solidFill>
                  <a:srgbClr val="000000"/>
                </a:solidFill>
                <a:latin typeface="Times New Roman"/>
                <a:ea typeface="DejaVu Sans"/>
              </a:rPr>
              <a:t> unico per ogni evento</a:t>
            </a:r>
            <a:endParaRPr lang="en-GB" sz="1600" b="0" strike="noStrike" spc="-1" dirty="0">
              <a:solidFill>
                <a:srgbClr val="000000"/>
              </a:solidFill>
              <a:latin typeface="Arial"/>
            </a:endParaRPr>
          </a:p>
        </p:txBody>
      </p:sp>
      <p:sp>
        <p:nvSpPr>
          <p:cNvPr id="262" name="CasellaDiTesto 387"/>
          <p:cNvSpPr/>
          <p:nvPr/>
        </p:nvSpPr>
        <p:spPr>
          <a:xfrm>
            <a:off x="1240155" y="2606904"/>
            <a:ext cx="1521518" cy="3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0" strike="noStrike" spc="-1" dirty="0">
                <a:solidFill>
                  <a:srgbClr val="000000"/>
                </a:solidFill>
                <a:latin typeface="Times New Roman"/>
                <a:ea typeface="DejaVu Sans"/>
              </a:rPr>
              <a:t>Per ogni evento:</a:t>
            </a:r>
            <a:endParaRPr lang="en-GB" sz="1600" b="0" strike="noStrike" spc="-1" dirty="0">
              <a:solidFill>
                <a:srgbClr val="000000"/>
              </a:solidFill>
              <a:latin typeface="Arial"/>
            </a:endParaRPr>
          </a:p>
        </p:txBody>
      </p:sp>
      <p:pic>
        <p:nvPicPr>
          <p:cNvPr id="5" name="Picture 15" descr="SigilloLogoLAST_WhiteOK">
            <a:extLst>
              <a:ext uri="{FF2B5EF4-FFF2-40B4-BE49-F238E27FC236}">
                <a16:creationId xmlns:a16="http://schemas.microsoft.com/office/drawing/2014/main" id="{41A65EE8-9575-0BB6-BE51-3EB67C552B27}"/>
              </a:ext>
            </a:extLst>
          </p:cNvPr>
          <p:cNvPicPr/>
          <p:nvPr/>
        </p:nvPicPr>
        <p:blipFill>
          <a:blip r:embed="rId3"/>
          <a:stretch/>
        </p:blipFill>
        <p:spPr>
          <a:xfrm>
            <a:off x="127980" y="88430"/>
            <a:ext cx="1475280" cy="658767"/>
          </a:xfrm>
          <a:prstGeom prst="rect">
            <a:avLst/>
          </a:prstGeom>
          <a:ln w="0">
            <a:noFill/>
          </a:ln>
        </p:spPr>
      </p:pic>
      <p:sp>
        <p:nvSpPr>
          <p:cNvPr id="6" name="CasellaDiTesto 97">
            <a:extLst>
              <a:ext uri="{FF2B5EF4-FFF2-40B4-BE49-F238E27FC236}">
                <a16:creationId xmlns:a16="http://schemas.microsoft.com/office/drawing/2014/main" id="{59659809-45F9-84DC-1A5E-59DFF5313922}"/>
              </a:ext>
            </a:extLst>
          </p:cNvPr>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pc="-1" dirty="0">
                <a:solidFill>
                  <a:srgbClr val="FFFFFF"/>
                </a:solidFill>
              </a:rPr>
              <a:t>Feature </a:t>
            </a:r>
            <a:r>
              <a:rPr lang="it-IT" sz="3500" spc="-1" dirty="0" err="1">
                <a:solidFill>
                  <a:srgbClr val="FFFFFF"/>
                </a:solidFill>
              </a:rPr>
              <a:t>Table</a:t>
            </a:r>
            <a:endParaRPr lang="en-GB" sz="3500" strike="noStrike" spc="-1" dirty="0">
              <a:solidFill>
                <a:srgbClr val="000000"/>
              </a:solidFill>
            </a:endParaRPr>
          </a:p>
        </p:txBody>
      </p:sp>
      <p:sp>
        <p:nvSpPr>
          <p:cNvPr id="9" name="CasellaDiTesto 7">
            <a:extLst>
              <a:ext uri="{FF2B5EF4-FFF2-40B4-BE49-F238E27FC236}">
                <a16:creationId xmlns:a16="http://schemas.microsoft.com/office/drawing/2014/main" id="{AD442454-6C2D-8D90-9782-EE9202AAD3FD}"/>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10" name="CasellaDiTesto 7">
            <a:extLst>
              <a:ext uri="{FF2B5EF4-FFF2-40B4-BE49-F238E27FC236}">
                <a16:creationId xmlns:a16="http://schemas.microsoft.com/office/drawing/2014/main" id="{08A20A8E-9D3E-B077-EEB5-281691D8A44F}"/>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pc="-1" dirty="0">
                <a:solidFill>
                  <a:srgbClr val="FFFFFF"/>
                </a:solidFill>
              </a:rPr>
              <a:t>8</a:t>
            </a:r>
            <a:endParaRPr lang="en-GB" sz="1500" b="1" strike="noStrike" spc="-1" dirty="0">
              <a:solidFill>
                <a:srgbClr val="000000"/>
              </a:solidFill>
            </a:endParaRPr>
          </a:p>
        </p:txBody>
      </p:sp>
      <p:sp>
        <p:nvSpPr>
          <p:cNvPr id="12" name="CasellaDiTesto 383">
            <a:extLst>
              <a:ext uri="{FF2B5EF4-FFF2-40B4-BE49-F238E27FC236}">
                <a16:creationId xmlns:a16="http://schemas.microsoft.com/office/drawing/2014/main" id="{4A1A2110-2256-AFEF-7D68-2397ABA1DC02}"/>
              </a:ext>
            </a:extLst>
          </p:cNvPr>
          <p:cNvSpPr/>
          <p:nvPr/>
        </p:nvSpPr>
        <p:spPr>
          <a:xfrm>
            <a:off x="1222680" y="5822693"/>
            <a:ext cx="9746640" cy="3406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ctr">
              <a:buClr>
                <a:srgbClr val="000000"/>
              </a:buClr>
              <a:buFont typeface="Symbol"/>
              <a:buChar char=""/>
            </a:pPr>
            <a:r>
              <a:rPr lang="it-IT" sz="1600" spc="-1" dirty="0">
                <a:solidFill>
                  <a:srgbClr val="000000"/>
                </a:solidFill>
                <a:latin typeface="Times New Roman"/>
                <a:ea typeface="DejaVu Sans"/>
              </a:rPr>
              <a:t>Unione dei due dataset</a:t>
            </a:r>
            <a:endParaRPr lang="en-GB" sz="1600"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60"/>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 name="Picture 15" descr="SigilloLogoLAST_WhiteOK"/>
          <p:cNvPicPr/>
          <p:nvPr/>
        </p:nvPicPr>
        <p:blipFill>
          <a:blip r:embed="rId3"/>
          <a:stretch/>
        </p:blipFill>
        <p:spPr>
          <a:xfrm>
            <a:off x="127980" y="88430"/>
            <a:ext cx="1475280" cy="658767"/>
          </a:xfrm>
          <a:prstGeom prst="rect">
            <a:avLst/>
          </a:prstGeom>
          <a:ln w="0">
            <a:noFill/>
          </a:ln>
        </p:spPr>
      </p:pic>
      <p:sp>
        <p:nvSpPr>
          <p:cNvPr id="270" name="CasellaDiTesto 97"/>
          <p:cNvSpPr/>
          <p:nvPr/>
        </p:nvSpPr>
        <p:spPr>
          <a:xfrm>
            <a:off x="5078580" y="95374"/>
            <a:ext cx="6985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it-IT" sz="3500" strike="noStrike" spc="-1" dirty="0">
                <a:solidFill>
                  <a:srgbClr val="FFFFFF"/>
                </a:solidFill>
                <a:ea typeface="DejaVu Sans"/>
              </a:rPr>
              <a:t>Feature </a:t>
            </a:r>
            <a:r>
              <a:rPr lang="it-IT" sz="3500" strike="noStrike" spc="-1" dirty="0" err="1">
                <a:solidFill>
                  <a:srgbClr val="FFFFFF"/>
                </a:solidFill>
                <a:ea typeface="DejaVu Sans"/>
              </a:rPr>
              <a:t>Table</a:t>
            </a:r>
            <a:endParaRPr lang="en-GB" sz="3500" strike="noStrike" spc="-1" dirty="0">
              <a:solidFill>
                <a:srgbClr val="000000"/>
              </a:solidFill>
            </a:endParaRPr>
          </a:p>
        </p:txBody>
      </p:sp>
      <p:sp>
        <p:nvSpPr>
          <p:cNvPr id="272" name="Rettangolo 266"/>
          <p:cNvSpPr/>
          <p:nvPr/>
        </p:nvSpPr>
        <p:spPr>
          <a:xfrm>
            <a:off x="205559" y="1023030"/>
            <a:ext cx="11765831" cy="77623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gn="ctr">
              <a:lnSpc>
                <a:spcPct val="100000"/>
              </a:lnSpc>
              <a:buFont typeface="Arial" panose="020B0604020202020204" pitchFamily="34" charset="0"/>
              <a:buChar char="•"/>
            </a:pPr>
            <a:r>
              <a:rPr lang="it-IT" sz="1600" b="0" i="1" strike="noStrike" spc="-1" dirty="0">
                <a:solidFill>
                  <a:srgbClr val="000000"/>
                </a:solidFill>
                <a:latin typeface="Times New Roman"/>
                <a:ea typeface="DejaVu Sans"/>
              </a:rPr>
              <a:t>Feature </a:t>
            </a:r>
            <a:r>
              <a:rPr lang="it-IT" sz="1600" b="0" i="1" strike="noStrike" spc="-1" dirty="0" err="1">
                <a:solidFill>
                  <a:srgbClr val="000000"/>
                </a:solidFill>
                <a:latin typeface="Times New Roman"/>
                <a:ea typeface="DejaVu Sans"/>
              </a:rPr>
              <a:t>Table</a:t>
            </a:r>
            <a:r>
              <a:rPr lang="it-IT" sz="1600" b="0" strike="noStrike" spc="-1" dirty="0">
                <a:solidFill>
                  <a:srgbClr val="000000"/>
                </a:solidFill>
                <a:latin typeface="Times New Roman"/>
                <a:ea typeface="DejaVu Sans"/>
              </a:rPr>
              <a:t>: tutte le possibili coppie di eventi all'interno del dataset unificato, senza ripetizioni</a:t>
            </a:r>
          </a:p>
          <a:p>
            <a:pPr marL="285750" indent="-285750" algn="ctr">
              <a:lnSpc>
                <a:spcPct val="100000"/>
              </a:lnSpc>
              <a:buFont typeface="Arial" panose="020B0604020202020204" pitchFamily="34" charset="0"/>
              <a:buChar char="•"/>
            </a:pPr>
            <a:r>
              <a:rPr lang="it-IT" sz="1600" spc="-1" dirty="0">
                <a:solidFill>
                  <a:srgbClr val="000000"/>
                </a:solidFill>
                <a:latin typeface="Times New Roman"/>
                <a:ea typeface="DejaVu Sans"/>
              </a:rPr>
              <a:t>Codice sviluppato in Python, parallelizzato tramite </a:t>
            </a:r>
            <a:r>
              <a:rPr lang="it-IT" sz="1600" spc="-1" dirty="0" err="1">
                <a:solidFill>
                  <a:srgbClr val="000000"/>
                </a:solidFill>
                <a:latin typeface="Times New Roman"/>
                <a:ea typeface="DejaVu Sans"/>
              </a:rPr>
              <a:t>Numba</a:t>
            </a:r>
            <a:endParaRPr lang="it-IT" sz="1600" spc="-1" dirty="0">
              <a:solidFill>
                <a:srgbClr val="000000"/>
              </a:solidFill>
              <a:latin typeface="Times New Roman"/>
              <a:ea typeface="DejaVu Sans"/>
            </a:endParaRPr>
          </a:p>
          <a:p>
            <a:pPr marL="285750" indent="-285750" algn="ctr">
              <a:lnSpc>
                <a:spcPct val="100000"/>
              </a:lnSpc>
              <a:buFont typeface="Arial" panose="020B0604020202020204" pitchFamily="34" charset="0"/>
              <a:buChar char="•"/>
            </a:pPr>
            <a:r>
              <a:rPr lang="it-IT" sz="1600" spc="-1" dirty="0" err="1">
                <a:solidFill>
                  <a:srgbClr val="000000"/>
                </a:solidFill>
                <a:latin typeface="Times New Roman"/>
                <a:ea typeface="DejaVu Sans"/>
              </a:rPr>
              <a:t>CloudVeneto</a:t>
            </a:r>
            <a:r>
              <a:rPr lang="it-IT" sz="1600" spc="-1" dirty="0">
                <a:solidFill>
                  <a:srgbClr val="000000"/>
                </a:solidFill>
                <a:latin typeface="Times New Roman"/>
                <a:ea typeface="DejaVu Sans"/>
              </a:rPr>
              <a:t>, 14 CPU core</a:t>
            </a:r>
            <a:endParaRPr lang="en-GB" sz="1600" spc="-1" dirty="0">
              <a:solidFill>
                <a:srgbClr val="000000"/>
              </a:solidFill>
              <a:latin typeface="Times New Roman"/>
              <a:ea typeface="DejaVu Sans"/>
            </a:endParaRPr>
          </a:p>
        </p:txBody>
      </p:sp>
      <p:sp>
        <p:nvSpPr>
          <p:cNvPr id="274" name="CasellaDiTesto 68"/>
          <p:cNvSpPr/>
          <p:nvPr/>
        </p:nvSpPr>
        <p:spPr>
          <a:xfrm>
            <a:off x="3220894" y="5454108"/>
            <a:ext cx="5735160" cy="70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r>
              <a:rPr lang="it-IT" sz="1600" b="1" spc="-1" dirty="0" err="1">
                <a:solidFill>
                  <a:srgbClr val="000000"/>
                </a:solidFill>
                <a:latin typeface="Times New Roman"/>
                <a:ea typeface="DejaVu Sans"/>
              </a:rPr>
              <a:t>Labelling</a:t>
            </a:r>
            <a:r>
              <a:rPr lang="it-IT" sz="1600" b="1" spc="-1" dirty="0">
                <a:solidFill>
                  <a:srgbClr val="000000"/>
                </a:solidFill>
                <a:latin typeface="Times New Roman"/>
                <a:ea typeface="DejaVu Sans"/>
              </a:rPr>
              <a:t>:</a:t>
            </a:r>
            <a:endParaRPr lang="en-GB" sz="1600" spc="-1" dirty="0">
              <a:solidFill>
                <a:srgbClr val="000000"/>
              </a:solidFill>
              <a:latin typeface="Arial"/>
            </a:endParaRPr>
          </a:p>
          <a:p>
            <a:pPr algn="ctr">
              <a:lnSpc>
                <a:spcPct val="100000"/>
              </a:lnSpc>
            </a:pPr>
            <a:r>
              <a:rPr lang="it-IT" sz="1600" b="0" i="1" strike="noStrike" spc="-1" dirty="0">
                <a:solidFill>
                  <a:srgbClr val="000000"/>
                </a:solidFill>
                <a:latin typeface="Times New Roman"/>
                <a:ea typeface="DejaVu Sans"/>
              </a:rPr>
              <a:t>Label 1</a:t>
            </a:r>
            <a:r>
              <a:rPr lang="it-IT" sz="1600" b="0" strike="noStrike" spc="-1" dirty="0">
                <a:solidFill>
                  <a:srgbClr val="000000"/>
                </a:solidFill>
                <a:latin typeface="Times New Roman"/>
                <a:ea typeface="DejaVu Sans"/>
              </a:rPr>
              <a:t>: Coppia di eventi con stesso </a:t>
            </a:r>
            <a:r>
              <a:rPr lang="it-IT" sz="1600" b="0" strike="noStrike" spc="-1" dirty="0" err="1">
                <a:solidFill>
                  <a:srgbClr val="000000"/>
                </a:solidFill>
                <a:latin typeface="Times New Roman"/>
                <a:ea typeface="DejaVu Sans"/>
              </a:rPr>
              <a:t>SimID</a:t>
            </a:r>
            <a:endParaRPr lang="en-GB" sz="1600" b="0" strike="noStrike" spc="-1" dirty="0">
              <a:solidFill>
                <a:srgbClr val="000000"/>
              </a:solidFill>
              <a:latin typeface="Arial"/>
            </a:endParaRPr>
          </a:p>
          <a:p>
            <a:pPr algn="ctr">
              <a:lnSpc>
                <a:spcPct val="100000"/>
              </a:lnSpc>
            </a:pPr>
            <a:r>
              <a:rPr lang="it-IT" sz="1600" b="0" i="1" strike="noStrike" spc="-1" dirty="0">
                <a:solidFill>
                  <a:srgbClr val="000000"/>
                </a:solidFill>
                <a:latin typeface="Times New Roman"/>
                <a:ea typeface="DejaVu Sans"/>
              </a:rPr>
              <a:t>Label 0</a:t>
            </a:r>
            <a:r>
              <a:rPr lang="it-IT" sz="1600" b="0" strike="noStrike" spc="-1" dirty="0">
                <a:solidFill>
                  <a:srgbClr val="000000"/>
                </a:solidFill>
                <a:latin typeface="Times New Roman"/>
                <a:ea typeface="DejaVu Sans"/>
              </a:rPr>
              <a:t>: Coppia di eventi non correlati con </a:t>
            </a:r>
            <a:r>
              <a:rPr lang="it-IT" sz="1600" b="0" strike="noStrike" spc="-1" dirty="0" err="1">
                <a:solidFill>
                  <a:srgbClr val="000000"/>
                </a:solidFill>
                <a:latin typeface="Times New Roman"/>
                <a:ea typeface="DejaVu Sans"/>
              </a:rPr>
              <a:t>SimID</a:t>
            </a:r>
            <a:r>
              <a:rPr lang="it-IT" sz="1600" b="0" strike="noStrike" spc="-1" dirty="0">
                <a:solidFill>
                  <a:srgbClr val="000000"/>
                </a:solidFill>
                <a:latin typeface="Times New Roman"/>
                <a:ea typeface="DejaVu Sans"/>
              </a:rPr>
              <a:t> differente</a:t>
            </a:r>
            <a:endParaRPr lang="en-GB" sz="1600" b="0" strike="noStrike" spc="-1" dirty="0">
              <a:solidFill>
                <a:srgbClr val="000000"/>
              </a:solidFill>
              <a:latin typeface="Arial"/>
            </a:endParaRPr>
          </a:p>
        </p:txBody>
      </p:sp>
      <p:grpSp>
        <p:nvGrpSpPr>
          <p:cNvPr id="275" name="Gruppo 1"/>
          <p:cNvGrpSpPr/>
          <p:nvPr/>
        </p:nvGrpSpPr>
        <p:grpSpPr>
          <a:xfrm>
            <a:off x="1935990" y="3204951"/>
            <a:ext cx="886320" cy="252360"/>
            <a:chOff x="1421640" y="3206880"/>
            <a:chExt cx="886320" cy="252360"/>
          </a:xfrm>
        </p:grpSpPr>
        <p:sp>
          <p:nvSpPr>
            <p:cNvPr id="276" name="Figura a mano libera: forma 22"/>
            <p:cNvSpPr/>
            <p:nvPr/>
          </p:nvSpPr>
          <p:spPr>
            <a:xfrm>
              <a:off x="1424520" y="3220200"/>
              <a:ext cx="883440" cy="225720"/>
            </a:xfrm>
            <a:custGeom>
              <a:avLst/>
              <a:gdLst>
                <a:gd name="textAreaLeft" fmla="*/ 0 w 883440"/>
                <a:gd name="textAreaRight" fmla="*/ 884520 w 883440"/>
                <a:gd name="textAreaTop" fmla="*/ 0 h 225720"/>
                <a:gd name="textAreaBottom" fmla="*/ 226800 h 225720"/>
              </a:gdLst>
              <a:ahLst/>
              <a:cxnLst/>
              <a:rect l="textAreaLeft" t="textAreaTop" r="textAreaRight" b="textAreaBottom"/>
              <a:pathLst>
                <a:path w="3582" h="852">
                  <a:moveTo>
                    <a:pt x="1791" y="852"/>
                  </a:moveTo>
                  <a:cubicBezTo>
                    <a:pt x="1194" y="852"/>
                    <a:pt x="597" y="852"/>
                    <a:pt x="0" y="852"/>
                  </a:cubicBezTo>
                  <a:cubicBezTo>
                    <a:pt x="0" y="568"/>
                    <a:pt x="0" y="284"/>
                    <a:pt x="0" y="0"/>
                  </a:cubicBezTo>
                  <a:cubicBezTo>
                    <a:pt x="1194" y="0"/>
                    <a:pt x="2388" y="0"/>
                    <a:pt x="3582" y="0"/>
                  </a:cubicBezTo>
                  <a:cubicBezTo>
                    <a:pt x="3582" y="284"/>
                    <a:pt x="3582" y="568"/>
                    <a:pt x="3582" y="852"/>
                  </a:cubicBezTo>
                  <a:cubicBezTo>
                    <a:pt x="2985" y="852"/>
                    <a:pt x="2388" y="852"/>
                    <a:pt x="1791" y="852"/>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dirty="0">
                <a:solidFill>
                  <a:srgbClr val="000000"/>
                </a:solidFill>
                <a:latin typeface="Arial"/>
                <a:ea typeface="DejaVu Sans"/>
              </a:endParaRPr>
            </a:p>
          </p:txBody>
        </p:sp>
        <p:sp>
          <p:nvSpPr>
            <p:cNvPr id="277" name="Figura a mano libera: forma 23"/>
            <p:cNvSpPr/>
            <p:nvPr/>
          </p:nvSpPr>
          <p:spPr>
            <a:xfrm>
              <a:off x="1421640" y="3206880"/>
              <a:ext cx="197280" cy="180360"/>
            </a:xfrm>
            <a:custGeom>
              <a:avLst/>
              <a:gdLst>
                <a:gd name="textAreaLeft" fmla="*/ 0 w 197280"/>
                <a:gd name="textAreaRight" fmla="*/ 198360 w 197280"/>
                <a:gd name="textAreaTop" fmla="*/ 0 h 180360"/>
                <a:gd name="textAreaBottom" fmla="*/ 181440 h 180360"/>
              </a:gdLst>
              <a:ahLst/>
              <a:cxnLst/>
              <a:rect l="textAreaLeft" t="textAreaTop" r="textAreaRight" b="textAreaBottom"/>
              <a:pathLst>
                <a:path w="803" h="681">
                  <a:moveTo>
                    <a:pt x="241" y="318"/>
                  </a:moveTo>
                  <a:cubicBezTo>
                    <a:pt x="241" y="228"/>
                    <a:pt x="241" y="138"/>
                    <a:pt x="241" y="47"/>
                  </a:cubicBezTo>
                  <a:cubicBezTo>
                    <a:pt x="279" y="47"/>
                    <a:pt x="317" y="47"/>
                    <a:pt x="355" y="47"/>
                  </a:cubicBezTo>
                  <a:cubicBezTo>
                    <a:pt x="515" y="47"/>
                    <a:pt x="515" y="123"/>
                    <a:pt x="515" y="182"/>
                  </a:cubicBezTo>
                  <a:cubicBezTo>
                    <a:pt x="515" y="237"/>
                    <a:pt x="515" y="318"/>
                    <a:pt x="353" y="318"/>
                  </a:cubicBezTo>
                  <a:cubicBezTo>
                    <a:pt x="315" y="318"/>
                    <a:pt x="278" y="318"/>
                    <a:pt x="241" y="318"/>
                  </a:cubicBezTo>
                  <a:moveTo>
                    <a:pt x="501" y="338"/>
                  </a:moveTo>
                  <a:cubicBezTo>
                    <a:pt x="616" y="310"/>
                    <a:pt x="666" y="246"/>
                    <a:pt x="666" y="182"/>
                  </a:cubicBezTo>
                  <a:cubicBezTo>
                    <a:pt x="666" y="84"/>
                    <a:pt x="557" y="0"/>
                    <a:pt x="372" y="0"/>
                  </a:cubicBezTo>
                  <a:cubicBezTo>
                    <a:pt x="248" y="0"/>
                    <a:pt x="124" y="0"/>
                    <a:pt x="0" y="0"/>
                  </a:cubicBezTo>
                  <a:cubicBezTo>
                    <a:pt x="0" y="16"/>
                    <a:pt x="0" y="32"/>
                    <a:pt x="0" y="47"/>
                  </a:cubicBezTo>
                  <a:cubicBezTo>
                    <a:pt x="35" y="47"/>
                    <a:pt x="71" y="47"/>
                    <a:pt x="106" y="47"/>
                  </a:cubicBezTo>
                  <a:cubicBezTo>
                    <a:pt x="106" y="240"/>
                    <a:pt x="106" y="433"/>
                    <a:pt x="106" y="625"/>
                  </a:cubicBezTo>
                  <a:cubicBezTo>
                    <a:pt x="71" y="625"/>
                    <a:pt x="35" y="625"/>
                    <a:pt x="0" y="625"/>
                  </a:cubicBezTo>
                  <a:cubicBezTo>
                    <a:pt x="0" y="641"/>
                    <a:pt x="0" y="657"/>
                    <a:pt x="0" y="673"/>
                  </a:cubicBezTo>
                  <a:cubicBezTo>
                    <a:pt x="36" y="670"/>
                    <a:pt x="133" y="670"/>
                    <a:pt x="173" y="670"/>
                  </a:cubicBezTo>
                  <a:cubicBezTo>
                    <a:pt x="214" y="670"/>
                    <a:pt x="311" y="670"/>
                    <a:pt x="344" y="673"/>
                  </a:cubicBezTo>
                  <a:cubicBezTo>
                    <a:pt x="344" y="657"/>
                    <a:pt x="344" y="641"/>
                    <a:pt x="344" y="625"/>
                  </a:cubicBezTo>
                  <a:cubicBezTo>
                    <a:pt x="310" y="625"/>
                    <a:pt x="275" y="625"/>
                    <a:pt x="241" y="625"/>
                  </a:cubicBezTo>
                  <a:cubicBezTo>
                    <a:pt x="241" y="535"/>
                    <a:pt x="241" y="445"/>
                    <a:pt x="241" y="355"/>
                  </a:cubicBezTo>
                  <a:cubicBezTo>
                    <a:pt x="279" y="355"/>
                    <a:pt x="317" y="355"/>
                    <a:pt x="355" y="355"/>
                  </a:cubicBezTo>
                  <a:cubicBezTo>
                    <a:pt x="369" y="355"/>
                    <a:pt x="411" y="355"/>
                    <a:pt x="442" y="388"/>
                  </a:cubicBezTo>
                  <a:cubicBezTo>
                    <a:pt x="473" y="422"/>
                    <a:pt x="473" y="441"/>
                    <a:pt x="473" y="511"/>
                  </a:cubicBezTo>
                  <a:cubicBezTo>
                    <a:pt x="473" y="575"/>
                    <a:pt x="473" y="623"/>
                    <a:pt x="543" y="656"/>
                  </a:cubicBezTo>
                  <a:cubicBezTo>
                    <a:pt x="585" y="679"/>
                    <a:pt x="646" y="681"/>
                    <a:pt x="686" y="681"/>
                  </a:cubicBezTo>
                  <a:cubicBezTo>
                    <a:pt x="792" y="681"/>
                    <a:pt x="803" y="595"/>
                    <a:pt x="803" y="578"/>
                  </a:cubicBezTo>
                  <a:cubicBezTo>
                    <a:pt x="803" y="558"/>
                    <a:pt x="792" y="558"/>
                    <a:pt x="781" y="558"/>
                  </a:cubicBezTo>
                  <a:cubicBezTo>
                    <a:pt x="761" y="558"/>
                    <a:pt x="758" y="567"/>
                    <a:pt x="758" y="581"/>
                  </a:cubicBezTo>
                  <a:cubicBezTo>
                    <a:pt x="753" y="625"/>
                    <a:pt x="725" y="648"/>
                    <a:pt x="694" y="648"/>
                  </a:cubicBezTo>
                  <a:cubicBezTo>
                    <a:pt x="635" y="648"/>
                    <a:pt x="627" y="578"/>
                    <a:pt x="624" y="536"/>
                  </a:cubicBezTo>
                  <a:cubicBezTo>
                    <a:pt x="621" y="525"/>
                    <a:pt x="613" y="458"/>
                    <a:pt x="613" y="452"/>
                  </a:cubicBezTo>
                  <a:cubicBezTo>
                    <a:pt x="599" y="385"/>
                    <a:pt x="543" y="355"/>
                    <a:pt x="501" y="33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78" name="Figura a mano libera: forma 26"/>
            <p:cNvSpPr/>
            <p:nvPr/>
          </p:nvSpPr>
          <p:spPr>
            <a:xfrm>
              <a:off x="1631160" y="3342960"/>
              <a:ext cx="103320" cy="116280"/>
            </a:xfrm>
            <a:custGeom>
              <a:avLst/>
              <a:gdLst>
                <a:gd name="textAreaLeft" fmla="*/ 0 w 103320"/>
                <a:gd name="textAreaRight" fmla="*/ 104400 w 103320"/>
                <a:gd name="textAreaTop" fmla="*/ 0 h 116280"/>
                <a:gd name="textAreaBottom" fmla="*/ 117360 h 116280"/>
              </a:gdLst>
              <a:ahLst/>
              <a:cxnLst/>
              <a:rect l="textAreaLeft" t="textAreaTop" r="textAreaRight" b="textAreaBottom"/>
              <a:pathLst>
                <a:path w="423" h="441">
                  <a:moveTo>
                    <a:pt x="179" y="402"/>
                  </a:moveTo>
                  <a:cubicBezTo>
                    <a:pt x="163" y="402"/>
                    <a:pt x="147" y="402"/>
                    <a:pt x="132" y="402"/>
                  </a:cubicBezTo>
                  <a:cubicBezTo>
                    <a:pt x="132" y="362"/>
                    <a:pt x="132" y="322"/>
                    <a:pt x="132" y="282"/>
                  </a:cubicBezTo>
                  <a:cubicBezTo>
                    <a:pt x="148" y="293"/>
                    <a:pt x="182" y="313"/>
                    <a:pt x="232" y="313"/>
                  </a:cubicBezTo>
                  <a:cubicBezTo>
                    <a:pt x="350" y="313"/>
                    <a:pt x="423" y="246"/>
                    <a:pt x="423" y="154"/>
                  </a:cubicBezTo>
                  <a:cubicBezTo>
                    <a:pt x="423" y="73"/>
                    <a:pt x="361" y="0"/>
                    <a:pt x="246" y="0"/>
                  </a:cubicBezTo>
                  <a:cubicBezTo>
                    <a:pt x="210" y="0"/>
                    <a:pt x="168" y="6"/>
                    <a:pt x="129" y="31"/>
                  </a:cubicBezTo>
                  <a:cubicBezTo>
                    <a:pt x="129" y="20"/>
                    <a:pt x="129" y="10"/>
                    <a:pt x="129" y="0"/>
                  </a:cubicBezTo>
                  <a:cubicBezTo>
                    <a:pt x="86" y="2"/>
                    <a:pt x="43" y="4"/>
                    <a:pt x="0" y="6"/>
                  </a:cubicBezTo>
                  <a:cubicBezTo>
                    <a:pt x="0" y="19"/>
                    <a:pt x="0" y="32"/>
                    <a:pt x="0" y="45"/>
                  </a:cubicBezTo>
                  <a:cubicBezTo>
                    <a:pt x="11" y="45"/>
                    <a:pt x="25" y="45"/>
                    <a:pt x="34" y="45"/>
                  </a:cubicBezTo>
                  <a:cubicBezTo>
                    <a:pt x="45" y="47"/>
                    <a:pt x="45" y="53"/>
                    <a:pt x="45" y="67"/>
                  </a:cubicBezTo>
                  <a:cubicBezTo>
                    <a:pt x="45" y="179"/>
                    <a:pt x="45" y="290"/>
                    <a:pt x="45" y="402"/>
                  </a:cubicBezTo>
                  <a:cubicBezTo>
                    <a:pt x="30" y="402"/>
                    <a:pt x="15" y="402"/>
                    <a:pt x="0" y="402"/>
                  </a:cubicBezTo>
                  <a:cubicBezTo>
                    <a:pt x="0" y="415"/>
                    <a:pt x="0" y="428"/>
                    <a:pt x="0" y="441"/>
                  </a:cubicBezTo>
                  <a:cubicBezTo>
                    <a:pt x="30" y="440"/>
                    <a:pt x="56" y="438"/>
                    <a:pt x="90" y="438"/>
                  </a:cubicBezTo>
                  <a:cubicBezTo>
                    <a:pt x="123" y="438"/>
                    <a:pt x="176" y="441"/>
                    <a:pt x="179" y="441"/>
                  </a:cubicBezTo>
                  <a:cubicBezTo>
                    <a:pt x="179" y="428"/>
                    <a:pt x="179" y="415"/>
                    <a:pt x="179" y="402"/>
                  </a:cubicBezTo>
                  <a:moveTo>
                    <a:pt x="132" y="89"/>
                  </a:moveTo>
                  <a:cubicBezTo>
                    <a:pt x="132" y="75"/>
                    <a:pt x="132" y="75"/>
                    <a:pt x="143" y="67"/>
                  </a:cubicBezTo>
                  <a:cubicBezTo>
                    <a:pt x="176" y="36"/>
                    <a:pt x="215" y="34"/>
                    <a:pt x="229" y="34"/>
                  </a:cubicBezTo>
                  <a:cubicBezTo>
                    <a:pt x="288" y="34"/>
                    <a:pt x="327" y="81"/>
                    <a:pt x="327" y="154"/>
                  </a:cubicBezTo>
                  <a:cubicBezTo>
                    <a:pt x="327" y="243"/>
                    <a:pt x="273" y="279"/>
                    <a:pt x="221" y="279"/>
                  </a:cubicBezTo>
                  <a:cubicBezTo>
                    <a:pt x="169" y="279"/>
                    <a:pt x="140" y="243"/>
                    <a:pt x="132" y="232"/>
                  </a:cubicBezTo>
                  <a:cubicBezTo>
                    <a:pt x="132" y="184"/>
                    <a:pt x="132" y="137"/>
                    <a:pt x="132" y="8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79" name="Figura a mano libera: forma 27"/>
            <p:cNvSpPr/>
            <p:nvPr/>
          </p:nvSpPr>
          <p:spPr>
            <a:xfrm>
              <a:off x="1752480" y="3342960"/>
              <a:ext cx="73800" cy="80640"/>
            </a:xfrm>
            <a:custGeom>
              <a:avLst/>
              <a:gdLst>
                <a:gd name="textAreaLeft" fmla="*/ 0 w 73800"/>
                <a:gd name="textAreaRight" fmla="*/ 74880 w 73800"/>
                <a:gd name="textAreaTop" fmla="*/ 0 h 80640"/>
                <a:gd name="textAreaBottom" fmla="*/ 81720 h 80640"/>
              </a:gdLst>
              <a:ahLst/>
              <a:cxnLst/>
              <a:rect l="textAreaLeft" t="textAreaTop" r="textAreaRight" b="textAreaBottom"/>
              <a:pathLst>
                <a:path w="302" h="307">
                  <a:moveTo>
                    <a:pt x="129" y="165"/>
                  </a:moveTo>
                  <a:cubicBezTo>
                    <a:pt x="129" y="103"/>
                    <a:pt x="157" y="34"/>
                    <a:pt x="218" y="31"/>
                  </a:cubicBezTo>
                  <a:cubicBezTo>
                    <a:pt x="215" y="41"/>
                    <a:pt x="210" y="45"/>
                    <a:pt x="210" y="61"/>
                  </a:cubicBezTo>
                  <a:cubicBezTo>
                    <a:pt x="210" y="87"/>
                    <a:pt x="231" y="106"/>
                    <a:pt x="257" y="106"/>
                  </a:cubicBezTo>
                  <a:cubicBezTo>
                    <a:pt x="284" y="106"/>
                    <a:pt x="302" y="87"/>
                    <a:pt x="302" y="61"/>
                  </a:cubicBezTo>
                  <a:cubicBezTo>
                    <a:pt x="302" y="22"/>
                    <a:pt x="263" y="0"/>
                    <a:pt x="221" y="0"/>
                  </a:cubicBezTo>
                  <a:cubicBezTo>
                    <a:pt x="173" y="0"/>
                    <a:pt x="140" y="34"/>
                    <a:pt x="120" y="75"/>
                  </a:cubicBezTo>
                  <a:cubicBezTo>
                    <a:pt x="120" y="50"/>
                    <a:pt x="120" y="25"/>
                    <a:pt x="120" y="0"/>
                  </a:cubicBezTo>
                  <a:cubicBezTo>
                    <a:pt x="80" y="2"/>
                    <a:pt x="40" y="4"/>
                    <a:pt x="0" y="6"/>
                  </a:cubicBezTo>
                  <a:cubicBezTo>
                    <a:pt x="0" y="19"/>
                    <a:pt x="0" y="32"/>
                    <a:pt x="0" y="45"/>
                  </a:cubicBezTo>
                  <a:cubicBezTo>
                    <a:pt x="42" y="45"/>
                    <a:pt x="48" y="45"/>
                    <a:pt x="48" y="70"/>
                  </a:cubicBezTo>
                  <a:cubicBezTo>
                    <a:pt x="48" y="136"/>
                    <a:pt x="48" y="202"/>
                    <a:pt x="48" y="268"/>
                  </a:cubicBezTo>
                  <a:cubicBezTo>
                    <a:pt x="32" y="268"/>
                    <a:pt x="16" y="268"/>
                    <a:pt x="0" y="268"/>
                  </a:cubicBezTo>
                  <a:cubicBezTo>
                    <a:pt x="0" y="281"/>
                    <a:pt x="0" y="294"/>
                    <a:pt x="0" y="307"/>
                  </a:cubicBezTo>
                  <a:cubicBezTo>
                    <a:pt x="3" y="307"/>
                    <a:pt x="56" y="304"/>
                    <a:pt x="90" y="304"/>
                  </a:cubicBezTo>
                  <a:cubicBezTo>
                    <a:pt x="115" y="304"/>
                    <a:pt x="182" y="307"/>
                    <a:pt x="187" y="307"/>
                  </a:cubicBezTo>
                  <a:cubicBezTo>
                    <a:pt x="187" y="294"/>
                    <a:pt x="187" y="281"/>
                    <a:pt x="187" y="268"/>
                  </a:cubicBezTo>
                  <a:cubicBezTo>
                    <a:pt x="168" y="268"/>
                    <a:pt x="148" y="268"/>
                    <a:pt x="129" y="268"/>
                  </a:cubicBezTo>
                  <a:cubicBezTo>
                    <a:pt x="129" y="234"/>
                    <a:pt x="129" y="199"/>
                    <a:pt x="129" y="16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6720" rIns="90000" bIns="3672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80" name="Figura a mano libera: forma 60"/>
            <p:cNvSpPr/>
            <p:nvPr/>
          </p:nvSpPr>
          <p:spPr>
            <a:xfrm>
              <a:off x="1835009" y="3342783"/>
              <a:ext cx="95040" cy="86529"/>
            </a:xfrm>
            <a:custGeom>
              <a:avLst/>
              <a:gdLst>
                <a:gd name="textAreaLeft" fmla="*/ 0 w 95040"/>
                <a:gd name="textAreaRight" fmla="*/ 96120 w 95040"/>
                <a:gd name="textAreaTop" fmla="*/ 0 h 84600"/>
                <a:gd name="textAreaBottom" fmla="*/ 85680 h 84600"/>
              </a:gdLst>
              <a:ahLst/>
              <a:cxnLst/>
              <a:rect l="textAreaLeft" t="textAreaTop" r="textAreaRight" b="textAreaBottom"/>
              <a:pathLst>
                <a:path w="389" h="316">
                  <a:moveTo>
                    <a:pt x="389" y="162"/>
                  </a:moveTo>
                  <a:cubicBezTo>
                    <a:pt x="389" y="81"/>
                    <a:pt x="327" y="0"/>
                    <a:pt x="193" y="0"/>
                  </a:cubicBezTo>
                  <a:cubicBezTo>
                    <a:pt x="59" y="0"/>
                    <a:pt x="0" y="81"/>
                    <a:pt x="0" y="162"/>
                  </a:cubicBezTo>
                  <a:cubicBezTo>
                    <a:pt x="0" y="240"/>
                    <a:pt x="62" y="316"/>
                    <a:pt x="193" y="316"/>
                  </a:cubicBezTo>
                  <a:cubicBezTo>
                    <a:pt x="327" y="316"/>
                    <a:pt x="389" y="240"/>
                    <a:pt x="389" y="162"/>
                  </a:cubicBezTo>
                  <a:moveTo>
                    <a:pt x="193" y="279"/>
                  </a:moveTo>
                  <a:cubicBezTo>
                    <a:pt x="95" y="279"/>
                    <a:pt x="95" y="212"/>
                    <a:pt x="95" y="154"/>
                  </a:cubicBezTo>
                  <a:cubicBezTo>
                    <a:pt x="95" y="98"/>
                    <a:pt x="94" y="31"/>
                    <a:pt x="193" y="31"/>
                  </a:cubicBezTo>
                  <a:cubicBezTo>
                    <a:pt x="292" y="31"/>
                    <a:pt x="294" y="98"/>
                    <a:pt x="294" y="154"/>
                  </a:cubicBezTo>
                  <a:cubicBezTo>
                    <a:pt x="294" y="212"/>
                    <a:pt x="294" y="279"/>
                    <a:pt x="193" y="27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9240" rIns="90000" bIns="39240" anchor="ctr" anchorCtr="1">
              <a:noAutofit/>
            </a:bodyPr>
            <a:lstStyle/>
            <a:p>
              <a:pPr>
                <a:lnSpc>
                  <a:spcPct val="100000"/>
                </a:lnSpc>
              </a:pPr>
              <a:endParaRPr lang="it-IT" sz="1800" b="0" strike="noStrike" spc="-1" dirty="0">
                <a:solidFill>
                  <a:srgbClr val="FFFFFF"/>
                </a:solidFill>
                <a:latin typeface="Arial"/>
                <a:ea typeface="DejaVu Sans"/>
              </a:endParaRPr>
            </a:p>
          </p:txBody>
        </p:sp>
      </p:grpSp>
      <p:grpSp>
        <p:nvGrpSpPr>
          <p:cNvPr id="281" name="Gruppo 2"/>
          <p:cNvGrpSpPr/>
          <p:nvPr/>
        </p:nvGrpSpPr>
        <p:grpSpPr>
          <a:xfrm>
            <a:off x="1901250" y="2472193"/>
            <a:ext cx="957960" cy="281159"/>
            <a:chOff x="1409760" y="2495880"/>
            <a:chExt cx="957960" cy="249480"/>
          </a:xfrm>
        </p:grpSpPr>
        <p:sp>
          <p:nvSpPr>
            <p:cNvPr id="282" name="Figura a mano libera: forma 64"/>
            <p:cNvSpPr/>
            <p:nvPr/>
          </p:nvSpPr>
          <p:spPr>
            <a:xfrm>
              <a:off x="1412640" y="2509200"/>
              <a:ext cx="955080" cy="222840"/>
            </a:xfrm>
            <a:custGeom>
              <a:avLst/>
              <a:gdLst>
                <a:gd name="textAreaLeft" fmla="*/ 0 w 955080"/>
                <a:gd name="textAreaRight" fmla="*/ 956160 w 955080"/>
                <a:gd name="textAreaTop" fmla="*/ 0 h 222840"/>
                <a:gd name="textAreaBottom" fmla="*/ 223920 h 222840"/>
              </a:gdLst>
              <a:ahLst/>
              <a:cxnLst/>
              <a:rect l="textAreaLeft" t="textAreaTop" r="textAreaRight" b="textAreaBottom"/>
              <a:pathLst>
                <a:path w="3478" h="846">
                  <a:moveTo>
                    <a:pt x="1737" y="846"/>
                  </a:moveTo>
                  <a:cubicBezTo>
                    <a:pt x="1158" y="846"/>
                    <a:pt x="579" y="846"/>
                    <a:pt x="0" y="846"/>
                  </a:cubicBezTo>
                  <a:cubicBezTo>
                    <a:pt x="0" y="564"/>
                    <a:pt x="0" y="282"/>
                    <a:pt x="0" y="0"/>
                  </a:cubicBezTo>
                  <a:cubicBezTo>
                    <a:pt x="1159" y="0"/>
                    <a:pt x="2318" y="0"/>
                    <a:pt x="3478" y="0"/>
                  </a:cubicBezTo>
                  <a:cubicBezTo>
                    <a:pt x="3478" y="282"/>
                    <a:pt x="3478" y="564"/>
                    <a:pt x="3478" y="846"/>
                  </a:cubicBezTo>
                  <a:cubicBezTo>
                    <a:pt x="2897" y="846"/>
                    <a:pt x="2317" y="846"/>
                    <a:pt x="1737" y="846"/>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dirty="0">
                <a:solidFill>
                  <a:srgbClr val="000000"/>
                </a:solidFill>
                <a:latin typeface="Arial"/>
                <a:ea typeface="DejaVu Sans"/>
              </a:endParaRPr>
            </a:p>
          </p:txBody>
        </p:sp>
        <p:sp>
          <p:nvSpPr>
            <p:cNvPr id="283" name="Figura a mano libera: forma 65"/>
            <p:cNvSpPr/>
            <p:nvPr/>
          </p:nvSpPr>
          <p:spPr>
            <a:xfrm>
              <a:off x="1409760" y="2495880"/>
              <a:ext cx="183240" cy="175680"/>
            </a:xfrm>
            <a:custGeom>
              <a:avLst/>
              <a:gdLst>
                <a:gd name="textAreaLeft" fmla="*/ 0 w 183240"/>
                <a:gd name="textAreaRight" fmla="*/ 184320 w 183240"/>
                <a:gd name="textAreaTop" fmla="*/ 0 h 175680"/>
                <a:gd name="textAreaBottom" fmla="*/ 176760 h 175680"/>
              </a:gdLst>
              <a:ahLst/>
              <a:cxnLst/>
              <a:rect l="textAreaLeft" t="textAreaTop" r="textAreaRight" b="textAreaBottom"/>
              <a:pathLst>
                <a:path w="671" h="667">
                  <a:moveTo>
                    <a:pt x="671" y="399"/>
                  </a:moveTo>
                  <a:cubicBezTo>
                    <a:pt x="657" y="399"/>
                    <a:pt x="642" y="399"/>
                    <a:pt x="627" y="399"/>
                  </a:cubicBezTo>
                  <a:cubicBezTo>
                    <a:pt x="604" y="533"/>
                    <a:pt x="576" y="620"/>
                    <a:pt x="394" y="620"/>
                  </a:cubicBezTo>
                  <a:cubicBezTo>
                    <a:pt x="345" y="620"/>
                    <a:pt x="296" y="620"/>
                    <a:pt x="246" y="620"/>
                  </a:cubicBezTo>
                  <a:cubicBezTo>
                    <a:pt x="246" y="528"/>
                    <a:pt x="246" y="435"/>
                    <a:pt x="246" y="343"/>
                  </a:cubicBezTo>
                  <a:cubicBezTo>
                    <a:pt x="264" y="343"/>
                    <a:pt x="282" y="343"/>
                    <a:pt x="299" y="343"/>
                  </a:cubicBezTo>
                  <a:cubicBezTo>
                    <a:pt x="394" y="343"/>
                    <a:pt x="403" y="385"/>
                    <a:pt x="403" y="458"/>
                  </a:cubicBezTo>
                  <a:cubicBezTo>
                    <a:pt x="419" y="458"/>
                    <a:pt x="435" y="458"/>
                    <a:pt x="450" y="458"/>
                  </a:cubicBezTo>
                  <a:cubicBezTo>
                    <a:pt x="450" y="367"/>
                    <a:pt x="450" y="275"/>
                    <a:pt x="450" y="184"/>
                  </a:cubicBezTo>
                  <a:cubicBezTo>
                    <a:pt x="435" y="184"/>
                    <a:pt x="419" y="184"/>
                    <a:pt x="403" y="184"/>
                  </a:cubicBezTo>
                  <a:cubicBezTo>
                    <a:pt x="403" y="257"/>
                    <a:pt x="394" y="299"/>
                    <a:pt x="299" y="299"/>
                  </a:cubicBezTo>
                  <a:cubicBezTo>
                    <a:pt x="282" y="299"/>
                    <a:pt x="264" y="299"/>
                    <a:pt x="246" y="299"/>
                  </a:cubicBezTo>
                  <a:cubicBezTo>
                    <a:pt x="246" y="215"/>
                    <a:pt x="246" y="131"/>
                    <a:pt x="246" y="47"/>
                  </a:cubicBezTo>
                  <a:cubicBezTo>
                    <a:pt x="296" y="47"/>
                    <a:pt x="345" y="47"/>
                    <a:pt x="394" y="47"/>
                  </a:cubicBezTo>
                  <a:cubicBezTo>
                    <a:pt x="554" y="47"/>
                    <a:pt x="579" y="117"/>
                    <a:pt x="593" y="237"/>
                  </a:cubicBezTo>
                  <a:cubicBezTo>
                    <a:pt x="609" y="237"/>
                    <a:pt x="625" y="237"/>
                    <a:pt x="641" y="237"/>
                  </a:cubicBezTo>
                  <a:cubicBezTo>
                    <a:pt x="630" y="158"/>
                    <a:pt x="620" y="79"/>
                    <a:pt x="610" y="0"/>
                  </a:cubicBezTo>
                  <a:cubicBezTo>
                    <a:pt x="407" y="0"/>
                    <a:pt x="203" y="0"/>
                    <a:pt x="0" y="0"/>
                  </a:cubicBezTo>
                  <a:cubicBezTo>
                    <a:pt x="0" y="16"/>
                    <a:pt x="0" y="32"/>
                    <a:pt x="0" y="47"/>
                  </a:cubicBezTo>
                  <a:cubicBezTo>
                    <a:pt x="35" y="47"/>
                    <a:pt x="71" y="47"/>
                    <a:pt x="106" y="47"/>
                  </a:cubicBezTo>
                  <a:cubicBezTo>
                    <a:pt x="106" y="238"/>
                    <a:pt x="106" y="429"/>
                    <a:pt x="106" y="620"/>
                  </a:cubicBezTo>
                  <a:cubicBezTo>
                    <a:pt x="71" y="620"/>
                    <a:pt x="35" y="620"/>
                    <a:pt x="0" y="620"/>
                  </a:cubicBezTo>
                  <a:cubicBezTo>
                    <a:pt x="0" y="635"/>
                    <a:pt x="0" y="651"/>
                    <a:pt x="0" y="667"/>
                  </a:cubicBezTo>
                  <a:cubicBezTo>
                    <a:pt x="209" y="667"/>
                    <a:pt x="418" y="667"/>
                    <a:pt x="627" y="667"/>
                  </a:cubicBezTo>
                  <a:cubicBezTo>
                    <a:pt x="642" y="578"/>
                    <a:pt x="657" y="488"/>
                    <a:pt x="671" y="39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84" name="Figura a mano libera: forma 66"/>
            <p:cNvSpPr/>
            <p:nvPr/>
          </p:nvSpPr>
          <p:spPr>
            <a:xfrm>
              <a:off x="1613520" y="2629800"/>
              <a:ext cx="115200" cy="115560"/>
            </a:xfrm>
            <a:custGeom>
              <a:avLst/>
              <a:gdLst>
                <a:gd name="textAreaLeft" fmla="*/ 0 w 115200"/>
                <a:gd name="textAreaRight" fmla="*/ 116280 w 115200"/>
                <a:gd name="textAreaTop" fmla="*/ 0 h 115560"/>
                <a:gd name="textAreaBottom" fmla="*/ 116640 h 115560"/>
              </a:gdLst>
              <a:ahLst/>
              <a:cxnLst/>
              <a:rect l="textAreaLeft" t="textAreaTop" r="textAreaRight" b="textAreaBottom"/>
              <a:pathLst>
                <a:path w="422" h="441">
                  <a:moveTo>
                    <a:pt x="179" y="402"/>
                  </a:moveTo>
                  <a:cubicBezTo>
                    <a:pt x="164" y="402"/>
                    <a:pt x="149" y="402"/>
                    <a:pt x="134" y="402"/>
                  </a:cubicBezTo>
                  <a:cubicBezTo>
                    <a:pt x="134" y="362"/>
                    <a:pt x="134" y="322"/>
                    <a:pt x="134" y="282"/>
                  </a:cubicBezTo>
                  <a:cubicBezTo>
                    <a:pt x="151" y="293"/>
                    <a:pt x="185" y="313"/>
                    <a:pt x="232" y="313"/>
                  </a:cubicBezTo>
                  <a:cubicBezTo>
                    <a:pt x="353" y="313"/>
                    <a:pt x="422" y="246"/>
                    <a:pt x="422" y="154"/>
                  </a:cubicBezTo>
                  <a:cubicBezTo>
                    <a:pt x="422" y="73"/>
                    <a:pt x="364" y="0"/>
                    <a:pt x="246" y="0"/>
                  </a:cubicBezTo>
                  <a:cubicBezTo>
                    <a:pt x="210" y="0"/>
                    <a:pt x="168" y="6"/>
                    <a:pt x="129" y="31"/>
                  </a:cubicBezTo>
                  <a:cubicBezTo>
                    <a:pt x="129" y="20"/>
                    <a:pt x="129" y="10"/>
                    <a:pt x="129" y="0"/>
                  </a:cubicBezTo>
                  <a:cubicBezTo>
                    <a:pt x="86" y="2"/>
                    <a:pt x="43" y="4"/>
                    <a:pt x="0" y="6"/>
                  </a:cubicBezTo>
                  <a:cubicBezTo>
                    <a:pt x="0" y="18"/>
                    <a:pt x="0" y="30"/>
                    <a:pt x="0" y="42"/>
                  </a:cubicBezTo>
                  <a:cubicBezTo>
                    <a:pt x="11" y="42"/>
                    <a:pt x="25" y="42"/>
                    <a:pt x="34" y="45"/>
                  </a:cubicBezTo>
                  <a:cubicBezTo>
                    <a:pt x="48" y="47"/>
                    <a:pt x="48" y="53"/>
                    <a:pt x="48" y="67"/>
                  </a:cubicBezTo>
                  <a:cubicBezTo>
                    <a:pt x="48" y="179"/>
                    <a:pt x="48" y="290"/>
                    <a:pt x="48" y="402"/>
                  </a:cubicBezTo>
                  <a:cubicBezTo>
                    <a:pt x="32" y="402"/>
                    <a:pt x="16" y="402"/>
                    <a:pt x="0" y="402"/>
                  </a:cubicBezTo>
                  <a:cubicBezTo>
                    <a:pt x="0" y="415"/>
                    <a:pt x="0" y="428"/>
                    <a:pt x="0" y="441"/>
                  </a:cubicBezTo>
                  <a:cubicBezTo>
                    <a:pt x="30" y="440"/>
                    <a:pt x="56" y="438"/>
                    <a:pt x="90" y="438"/>
                  </a:cubicBezTo>
                  <a:cubicBezTo>
                    <a:pt x="123" y="438"/>
                    <a:pt x="149" y="440"/>
                    <a:pt x="179" y="441"/>
                  </a:cubicBezTo>
                  <a:cubicBezTo>
                    <a:pt x="179" y="428"/>
                    <a:pt x="179" y="415"/>
                    <a:pt x="179" y="402"/>
                  </a:cubicBezTo>
                  <a:moveTo>
                    <a:pt x="134" y="89"/>
                  </a:moveTo>
                  <a:cubicBezTo>
                    <a:pt x="134" y="75"/>
                    <a:pt x="134" y="75"/>
                    <a:pt x="145" y="67"/>
                  </a:cubicBezTo>
                  <a:cubicBezTo>
                    <a:pt x="176" y="36"/>
                    <a:pt x="218" y="33"/>
                    <a:pt x="232" y="33"/>
                  </a:cubicBezTo>
                  <a:cubicBezTo>
                    <a:pt x="291" y="33"/>
                    <a:pt x="327" y="81"/>
                    <a:pt x="327" y="154"/>
                  </a:cubicBezTo>
                  <a:cubicBezTo>
                    <a:pt x="327" y="243"/>
                    <a:pt x="277" y="279"/>
                    <a:pt x="224" y="279"/>
                  </a:cubicBezTo>
                  <a:cubicBezTo>
                    <a:pt x="171" y="279"/>
                    <a:pt x="143" y="243"/>
                    <a:pt x="134" y="232"/>
                  </a:cubicBezTo>
                  <a:cubicBezTo>
                    <a:pt x="134" y="184"/>
                    <a:pt x="134" y="137"/>
                    <a:pt x="134" y="8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85" name="Figura a mano libera: forma 67"/>
            <p:cNvSpPr/>
            <p:nvPr/>
          </p:nvSpPr>
          <p:spPr>
            <a:xfrm>
              <a:off x="1749960" y="2629800"/>
              <a:ext cx="81720" cy="79920"/>
            </a:xfrm>
            <a:custGeom>
              <a:avLst/>
              <a:gdLst>
                <a:gd name="textAreaLeft" fmla="*/ 0 w 81720"/>
                <a:gd name="textAreaRight" fmla="*/ 82800 w 81720"/>
                <a:gd name="textAreaTop" fmla="*/ 0 h 79920"/>
                <a:gd name="textAreaBottom" fmla="*/ 81000 h 79920"/>
              </a:gdLst>
              <a:ahLst/>
              <a:cxnLst/>
              <a:rect l="textAreaLeft" t="textAreaTop" r="textAreaRight" b="textAreaBottom"/>
              <a:pathLst>
                <a:path w="302" h="307">
                  <a:moveTo>
                    <a:pt x="129" y="165"/>
                  </a:moveTo>
                  <a:cubicBezTo>
                    <a:pt x="129" y="103"/>
                    <a:pt x="157" y="33"/>
                    <a:pt x="218" y="31"/>
                  </a:cubicBezTo>
                  <a:cubicBezTo>
                    <a:pt x="214" y="41"/>
                    <a:pt x="207" y="42"/>
                    <a:pt x="207" y="61"/>
                  </a:cubicBezTo>
                  <a:cubicBezTo>
                    <a:pt x="207" y="87"/>
                    <a:pt x="227" y="106"/>
                    <a:pt x="255" y="106"/>
                  </a:cubicBezTo>
                  <a:cubicBezTo>
                    <a:pt x="283" y="106"/>
                    <a:pt x="302" y="87"/>
                    <a:pt x="302" y="61"/>
                  </a:cubicBezTo>
                  <a:cubicBezTo>
                    <a:pt x="302" y="22"/>
                    <a:pt x="263" y="0"/>
                    <a:pt x="221" y="0"/>
                  </a:cubicBezTo>
                  <a:cubicBezTo>
                    <a:pt x="171" y="0"/>
                    <a:pt x="137" y="33"/>
                    <a:pt x="120" y="75"/>
                  </a:cubicBezTo>
                  <a:cubicBezTo>
                    <a:pt x="120" y="50"/>
                    <a:pt x="120" y="25"/>
                    <a:pt x="120" y="0"/>
                  </a:cubicBezTo>
                  <a:cubicBezTo>
                    <a:pt x="80" y="2"/>
                    <a:pt x="40" y="4"/>
                    <a:pt x="0" y="6"/>
                  </a:cubicBezTo>
                  <a:cubicBezTo>
                    <a:pt x="0" y="18"/>
                    <a:pt x="0" y="30"/>
                    <a:pt x="0" y="42"/>
                  </a:cubicBezTo>
                  <a:cubicBezTo>
                    <a:pt x="39" y="42"/>
                    <a:pt x="45" y="42"/>
                    <a:pt x="45" y="70"/>
                  </a:cubicBezTo>
                  <a:cubicBezTo>
                    <a:pt x="45" y="136"/>
                    <a:pt x="45" y="202"/>
                    <a:pt x="45" y="268"/>
                  </a:cubicBezTo>
                  <a:cubicBezTo>
                    <a:pt x="30" y="268"/>
                    <a:pt x="15" y="268"/>
                    <a:pt x="0" y="268"/>
                  </a:cubicBezTo>
                  <a:cubicBezTo>
                    <a:pt x="0" y="281"/>
                    <a:pt x="0" y="294"/>
                    <a:pt x="0" y="307"/>
                  </a:cubicBezTo>
                  <a:cubicBezTo>
                    <a:pt x="3" y="307"/>
                    <a:pt x="56" y="304"/>
                    <a:pt x="87" y="304"/>
                  </a:cubicBezTo>
                  <a:cubicBezTo>
                    <a:pt x="115" y="304"/>
                    <a:pt x="182" y="307"/>
                    <a:pt x="185" y="307"/>
                  </a:cubicBezTo>
                  <a:cubicBezTo>
                    <a:pt x="185" y="294"/>
                    <a:pt x="185" y="281"/>
                    <a:pt x="185" y="268"/>
                  </a:cubicBezTo>
                  <a:cubicBezTo>
                    <a:pt x="166" y="268"/>
                    <a:pt x="147" y="268"/>
                    <a:pt x="129" y="268"/>
                  </a:cubicBezTo>
                  <a:cubicBezTo>
                    <a:pt x="129" y="234"/>
                    <a:pt x="129" y="199"/>
                    <a:pt x="129" y="165"/>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6000" rIns="90000" bIns="36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86" name="Figura a mano libera: forma 68"/>
            <p:cNvSpPr/>
            <p:nvPr/>
          </p:nvSpPr>
          <p:spPr>
            <a:xfrm>
              <a:off x="1847520" y="2628720"/>
              <a:ext cx="88560" cy="79920"/>
            </a:xfrm>
            <a:custGeom>
              <a:avLst/>
              <a:gdLst>
                <a:gd name="textAreaLeft" fmla="*/ 0 w 88560"/>
                <a:gd name="textAreaRight" fmla="*/ 89280 w 88560"/>
                <a:gd name="textAreaTop" fmla="*/ 0 h 93240"/>
                <a:gd name="textAreaBottom" fmla="*/ 94320 h 93240"/>
              </a:gdLst>
              <a:ahLst/>
              <a:cxnLst/>
              <a:rect l="textAreaLeft" t="textAreaTop" r="textAreaRight" b="textAreaBottom"/>
              <a:pathLst>
                <a:path w="392" h="315">
                  <a:moveTo>
                    <a:pt x="392" y="162"/>
                  </a:moveTo>
                  <a:cubicBezTo>
                    <a:pt x="392" y="78"/>
                    <a:pt x="330" y="0"/>
                    <a:pt x="196" y="0"/>
                  </a:cubicBezTo>
                  <a:cubicBezTo>
                    <a:pt x="59" y="0"/>
                    <a:pt x="0" y="81"/>
                    <a:pt x="0" y="162"/>
                  </a:cubicBezTo>
                  <a:cubicBezTo>
                    <a:pt x="0" y="240"/>
                    <a:pt x="62" y="315"/>
                    <a:pt x="196" y="315"/>
                  </a:cubicBezTo>
                  <a:cubicBezTo>
                    <a:pt x="330" y="315"/>
                    <a:pt x="392" y="240"/>
                    <a:pt x="392" y="162"/>
                  </a:cubicBezTo>
                  <a:moveTo>
                    <a:pt x="196" y="279"/>
                  </a:moveTo>
                  <a:cubicBezTo>
                    <a:pt x="98" y="279"/>
                    <a:pt x="98" y="212"/>
                    <a:pt x="98" y="154"/>
                  </a:cubicBezTo>
                  <a:cubicBezTo>
                    <a:pt x="98" y="98"/>
                    <a:pt x="98" y="31"/>
                    <a:pt x="196" y="31"/>
                  </a:cubicBezTo>
                  <a:cubicBezTo>
                    <a:pt x="294" y="31"/>
                    <a:pt x="294" y="98"/>
                    <a:pt x="294" y="154"/>
                  </a:cubicBezTo>
                  <a:cubicBezTo>
                    <a:pt x="294" y="212"/>
                    <a:pt x="294" y="279"/>
                    <a:pt x="196" y="27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8520" rIns="90000" bIns="38520" anchor="ctr" anchorCtr="1">
              <a:noAutofit/>
            </a:bodyPr>
            <a:lstStyle/>
            <a:p>
              <a:pPr>
                <a:lnSpc>
                  <a:spcPct val="100000"/>
                </a:lnSpc>
              </a:pPr>
              <a:endParaRPr lang="it-IT" sz="1800" b="0" strike="noStrike" spc="-1" dirty="0">
                <a:solidFill>
                  <a:srgbClr val="FFFFFF"/>
                </a:solidFill>
                <a:latin typeface="Arial"/>
                <a:ea typeface="DejaVu Sans"/>
              </a:endParaRPr>
            </a:p>
          </p:txBody>
        </p:sp>
      </p:grpSp>
      <p:grpSp>
        <p:nvGrpSpPr>
          <p:cNvPr id="287" name="Gruppo 3"/>
          <p:cNvGrpSpPr/>
          <p:nvPr/>
        </p:nvGrpSpPr>
        <p:grpSpPr>
          <a:xfrm>
            <a:off x="1094850" y="3195794"/>
            <a:ext cx="475560" cy="217440"/>
            <a:chOff x="603360" y="3203280"/>
            <a:chExt cx="475560" cy="217440"/>
          </a:xfrm>
        </p:grpSpPr>
        <p:sp>
          <p:nvSpPr>
            <p:cNvPr id="288" name="Figura a mano libera: forma 73"/>
            <p:cNvSpPr/>
            <p:nvPr/>
          </p:nvSpPr>
          <p:spPr>
            <a:xfrm>
              <a:off x="603360" y="3203280"/>
              <a:ext cx="197280" cy="180000"/>
            </a:xfrm>
            <a:custGeom>
              <a:avLst/>
              <a:gdLst>
                <a:gd name="textAreaLeft" fmla="*/ 0 w 197280"/>
                <a:gd name="textAreaRight" fmla="*/ 198360 w 197280"/>
                <a:gd name="textAreaTop" fmla="*/ 0 h 180000"/>
                <a:gd name="textAreaBottom" fmla="*/ 181080 h 180000"/>
              </a:gdLst>
              <a:ahLst/>
              <a:cxnLst/>
              <a:rect l="textAreaLeft" t="textAreaTop" r="textAreaRight" b="textAreaBottom"/>
              <a:pathLst>
                <a:path w="803" h="681">
                  <a:moveTo>
                    <a:pt x="241" y="318"/>
                  </a:moveTo>
                  <a:cubicBezTo>
                    <a:pt x="241" y="228"/>
                    <a:pt x="241" y="138"/>
                    <a:pt x="241" y="47"/>
                  </a:cubicBezTo>
                  <a:cubicBezTo>
                    <a:pt x="279" y="47"/>
                    <a:pt x="317" y="47"/>
                    <a:pt x="355" y="47"/>
                  </a:cubicBezTo>
                  <a:cubicBezTo>
                    <a:pt x="515" y="47"/>
                    <a:pt x="515" y="123"/>
                    <a:pt x="515" y="182"/>
                  </a:cubicBezTo>
                  <a:cubicBezTo>
                    <a:pt x="515" y="237"/>
                    <a:pt x="515" y="318"/>
                    <a:pt x="353" y="318"/>
                  </a:cubicBezTo>
                  <a:cubicBezTo>
                    <a:pt x="315" y="318"/>
                    <a:pt x="278" y="318"/>
                    <a:pt x="241" y="318"/>
                  </a:cubicBezTo>
                  <a:moveTo>
                    <a:pt x="501" y="338"/>
                  </a:moveTo>
                  <a:cubicBezTo>
                    <a:pt x="615" y="310"/>
                    <a:pt x="666" y="246"/>
                    <a:pt x="666" y="182"/>
                  </a:cubicBezTo>
                  <a:cubicBezTo>
                    <a:pt x="666" y="84"/>
                    <a:pt x="557" y="0"/>
                    <a:pt x="372" y="0"/>
                  </a:cubicBezTo>
                  <a:cubicBezTo>
                    <a:pt x="248" y="0"/>
                    <a:pt x="124" y="0"/>
                    <a:pt x="0" y="0"/>
                  </a:cubicBezTo>
                  <a:cubicBezTo>
                    <a:pt x="0" y="16"/>
                    <a:pt x="0" y="32"/>
                    <a:pt x="0" y="47"/>
                  </a:cubicBezTo>
                  <a:cubicBezTo>
                    <a:pt x="35" y="47"/>
                    <a:pt x="71" y="47"/>
                    <a:pt x="106" y="47"/>
                  </a:cubicBezTo>
                  <a:cubicBezTo>
                    <a:pt x="106" y="240"/>
                    <a:pt x="106" y="433"/>
                    <a:pt x="106" y="626"/>
                  </a:cubicBezTo>
                  <a:cubicBezTo>
                    <a:pt x="71" y="626"/>
                    <a:pt x="35" y="626"/>
                    <a:pt x="0" y="626"/>
                  </a:cubicBezTo>
                  <a:cubicBezTo>
                    <a:pt x="0" y="641"/>
                    <a:pt x="0" y="655"/>
                    <a:pt x="0" y="670"/>
                  </a:cubicBezTo>
                  <a:cubicBezTo>
                    <a:pt x="36" y="668"/>
                    <a:pt x="133" y="668"/>
                    <a:pt x="173" y="668"/>
                  </a:cubicBezTo>
                  <a:cubicBezTo>
                    <a:pt x="214" y="668"/>
                    <a:pt x="311" y="668"/>
                    <a:pt x="347" y="670"/>
                  </a:cubicBezTo>
                  <a:cubicBezTo>
                    <a:pt x="347" y="655"/>
                    <a:pt x="347" y="641"/>
                    <a:pt x="347" y="626"/>
                  </a:cubicBezTo>
                  <a:cubicBezTo>
                    <a:pt x="311" y="626"/>
                    <a:pt x="276" y="626"/>
                    <a:pt x="241" y="626"/>
                  </a:cubicBezTo>
                  <a:cubicBezTo>
                    <a:pt x="241" y="535"/>
                    <a:pt x="241" y="445"/>
                    <a:pt x="241" y="355"/>
                  </a:cubicBezTo>
                  <a:cubicBezTo>
                    <a:pt x="279" y="355"/>
                    <a:pt x="317" y="355"/>
                    <a:pt x="355" y="355"/>
                  </a:cubicBezTo>
                  <a:cubicBezTo>
                    <a:pt x="369" y="355"/>
                    <a:pt x="411" y="355"/>
                    <a:pt x="442" y="385"/>
                  </a:cubicBezTo>
                  <a:cubicBezTo>
                    <a:pt x="473" y="422"/>
                    <a:pt x="473" y="439"/>
                    <a:pt x="473" y="511"/>
                  </a:cubicBezTo>
                  <a:cubicBezTo>
                    <a:pt x="473" y="575"/>
                    <a:pt x="473" y="623"/>
                    <a:pt x="543" y="656"/>
                  </a:cubicBezTo>
                  <a:cubicBezTo>
                    <a:pt x="585" y="679"/>
                    <a:pt x="646" y="681"/>
                    <a:pt x="685" y="681"/>
                  </a:cubicBezTo>
                  <a:cubicBezTo>
                    <a:pt x="792" y="681"/>
                    <a:pt x="803" y="595"/>
                    <a:pt x="803" y="578"/>
                  </a:cubicBezTo>
                  <a:cubicBezTo>
                    <a:pt x="803" y="556"/>
                    <a:pt x="792" y="556"/>
                    <a:pt x="781" y="556"/>
                  </a:cubicBezTo>
                  <a:cubicBezTo>
                    <a:pt x="761" y="556"/>
                    <a:pt x="758" y="567"/>
                    <a:pt x="758" y="578"/>
                  </a:cubicBezTo>
                  <a:cubicBezTo>
                    <a:pt x="753" y="626"/>
                    <a:pt x="725" y="648"/>
                    <a:pt x="697" y="648"/>
                  </a:cubicBezTo>
                  <a:cubicBezTo>
                    <a:pt x="635" y="648"/>
                    <a:pt x="627" y="578"/>
                    <a:pt x="624" y="536"/>
                  </a:cubicBezTo>
                  <a:cubicBezTo>
                    <a:pt x="621" y="525"/>
                    <a:pt x="613" y="458"/>
                    <a:pt x="613" y="452"/>
                  </a:cubicBezTo>
                  <a:cubicBezTo>
                    <a:pt x="599" y="385"/>
                    <a:pt x="543" y="355"/>
                    <a:pt x="501" y="338"/>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89" name="Figura a mano libera: forma 74"/>
            <p:cNvSpPr/>
            <p:nvPr/>
          </p:nvSpPr>
          <p:spPr>
            <a:xfrm>
              <a:off x="811440" y="3294360"/>
              <a:ext cx="102960" cy="126360"/>
            </a:xfrm>
            <a:custGeom>
              <a:avLst/>
              <a:gdLst>
                <a:gd name="textAreaLeft" fmla="*/ 0 w 102960"/>
                <a:gd name="textAreaRight" fmla="*/ 104040 w 102960"/>
                <a:gd name="textAreaTop" fmla="*/ 0 h 126360"/>
                <a:gd name="textAreaBottom" fmla="*/ 127440 h 126360"/>
              </a:gdLst>
              <a:ahLst/>
              <a:cxnLst/>
              <a:rect l="textAreaLeft" t="textAreaTop" r="textAreaRight" b="textAreaBottom"/>
              <a:pathLst>
                <a:path w="422" h="478">
                  <a:moveTo>
                    <a:pt x="246" y="6"/>
                  </a:moveTo>
                  <a:cubicBezTo>
                    <a:pt x="246" y="18"/>
                    <a:pt x="246" y="30"/>
                    <a:pt x="246" y="42"/>
                  </a:cubicBezTo>
                  <a:cubicBezTo>
                    <a:pt x="288" y="42"/>
                    <a:pt x="294" y="42"/>
                    <a:pt x="294" y="70"/>
                  </a:cubicBezTo>
                  <a:cubicBezTo>
                    <a:pt x="294" y="112"/>
                    <a:pt x="294" y="154"/>
                    <a:pt x="294" y="196"/>
                  </a:cubicBezTo>
                  <a:cubicBezTo>
                    <a:pt x="252" y="170"/>
                    <a:pt x="213" y="168"/>
                    <a:pt x="190" y="168"/>
                  </a:cubicBezTo>
                  <a:cubicBezTo>
                    <a:pt x="67" y="168"/>
                    <a:pt x="0" y="237"/>
                    <a:pt x="0" y="324"/>
                  </a:cubicBezTo>
                  <a:cubicBezTo>
                    <a:pt x="0" y="408"/>
                    <a:pt x="62" y="478"/>
                    <a:pt x="179" y="478"/>
                  </a:cubicBezTo>
                  <a:cubicBezTo>
                    <a:pt x="224" y="478"/>
                    <a:pt x="260" y="464"/>
                    <a:pt x="288" y="447"/>
                  </a:cubicBezTo>
                  <a:cubicBezTo>
                    <a:pt x="288" y="457"/>
                    <a:pt x="288" y="467"/>
                    <a:pt x="288" y="478"/>
                  </a:cubicBezTo>
                  <a:cubicBezTo>
                    <a:pt x="333" y="477"/>
                    <a:pt x="378" y="476"/>
                    <a:pt x="422" y="475"/>
                  </a:cubicBezTo>
                  <a:cubicBezTo>
                    <a:pt x="422" y="462"/>
                    <a:pt x="422" y="449"/>
                    <a:pt x="422" y="436"/>
                  </a:cubicBezTo>
                  <a:cubicBezTo>
                    <a:pt x="380" y="436"/>
                    <a:pt x="375" y="436"/>
                    <a:pt x="375" y="411"/>
                  </a:cubicBezTo>
                  <a:cubicBezTo>
                    <a:pt x="375" y="274"/>
                    <a:pt x="375" y="137"/>
                    <a:pt x="375" y="0"/>
                  </a:cubicBezTo>
                  <a:cubicBezTo>
                    <a:pt x="332" y="2"/>
                    <a:pt x="289" y="4"/>
                    <a:pt x="246" y="6"/>
                  </a:cubicBezTo>
                  <a:moveTo>
                    <a:pt x="288" y="394"/>
                  </a:moveTo>
                  <a:cubicBezTo>
                    <a:pt x="271" y="416"/>
                    <a:pt x="238" y="447"/>
                    <a:pt x="187" y="447"/>
                  </a:cubicBezTo>
                  <a:cubicBezTo>
                    <a:pt x="95" y="447"/>
                    <a:pt x="95" y="366"/>
                    <a:pt x="95" y="324"/>
                  </a:cubicBezTo>
                  <a:cubicBezTo>
                    <a:pt x="95" y="282"/>
                    <a:pt x="95" y="198"/>
                    <a:pt x="199" y="198"/>
                  </a:cubicBezTo>
                  <a:cubicBezTo>
                    <a:pt x="255" y="198"/>
                    <a:pt x="285" y="237"/>
                    <a:pt x="288" y="240"/>
                  </a:cubicBezTo>
                  <a:cubicBezTo>
                    <a:pt x="288" y="291"/>
                    <a:pt x="288" y="343"/>
                    <a:pt x="288" y="39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90" name="Figura a mano libera: forma 75"/>
            <p:cNvSpPr/>
            <p:nvPr/>
          </p:nvSpPr>
          <p:spPr>
            <a:xfrm>
              <a:off x="931320" y="3338280"/>
              <a:ext cx="86400" cy="82440"/>
            </a:xfrm>
            <a:custGeom>
              <a:avLst/>
              <a:gdLst>
                <a:gd name="textAreaLeft" fmla="*/ 0 w 86400"/>
                <a:gd name="textAreaRight" fmla="*/ 87480 w 86400"/>
                <a:gd name="textAreaTop" fmla="*/ 0 h 82440"/>
                <a:gd name="textAreaBottom" fmla="*/ 83520 h 82440"/>
              </a:gdLst>
              <a:ahLst/>
              <a:cxnLst/>
              <a:rect l="textAreaLeft" t="textAreaTop" r="textAreaRight" b="textAreaBottom"/>
              <a:pathLst>
                <a:path w="353" h="313">
                  <a:moveTo>
                    <a:pt x="327" y="168"/>
                  </a:moveTo>
                  <a:cubicBezTo>
                    <a:pt x="344" y="168"/>
                    <a:pt x="353" y="168"/>
                    <a:pt x="353" y="145"/>
                  </a:cubicBezTo>
                  <a:cubicBezTo>
                    <a:pt x="353" y="126"/>
                    <a:pt x="347" y="75"/>
                    <a:pt x="313" y="42"/>
                  </a:cubicBezTo>
                  <a:cubicBezTo>
                    <a:pt x="277" y="6"/>
                    <a:pt x="227" y="0"/>
                    <a:pt x="190" y="0"/>
                  </a:cubicBezTo>
                  <a:cubicBezTo>
                    <a:pt x="62" y="0"/>
                    <a:pt x="0" y="75"/>
                    <a:pt x="0" y="156"/>
                  </a:cubicBezTo>
                  <a:cubicBezTo>
                    <a:pt x="0" y="237"/>
                    <a:pt x="64" y="313"/>
                    <a:pt x="201" y="313"/>
                  </a:cubicBezTo>
                  <a:cubicBezTo>
                    <a:pt x="227" y="313"/>
                    <a:pt x="266" y="310"/>
                    <a:pt x="299" y="293"/>
                  </a:cubicBezTo>
                  <a:cubicBezTo>
                    <a:pt x="341" y="271"/>
                    <a:pt x="353" y="237"/>
                    <a:pt x="353" y="232"/>
                  </a:cubicBezTo>
                  <a:cubicBezTo>
                    <a:pt x="353" y="215"/>
                    <a:pt x="339" y="215"/>
                    <a:pt x="330" y="215"/>
                  </a:cubicBezTo>
                  <a:cubicBezTo>
                    <a:pt x="319" y="215"/>
                    <a:pt x="313" y="218"/>
                    <a:pt x="311" y="229"/>
                  </a:cubicBezTo>
                  <a:cubicBezTo>
                    <a:pt x="285" y="279"/>
                    <a:pt x="221" y="279"/>
                    <a:pt x="210" y="279"/>
                  </a:cubicBezTo>
                  <a:cubicBezTo>
                    <a:pt x="101" y="279"/>
                    <a:pt x="98" y="198"/>
                    <a:pt x="98" y="168"/>
                  </a:cubicBezTo>
                  <a:cubicBezTo>
                    <a:pt x="174" y="168"/>
                    <a:pt x="251" y="168"/>
                    <a:pt x="327" y="168"/>
                  </a:cubicBezTo>
                  <a:moveTo>
                    <a:pt x="98" y="140"/>
                  </a:moveTo>
                  <a:cubicBezTo>
                    <a:pt x="98" y="112"/>
                    <a:pt x="102" y="31"/>
                    <a:pt x="190" y="31"/>
                  </a:cubicBezTo>
                  <a:cubicBezTo>
                    <a:pt x="278" y="31"/>
                    <a:pt x="283" y="109"/>
                    <a:pt x="285" y="140"/>
                  </a:cubicBezTo>
                  <a:cubicBezTo>
                    <a:pt x="223" y="140"/>
                    <a:pt x="160" y="140"/>
                    <a:pt x="98" y="14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8520" rIns="90000" bIns="3852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91" name="Figura a mano libera: forma 76"/>
            <p:cNvSpPr/>
            <p:nvPr/>
          </p:nvSpPr>
          <p:spPr>
            <a:xfrm>
              <a:off x="1036800" y="3294360"/>
              <a:ext cx="42120" cy="125280"/>
            </a:xfrm>
            <a:custGeom>
              <a:avLst/>
              <a:gdLst>
                <a:gd name="textAreaLeft" fmla="*/ 0 w 42120"/>
                <a:gd name="textAreaRight" fmla="*/ 43200 w 42120"/>
                <a:gd name="textAreaTop" fmla="*/ 0 h 125280"/>
                <a:gd name="textAreaBottom" fmla="*/ 126360 h 125280"/>
              </a:gdLst>
              <a:ahLst/>
              <a:cxnLst/>
              <a:rect l="textAreaLeft" t="textAreaTop" r="textAreaRight" b="textAreaBottom"/>
              <a:pathLst>
                <a:path w="173" h="475">
                  <a:moveTo>
                    <a:pt x="129" y="0"/>
                  </a:moveTo>
                  <a:cubicBezTo>
                    <a:pt x="86" y="2"/>
                    <a:pt x="43" y="4"/>
                    <a:pt x="0" y="6"/>
                  </a:cubicBezTo>
                  <a:cubicBezTo>
                    <a:pt x="0" y="18"/>
                    <a:pt x="0" y="30"/>
                    <a:pt x="0" y="42"/>
                  </a:cubicBezTo>
                  <a:cubicBezTo>
                    <a:pt x="39" y="42"/>
                    <a:pt x="45" y="42"/>
                    <a:pt x="45" y="70"/>
                  </a:cubicBezTo>
                  <a:cubicBezTo>
                    <a:pt x="45" y="192"/>
                    <a:pt x="45" y="314"/>
                    <a:pt x="45" y="436"/>
                  </a:cubicBezTo>
                  <a:cubicBezTo>
                    <a:pt x="30" y="436"/>
                    <a:pt x="15" y="436"/>
                    <a:pt x="0" y="436"/>
                  </a:cubicBezTo>
                  <a:cubicBezTo>
                    <a:pt x="0" y="449"/>
                    <a:pt x="0" y="462"/>
                    <a:pt x="0" y="475"/>
                  </a:cubicBezTo>
                  <a:cubicBezTo>
                    <a:pt x="29" y="474"/>
                    <a:pt x="56" y="472"/>
                    <a:pt x="87" y="472"/>
                  </a:cubicBezTo>
                  <a:cubicBezTo>
                    <a:pt x="120" y="472"/>
                    <a:pt x="171" y="475"/>
                    <a:pt x="173" y="475"/>
                  </a:cubicBezTo>
                  <a:cubicBezTo>
                    <a:pt x="173" y="462"/>
                    <a:pt x="173" y="449"/>
                    <a:pt x="173" y="436"/>
                  </a:cubicBezTo>
                  <a:cubicBezTo>
                    <a:pt x="159" y="436"/>
                    <a:pt x="144" y="436"/>
                    <a:pt x="129" y="436"/>
                  </a:cubicBezTo>
                  <a:cubicBezTo>
                    <a:pt x="129" y="290"/>
                    <a:pt x="129" y="145"/>
                    <a:pt x="129" y="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nvGrpSpPr>
          <p:cNvPr id="292" name="Gruppo 4"/>
          <p:cNvGrpSpPr/>
          <p:nvPr/>
        </p:nvGrpSpPr>
        <p:grpSpPr>
          <a:xfrm>
            <a:off x="1094490" y="2472194"/>
            <a:ext cx="569160" cy="242280"/>
            <a:chOff x="603000" y="2479680"/>
            <a:chExt cx="569160" cy="223920"/>
          </a:xfrm>
        </p:grpSpPr>
        <p:sp>
          <p:nvSpPr>
            <p:cNvPr id="293" name="Figura a mano libera: forma 81"/>
            <p:cNvSpPr/>
            <p:nvPr/>
          </p:nvSpPr>
          <p:spPr>
            <a:xfrm>
              <a:off x="603000" y="2479680"/>
              <a:ext cx="569160" cy="223920"/>
            </a:xfrm>
            <a:custGeom>
              <a:avLst/>
              <a:gdLst>
                <a:gd name="textAreaLeft" fmla="*/ 0 w 569160"/>
                <a:gd name="textAreaRight" fmla="*/ 570240 w 569160"/>
                <a:gd name="textAreaTop" fmla="*/ 0 h 223920"/>
                <a:gd name="textAreaBottom" fmla="*/ 225000 h 223920"/>
              </a:gdLst>
              <a:ahLst/>
              <a:cxnLst/>
              <a:rect l="textAreaLeft" t="textAreaTop" r="textAreaRight" b="textAreaBottom"/>
              <a:pathLst>
                <a:path w="3512" h="849">
                  <a:moveTo>
                    <a:pt x="1754" y="849"/>
                  </a:moveTo>
                  <a:cubicBezTo>
                    <a:pt x="1170" y="849"/>
                    <a:pt x="585" y="849"/>
                    <a:pt x="0" y="849"/>
                  </a:cubicBezTo>
                  <a:cubicBezTo>
                    <a:pt x="0" y="566"/>
                    <a:pt x="0" y="283"/>
                    <a:pt x="0" y="0"/>
                  </a:cubicBezTo>
                  <a:cubicBezTo>
                    <a:pt x="1171" y="0"/>
                    <a:pt x="2341" y="0"/>
                    <a:pt x="3512" y="0"/>
                  </a:cubicBezTo>
                  <a:cubicBezTo>
                    <a:pt x="3512" y="283"/>
                    <a:pt x="3512" y="566"/>
                    <a:pt x="3512" y="849"/>
                  </a:cubicBezTo>
                  <a:cubicBezTo>
                    <a:pt x="2926" y="849"/>
                    <a:pt x="2340" y="849"/>
                    <a:pt x="1754" y="849"/>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dirty="0">
                <a:solidFill>
                  <a:srgbClr val="000000"/>
                </a:solidFill>
                <a:latin typeface="Arial"/>
                <a:ea typeface="DejaVu Sans"/>
              </a:endParaRPr>
            </a:p>
          </p:txBody>
        </p:sp>
        <p:sp>
          <p:nvSpPr>
            <p:cNvPr id="294" name="Figura a mano libera: forma 82"/>
            <p:cNvSpPr/>
            <p:nvPr/>
          </p:nvSpPr>
          <p:spPr>
            <a:xfrm>
              <a:off x="603000" y="2479680"/>
              <a:ext cx="183600" cy="174960"/>
            </a:xfrm>
            <a:custGeom>
              <a:avLst/>
              <a:gdLst>
                <a:gd name="textAreaLeft" fmla="*/ 0 w 183600"/>
                <a:gd name="textAreaRight" fmla="*/ 184680 w 183600"/>
                <a:gd name="textAreaTop" fmla="*/ 0 h 174960"/>
                <a:gd name="textAreaBottom" fmla="*/ 176040 h 174960"/>
              </a:gdLst>
              <a:ahLst/>
              <a:cxnLst/>
              <a:rect l="textAreaLeft" t="textAreaTop" r="textAreaRight" b="textAreaBottom"/>
              <a:pathLst>
                <a:path w="672" h="664">
                  <a:moveTo>
                    <a:pt x="672" y="396"/>
                  </a:moveTo>
                  <a:cubicBezTo>
                    <a:pt x="657" y="396"/>
                    <a:pt x="642" y="396"/>
                    <a:pt x="627" y="396"/>
                  </a:cubicBezTo>
                  <a:cubicBezTo>
                    <a:pt x="604" y="533"/>
                    <a:pt x="576" y="620"/>
                    <a:pt x="395" y="620"/>
                  </a:cubicBezTo>
                  <a:cubicBezTo>
                    <a:pt x="345" y="620"/>
                    <a:pt x="296" y="620"/>
                    <a:pt x="246" y="620"/>
                  </a:cubicBezTo>
                  <a:cubicBezTo>
                    <a:pt x="246" y="528"/>
                    <a:pt x="246" y="436"/>
                    <a:pt x="246" y="343"/>
                  </a:cubicBezTo>
                  <a:cubicBezTo>
                    <a:pt x="264" y="343"/>
                    <a:pt x="282" y="343"/>
                    <a:pt x="299" y="343"/>
                  </a:cubicBezTo>
                  <a:cubicBezTo>
                    <a:pt x="395" y="343"/>
                    <a:pt x="403" y="385"/>
                    <a:pt x="403" y="458"/>
                  </a:cubicBezTo>
                  <a:cubicBezTo>
                    <a:pt x="419" y="458"/>
                    <a:pt x="435" y="458"/>
                    <a:pt x="450" y="458"/>
                  </a:cubicBezTo>
                  <a:cubicBezTo>
                    <a:pt x="450" y="367"/>
                    <a:pt x="450" y="275"/>
                    <a:pt x="450" y="184"/>
                  </a:cubicBezTo>
                  <a:cubicBezTo>
                    <a:pt x="435" y="184"/>
                    <a:pt x="419" y="184"/>
                    <a:pt x="403" y="184"/>
                  </a:cubicBezTo>
                  <a:cubicBezTo>
                    <a:pt x="403" y="257"/>
                    <a:pt x="395" y="299"/>
                    <a:pt x="299" y="299"/>
                  </a:cubicBezTo>
                  <a:cubicBezTo>
                    <a:pt x="282" y="299"/>
                    <a:pt x="264" y="299"/>
                    <a:pt x="246" y="299"/>
                  </a:cubicBezTo>
                  <a:cubicBezTo>
                    <a:pt x="246" y="215"/>
                    <a:pt x="246" y="131"/>
                    <a:pt x="246" y="47"/>
                  </a:cubicBezTo>
                  <a:cubicBezTo>
                    <a:pt x="296" y="47"/>
                    <a:pt x="345" y="47"/>
                    <a:pt x="395" y="47"/>
                  </a:cubicBezTo>
                  <a:cubicBezTo>
                    <a:pt x="554" y="47"/>
                    <a:pt x="579" y="117"/>
                    <a:pt x="593" y="237"/>
                  </a:cubicBezTo>
                  <a:cubicBezTo>
                    <a:pt x="609" y="237"/>
                    <a:pt x="625" y="237"/>
                    <a:pt x="641" y="237"/>
                  </a:cubicBezTo>
                  <a:cubicBezTo>
                    <a:pt x="630" y="158"/>
                    <a:pt x="620" y="79"/>
                    <a:pt x="610" y="0"/>
                  </a:cubicBezTo>
                  <a:cubicBezTo>
                    <a:pt x="407" y="0"/>
                    <a:pt x="203" y="0"/>
                    <a:pt x="0" y="0"/>
                  </a:cubicBezTo>
                  <a:cubicBezTo>
                    <a:pt x="0" y="16"/>
                    <a:pt x="0" y="32"/>
                    <a:pt x="0" y="47"/>
                  </a:cubicBezTo>
                  <a:cubicBezTo>
                    <a:pt x="35" y="47"/>
                    <a:pt x="71" y="47"/>
                    <a:pt x="106" y="47"/>
                  </a:cubicBezTo>
                  <a:cubicBezTo>
                    <a:pt x="106" y="238"/>
                    <a:pt x="106" y="429"/>
                    <a:pt x="106" y="620"/>
                  </a:cubicBezTo>
                  <a:cubicBezTo>
                    <a:pt x="71" y="620"/>
                    <a:pt x="35" y="620"/>
                    <a:pt x="0" y="620"/>
                  </a:cubicBezTo>
                  <a:cubicBezTo>
                    <a:pt x="0" y="635"/>
                    <a:pt x="0" y="650"/>
                    <a:pt x="0" y="664"/>
                  </a:cubicBezTo>
                  <a:cubicBezTo>
                    <a:pt x="209" y="664"/>
                    <a:pt x="418" y="664"/>
                    <a:pt x="627" y="664"/>
                  </a:cubicBezTo>
                  <a:cubicBezTo>
                    <a:pt x="642" y="575"/>
                    <a:pt x="657" y="486"/>
                    <a:pt x="672" y="396"/>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dirty="0">
                <a:solidFill>
                  <a:srgbClr val="FFFFFF"/>
                </a:solidFill>
                <a:latin typeface="Arial"/>
                <a:ea typeface="DejaVu Sans"/>
              </a:endParaRPr>
            </a:p>
          </p:txBody>
        </p:sp>
        <p:sp>
          <p:nvSpPr>
            <p:cNvPr id="295" name="Figura a mano libera: forma 83"/>
            <p:cNvSpPr/>
            <p:nvPr/>
          </p:nvSpPr>
          <p:spPr>
            <a:xfrm>
              <a:off x="805320" y="2569320"/>
              <a:ext cx="115560" cy="125280"/>
            </a:xfrm>
            <a:custGeom>
              <a:avLst/>
              <a:gdLst>
                <a:gd name="textAreaLeft" fmla="*/ 0 w 115560"/>
                <a:gd name="textAreaRight" fmla="*/ 116640 w 115560"/>
                <a:gd name="textAreaTop" fmla="*/ 0 h 125280"/>
                <a:gd name="textAreaBottom" fmla="*/ 126360 h 125280"/>
              </a:gdLst>
              <a:ahLst/>
              <a:cxnLst/>
              <a:rect l="textAreaLeft" t="textAreaTop" r="textAreaRight" b="textAreaBottom"/>
              <a:pathLst>
                <a:path w="423" h="477">
                  <a:moveTo>
                    <a:pt x="249" y="6"/>
                  </a:moveTo>
                  <a:cubicBezTo>
                    <a:pt x="249" y="18"/>
                    <a:pt x="249" y="30"/>
                    <a:pt x="249" y="42"/>
                  </a:cubicBezTo>
                  <a:cubicBezTo>
                    <a:pt x="288" y="42"/>
                    <a:pt x="294" y="42"/>
                    <a:pt x="294" y="70"/>
                  </a:cubicBezTo>
                  <a:cubicBezTo>
                    <a:pt x="294" y="112"/>
                    <a:pt x="294" y="154"/>
                    <a:pt x="294" y="195"/>
                  </a:cubicBezTo>
                  <a:cubicBezTo>
                    <a:pt x="252" y="168"/>
                    <a:pt x="213" y="168"/>
                    <a:pt x="190" y="168"/>
                  </a:cubicBezTo>
                  <a:cubicBezTo>
                    <a:pt x="67" y="168"/>
                    <a:pt x="0" y="237"/>
                    <a:pt x="0" y="324"/>
                  </a:cubicBezTo>
                  <a:cubicBezTo>
                    <a:pt x="0" y="408"/>
                    <a:pt x="64" y="477"/>
                    <a:pt x="182" y="477"/>
                  </a:cubicBezTo>
                  <a:cubicBezTo>
                    <a:pt x="227" y="477"/>
                    <a:pt x="263" y="463"/>
                    <a:pt x="291" y="447"/>
                  </a:cubicBezTo>
                  <a:cubicBezTo>
                    <a:pt x="291" y="457"/>
                    <a:pt x="291" y="467"/>
                    <a:pt x="291" y="477"/>
                  </a:cubicBezTo>
                  <a:cubicBezTo>
                    <a:pt x="335" y="476"/>
                    <a:pt x="379" y="476"/>
                    <a:pt x="423" y="475"/>
                  </a:cubicBezTo>
                  <a:cubicBezTo>
                    <a:pt x="423" y="462"/>
                    <a:pt x="423" y="449"/>
                    <a:pt x="423" y="436"/>
                  </a:cubicBezTo>
                  <a:cubicBezTo>
                    <a:pt x="383" y="436"/>
                    <a:pt x="378" y="436"/>
                    <a:pt x="378" y="410"/>
                  </a:cubicBezTo>
                  <a:cubicBezTo>
                    <a:pt x="378" y="274"/>
                    <a:pt x="378" y="137"/>
                    <a:pt x="378" y="0"/>
                  </a:cubicBezTo>
                  <a:cubicBezTo>
                    <a:pt x="335" y="2"/>
                    <a:pt x="292" y="4"/>
                    <a:pt x="249" y="6"/>
                  </a:cubicBezTo>
                  <a:moveTo>
                    <a:pt x="291" y="394"/>
                  </a:moveTo>
                  <a:cubicBezTo>
                    <a:pt x="274" y="416"/>
                    <a:pt x="241" y="447"/>
                    <a:pt x="190" y="447"/>
                  </a:cubicBezTo>
                  <a:cubicBezTo>
                    <a:pt x="95" y="447"/>
                    <a:pt x="95" y="366"/>
                    <a:pt x="95" y="324"/>
                  </a:cubicBezTo>
                  <a:cubicBezTo>
                    <a:pt x="95" y="282"/>
                    <a:pt x="95" y="198"/>
                    <a:pt x="199" y="198"/>
                  </a:cubicBezTo>
                  <a:cubicBezTo>
                    <a:pt x="257" y="198"/>
                    <a:pt x="288" y="237"/>
                    <a:pt x="291" y="237"/>
                  </a:cubicBezTo>
                  <a:cubicBezTo>
                    <a:pt x="291" y="289"/>
                    <a:pt x="291" y="342"/>
                    <a:pt x="291" y="39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96" name="Figura a mano libera: forma 84"/>
            <p:cNvSpPr/>
            <p:nvPr/>
          </p:nvSpPr>
          <p:spPr>
            <a:xfrm>
              <a:off x="939960" y="2612880"/>
              <a:ext cx="96120" cy="81720"/>
            </a:xfrm>
            <a:custGeom>
              <a:avLst/>
              <a:gdLst>
                <a:gd name="textAreaLeft" fmla="*/ 0 w 96120"/>
                <a:gd name="textAreaRight" fmla="*/ 97200 w 96120"/>
                <a:gd name="textAreaTop" fmla="*/ 0 h 81720"/>
                <a:gd name="textAreaBottom" fmla="*/ 82800 h 81720"/>
              </a:gdLst>
              <a:ahLst/>
              <a:cxnLst/>
              <a:rect l="textAreaLeft" t="textAreaTop" r="textAreaRight" b="textAreaBottom"/>
              <a:pathLst>
                <a:path w="353" h="313">
                  <a:moveTo>
                    <a:pt x="327" y="168"/>
                  </a:moveTo>
                  <a:cubicBezTo>
                    <a:pt x="341" y="168"/>
                    <a:pt x="353" y="168"/>
                    <a:pt x="353" y="145"/>
                  </a:cubicBezTo>
                  <a:cubicBezTo>
                    <a:pt x="353" y="126"/>
                    <a:pt x="347" y="75"/>
                    <a:pt x="313" y="42"/>
                  </a:cubicBezTo>
                  <a:cubicBezTo>
                    <a:pt x="277" y="6"/>
                    <a:pt x="227" y="0"/>
                    <a:pt x="187" y="0"/>
                  </a:cubicBezTo>
                  <a:cubicBezTo>
                    <a:pt x="62" y="0"/>
                    <a:pt x="0" y="75"/>
                    <a:pt x="0" y="156"/>
                  </a:cubicBezTo>
                  <a:cubicBezTo>
                    <a:pt x="0" y="237"/>
                    <a:pt x="64" y="313"/>
                    <a:pt x="199" y="313"/>
                  </a:cubicBezTo>
                  <a:cubicBezTo>
                    <a:pt x="224" y="313"/>
                    <a:pt x="263" y="310"/>
                    <a:pt x="299" y="293"/>
                  </a:cubicBezTo>
                  <a:cubicBezTo>
                    <a:pt x="339" y="271"/>
                    <a:pt x="353" y="237"/>
                    <a:pt x="353" y="232"/>
                  </a:cubicBezTo>
                  <a:cubicBezTo>
                    <a:pt x="353" y="215"/>
                    <a:pt x="336" y="215"/>
                    <a:pt x="330" y="215"/>
                  </a:cubicBezTo>
                  <a:cubicBezTo>
                    <a:pt x="316" y="215"/>
                    <a:pt x="313" y="218"/>
                    <a:pt x="308" y="229"/>
                  </a:cubicBezTo>
                  <a:cubicBezTo>
                    <a:pt x="283" y="279"/>
                    <a:pt x="221" y="279"/>
                    <a:pt x="210" y="279"/>
                  </a:cubicBezTo>
                  <a:cubicBezTo>
                    <a:pt x="101" y="279"/>
                    <a:pt x="98" y="198"/>
                    <a:pt x="95" y="168"/>
                  </a:cubicBezTo>
                  <a:cubicBezTo>
                    <a:pt x="173" y="168"/>
                    <a:pt x="250" y="168"/>
                    <a:pt x="327" y="168"/>
                  </a:cubicBezTo>
                  <a:moveTo>
                    <a:pt x="95" y="140"/>
                  </a:moveTo>
                  <a:cubicBezTo>
                    <a:pt x="95" y="112"/>
                    <a:pt x="99" y="31"/>
                    <a:pt x="187" y="31"/>
                  </a:cubicBezTo>
                  <a:cubicBezTo>
                    <a:pt x="276" y="31"/>
                    <a:pt x="283" y="109"/>
                    <a:pt x="283" y="140"/>
                  </a:cubicBezTo>
                  <a:cubicBezTo>
                    <a:pt x="220" y="140"/>
                    <a:pt x="158" y="140"/>
                    <a:pt x="95" y="14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7800" rIns="90000" bIns="378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297" name="Figura a mano libera: forma 85"/>
            <p:cNvSpPr/>
            <p:nvPr/>
          </p:nvSpPr>
          <p:spPr>
            <a:xfrm>
              <a:off x="1056960" y="2569320"/>
              <a:ext cx="47160" cy="124560"/>
            </a:xfrm>
            <a:custGeom>
              <a:avLst/>
              <a:gdLst>
                <a:gd name="textAreaLeft" fmla="*/ 0 w 47160"/>
                <a:gd name="textAreaRight" fmla="*/ 48240 w 47160"/>
                <a:gd name="textAreaTop" fmla="*/ 0 h 124560"/>
                <a:gd name="textAreaBottom" fmla="*/ 125640 h 124560"/>
              </a:gdLst>
              <a:ahLst/>
              <a:cxnLst/>
              <a:rect l="textAreaLeft" t="textAreaTop" r="textAreaRight" b="textAreaBottom"/>
              <a:pathLst>
                <a:path w="176" h="475">
                  <a:moveTo>
                    <a:pt x="129" y="0"/>
                  </a:moveTo>
                  <a:cubicBezTo>
                    <a:pt x="86" y="2"/>
                    <a:pt x="43" y="4"/>
                    <a:pt x="0" y="6"/>
                  </a:cubicBezTo>
                  <a:cubicBezTo>
                    <a:pt x="0" y="18"/>
                    <a:pt x="0" y="30"/>
                    <a:pt x="0" y="42"/>
                  </a:cubicBezTo>
                  <a:cubicBezTo>
                    <a:pt x="42" y="42"/>
                    <a:pt x="48" y="42"/>
                    <a:pt x="48" y="70"/>
                  </a:cubicBezTo>
                  <a:cubicBezTo>
                    <a:pt x="48" y="192"/>
                    <a:pt x="48" y="314"/>
                    <a:pt x="48" y="436"/>
                  </a:cubicBezTo>
                  <a:cubicBezTo>
                    <a:pt x="32" y="436"/>
                    <a:pt x="16" y="436"/>
                    <a:pt x="0" y="436"/>
                  </a:cubicBezTo>
                  <a:cubicBezTo>
                    <a:pt x="0" y="449"/>
                    <a:pt x="0" y="462"/>
                    <a:pt x="0" y="475"/>
                  </a:cubicBezTo>
                  <a:cubicBezTo>
                    <a:pt x="3" y="475"/>
                    <a:pt x="56" y="472"/>
                    <a:pt x="90" y="472"/>
                  </a:cubicBezTo>
                  <a:cubicBezTo>
                    <a:pt x="123" y="472"/>
                    <a:pt x="173" y="475"/>
                    <a:pt x="176" y="475"/>
                  </a:cubicBezTo>
                  <a:cubicBezTo>
                    <a:pt x="176" y="462"/>
                    <a:pt x="176" y="449"/>
                    <a:pt x="176" y="436"/>
                  </a:cubicBezTo>
                  <a:cubicBezTo>
                    <a:pt x="160" y="436"/>
                    <a:pt x="145" y="436"/>
                    <a:pt x="129" y="436"/>
                  </a:cubicBezTo>
                  <a:cubicBezTo>
                    <a:pt x="129" y="290"/>
                    <a:pt x="129" y="145"/>
                    <a:pt x="129" y="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nvGrpSpPr>
          <p:cNvPr id="298" name="Gruppo 5"/>
          <p:cNvGrpSpPr/>
          <p:nvPr/>
        </p:nvGrpSpPr>
        <p:grpSpPr>
          <a:xfrm>
            <a:off x="1595610" y="3925154"/>
            <a:ext cx="302400" cy="172440"/>
            <a:chOff x="1021320" y="3909600"/>
            <a:chExt cx="302400" cy="172440"/>
          </a:xfrm>
        </p:grpSpPr>
        <p:sp>
          <p:nvSpPr>
            <p:cNvPr id="299" name="Figura a mano libera: forma 90"/>
            <p:cNvSpPr/>
            <p:nvPr/>
          </p:nvSpPr>
          <p:spPr>
            <a:xfrm>
              <a:off x="1021320" y="3922200"/>
              <a:ext cx="290520" cy="147240"/>
            </a:xfrm>
            <a:custGeom>
              <a:avLst/>
              <a:gdLst>
                <a:gd name="textAreaLeft" fmla="*/ 0 w 290520"/>
                <a:gd name="textAreaRight" fmla="*/ 291600 w 290520"/>
                <a:gd name="textAreaTop" fmla="*/ 0 h 147240"/>
                <a:gd name="textAreaBottom" fmla="*/ 148320 h 147240"/>
              </a:gdLst>
              <a:ahLst/>
              <a:cxnLst/>
              <a:rect l="textAreaLeft" t="textAreaTop" r="textAreaRight" b="textAreaBottom"/>
              <a:pathLst>
                <a:path w="1216" h="589">
                  <a:moveTo>
                    <a:pt x="607" y="589"/>
                  </a:moveTo>
                  <a:cubicBezTo>
                    <a:pt x="404" y="589"/>
                    <a:pt x="202" y="589"/>
                    <a:pt x="0" y="589"/>
                  </a:cubicBezTo>
                  <a:cubicBezTo>
                    <a:pt x="0" y="393"/>
                    <a:pt x="0" y="196"/>
                    <a:pt x="0" y="0"/>
                  </a:cubicBezTo>
                  <a:cubicBezTo>
                    <a:pt x="405" y="0"/>
                    <a:pt x="811" y="0"/>
                    <a:pt x="1216" y="0"/>
                  </a:cubicBezTo>
                  <a:cubicBezTo>
                    <a:pt x="1216" y="196"/>
                    <a:pt x="1216" y="393"/>
                    <a:pt x="1216" y="589"/>
                  </a:cubicBezTo>
                  <a:cubicBezTo>
                    <a:pt x="1013" y="589"/>
                    <a:pt x="810" y="589"/>
                    <a:pt x="607" y="589"/>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300" name="Figura a mano libera: forma 91"/>
            <p:cNvSpPr/>
            <p:nvPr/>
          </p:nvSpPr>
          <p:spPr>
            <a:xfrm>
              <a:off x="1022760" y="3909600"/>
              <a:ext cx="196920" cy="171360"/>
            </a:xfrm>
            <a:custGeom>
              <a:avLst/>
              <a:gdLst>
                <a:gd name="textAreaLeft" fmla="*/ 0 w 196920"/>
                <a:gd name="textAreaRight" fmla="*/ 198000 w 196920"/>
                <a:gd name="textAreaTop" fmla="*/ 0 h 171360"/>
                <a:gd name="textAreaBottom" fmla="*/ 172440 h 171360"/>
              </a:gdLst>
              <a:ahLst/>
              <a:cxnLst/>
              <a:rect l="textAreaLeft" t="textAreaTop" r="textAreaRight" b="textAreaBottom"/>
              <a:pathLst>
                <a:path w="827" h="684">
                  <a:moveTo>
                    <a:pt x="458" y="25"/>
                  </a:moveTo>
                  <a:cubicBezTo>
                    <a:pt x="444" y="0"/>
                    <a:pt x="430" y="0"/>
                    <a:pt x="414" y="0"/>
                  </a:cubicBezTo>
                  <a:cubicBezTo>
                    <a:pt x="397" y="0"/>
                    <a:pt x="383" y="0"/>
                    <a:pt x="369" y="25"/>
                  </a:cubicBezTo>
                  <a:cubicBezTo>
                    <a:pt x="249" y="235"/>
                    <a:pt x="129" y="446"/>
                    <a:pt x="8" y="656"/>
                  </a:cubicBezTo>
                  <a:cubicBezTo>
                    <a:pt x="0" y="667"/>
                    <a:pt x="0" y="670"/>
                    <a:pt x="0" y="673"/>
                  </a:cubicBezTo>
                  <a:cubicBezTo>
                    <a:pt x="0" y="684"/>
                    <a:pt x="11" y="684"/>
                    <a:pt x="25" y="684"/>
                  </a:cubicBezTo>
                  <a:cubicBezTo>
                    <a:pt x="284" y="684"/>
                    <a:pt x="543" y="684"/>
                    <a:pt x="802" y="684"/>
                  </a:cubicBezTo>
                  <a:cubicBezTo>
                    <a:pt x="819" y="684"/>
                    <a:pt x="827" y="684"/>
                    <a:pt x="827" y="673"/>
                  </a:cubicBezTo>
                  <a:cubicBezTo>
                    <a:pt x="827" y="670"/>
                    <a:pt x="827" y="667"/>
                    <a:pt x="822" y="656"/>
                  </a:cubicBezTo>
                  <a:cubicBezTo>
                    <a:pt x="701" y="446"/>
                    <a:pt x="580" y="235"/>
                    <a:pt x="458" y="25"/>
                  </a:cubicBezTo>
                  <a:moveTo>
                    <a:pt x="363" y="140"/>
                  </a:moveTo>
                  <a:cubicBezTo>
                    <a:pt x="445" y="281"/>
                    <a:pt x="527" y="422"/>
                    <a:pt x="609" y="564"/>
                  </a:cubicBezTo>
                  <a:cubicBezTo>
                    <a:pt x="446" y="564"/>
                    <a:pt x="283" y="564"/>
                    <a:pt x="120" y="564"/>
                  </a:cubicBezTo>
                  <a:cubicBezTo>
                    <a:pt x="201" y="422"/>
                    <a:pt x="282" y="281"/>
                    <a:pt x="363" y="14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301" name="Figura a mano libera: forma 92"/>
            <p:cNvSpPr/>
            <p:nvPr/>
          </p:nvSpPr>
          <p:spPr>
            <a:xfrm>
              <a:off x="1239840" y="3924720"/>
              <a:ext cx="83880" cy="157320"/>
            </a:xfrm>
            <a:custGeom>
              <a:avLst/>
              <a:gdLst>
                <a:gd name="textAreaLeft" fmla="*/ 0 w 83880"/>
                <a:gd name="textAreaRight" fmla="*/ 84960 w 83880"/>
                <a:gd name="textAreaTop" fmla="*/ 0 h 157320"/>
                <a:gd name="textAreaBottom" fmla="*/ 158400 h 157320"/>
              </a:gdLst>
              <a:ahLst/>
              <a:cxnLst/>
              <a:rect l="textAreaLeft" t="textAreaTop" r="textAreaRight" b="textAreaBottom"/>
              <a:pathLst>
                <a:path w="355" h="628">
                  <a:moveTo>
                    <a:pt x="81" y="234"/>
                  </a:moveTo>
                  <a:cubicBezTo>
                    <a:pt x="81" y="324"/>
                    <a:pt x="81" y="413"/>
                    <a:pt x="81" y="502"/>
                  </a:cubicBezTo>
                  <a:cubicBezTo>
                    <a:pt x="81" y="606"/>
                    <a:pt x="165" y="628"/>
                    <a:pt x="235" y="628"/>
                  </a:cubicBezTo>
                  <a:cubicBezTo>
                    <a:pt x="310" y="628"/>
                    <a:pt x="355" y="572"/>
                    <a:pt x="355" y="500"/>
                  </a:cubicBezTo>
                  <a:cubicBezTo>
                    <a:pt x="355" y="483"/>
                    <a:pt x="355" y="466"/>
                    <a:pt x="355" y="449"/>
                  </a:cubicBezTo>
                  <a:cubicBezTo>
                    <a:pt x="339" y="449"/>
                    <a:pt x="323" y="449"/>
                    <a:pt x="307" y="449"/>
                  </a:cubicBezTo>
                  <a:cubicBezTo>
                    <a:pt x="307" y="466"/>
                    <a:pt x="307" y="483"/>
                    <a:pt x="307" y="500"/>
                  </a:cubicBezTo>
                  <a:cubicBezTo>
                    <a:pt x="307" y="564"/>
                    <a:pt x="277" y="589"/>
                    <a:pt x="249" y="589"/>
                  </a:cubicBezTo>
                  <a:cubicBezTo>
                    <a:pt x="193" y="589"/>
                    <a:pt x="193" y="525"/>
                    <a:pt x="193" y="502"/>
                  </a:cubicBezTo>
                  <a:cubicBezTo>
                    <a:pt x="193" y="413"/>
                    <a:pt x="193" y="324"/>
                    <a:pt x="193" y="234"/>
                  </a:cubicBezTo>
                  <a:cubicBezTo>
                    <a:pt x="240" y="234"/>
                    <a:pt x="288" y="234"/>
                    <a:pt x="335" y="234"/>
                  </a:cubicBezTo>
                  <a:cubicBezTo>
                    <a:pt x="335" y="219"/>
                    <a:pt x="335" y="203"/>
                    <a:pt x="335" y="187"/>
                  </a:cubicBezTo>
                  <a:cubicBezTo>
                    <a:pt x="288" y="187"/>
                    <a:pt x="240" y="187"/>
                    <a:pt x="193" y="187"/>
                  </a:cubicBezTo>
                  <a:cubicBezTo>
                    <a:pt x="193" y="125"/>
                    <a:pt x="193" y="62"/>
                    <a:pt x="193" y="0"/>
                  </a:cubicBezTo>
                  <a:cubicBezTo>
                    <a:pt x="177" y="0"/>
                    <a:pt x="161" y="0"/>
                    <a:pt x="145" y="0"/>
                  </a:cubicBezTo>
                  <a:cubicBezTo>
                    <a:pt x="145" y="98"/>
                    <a:pt x="98" y="195"/>
                    <a:pt x="0" y="198"/>
                  </a:cubicBezTo>
                  <a:cubicBezTo>
                    <a:pt x="0" y="210"/>
                    <a:pt x="0" y="222"/>
                    <a:pt x="0" y="234"/>
                  </a:cubicBezTo>
                  <a:cubicBezTo>
                    <a:pt x="27" y="234"/>
                    <a:pt x="54" y="234"/>
                    <a:pt x="81" y="234"/>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grpSp>
        <p:nvGrpSpPr>
          <p:cNvPr id="302" name="Gruppo 6"/>
          <p:cNvGrpSpPr/>
          <p:nvPr/>
        </p:nvGrpSpPr>
        <p:grpSpPr>
          <a:xfrm>
            <a:off x="1545570" y="4645925"/>
            <a:ext cx="424440" cy="172080"/>
            <a:chOff x="954360" y="4646880"/>
            <a:chExt cx="424440" cy="172080"/>
          </a:xfrm>
        </p:grpSpPr>
        <p:sp>
          <p:nvSpPr>
            <p:cNvPr id="303" name="Figura a mano libera: forma 93"/>
            <p:cNvSpPr/>
            <p:nvPr/>
          </p:nvSpPr>
          <p:spPr>
            <a:xfrm>
              <a:off x="954360" y="4659480"/>
              <a:ext cx="412200" cy="146880"/>
            </a:xfrm>
            <a:custGeom>
              <a:avLst/>
              <a:gdLst>
                <a:gd name="textAreaLeft" fmla="*/ 0 w 412200"/>
                <a:gd name="textAreaRight" fmla="*/ 413280 w 412200"/>
                <a:gd name="textAreaTop" fmla="*/ 0 h 146880"/>
                <a:gd name="textAreaBottom" fmla="*/ 147960 h 146880"/>
              </a:gdLst>
              <a:ahLst/>
              <a:cxnLst/>
              <a:rect l="textAreaLeft" t="textAreaTop" r="textAreaRight" b="textAreaBottom"/>
              <a:pathLst>
                <a:path w="1683" h="594">
                  <a:moveTo>
                    <a:pt x="841" y="594"/>
                  </a:moveTo>
                  <a:cubicBezTo>
                    <a:pt x="561" y="594"/>
                    <a:pt x="280" y="594"/>
                    <a:pt x="0" y="594"/>
                  </a:cubicBezTo>
                  <a:cubicBezTo>
                    <a:pt x="0" y="396"/>
                    <a:pt x="0" y="198"/>
                    <a:pt x="0" y="0"/>
                  </a:cubicBezTo>
                  <a:cubicBezTo>
                    <a:pt x="561" y="0"/>
                    <a:pt x="1122" y="0"/>
                    <a:pt x="1683" y="0"/>
                  </a:cubicBezTo>
                  <a:cubicBezTo>
                    <a:pt x="1683" y="198"/>
                    <a:pt x="1683" y="396"/>
                    <a:pt x="1683" y="594"/>
                  </a:cubicBezTo>
                  <a:cubicBezTo>
                    <a:pt x="1402" y="594"/>
                    <a:pt x="1122" y="594"/>
                    <a:pt x="841" y="594"/>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000000"/>
                </a:solidFill>
                <a:latin typeface="Arial"/>
                <a:ea typeface="DejaVu Sans"/>
              </a:endParaRPr>
            </a:p>
          </p:txBody>
        </p:sp>
        <p:sp>
          <p:nvSpPr>
            <p:cNvPr id="304" name="Figura a mano libera: forma 94"/>
            <p:cNvSpPr/>
            <p:nvPr/>
          </p:nvSpPr>
          <p:spPr>
            <a:xfrm>
              <a:off x="955800" y="4646880"/>
              <a:ext cx="201960" cy="169560"/>
            </a:xfrm>
            <a:custGeom>
              <a:avLst/>
              <a:gdLst>
                <a:gd name="textAreaLeft" fmla="*/ 0 w 201960"/>
                <a:gd name="textAreaRight" fmla="*/ 203040 w 201960"/>
                <a:gd name="textAreaTop" fmla="*/ 0 h 169560"/>
                <a:gd name="textAreaBottom" fmla="*/ 170640 h 169560"/>
              </a:gdLst>
              <a:ahLst/>
              <a:cxnLst/>
              <a:rect l="textAreaLeft" t="textAreaTop" r="textAreaRight" b="textAreaBottom"/>
              <a:pathLst>
                <a:path w="827" h="683">
                  <a:moveTo>
                    <a:pt x="458" y="25"/>
                  </a:moveTo>
                  <a:cubicBezTo>
                    <a:pt x="444" y="0"/>
                    <a:pt x="431" y="0"/>
                    <a:pt x="414" y="0"/>
                  </a:cubicBezTo>
                  <a:cubicBezTo>
                    <a:pt x="397" y="0"/>
                    <a:pt x="383" y="0"/>
                    <a:pt x="369" y="25"/>
                  </a:cubicBezTo>
                  <a:cubicBezTo>
                    <a:pt x="249" y="235"/>
                    <a:pt x="129" y="445"/>
                    <a:pt x="8" y="655"/>
                  </a:cubicBezTo>
                  <a:cubicBezTo>
                    <a:pt x="0" y="666"/>
                    <a:pt x="0" y="669"/>
                    <a:pt x="0" y="672"/>
                  </a:cubicBezTo>
                  <a:cubicBezTo>
                    <a:pt x="0" y="683"/>
                    <a:pt x="11" y="683"/>
                    <a:pt x="25" y="683"/>
                  </a:cubicBezTo>
                  <a:cubicBezTo>
                    <a:pt x="284" y="683"/>
                    <a:pt x="543" y="683"/>
                    <a:pt x="802" y="683"/>
                  </a:cubicBezTo>
                  <a:cubicBezTo>
                    <a:pt x="819" y="683"/>
                    <a:pt x="827" y="683"/>
                    <a:pt x="827" y="672"/>
                  </a:cubicBezTo>
                  <a:cubicBezTo>
                    <a:pt x="827" y="669"/>
                    <a:pt x="827" y="666"/>
                    <a:pt x="822" y="655"/>
                  </a:cubicBezTo>
                  <a:cubicBezTo>
                    <a:pt x="701" y="445"/>
                    <a:pt x="580" y="235"/>
                    <a:pt x="458" y="25"/>
                  </a:cubicBezTo>
                  <a:moveTo>
                    <a:pt x="363" y="139"/>
                  </a:moveTo>
                  <a:cubicBezTo>
                    <a:pt x="445" y="282"/>
                    <a:pt x="527" y="424"/>
                    <a:pt x="609" y="566"/>
                  </a:cubicBezTo>
                  <a:cubicBezTo>
                    <a:pt x="446" y="566"/>
                    <a:pt x="283" y="566"/>
                    <a:pt x="120" y="566"/>
                  </a:cubicBezTo>
                  <a:cubicBezTo>
                    <a:pt x="201" y="424"/>
                    <a:pt x="282" y="282"/>
                    <a:pt x="363" y="139"/>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sp>
          <p:nvSpPr>
            <p:cNvPr id="305" name="Figura a mano libera: forma 95"/>
            <p:cNvSpPr/>
            <p:nvPr/>
          </p:nvSpPr>
          <p:spPr>
            <a:xfrm>
              <a:off x="1182240" y="4649760"/>
              <a:ext cx="196560" cy="169200"/>
            </a:xfrm>
            <a:custGeom>
              <a:avLst/>
              <a:gdLst>
                <a:gd name="textAreaLeft" fmla="*/ 0 w 196560"/>
                <a:gd name="textAreaRight" fmla="*/ 197640 w 196560"/>
                <a:gd name="textAreaTop" fmla="*/ 0 h 169200"/>
                <a:gd name="textAreaBottom" fmla="*/ 170280 h 169200"/>
              </a:gdLst>
              <a:ahLst/>
              <a:cxnLst/>
              <a:rect l="textAreaLeft" t="textAreaTop" r="textAreaRight" b="textAreaBottom"/>
              <a:pathLst>
                <a:path w="805" h="683">
                  <a:moveTo>
                    <a:pt x="240" y="318"/>
                  </a:moveTo>
                  <a:cubicBezTo>
                    <a:pt x="240" y="228"/>
                    <a:pt x="240" y="138"/>
                    <a:pt x="240" y="47"/>
                  </a:cubicBezTo>
                  <a:cubicBezTo>
                    <a:pt x="279" y="47"/>
                    <a:pt x="317" y="47"/>
                    <a:pt x="355" y="47"/>
                  </a:cubicBezTo>
                  <a:cubicBezTo>
                    <a:pt x="514" y="47"/>
                    <a:pt x="517" y="123"/>
                    <a:pt x="517" y="184"/>
                  </a:cubicBezTo>
                  <a:cubicBezTo>
                    <a:pt x="517" y="237"/>
                    <a:pt x="517" y="318"/>
                    <a:pt x="355" y="318"/>
                  </a:cubicBezTo>
                  <a:cubicBezTo>
                    <a:pt x="317" y="318"/>
                    <a:pt x="279" y="318"/>
                    <a:pt x="240" y="318"/>
                  </a:cubicBezTo>
                  <a:moveTo>
                    <a:pt x="503" y="340"/>
                  </a:moveTo>
                  <a:cubicBezTo>
                    <a:pt x="615" y="309"/>
                    <a:pt x="665" y="245"/>
                    <a:pt x="665" y="181"/>
                  </a:cubicBezTo>
                  <a:cubicBezTo>
                    <a:pt x="665" y="84"/>
                    <a:pt x="559" y="0"/>
                    <a:pt x="375" y="0"/>
                  </a:cubicBezTo>
                  <a:cubicBezTo>
                    <a:pt x="250" y="0"/>
                    <a:pt x="125" y="0"/>
                    <a:pt x="0" y="0"/>
                  </a:cubicBezTo>
                  <a:cubicBezTo>
                    <a:pt x="0" y="16"/>
                    <a:pt x="0" y="32"/>
                    <a:pt x="0" y="47"/>
                  </a:cubicBezTo>
                  <a:cubicBezTo>
                    <a:pt x="35" y="47"/>
                    <a:pt x="71" y="47"/>
                    <a:pt x="106" y="47"/>
                  </a:cubicBezTo>
                  <a:cubicBezTo>
                    <a:pt x="106" y="240"/>
                    <a:pt x="106" y="432"/>
                    <a:pt x="106" y="625"/>
                  </a:cubicBezTo>
                  <a:cubicBezTo>
                    <a:pt x="71" y="625"/>
                    <a:pt x="35" y="625"/>
                    <a:pt x="0" y="625"/>
                  </a:cubicBezTo>
                  <a:cubicBezTo>
                    <a:pt x="0" y="640"/>
                    <a:pt x="0" y="656"/>
                    <a:pt x="0" y="672"/>
                  </a:cubicBezTo>
                  <a:cubicBezTo>
                    <a:pt x="36" y="669"/>
                    <a:pt x="131" y="669"/>
                    <a:pt x="173" y="669"/>
                  </a:cubicBezTo>
                  <a:cubicBezTo>
                    <a:pt x="215" y="669"/>
                    <a:pt x="310" y="669"/>
                    <a:pt x="347" y="672"/>
                  </a:cubicBezTo>
                  <a:cubicBezTo>
                    <a:pt x="347" y="656"/>
                    <a:pt x="347" y="640"/>
                    <a:pt x="347" y="625"/>
                  </a:cubicBezTo>
                  <a:cubicBezTo>
                    <a:pt x="311" y="625"/>
                    <a:pt x="276" y="625"/>
                    <a:pt x="240" y="625"/>
                  </a:cubicBezTo>
                  <a:cubicBezTo>
                    <a:pt x="240" y="534"/>
                    <a:pt x="240" y="444"/>
                    <a:pt x="240" y="354"/>
                  </a:cubicBezTo>
                  <a:cubicBezTo>
                    <a:pt x="279" y="354"/>
                    <a:pt x="317" y="354"/>
                    <a:pt x="355" y="354"/>
                  </a:cubicBezTo>
                  <a:cubicBezTo>
                    <a:pt x="369" y="354"/>
                    <a:pt x="411" y="354"/>
                    <a:pt x="442" y="388"/>
                  </a:cubicBezTo>
                  <a:cubicBezTo>
                    <a:pt x="472" y="421"/>
                    <a:pt x="472" y="441"/>
                    <a:pt x="472" y="510"/>
                  </a:cubicBezTo>
                  <a:cubicBezTo>
                    <a:pt x="472" y="577"/>
                    <a:pt x="472" y="625"/>
                    <a:pt x="542" y="658"/>
                  </a:cubicBezTo>
                  <a:cubicBezTo>
                    <a:pt x="587" y="678"/>
                    <a:pt x="646" y="683"/>
                    <a:pt x="688" y="683"/>
                  </a:cubicBezTo>
                  <a:cubicBezTo>
                    <a:pt x="791" y="683"/>
                    <a:pt x="805" y="594"/>
                    <a:pt x="805" y="580"/>
                  </a:cubicBezTo>
                  <a:cubicBezTo>
                    <a:pt x="805" y="558"/>
                    <a:pt x="791" y="558"/>
                    <a:pt x="780" y="558"/>
                  </a:cubicBezTo>
                  <a:cubicBezTo>
                    <a:pt x="760" y="558"/>
                    <a:pt x="760" y="566"/>
                    <a:pt x="758" y="580"/>
                  </a:cubicBezTo>
                  <a:cubicBezTo>
                    <a:pt x="755" y="625"/>
                    <a:pt x="724" y="647"/>
                    <a:pt x="696" y="647"/>
                  </a:cubicBezTo>
                  <a:cubicBezTo>
                    <a:pt x="637" y="647"/>
                    <a:pt x="629" y="577"/>
                    <a:pt x="623" y="538"/>
                  </a:cubicBezTo>
                  <a:cubicBezTo>
                    <a:pt x="621" y="527"/>
                    <a:pt x="612" y="460"/>
                    <a:pt x="612" y="454"/>
                  </a:cubicBezTo>
                  <a:cubicBezTo>
                    <a:pt x="598" y="385"/>
                    <a:pt x="545" y="354"/>
                    <a:pt x="503" y="340"/>
                  </a:cubicBez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nSpc>
                  <a:spcPct val="100000"/>
                </a:lnSpc>
              </a:pPr>
              <a:endParaRPr lang="it-IT" sz="1800" b="0" strike="noStrike" spc="-1">
                <a:solidFill>
                  <a:srgbClr val="FFFFFF"/>
                </a:solidFill>
                <a:latin typeface="Arial"/>
                <a:ea typeface="DejaVu Sans"/>
              </a:endParaRPr>
            </a:p>
          </p:txBody>
        </p:sp>
      </p:grpSp>
      <p:sp>
        <p:nvSpPr>
          <p:cNvPr id="306" name="Rettangolo 300"/>
          <p:cNvSpPr/>
          <p:nvPr/>
        </p:nvSpPr>
        <p:spPr>
          <a:xfrm>
            <a:off x="2824920" y="3160748"/>
            <a:ext cx="3226744" cy="28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0" strike="noStrike" spc="-1" dirty="0">
                <a:solidFill>
                  <a:srgbClr val="000000"/>
                </a:solidFill>
                <a:latin typeface="Times New Roman"/>
                <a:ea typeface="Microsoft YaHei"/>
              </a:rPr>
              <a:t>Distanza del </a:t>
            </a:r>
            <a:r>
              <a:rPr lang="it-IT" sz="1600" b="0" strike="noStrike" spc="-1" dirty="0" err="1">
                <a:solidFill>
                  <a:srgbClr val="000000"/>
                </a:solidFill>
                <a:latin typeface="Times New Roman"/>
                <a:ea typeface="Microsoft YaHei"/>
              </a:rPr>
              <a:t>delayed</a:t>
            </a:r>
            <a:r>
              <a:rPr lang="it-IT" sz="1600" b="0" strike="noStrike" spc="-1" dirty="0">
                <a:solidFill>
                  <a:srgbClr val="000000"/>
                </a:solidFill>
                <a:latin typeface="Times New Roman"/>
                <a:ea typeface="Microsoft YaHei"/>
              </a:rPr>
              <a:t> e </a:t>
            </a:r>
            <a:r>
              <a:rPr lang="it-IT" sz="1600" b="0" strike="noStrike" spc="-1" dirty="0" err="1">
                <a:solidFill>
                  <a:srgbClr val="000000"/>
                </a:solidFill>
                <a:latin typeface="Times New Roman"/>
                <a:ea typeface="DejaVu Sans"/>
              </a:rPr>
              <a:t>propmt</a:t>
            </a:r>
            <a:r>
              <a:rPr lang="it-IT" sz="1600" b="0" strike="noStrike" spc="-1" dirty="0">
                <a:solidFill>
                  <a:srgbClr val="000000"/>
                </a:solidFill>
                <a:latin typeface="Times New Roman"/>
                <a:ea typeface="DejaVu Sans"/>
              </a:rPr>
              <a:t> </a:t>
            </a:r>
            <a:r>
              <a:rPr lang="it-IT" sz="1600" b="0" strike="noStrike" spc="-1" dirty="0" err="1">
                <a:solidFill>
                  <a:srgbClr val="000000"/>
                </a:solidFill>
                <a:latin typeface="Times New Roman"/>
                <a:ea typeface="DejaVu Sans"/>
              </a:rPr>
              <a:t>signal</a:t>
            </a:r>
            <a:endParaRPr lang="en-GB" sz="1600" b="0" strike="noStrike" spc="-1" dirty="0">
              <a:solidFill>
                <a:srgbClr val="000000"/>
              </a:solidFill>
              <a:latin typeface="Arial"/>
            </a:endParaRPr>
          </a:p>
        </p:txBody>
      </p:sp>
      <p:sp>
        <p:nvSpPr>
          <p:cNvPr id="307" name="Rettangolo 301"/>
          <p:cNvSpPr/>
          <p:nvPr/>
        </p:nvSpPr>
        <p:spPr>
          <a:xfrm>
            <a:off x="2822310" y="2430650"/>
            <a:ext cx="3275074" cy="3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0" strike="noStrike" spc="-1" dirty="0">
                <a:solidFill>
                  <a:srgbClr val="000000"/>
                </a:solidFill>
                <a:latin typeface="Times New Roman"/>
                <a:ea typeface="Microsoft YaHei"/>
              </a:rPr>
              <a:t>Energia del </a:t>
            </a:r>
            <a:r>
              <a:rPr lang="it-IT" sz="1600" b="0" strike="noStrike" spc="-1" dirty="0" err="1">
                <a:solidFill>
                  <a:srgbClr val="000000"/>
                </a:solidFill>
                <a:latin typeface="Times New Roman"/>
                <a:ea typeface="Microsoft YaHei"/>
              </a:rPr>
              <a:t>delayed</a:t>
            </a:r>
            <a:r>
              <a:rPr lang="it-IT" sz="1600" b="0" strike="noStrike" spc="-1" dirty="0">
                <a:solidFill>
                  <a:srgbClr val="000000"/>
                </a:solidFill>
                <a:latin typeface="Times New Roman"/>
                <a:ea typeface="DejaVu Sans"/>
              </a:rPr>
              <a:t> e </a:t>
            </a:r>
            <a:r>
              <a:rPr lang="it-IT" sz="1600" b="0" strike="noStrike" spc="-1" dirty="0" err="1">
                <a:solidFill>
                  <a:srgbClr val="000000"/>
                </a:solidFill>
                <a:latin typeface="Times New Roman"/>
                <a:ea typeface="DejaVu Sans"/>
              </a:rPr>
              <a:t>propmt</a:t>
            </a:r>
            <a:r>
              <a:rPr lang="it-IT" sz="1600" b="0" strike="noStrike" spc="-1" dirty="0">
                <a:solidFill>
                  <a:srgbClr val="000000"/>
                </a:solidFill>
                <a:latin typeface="Times New Roman"/>
                <a:ea typeface="DejaVu Sans"/>
              </a:rPr>
              <a:t> </a:t>
            </a:r>
            <a:r>
              <a:rPr lang="it-IT" sz="1600" b="0" strike="noStrike" spc="-1" dirty="0" err="1">
                <a:solidFill>
                  <a:srgbClr val="000000"/>
                </a:solidFill>
                <a:latin typeface="Times New Roman"/>
                <a:ea typeface="DejaVu Sans"/>
              </a:rPr>
              <a:t>signal</a:t>
            </a:r>
            <a:endParaRPr lang="en-GB" sz="1600" b="0" strike="noStrike" spc="-1" dirty="0">
              <a:solidFill>
                <a:srgbClr val="000000"/>
              </a:solidFill>
              <a:latin typeface="Arial"/>
            </a:endParaRPr>
          </a:p>
        </p:txBody>
      </p:sp>
      <p:sp>
        <p:nvSpPr>
          <p:cNvPr id="308" name="Rettangolo 302"/>
          <p:cNvSpPr/>
          <p:nvPr/>
        </p:nvSpPr>
        <p:spPr>
          <a:xfrm>
            <a:off x="2824920" y="3842210"/>
            <a:ext cx="3226744" cy="2880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0" strike="noStrike" spc="-1" dirty="0">
                <a:solidFill>
                  <a:srgbClr val="000000"/>
                </a:solidFill>
                <a:latin typeface="Times New Roman"/>
                <a:ea typeface="DejaVu Sans"/>
              </a:rPr>
              <a:t>Differenza temporale tra due eventi</a:t>
            </a:r>
            <a:endParaRPr lang="en-GB" sz="1600" b="0" strike="noStrike" spc="-1" dirty="0">
              <a:solidFill>
                <a:srgbClr val="000000"/>
              </a:solidFill>
              <a:latin typeface="Arial"/>
            </a:endParaRPr>
          </a:p>
        </p:txBody>
      </p:sp>
      <p:sp>
        <p:nvSpPr>
          <p:cNvPr id="309" name="Rettangolo 303"/>
          <p:cNvSpPr/>
          <p:nvPr/>
        </p:nvSpPr>
        <p:spPr>
          <a:xfrm>
            <a:off x="2824920" y="4581453"/>
            <a:ext cx="3226744" cy="2851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it-IT" sz="1600" b="0" strike="noStrike" spc="-1" dirty="0">
                <a:solidFill>
                  <a:srgbClr val="000000"/>
                </a:solidFill>
                <a:latin typeface="Times New Roman"/>
                <a:ea typeface="DejaVu Sans"/>
              </a:rPr>
              <a:t>La differenza spaziale tra due eventi</a:t>
            </a:r>
            <a:endParaRPr lang="en-GB" sz="1600" b="0" strike="noStrike" spc="-1" dirty="0">
              <a:solidFill>
                <a:srgbClr val="000000"/>
              </a:solidFill>
              <a:latin typeface="Arial"/>
            </a:endParaRPr>
          </a:p>
        </p:txBody>
      </p:sp>
      <p:sp>
        <p:nvSpPr>
          <p:cNvPr id="4" name="CasellaDiTesto 7">
            <a:extLst>
              <a:ext uri="{FF2B5EF4-FFF2-40B4-BE49-F238E27FC236}">
                <a16:creationId xmlns:a16="http://schemas.microsoft.com/office/drawing/2014/main" id="{0E1B84C2-A4DA-42DF-5076-2149AA5D8078}"/>
              </a:ext>
            </a:extLst>
          </p:cNvPr>
          <p:cNvSpPr/>
          <p:nvPr/>
        </p:nvSpPr>
        <p:spPr>
          <a:xfrm>
            <a:off x="62190" y="6471009"/>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nSpc>
                <a:spcPct val="100000"/>
              </a:lnSpc>
            </a:pPr>
            <a:r>
              <a:rPr lang="it-IT" sz="1500" b="1" strike="noStrike" spc="-1" dirty="0">
                <a:solidFill>
                  <a:srgbClr val="FFFFFF"/>
                </a:solidFill>
                <a:ea typeface="Droid Sans Fallback"/>
              </a:rPr>
              <a:t>18.07.2023</a:t>
            </a:r>
            <a:endParaRPr lang="en-GB" sz="1500" b="1" strike="noStrike" spc="-1" dirty="0">
              <a:solidFill>
                <a:srgbClr val="000000"/>
              </a:solidFill>
            </a:endParaRPr>
          </a:p>
        </p:txBody>
      </p:sp>
      <p:sp>
        <p:nvSpPr>
          <p:cNvPr id="5" name="CasellaDiTesto 7">
            <a:extLst>
              <a:ext uri="{FF2B5EF4-FFF2-40B4-BE49-F238E27FC236}">
                <a16:creationId xmlns:a16="http://schemas.microsoft.com/office/drawing/2014/main" id="{AE6D69EE-605C-D59A-86FE-120071C1E855}"/>
              </a:ext>
            </a:extLst>
          </p:cNvPr>
          <p:cNvSpPr/>
          <p:nvPr/>
        </p:nvSpPr>
        <p:spPr>
          <a:xfrm>
            <a:off x="10211805" y="6459516"/>
            <a:ext cx="1907820" cy="340614"/>
          </a:xfrm>
          <a:prstGeom prst="rect">
            <a:avLst/>
          </a:prstGeom>
          <a:noFill/>
          <a:ln w="0">
            <a:noFill/>
          </a:ln>
        </p:spPr>
        <p:style>
          <a:lnRef idx="0">
            <a:scrgbClr r="0" g="0" b="0"/>
          </a:lnRef>
          <a:fillRef idx="0">
            <a:scrgbClr r="0" g="0" b="0"/>
          </a:fillRef>
          <a:effectRef idx="0">
            <a:scrgbClr r="0" g="0" b="0"/>
          </a:effectRef>
          <a:fontRef idx="minor"/>
        </p:style>
        <p:txBody>
          <a:bodyPr wrap="square" lIns="108720" tIns="54360" rIns="108720" bIns="54360" anchor="t">
            <a:spAutoFit/>
          </a:bodyPr>
          <a:lstStyle/>
          <a:p>
            <a:pPr algn="r">
              <a:lnSpc>
                <a:spcPct val="100000"/>
              </a:lnSpc>
            </a:pPr>
            <a:r>
              <a:rPr lang="it-IT" sz="1500" b="1" strike="noStrike" spc="-1" dirty="0">
                <a:solidFill>
                  <a:srgbClr val="FFFFFF"/>
                </a:solidFill>
                <a:ea typeface="Droid Sans Fallback"/>
              </a:rPr>
              <a:t>9</a:t>
            </a:r>
            <a:endParaRPr lang="en-GB" sz="1500" b="1" strike="noStrike" spc="-1" dirty="0">
              <a:solidFill>
                <a:srgbClr val="000000"/>
              </a:solidFill>
            </a:endParaRPr>
          </a:p>
        </p:txBody>
      </p:sp>
      <p:pic>
        <p:nvPicPr>
          <p:cNvPr id="11" name="Immagine 10">
            <a:extLst>
              <a:ext uri="{FF2B5EF4-FFF2-40B4-BE49-F238E27FC236}">
                <a16:creationId xmlns:a16="http://schemas.microsoft.com/office/drawing/2014/main" id="{4578EC67-44F0-8ED9-C81C-B1601825F82A}"/>
              </a:ext>
            </a:extLst>
          </p:cNvPr>
          <p:cNvPicPr>
            <a:picLocks noChangeAspect="1"/>
          </p:cNvPicPr>
          <p:nvPr/>
        </p:nvPicPr>
        <p:blipFill>
          <a:blip r:embed="rId4"/>
          <a:stretch>
            <a:fillRect/>
          </a:stretch>
        </p:blipFill>
        <p:spPr>
          <a:xfrm>
            <a:off x="6295744" y="2032569"/>
            <a:ext cx="5080473" cy="3372207"/>
          </a:xfrm>
          <a:prstGeom prst="rect">
            <a:avLst/>
          </a:prstGeom>
        </p:spPr>
      </p:pic>
      <p:sp>
        <p:nvSpPr>
          <p:cNvPr id="6" name="CasellaDiTesto 5">
            <a:extLst>
              <a:ext uri="{FF2B5EF4-FFF2-40B4-BE49-F238E27FC236}">
                <a16:creationId xmlns:a16="http://schemas.microsoft.com/office/drawing/2014/main" id="{23FFDC89-4786-5183-E650-D5FAD9F7B202}"/>
              </a:ext>
            </a:extLst>
          </p:cNvPr>
          <p:cNvSpPr txBox="1"/>
          <p:nvPr/>
        </p:nvSpPr>
        <p:spPr>
          <a:xfrm>
            <a:off x="98279" y="1922516"/>
            <a:ext cx="3736301"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Per </a:t>
            </a:r>
            <a:r>
              <a:rPr lang="en-GB" dirty="0" err="1">
                <a:latin typeface="Times New Roman" panose="02020603050405020304" pitchFamily="18" charset="0"/>
                <a:cs typeface="Times New Roman" panose="02020603050405020304" pitchFamily="18" charset="0"/>
              </a:rPr>
              <a:t>ogni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coppia</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prompt-delayed:</a:t>
            </a:r>
            <a:endParaRPr lang="it-IT"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306" grpId="0"/>
      <p:bldP spid="307" grpId="0"/>
      <p:bldP spid="308" grpId="0"/>
      <p:bldP spid="309" grpId="0"/>
      <p:bldP spid="6"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15691</TotalTime>
  <Words>4425</Words>
  <Application>Microsoft Office PowerPoint</Application>
  <PresentationFormat>Widescreen</PresentationFormat>
  <Paragraphs>500</Paragraphs>
  <Slides>54</Slides>
  <Notes>54</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54</vt:i4>
      </vt:variant>
    </vt:vector>
  </HeadingPairs>
  <TitlesOfParts>
    <vt:vector size="67" baseType="lpstr">
      <vt:lpstr>Arial</vt:lpstr>
      <vt:lpstr>Calibri</vt:lpstr>
      <vt:lpstr>Calibri Light</vt:lpstr>
      <vt:lpstr>Cambria Math</vt:lpstr>
      <vt:lpstr>inherit</vt:lpstr>
      <vt:lpstr>OpenSymbol</vt:lpstr>
      <vt:lpstr>Raleway</vt:lpstr>
      <vt:lpstr>Söhne</vt:lpstr>
      <vt:lpstr>Symbol</vt:lpstr>
      <vt:lpstr>TexMaths Symbols</vt:lpstr>
      <vt:lpstr>Times New Roman</vt:lpstr>
      <vt:lpstr>Wingdings</vt:lpstr>
      <vt:lpstr>Tema di Office</vt:lpstr>
      <vt:lpstr>Inverse Beta Decay events selection in JUNO using Machine Learning algorithms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Cufino Fabio</dc:creator>
  <dc:description/>
  <cp:lastModifiedBy>Cufino Fabio</cp:lastModifiedBy>
  <cp:revision>70</cp:revision>
  <dcterms:created xsi:type="dcterms:W3CDTF">2023-07-07T16:02:22Z</dcterms:created>
  <dcterms:modified xsi:type="dcterms:W3CDTF">2023-07-21T10:48:08Z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40</vt:i4>
  </property>
  <property fmtid="{D5CDD505-2E9C-101B-9397-08002B2CF9AE}" pid="3" name="PresentationFormat">
    <vt:lpwstr>Widescreen</vt:lpwstr>
  </property>
  <property fmtid="{D5CDD505-2E9C-101B-9397-08002B2CF9AE}" pid="4" name="Slides">
    <vt:i4>40</vt:i4>
  </property>
</Properties>
</file>