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0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40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media/image1.png" ContentType="image/png"/>
  <Override PartName="/ppt/media/image2.png" ContentType="image/png"/>
  <Override PartName="/ppt/media/image30.png" ContentType="image/png"/>
  <Override PartName="/ppt/media/image3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32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23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Fai clic per spostare la diapositiva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Fai clic per modificare il formato delle note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&lt;intestazione&gt;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A69DF7C-63C4-4DAF-8F7F-D7929B78A23B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83176A-A933-4D90-913B-1705294AE122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5D348A-46C0-4647-8A96-A8B3103BC9A6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36911A-6C97-45B6-9434-EEC35FA6CA63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4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92380D-8FCA-4054-A31C-935AF8139569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4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5F10F7-BCEC-40FD-8C33-87FF06102B9A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4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C1D96E-5FD4-4240-98BB-1BE640CAA908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4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6FD9CD-0964-4CC6-B790-81C8A74AB3C4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5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0FD6ED-8E54-4432-8A8B-5680FE67F9AC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5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9B7EEC-E9AB-4D3C-8897-FA88CE755CA1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5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00A79D-1C83-4BFE-9103-0ED152A2C135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0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6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34B863-A431-4D8A-A53F-98F938CDB1D3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6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3D1692-B423-485F-BC08-A211E7AE8E4E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1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1F6217-AA02-4AF8-84F6-23CE2578DCC5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6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6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82B514-0F94-4CBB-B645-14C06644DD1B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7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57253C-7096-45B2-A26E-861DD3F15A08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2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7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954D15-22FB-4C85-89A7-999E49C5C7BB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7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B7BE55-3C47-4194-BC90-F9BD37E61F5E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7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886710-5DB3-4729-9E60-7B00ECD601C1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8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2BFA2F-5F55-495D-BE6C-51AFCCFA26B0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4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8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726824-D962-4B4D-8D11-282EF4E9D613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8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927431-3FEE-4025-83E1-BCCCFB33BE63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9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2B2D88-5434-429D-8C7F-CE5A5C9746E1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9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46F55E-C897-4A00-A95F-AD94D92B8337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4FE342-3B1C-4F1C-B992-853ECD4EDE9E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9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628138-B10F-406B-864B-5363A7DF3658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90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8F1329-0724-48E6-AA66-DCF1ACEABF1C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90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DDE99D-4EB2-483B-A32A-CEF761D6A808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90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434531-F167-4E86-B9EA-32D9F450B4D9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90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31D6E9-8394-4038-AA8D-FF5E8E70CBF4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91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48B1C6-C086-4856-8407-ACDEF2A0FC4E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91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B989EE-A340-48BF-8014-E976A363A575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91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F706A9-15C8-41AA-ACF7-0800B2536965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92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DCF508-D3A9-46DF-B459-2F4BBCFA91E9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92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79E584-2A46-494B-BB9C-572A7C2A26A8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1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CAFCB1-5C76-474E-8280-1382C2E78AF6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6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92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E44E23-6219-41AB-AE54-985E6528D429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D9BB08-B398-4D26-B824-C1682F54967A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2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53BBDF-8A02-4943-BD63-CA8456FFDCBF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07D3E6-16A2-4044-BB38-B011EAA60D91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0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3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717DE9-E21F-4600-8461-5A8ABF868812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  <a:ln w="0">
            <a:noFill/>
          </a:ln>
        </p:spPr>
      </p:sp>
      <p:sp>
        <p:nvSpPr>
          <p:cNvPr id="83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472388-D559-441F-AA54-C6276721F0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BAFEC3-4FF0-4F28-ADA6-F75B104804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756DE5-A6E9-475E-B2F2-2C5B355112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344CA2-9049-4FC5-8FB6-2F2D156C99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646710-A2E0-4A66-8C2E-9484F2F4B5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3DD741-1843-4DE4-919E-C74D0BEE0A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83B285-1FDF-49DD-A431-95FBB8C912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048187-72A8-4CC4-9D4E-085CDFABFC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F9E37B-3E3B-4835-B3D4-1D74FA9050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6B16A5-B351-4C67-A279-4E5DEC3907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AE7BFA-EBC6-4539-A87A-BF0534BA09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C27DFF-9565-4353-A6D8-9AB5C25E84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BB4800-9161-4AB1-8A7E-C60E32E839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366DB0-3597-4D92-B255-F1E716DF87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0CF9F2-3E1E-4765-A95D-F58A3CF10F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C1D362-16EB-402B-86B3-45A0FE7EAC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607B6B-8A3D-47A5-8FDA-EEDDBE1461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596F1F-ED10-4C3D-8D6F-A776B438DC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EAC39C-BCFC-499C-BB2E-F993E45B9C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0B8091-A4B1-4DC4-A541-23964F728E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1E827F-9B1D-4FF4-8975-D5F4858F62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6A52C9-5CD0-4E77-817B-883FB09296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7A0D2E-C549-47D5-B88F-EDB9041AD1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F4966D-FAE1-4568-96B1-B63F6DC560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079BF6-FA56-4182-AB57-0048B07762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6E856A-3B9E-468C-A67F-5F1FF1B241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D4DC36-4C10-4E50-9DE1-8BD6C1FDC4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237B1D-BC2C-4FCA-84FC-7A3AC64DE4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61A13D-1150-49A5-AB45-05817685DF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D9A4B3-9C4A-4F3A-A195-AAF81968CD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121682-0D6B-44A5-912C-F6A719EEA1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B63952-DD26-4D21-A394-82B4A891EB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B62114-03B9-47B5-99DC-37B3FB316C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7A1367-4F2D-49F1-95ED-BC3DB0F3E7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3ED141-9098-4D97-8844-22FAE8EEE0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9351D8-38F8-488B-A254-360E50978F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Fai clic per modificare il formato del testo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del titolo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Fai clic per modificare il formato del testo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della struttura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Settimo livello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&lt;piè di pagina&gt;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972021-8DB5-4413-B25F-E72CE86B8293}" type="slidenum">
              <a:rPr b="0" lang="it-IT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&lt;piè di pagina&gt;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A6FDCB-C5C3-492D-BA5D-7F6428457382}" type="slidenum">
              <a:rPr b="0" lang="it-IT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&lt;piè di pagina&gt;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A3035A-C10D-4D0E-802D-001B7C7DC891}" type="slidenum">
              <a:rPr b="0" lang="it-IT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8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9.png"/><Relationship Id="rId3" Type="http://schemas.openxmlformats.org/officeDocument/2006/relationships/image" Target="../media/image29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magine 6" descr=""/>
          <p:cNvPicPr/>
          <p:nvPr/>
        </p:nvPicPr>
        <p:blipFill>
          <a:blip r:embed="rId1"/>
          <a:stretch/>
        </p:blipFill>
        <p:spPr>
          <a:xfrm>
            <a:off x="4574880" y="152280"/>
            <a:ext cx="2736360" cy="1249920"/>
          </a:xfrm>
          <a:prstGeom prst="rect">
            <a:avLst/>
          </a:prstGeom>
          <a:ln w="0">
            <a:noFill/>
          </a:ln>
        </p:spPr>
      </p:pic>
      <p:sp>
        <p:nvSpPr>
          <p:cNvPr id="130" name="CasellaDiTesto 7"/>
          <p:cNvSpPr/>
          <p:nvPr/>
        </p:nvSpPr>
        <p:spPr>
          <a:xfrm>
            <a:off x="1257840" y="1750320"/>
            <a:ext cx="9675000" cy="12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387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Inverse Beta Decay events selection in JUNO using Machine Learning algorithms</a:t>
            </a:r>
            <a:endParaRPr b="0" lang="en-GB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asellaDiTesto 8"/>
          <p:cNvSpPr/>
          <p:nvPr/>
        </p:nvSpPr>
        <p:spPr>
          <a:xfrm>
            <a:off x="8641440" y="5894280"/>
            <a:ext cx="270036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Fabio Cufino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asellaDiTesto 9"/>
          <p:cNvSpPr/>
          <p:nvPr/>
        </p:nvSpPr>
        <p:spPr>
          <a:xfrm>
            <a:off x="3884400" y="6498720"/>
            <a:ext cx="442224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50" spc="-1" strike="noStrike">
                <a:solidFill>
                  <a:srgbClr val="666666"/>
                </a:solidFill>
                <a:latin typeface="Times New Roman"/>
                <a:ea typeface="Droid Sans Fallback"/>
              </a:rPr>
              <a:t> </a:t>
            </a:r>
            <a:r>
              <a:rPr b="1" lang="it-IT" sz="145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2022-2023</a:t>
            </a:r>
            <a:endParaRPr b="0" lang="en-GB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asellaDiTesto 15"/>
          <p:cNvSpPr/>
          <p:nvPr/>
        </p:nvSpPr>
        <p:spPr>
          <a:xfrm>
            <a:off x="537480" y="4941720"/>
            <a:ext cx="34984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Prof. Alberto Garfagnini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asellaDiTesto 16"/>
          <p:cNvSpPr/>
          <p:nvPr/>
        </p:nvSpPr>
        <p:spPr>
          <a:xfrm>
            <a:off x="467280" y="5876640"/>
            <a:ext cx="312552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Dott. Andrea Serafini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asellaDiTesto 17"/>
          <p:cNvSpPr/>
          <p:nvPr/>
        </p:nvSpPr>
        <p:spPr>
          <a:xfrm>
            <a:off x="464760" y="4537440"/>
            <a:ext cx="1185840" cy="4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194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Relatore</a:t>
            </a:r>
            <a:endParaRPr b="0" lang="en-GB" sz="1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asellaDiTesto 1"/>
          <p:cNvSpPr/>
          <p:nvPr/>
        </p:nvSpPr>
        <p:spPr>
          <a:xfrm>
            <a:off x="8912880" y="5509080"/>
            <a:ext cx="1477080" cy="4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194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Laureando</a:t>
            </a:r>
            <a:endParaRPr b="0" lang="en-GB" sz="1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asellaDiTesto 2"/>
          <p:cNvSpPr/>
          <p:nvPr/>
        </p:nvSpPr>
        <p:spPr>
          <a:xfrm>
            <a:off x="464760" y="5472360"/>
            <a:ext cx="1477080" cy="4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194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Correlatore</a:t>
            </a:r>
            <a:endParaRPr b="0" lang="en-GB" sz="1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asellaDiTesto 5"/>
          <p:cNvSpPr/>
          <p:nvPr/>
        </p:nvSpPr>
        <p:spPr>
          <a:xfrm>
            <a:off x="628920" y="3348720"/>
            <a:ext cx="10932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Sviluppo di tecniche di Machine Learning per la selezione di interazioni di neutrini da reattori nell'esperimento JUNO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igura a mano libera: forma 32"/>
          <p:cNvSpPr/>
          <p:nvPr/>
        </p:nvSpPr>
        <p:spPr>
          <a:xfrm>
            <a:off x="-7560" y="-55440"/>
            <a:ext cx="12189240" cy="685656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306" name="Picture 16" descr="SigilloLogoLAST_WhiteOK"/>
          <p:cNvPicPr/>
          <p:nvPr/>
        </p:nvPicPr>
        <p:blipFill>
          <a:blip r:embed="rId1"/>
          <a:stretch/>
        </p:blipFill>
        <p:spPr>
          <a:xfrm>
            <a:off x="155880" y="18936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307" name="Figura a mano libera: forma 33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308" name="CasellaDiTesto 39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0DA0F522-83C1-4387-85F3-751A862B166C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asellaDiTesto 99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AF2BFA79-2BB6-4727-BFB9-FA398B809A12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asellaDiTesto 100"/>
          <p:cNvSpPr/>
          <p:nvPr/>
        </p:nvSpPr>
        <p:spPr>
          <a:xfrm>
            <a:off x="5253120" y="6118560"/>
            <a:ext cx="3096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311" name="CasellaDiTesto 101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asellaDiTesto 102"/>
          <p:cNvSpPr/>
          <p:nvPr/>
        </p:nvSpPr>
        <p:spPr>
          <a:xfrm>
            <a:off x="2773440" y="2860560"/>
            <a:ext cx="89186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it-IT" sz="4800" spc="-1" strike="noStrike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Feature Creation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asellaDiTesto 103"/>
          <p:cNvSpPr/>
          <p:nvPr/>
        </p:nvSpPr>
        <p:spPr>
          <a:xfrm>
            <a:off x="320400" y="1418400"/>
            <a:ext cx="5798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5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Analysis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asellaDiTesto 104"/>
          <p:cNvSpPr/>
          <p:nvPr/>
        </p:nvSpPr>
        <p:spPr>
          <a:xfrm>
            <a:off x="2773440" y="3805920"/>
            <a:ext cx="89186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it-IT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Modelli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Figura a mano libera: forma 20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316" name="Picture 10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317" name="Figura a mano libera: forma 21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318" name="CasellaDiTesto 64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6FB47AE7-1222-4D9C-A4A7-C58126E9A385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asellaDiTesto 65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EEDA29A2-77B8-4BCC-A839-5FBCD3454BB2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asellaDiTesto 67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Manual Cut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asellaDiTesto 58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asellaDiTesto 474"/>
          <p:cNvSpPr/>
          <p:nvPr/>
        </p:nvSpPr>
        <p:spPr>
          <a:xfrm>
            <a:off x="72360" y="1003320"/>
            <a:ext cx="1176696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L’algoritmo si basa su criteri di selezione 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applicati alla feature table: “</a:t>
            </a: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tagli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”, adottato seguendo le indicazioni delineate nel paper di riferimento [1]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Immagine 475" descr=""/>
          <p:cNvPicPr/>
          <p:nvPr/>
        </p:nvPicPr>
        <p:blipFill>
          <a:blip r:embed="rId2"/>
          <a:stretch/>
        </p:blipFill>
        <p:spPr>
          <a:xfrm>
            <a:off x="2279160" y="1752120"/>
            <a:ext cx="3171240" cy="2179800"/>
          </a:xfrm>
          <a:prstGeom prst="rect">
            <a:avLst/>
          </a:prstGeom>
          <a:ln w="0">
            <a:noFill/>
          </a:ln>
        </p:spPr>
      </p:pic>
      <p:pic>
        <p:nvPicPr>
          <p:cNvPr id="324" name="Immagine 476" descr=""/>
          <p:cNvPicPr/>
          <p:nvPr/>
        </p:nvPicPr>
        <p:blipFill>
          <a:blip r:embed="rId3"/>
          <a:stretch/>
        </p:blipFill>
        <p:spPr>
          <a:xfrm>
            <a:off x="2268720" y="3974760"/>
            <a:ext cx="3171240" cy="2134440"/>
          </a:xfrm>
          <a:prstGeom prst="rect">
            <a:avLst/>
          </a:prstGeom>
          <a:ln w="0">
            <a:noFill/>
          </a:ln>
        </p:spPr>
      </p:pic>
      <p:pic>
        <p:nvPicPr>
          <p:cNvPr id="325" name="Immagine 477" descr=""/>
          <p:cNvPicPr/>
          <p:nvPr/>
        </p:nvPicPr>
        <p:blipFill>
          <a:blip r:embed="rId4"/>
          <a:stretch/>
        </p:blipFill>
        <p:spPr>
          <a:xfrm>
            <a:off x="8836200" y="1768320"/>
            <a:ext cx="3170880" cy="2179800"/>
          </a:xfrm>
          <a:prstGeom prst="rect">
            <a:avLst/>
          </a:prstGeom>
          <a:ln w="0">
            <a:noFill/>
          </a:ln>
        </p:spPr>
      </p:pic>
      <p:pic>
        <p:nvPicPr>
          <p:cNvPr id="326" name="Immagine 478" descr=""/>
          <p:cNvPicPr/>
          <p:nvPr/>
        </p:nvPicPr>
        <p:blipFill>
          <a:blip r:embed="rId5"/>
          <a:stretch/>
        </p:blipFill>
        <p:spPr>
          <a:xfrm>
            <a:off x="8848440" y="3999600"/>
            <a:ext cx="3170880" cy="2179800"/>
          </a:xfrm>
          <a:prstGeom prst="rect">
            <a:avLst/>
          </a:prstGeom>
          <a:ln w="0">
            <a:noFill/>
          </a:ln>
        </p:spPr>
      </p:pic>
      <p:grpSp>
        <p:nvGrpSpPr>
          <p:cNvPr id="327" name="Gruppo 479"/>
          <p:cNvGrpSpPr/>
          <p:nvPr/>
        </p:nvGrpSpPr>
        <p:grpSpPr>
          <a:xfrm>
            <a:off x="432720" y="2621880"/>
            <a:ext cx="1714320" cy="219600"/>
            <a:chOff x="432720" y="2621880"/>
            <a:chExt cx="1714320" cy="219600"/>
          </a:xfrm>
        </p:grpSpPr>
        <p:sp>
          <p:nvSpPr>
            <p:cNvPr id="328" name="Figura a mano libera: forma 480"/>
            <p:cNvSpPr/>
            <p:nvPr/>
          </p:nvSpPr>
          <p:spPr>
            <a:xfrm>
              <a:off x="433440" y="2636640"/>
              <a:ext cx="1700280" cy="189720"/>
            </a:xfrm>
            <a:custGeom>
              <a:avLst/>
              <a:gdLst>
                <a:gd name="textAreaLeft" fmla="*/ 0 w 1700280"/>
                <a:gd name="textAreaRight" fmla="*/ 1701000 w 170028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725" h="529">
                  <a:moveTo>
                    <a:pt x="2363" y="529"/>
                  </a:moveTo>
                  <a:cubicBezTo>
                    <a:pt x="1575" y="529"/>
                    <a:pt x="788" y="529"/>
                    <a:pt x="0" y="529"/>
                  </a:cubicBezTo>
                  <a:cubicBezTo>
                    <a:pt x="0" y="353"/>
                    <a:pt x="0" y="176"/>
                    <a:pt x="0" y="0"/>
                  </a:cubicBezTo>
                  <a:cubicBezTo>
                    <a:pt x="1575" y="0"/>
                    <a:pt x="3150" y="0"/>
                    <a:pt x="4725" y="0"/>
                  </a:cubicBezTo>
                  <a:cubicBezTo>
                    <a:pt x="4725" y="176"/>
                    <a:pt x="4725" y="353"/>
                    <a:pt x="4725" y="529"/>
                  </a:cubicBezTo>
                  <a:cubicBezTo>
                    <a:pt x="3938" y="529"/>
                    <a:pt x="3150" y="529"/>
                    <a:pt x="2363" y="52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9" name="Figura a mano libera: forma 481"/>
            <p:cNvSpPr/>
            <p:nvPr/>
          </p:nvSpPr>
          <p:spPr>
            <a:xfrm>
              <a:off x="432720" y="2621880"/>
              <a:ext cx="190440" cy="208080"/>
            </a:xfrm>
            <a:custGeom>
              <a:avLst/>
              <a:gdLst>
                <a:gd name="textAreaLeft" fmla="*/ 0 w 190440"/>
                <a:gd name="textAreaRight" fmla="*/ 191160 w 190440"/>
                <a:gd name="textAreaTop" fmla="*/ 0 h 208080"/>
                <a:gd name="textAreaBottom" fmla="*/ 208800 h 208080"/>
              </a:gdLst>
              <a:ahLst/>
              <a:rect l="textAreaLeft" t="textAreaTop" r="textAreaRight" b="textAreaBottom"/>
              <a:pathLst>
                <a:path w="531" h="580">
                  <a:moveTo>
                    <a:pt x="283" y="14"/>
                  </a:moveTo>
                  <a:cubicBezTo>
                    <a:pt x="279" y="5"/>
                    <a:pt x="277" y="0"/>
                    <a:pt x="265" y="0"/>
                  </a:cubicBezTo>
                  <a:cubicBezTo>
                    <a:pt x="252" y="0"/>
                    <a:pt x="252" y="5"/>
                    <a:pt x="246" y="14"/>
                  </a:cubicBezTo>
                  <a:cubicBezTo>
                    <a:pt x="165" y="197"/>
                    <a:pt x="83" y="380"/>
                    <a:pt x="2" y="564"/>
                  </a:cubicBezTo>
                  <a:cubicBezTo>
                    <a:pt x="0" y="571"/>
                    <a:pt x="1" y="570"/>
                    <a:pt x="0" y="573"/>
                  </a:cubicBezTo>
                  <a:cubicBezTo>
                    <a:pt x="0" y="580"/>
                    <a:pt x="4" y="580"/>
                    <a:pt x="14" y="580"/>
                  </a:cubicBezTo>
                  <a:cubicBezTo>
                    <a:pt x="181" y="580"/>
                    <a:pt x="348" y="580"/>
                    <a:pt x="515" y="580"/>
                  </a:cubicBezTo>
                  <a:cubicBezTo>
                    <a:pt x="527" y="580"/>
                    <a:pt x="531" y="580"/>
                    <a:pt x="531" y="573"/>
                  </a:cubicBezTo>
                  <a:cubicBezTo>
                    <a:pt x="530" y="570"/>
                    <a:pt x="531" y="571"/>
                    <a:pt x="527" y="564"/>
                  </a:cubicBezTo>
                  <a:cubicBezTo>
                    <a:pt x="446" y="380"/>
                    <a:pt x="364" y="197"/>
                    <a:pt x="283" y="14"/>
                  </a:cubicBezTo>
                  <a:moveTo>
                    <a:pt x="242" y="81"/>
                  </a:moveTo>
                  <a:cubicBezTo>
                    <a:pt x="307" y="226"/>
                    <a:pt x="372" y="372"/>
                    <a:pt x="437" y="517"/>
                  </a:cubicBezTo>
                  <a:cubicBezTo>
                    <a:pt x="307" y="517"/>
                    <a:pt x="177" y="517"/>
                    <a:pt x="47" y="517"/>
                  </a:cubicBezTo>
                  <a:cubicBezTo>
                    <a:pt x="112" y="372"/>
                    <a:pt x="177" y="226"/>
                    <a:pt x="242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0" name="Figura a mano libera: forma 482"/>
            <p:cNvSpPr/>
            <p:nvPr/>
          </p:nvSpPr>
          <p:spPr>
            <a:xfrm>
              <a:off x="646920" y="2631960"/>
              <a:ext cx="184680" cy="204840"/>
            </a:xfrm>
            <a:custGeom>
              <a:avLst/>
              <a:gdLst>
                <a:gd name="textAreaLeft" fmla="*/ 0 w 184680"/>
                <a:gd name="textAreaRight" fmla="*/ 185400 w 184680"/>
                <a:gd name="textAreaTop" fmla="*/ 0 h 204840"/>
                <a:gd name="textAreaBottom" fmla="*/ 205560 h 204840"/>
              </a:gdLst>
              <a:ahLst/>
              <a:rect l="textAreaLeft" t="textAreaTop" r="textAreaRight" b="textAreaBottom"/>
              <a:pathLst>
                <a:path w="515" h="571">
                  <a:moveTo>
                    <a:pt x="242" y="55"/>
                  </a:moveTo>
                  <a:cubicBezTo>
                    <a:pt x="246" y="35"/>
                    <a:pt x="248" y="28"/>
                    <a:pt x="263" y="25"/>
                  </a:cubicBezTo>
                  <a:cubicBezTo>
                    <a:pt x="269" y="25"/>
                    <a:pt x="291" y="25"/>
                    <a:pt x="306" y="25"/>
                  </a:cubicBezTo>
                  <a:cubicBezTo>
                    <a:pt x="357" y="25"/>
                    <a:pt x="437" y="25"/>
                    <a:pt x="437" y="104"/>
                  </a:cubicBezTo>
                  <a:cubicBezTo>
                    <a:pt x="437" y="132"/>
                    <a:pt x="426" y="188"/>
                    <a:pt x="398" y="219"/>
                  </a:cubicBezTo>
                  <a:cubicBezTo>
                    <a:pt x="378" y="241"/>
                    <a:pt x="340" y="266"/>
                    <a:pt x="275" y="266"/>
                  </a:cubicBezTo>
                  <a:cubicBezTo>
                    <a:pt x="248" y="266"/>
                    <a:pt x="221" y="266"/>
                    <a:pt x="195" y="266"/>
                  </a:cubicBezTo>
                  <a:cubicBezTo>
                    <a:pt x="211" y="196"/>
                    <a:pt x="226" y="126"/>
                    <a:pt x="242" y="55"/>
                  </a:cubicBezTo>
                  <a:moveTo>
                    <a:pt x="345" y="277"/>
                  </a:moveTo>
                  <a:cubicBezTo>
                    <a:pt x="418" y="259"/>
                    <a:pt x="504" y="203"/>
                    <a:pt x="504" y="120"/>
                  </a:cubicBezTo>
                  <a:cubicBezTo>
                    <a:pt x="504" y="51"/>
                    <a:pt x="439" y="0"/>
                    <a:pt x="345" y="0"/>
                  </a:cubicBezTo>
                  <a:cubicBezTo>
                    <a:pt x="276" y="0"/>
                    <a:pt x="208" y="0"/>
                    <a:pt x="139" y="0"/>
                  </a:cubicBezTo>
                  <a:cubicBezTo>
                    <a:pt x="125" y="0"/>
                    <a:pt x="119" y="0"/>
                    <a:pt x="119" y="16"/>
                  </a:cubicBezTo>
                  <a:cubicBezTo>
                    <a:pt x="119" y="25"/>
                    <a:pt x="125" y="25"/>
                    <a:pt x="137" y="25"/>
                  </a:cubicBezTo>
                  <a:cubicBezTo>
                    <a:pt x="139" y="25"/>
                    <a:pt x="154" y="25"/>
                    <a:pt x="166" y="25"/>
                  </a:cubicBezTo>
                  <a:cubicBezTo>
                    <a:pt x="178" y="28"/>
                    <a:pt x="185" y="28"/>
                    <a:pt x="185" y="39"/>
                  </a:cubicBezTo>
                  <a:cubicBezTo>
                    <a:pt x="185" y="42"/>
                    <a:pt x="185" y="44"/>
                    <a:pt x="183" y="55"/>
                  </a:cubicBezTo>
                  <a:cubicBezTo>
                    <a:pt x="150" y="200"/>
                    <a:pt x="118" y="345"/>
                    <a:pt x="86" y="490"/>
                  </a:cubicBezTo>
                  <a:cubicBezTo>
                    <a:pt x="78" y="520"/>
                    <a:pt x="78" y="527"/>
                    <a:pt x="21" y="527"/>
                  </a:cubicBezTo>
                  <a:cubicBezTo>
                    <a:pt x="8" y="527"/>
                    <a:pt x="0" y="527"/>
                    <a:pt x="0" y="543"/>
                  </a:cubicBezTo>
                  <a:cubicBezTo>
                    <a:pt x="0" y="552"/>
                    <a:pt x="7" y="549"/>
                    <a:pt x="10" y="552"/>
                  </a:cubicBezTo>
                  <a:cubicBezTo>
                    <a:pt x="31" y="552"/>
                    <a:pt x="83" y="550"/>
                    <a:pt x="103" y="550"/>
                  </a:cubicBezTo>
                  <a:cubicBezTo>
                    <a:pt x="122" y="550"/>
                    <a:pt x="172" y="552"/>
                    <a:pt x="193" y="552"/>
                  </a:cubicBezTo>
                  <a:cubicBezTo>
                    <a:pt x="199" y="552"/>
                    <a:pt x="207" y="552"/>
                    <a:pt x="207" y="536"/>
                  </a:cubicBezTo>
                  <a:cubicBezTo>
                    <a:pt x="207" y="527"/>
                    <a:pt x="201" y="527"/>
                    <a:pt x="187" y="527"/>
                  </a:cubicBezTo>
                  <a:cubicBezTo>
                    <a:pt x="160" y="527"/>
                    <a:pt x="142" y="527"/>
                    <a:pt x="142" y="513"/>
                  </a:cubicBezTo>
                  <a:cubicBezTo>
                    <a:pt x="142" y="508"/>
                    <a:pt x="142" y="504"/>
                    <a:pt x="144" y="499"/>
                  </a:cubicBezTo>
                  <a:cubicBezTo>
                    <a:pt x="159" y="427"/>
                    <a:pt x="175" y="356"/>
                    <a:pt x="191" y="284"/>
                  </a:cubicBezTo>
                  <a:cubicBezTo>
                    <a:pt x="219" y="284"/>
                    <a:pt x="248" y="284"/>
                    <a:pt x="277" y="284"/>
                  </a:cubicBezTo>
                  <a:cubicBezTo>
                    <a:pt x="342" y="284"/>
                    <a:pt x="355" y="330"/>
                    <a:pt x="355" y="358"/>
                  </a:cubicBezTo>
                  <a:cubicBezTo>
                    <a:pt x="355" y="370"/>
                    <a:pt x="349" y="395"/>
                    <a:pt x="345" y="414"/>
                  </a:cubicBezTo>
                  <a:cubicBezTo>
                    <a:pt x="338" y="437"/>
                    <a:pt x="332" y="467"/>
                    <a:pt x="332" y="483"/>
                  </a:cubicBezTo>
                  <a:cubicBezTo>
                    <a:pt x="332" y="571"/>
                    <a:pt x="418" y="571"/>
                    <a:pt x="429" y="571"/>
                  </a:cubicBezTo>
                  <a:cubicBezTo>
                    <a:pt x="490" y="571"/>
                    <a:pt x="515" y="487"/>
                    <a:pt x="515" y="476"/>
                  </a:cubicBezTo>
                  <a:cubicBezTo>
                    <a:pt x="515" y="467"/>
                    <a:pt x="509" y="470"/>
                    <a:pt x="507" y="467"/>
                  </a:cubicBezTo>
                  <a:cubicBezTo>
                    <a:pt x="500" y="467"/>
                    <a:pt x="498" y="474"/>
                    <a:pt x="496" y="478"/>
                  </a:cubicBezTo>
                  <a:cubicBezTo>
                    <a:pt x="480" y="538"/>
                    <a:pt x="449" y="552"/>
                    <a:pt x="431" y="552"/>
                  </a:cubicBezTo>
                  <a:cubicBezTo>
                    <a:pt x="408" y="552"/>
                    <a:pt x="402" y="534"/>
                    <a:pt x="402" y="501"/>
                  </a:cubicBezTo>
                  <a:cubicBezTo>
                    <a:pt x="402" y="478"/>
                    <a:pt x="408" y="437"/>
                    <a:pt x="410" y="411"/>
                  </a:cubicBezTo>
                  <a:cubicBezTo>
                    <a:pt x="412" y="400"/>
                    <a:pt x="412" y="384"/>
                    <a:pt x="412" y="372"/>
                  </a:cubicBezTo>
                  <a:cubicBezTo>
                    <a:pt x="412" y="310"/>
                    <a:pt x="365" y="284"/>
                    <a:pt x="345" y="27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1" name="Figura a mano libera: forma 483"/>
            <p:cNvSpPr/>
            <p:nvPr/>
          </p:nvSpPr>
          <p:spPr>
            <a:xfrm>
              <a:off x="928800" y="2673360"/>
              <a:ext cx="158040" cy="168120"/>
            </a:xfrm>
            <a:custGeom>
              <a:avLst/>
              <a:gdLst>
                <a:gd name="textAreaLeft" fmla="*/ 0 w 158040"/>
                <a:gd name="textAreaRight" fmla="*/ 158760 w 158040"/>
                <a:gd name="textAreaTop" fmla="*/ 0 h 168120"/>
                <a:gd name="textAreaBottom" fmla="*/ 168840 h 168120"/>
              </a:gdLst>
              <a:ahLst/>
              <a:rect l="textAreaLeft" t="textAreaTop" r="textAreaRight" b="textAreaBottom"/>
              <a:pathLst>
                <a:path w="441" h="469">
                  <a:moveTo>
                    <a:pt x="427" y="32"/>
                  </a:moveTo>
                  <a:cubicBezTo>
                    <a:pt x="435" y="28"/>
                    <a:pt x="441" y="25"/>
                    <a:pt x="441" y="16"/>
                  </a:cubicBezTo>
                  <a:cubicBezTo>
                    <a:pt x="441" y="7"/>
                    <a:pt x="435" y="0"/>
                    <a:pt x="427" y="0"/>
                  </a:cubicBezTo>
                  <a:cubicBezTo>
                    <a:pt x="425" y="0"/>
                    <a:pt x="422" y="0"/>
                    <a:pt x="412" y="5"/>
                  </a:cubicBezTo>
                  <a:cubicBezTo>
                    <a:pt x="280" y="75"/>
                    <a:pt x="147" y="146"/>
                    <a:pt x="14" y="217"/>
                  </a:cubicBezTo>
                  <a:cubicBezTo>
                    <a:pt x="6" y="219"/>
                    <a:pt x="0" y="223"/>
                    <a:pt x="0" y="233"/>
                  </a:cubicBezTo>
                  <a:cubicBezTo>
                    <a:pt x="0" y="244"/>
                    <a:pt x="6" y="247"/>
                    <a:pt x="14" y="252"/>
                  </a:cubicBezTo>
                  <a:cubicBezTo>
                    <a:pt x="147" y="322"/>
                    <a:pt x="280" y="392"/>
                    <a:pt x="412" y="462"/>
                  </a:cubicBezTo>
                  <a:cubicBezTo>
                    <a:pt x="422" y="469"/>
                    <a:pt x="425" y="469"/>
                    <a:pt x="427" y="469"/>
                  </a:cubicBezTo>
                  <a:cubicBezTo>
                    <a:pt x="435" y="469"/>
                    <a:pt x="441" y="462"/>
                    <a:pt x="441" y="453"/>
                  </a:cubicBezTo>
                  <a:cubicBezTo>
                    <a:pt x="441" y="444"/>
                    <a:pt x="435" y="439"/>
                    <a:pt x="427" y="434"/>
                  </a:cubicBezTo>
                  <a:cubicBezTo>
                    <a:pt x="301" y="367"/>
                    <a:pt x="175" y="300"/>
                    <a:pt x="49" y="233"/>
                  </a:cubicBezTo>
                  <a:cubicBezTo>
                    <a:pt x="175" y="166"/>
                    <a:pt x="301" y="99"/>
                    <a:pt x="427" y="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2" name="Figura a mano libera: forma 484"/>
            <p:cNvSpPr/>
            <p:nvPr/>
          </p:nvSpPr>
          <p:spPr>
            <a:xfrm>
              <a:off x="1204200" y="2636640"/>
              <a:ext cx="84960" cy="192960"/>
            </a:xfrm>
            <a:custGeom>
              <a:avLst/>
              <a:gdLst>
                <a:gd name="textAreaLeft" fmla="*/ 0 w 84960"/>
                <a:gd name="textAreaRight" fmla="*/ 85680 w 84960"/>
                <a:gd name="textAreaTop" fmla="*/ 0 h 192960"/>
                <a:gd name="textAreaBottom" fmla="*/ 193680 h 192960"/>
              </a:gdLst>
              <a:ahLst/>
              <a:rect l="textAreaLeft" t="textAreaTop" r="textAreaRight" b="textAreaBottom"/>
              <a:pathLst>
                <a:path w="238" h="538">
                  <a:moveTo>
                    <a:pt x="148" y="21"/>
                  </a:moveTo>
                  <a:cubicBezTo>
                    <a:pt x="148" y="0"/>
                    <a:pt x="148" y="0"/>
                    <a:pt x="131" y="0"/>
                  </a:cubicBezTo>
                  <a:cubicBezTo>
                    <a:pt x="86" y="51"/>
                    <a:pt x="23" y="51"/>
                    <a:pt x="0" y="51"/>
                  </a:cubicBezTo>
                  <a:cubicBezTo>
                    <a:pt x="0" y="59"/>
                    <a:pt x="0" y="68"/>
                    <a:pt x="0" y="76"/>
                  </a:cubicBezTo>
                  <a:cubicBezTo>
                    <a:pt x="14" y="76"/>
                    <a:pt x="57" y="76"/>
                    <a:pt x="94" y="55"/>
                  </a:cubicBezTo>
                  <a:cubicBezTo>
                    <a:pt x="94" y="195"/>
                    <a:pt x="94" y="334"/>
                    <a:pt x="94" y="474"/>
                  </a:cubicBezTo>
                  <a:cubicBezTo>
                    <a:pt x="94" y="504"/>
                    <a:pt x="92" y="513"/>
                    <a:pt x="27" y="513"/>
                  </a:cubicBezTo>
                  <a:cubicBezTo>
                    <a:pt x="19" y="513"/>
                    <a:pt x="12" y="513"/>
                    <a:pt x="4" y="513"/>
                  </a:cubicBezTo>
                  <a:cubicBezTo>
                    <a:pt x="4" y="521"/>
                    <a:pt x="4" y="530"/>
                    <a:pt x="4" y="538"/>
                  </a:cubicBezTo>
                  <a:cubicBezTo>
                    <a:pt x="29" y="536"/>
                    <a:pt x="92" y="536"/>
                    <a:pt x="121" y="536"/>
                  </a:cubicBezTo>
                  <a:cubicBezTo>
                    <a:pt x="150" y="536"/>
                    <a:pt x="213" y="536"/>
                    <a:pt x="238" y="538"/>
                  </a:cubicBezTo>
                  <a:cubicBezTo>
                    <a:pt x="238" y="530"/>
                    <a:pt x="238" y="521"/>
                    <a:pt x="238" y="513"/>
                  </a:cubicBezTo>
                  <a:cubicBezTo>
                    <a:pt x="230" y="513"/>
                    <a:pt x="223" y="513"/>
                    <a:pt x="215" y="513"/>
                  </a:cubicBezTo>
                  <a:cubicBezTo>
                    <a:pt x="150" y="513"/>
                    <a:pt x="148" y="504"/>
                    <a:pt x="148" y="474"/>
                  </a:cubicBezTo>
                  <a:cubicBezTo>
                    <a:pt x="148" y="323"/>
                    <a:pt x="148" y="172"/>
                    <a:pt x="148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3" name="Figura a mano libera: forma 485"/>
            <p:cNvSpPr/>
            <p:nvPr/>
          </p:nvSpPr>
          <p:spPr>
            <a:xfrm>
              <a:off x="1323720" y="2636640"/>
              <a:ext cx="102600" cy="199800"/>
            </a:xfrm>
            <a:custGeom>
              <a:avLst/>
              <a:gdLst>
                <a:gd name="textAreaLeft" fmla="*/ 0 w 102600"/>
                <a:gd name="textAreaRight" fmla="*/ 103320 w 102600"/>
                <a:gd name="textAreaTop" fmla="*/ 0 h 199800"/>
                <a:gd name="textAreaBottom" fmla="*/ 200520 h 199800"/>
              </a:gdLst>
              <a:ahLst/>
              <a:rect l="textAreaLeft" t="textAreaTop" r="textAreaRight" b="textAreaBottom"/>
              <a:pathLst>
                <a:path w="287" h="557">
                  <a:moveTo>
                    <a:pt x="287" y="374"/>
                  </a:moveTo>
                  <a:cubicBezTo>
                    <a:pt x="287" y="280"/>
                    <a:pt x="228" y="199"/>
                    <a:pt x="150" y="199"/>
                  </a:cubicBezTo>
                  <a:cubicBezTo>
                    <a:pt x="117" y="199"/>
                    <a:pt x="84" y="210"/>
                    <a:pt x="59" y="240"/>
                  </a:cubicBezTo>
                  <a:cubicBezTo>
                    <a:pt x="59" y="187"/>
                    <a:pt x="59" y="134"/>
                    <a:pt x="59" y="81"/>
                  </a:cubicBezTo>
                  <a:cubicBezTo>
                    <a:pt x="74" y="85"/>
                    <a:pt x="96" y="92"/>
                    <a:pt x="121" y="92"/>
                  </a:cubicBezTo>
                  <a:cubicBezTo>
                    <a:pt x="209" y="92"/>
                    <a:pt x="260" y="18"/>
                    <a:pt x="260" y="9"/>
                  </a:cubicBezTo>
                  <a:cubicBezTo>
                    <a:pt x="260" y="2"/>
                    <a:pt x="256" y="0"/>
                    <a:pt x="252" y="0"/>
                  </a:cubicBezTo>
                  <a:cubicBezTo>
                    <a:pt x="250" y="1"/>
                    <a:pt x="250" y="0"/>
                    <a:pt x="246" y="2"/>
                  </a:cubicBezTo>
                  <a:cubicBezTo>
                    <a:pt x="232" y="9"/>
                    <a:pt x="197" y="25"/>
                    <a:pt x="148" y="25"/>
                  </a:cubicBezTo>
                  <a:cubicBezTo>
                    <a:pt x="119" y="25"/>
                    <a:pt x="86" y="18"/>
                    <a:pt x="53" y="2"/>
                  </a:cubicBezTo>
                  <a:cubicBezTo>
                    <a:pt x="47" y="0"/>
                    <a:pt x="45" y="0"/>
                    <a:pt x="43" y="0"/>
                  </a:cubicBezTo>
                  <a:cubicBezTo>
                    <a:pt x="37" y="0"/>
                    <a:pt x="37" y="7"/>
                    <a:pt x="37" y="18"/>
                  </a:cubicBezTo>
                  <a:cubicBezTo>
                    <a:pt x="37" y="99"/>
                    <a:pt x="37" y="179"/>
                    <a:pt x="37" y="259"/>
                  </a:cubicBezTo>
                  <a:cubicBezTo>
                    <a:pt x="37" y="273"/>
                    <a:pt x="37" y="280"/>
                    <a:pt x="47" y="280"/>
                  </a:cubicBezTo>
                  <a:cubicBezTo>
                    <a:pt x="51" y="280"/>
                    <a:pt x="53" y="277"/>
                    <a:pt x="55" y="273"/>
                  </a:cubicBezTo>
                  <a:cubicBezTo>
                    <a:pt x="64" y="259"/>
                    <a:pt x="90" y="215"/>
                    <a:pt x="150" y="215"/>
                  </a:cubicBezTo>
                  <a:cubicBezTo>
                    <a:pt x="187" y="215"/>
                    <a:pt x="205" y="254"/>
                    <a:pt x="211" y="268"/>
                  </a:cubicBezTo>
                  <a:cubicBezTo>
                    <a:pt x="221" y="298"/>
                    <a:pt x="224" y="330"/>
                    <a:pt x="224" y="370"/>
                  </a:cubicBezTo>
                  <a:cubicBezTo>
                    <a:pt x="224" y="397"/>
                    <a:pt x="224" y="446"/>
                    <a:pt x="207" y="481"/>
                  </a:cubicBezTo>
                  <a:cubicBezTo>
                    <a:pt x="189" y="513"/>
                    <a:pt x="162" y="534"/>
                    <a:pt x="129" y="534"/>
                  </a:cubicBezTo>
                  <a:cubicBezTo>
                    <a:pt x="76" y="534"/>
                    <a:pt x="35" y="490"/>
                    <a:pt x="23" y="444"/>
                  </a:cubicBezTo>
                  <a:cubicBezTo>
                    <a:pt x="25" y="444"/>
                    <a:pt x="27" y="444"/>
                    <a:pt x="35" y="444"/>
                  </a:cubicBezTo>
                  <a:cubicBezTo>
                    <a:pt x="59" y="444"/>
                    <a:pt x="72" y="423"/>
                    <a:pt x="72" y="404"/>
                  </a:cubicBezTo>
                  <a:cubicBezTo>
                    <a:pt x="72" y="386"/>
                    <a:pt x="59" y="365"/>
                    <a:pt x="35" y="365"/>
                  </a:cubicBezTo>
                  <a:cubicBezTo>
                    <a:pt x="25" y="365"/>
                    <a:pt x="0" y="370"/>
                    <a:pt x="0" y="407"/>
                  </a:cubicBezTo>
                  <a:cubicBezTo>
                    <a:pt x="0" y="478"/>
                    <a:pt x="49" y="557"/>
                    <a:pt x="131" y="557"/>
                  </a:cubicBezTo>
                  <a:cubicBezTo>
                    <a:pt x="213" y="557"/>
                    <a:pt x="287" y="478"/>
                    <a:pt x="287" y="3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4" name="Figura a mano libera: forma 486"/>
            <p:cNvSpPr/>
            <p:nvPr/>
          </p:nvSpPr>
          <p:spPr>
            <a:xfrm>
              <a:off x="1450800" y="2636640"/>
              <a:ext cx="108720" cy="199800"/>
            </a:xfrm>
            <a:custGeom>
              <a:avLst/>
              <a:gdLst>
                <a:gd name="textAreaLeft" fmla="*/ 0 w 108720"/>
                <a:gd name="textAreaRight" fmla="*/ 109440 w 108720"/>
                <a:gd name="textAreaTop" fmla="*/ 0 h 199800"/>
                <a:gd name="textAreaBottom" fmla="*/ 200520 h 199800"/>
              </a:gdLst>
              <a:ahLst/>
              <a:rect l="textAreaLeft" t="textAreaTop" r="textAreaRight" b="textAreaBottom"/>
              <a:pathLst>
                <a:path w="304" h="557">
                  <a:moveTo>
                    <a:pt x="304" y="280"/>
                  </a:moveTo>
                  <a:cubicBezTo>
                    <a:pt x="304" y="215"/>
                    <a:pt x="299" y="150"/>
                    <a:pt x="275" y="90"/>
                  </a:cubicBezTo>
                  <a:cubicBezTo>
                    <a:pt x="242" y="12"/>
                    <a:pt x="183" y="0"/>
                    <a:pt x="152" y="0"/>
                  </a:cubicBezTo>
                  <a:cubicBezTo>
                    <a:pt x="109" y="0"/>
                    <a:pt x="55" y="21"/>
                    <a:pt x="27" y="95"/>
                  </a:cubicBezTo>
                  <a:cubicBezTo>
                    <a:pt x="4" y="150"/>
                    <a:pt x="0" y="215"/>
                    <a:pt x="0" y="280"/>
                  </a:cubicBezTo>
                  <a:cubicBezTo>
                    <a:pt x="0" y="340"/>
                    <a:pt x="2" y="414"/>
                    <a:pt x="33" y="474"/>
                  </a:cubicBezTo>
                  <a:cubicBezTo>
                    <a:pt x="64" y="541"/>
                    <a:pt x="115" y="557"/>
                    <a:pt x="152" y="557"/>
                  </a:cubicBezTo>
                  <a:cubicBezTo>
                    <a:pt x="191" y="557"/>
                    <a:pt x="244" y="538"/>
                    <a:pt x="277" y="462"/>
                  </a:cubicBezTo>
                  <a:cubicBezTo>
                    <a:pt x="299" y="407"/>
                    <a:pt x="304" y="342"/>
                    <a:pt x="304" y="280"/>
                  </a:cubicBezTo>
                  <a:moveTo>
                    <a:pt x="152" y="538"/>
                  </a:moveTo>
                  <a:cubicBezTo>
                    <a:pt x="123" y="538"/>
                    <a:pt x="80" y="517"/>
                    <a:pt x="68" y="439"/>
                  </a:cubicBezTo>
                  <a:cubicBezTo>
                    <a:pt x="59" y="390"/>
                    <a:pt x="59" y="317"/>
                    <a:pt x="59" y="270"/>
                  </a:cubicBezTo>
                  <a:cubicBezTo>
                    <a:pt x="59" y="217"/>
                    <a:pt x="59" y="164"/>
                    <a:pt x="66" y="120"/>
                  </a:cubicBezTo>
                  <a:cubicBezTo>
                    <a:pt x="78" y="25"/>
                    <a:pt x="133" y="16"/>
                    <a:pt x="152" y="16"/>
                  </a:cubicBezTo>
                  <a:cubicBezTo>
                    <a:pt x="174" y="16"/>
                    <a:pt x="221" y="32"/>
                    <a:pt x="236" y="111"/>
                  </a:cubicBezTo>
                  <a:cubicBezTo>
                    <a:pt x="244" y="157"/>
                    <a:pt x="244" y="219"/>
                    <a:pt x="244" y="270"/>
                  </a:cubicBezTo>
                  <a:cubicBezTo>
                    <a:pt x="244" y="330"/>
                    <a:pt x="244" y="386"/>
                    <a:pt x="236" y="437"/>
                  </a:cubicBezTo>
                  <a:cubicBezTo>
                    <a:pt x="224" y="513"/>
                    <a:pt x="183" y="538"/>
                    <a:pt x="152" y="5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5" name="Figura a mano libera: forma 487"/>
            <p:cNvSpPr/>
            <p:nvPr/>
          </p:nvSpPr>
          <p:spPr>
            <a:xfrm>
              <a:off x="1580040" y="2636640"/>
              <a:ext cx="108720" cy="199800"/>
            </a:xfrm>
            <a:custGeom>
              <a:avLst/>
              <a:gdLst>
                <a:gd name="textAreaLeft" fmla="*/ 0 w 108720"/>
                <a:gd name="textAreaRight" fmla="*/ 109440 w 108720"/>
                <a:gd name="textAreaTop" fmla="*/ 0 h 199800"/>
                <a:gd name="textAreaBottom" fmla="*/ 200520 h 199800"/>
              </a:gdLst>
              <a:ahLst/>
              <a:rect l="textAreaLeft" t="textAreaTop" r="textAreaRight" b="textAreaBottom"/>
              <a:pathLst>
                <a:path w="304" h="557">
                  <a:moveTo>
                    <a:pt x="304" y="280"/>
                  </a:moveTo>
                  <a:cubicBezTo>
                    <a:pt x="304" y="215"/>
                    <a:pt x="301" y="150"/>
                    <a:pt x="275" y="90"/>
                  </a:cubicBezTo>
                  <a:cubicBezTo>
                    <a:pt x="242" y="12"/>
                    <a:pt x="183" y="0"/>
                    <a:pt x="154" y="0"/>
                  </a:cubicBezTo>
                  <a:cubicBezTo>
                    <a:pt x="111" y="0"/>
                    <a:pt x="57" y="21"/>
                    <a:pt x="27" y="95"/>
                  </a:cubicBezTo>
                  <a:cubicBezTo>
                    <a:pt x="4" y="150"/>
                    <a:pt x="0" y="215"/>
                    <a:pt x="0" y="280"/>
                  </a:cubicBezTo>
                  <a:cubicBezTo>
                    <a:pt x="0" y="340"/>
                    <a:pt x="4" y="414"/>
                    <a:pt x="33" y="474"/>
                  </a:cubicBezTo>
                  <a:cubicBezTo>
                    <a:pt x="64" y="541"/>
                    <a:pt x="117" y="557"/>
                    <a:pt x="152" y="557"/>
                  </a:cubicBezTo>
                  <a:cubicBezTo>
                    <a:pt x="191" y="557"/>
                    <a:pt x="246" y="538"/>
                    <a:pt x="277" y="462"/>
                  </a:cubicBezTo>
                  <a:cubicBezTo>
                    <a:pt x="301" y="407"/>
                    <a:pt x="304" y="342"/>
                    <a:pt x="304" y="280"/>
                  </a:cubicBezTo>
                  <a:moveTo>
                    <a:pt x="152" y="538"/>
                  </a:moveTo>
                  <a:cubicBezTo>
                    <a:pt x="125" y="538"/>
                    <a:pt x="82" y="517"/>
                    <a:pt x="68" y="439"/>
                  </a:cubicBezTo>
                  <a:cubicBezTo>
                    <a:pt x="62" y="390"/>
                    <a:pt x="62" y="317"/>
                    <a:pt x="62" y="270"/>
                  </a:cubicBezTo>
                  <a:cubicBezTo>
                    <a:pt x="62" y="217"/>
                    <a:pt x="62" y="164"/>
                    <a:pt x="66" y="120"/>
                  </a:cubicBezTo>
                  <a:cubicBezTo>
                    <a:pt x="80" y="25"/>
                    <a:pt x="133" y="16"/>
                    <a:pt x="152" y="16"/>
                  </a:cubicBezTo>
                  <a:cubicBezTo>
                    <a:pt x="176" y="16"/>
                    <a:pt x="224" y="32"/>
                    <a:pt x="238" y="111"/>
                  </a:cubicBezTo>
                  <a:cubicBezTo>
                    <a:pt x="244" y="157"/>
                    <a:pt x="244" y="219"/>
                    <a:pt x="244" y="270"/>
                  </a:cubicBezTo>
                  <a:cubicBezTo>
                    <a:pt x="244" y="330"/>
                    <a:pt x="244" y="386"/>
                    <a:pt x="236" y="437"/>
                  </a:cubicBezTo>
                  <a:cubicBezTo>
                    <a:pt x="226" y="513"/>
                    <a:pt x="185" y="538"/>
                    <a:pt x="152" y="5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6" name="Figura a mano libera: forma 488"/>
            <p:cNvSpPr/>
            <p:nvPr/>
          </p:nvSpPr>
          <p:spPr>
            <a:xfrm>
              <a:off x="1707840" y="2701800"/>
              <a:ext cx="211320" cy="131400"/>
            </a:xfrm>
            <a:custGeom>
              <a:avLst/>
              <a:gdLst>
                <a:gd name="textAreaLeft" fmla="*/ 0 w 211320"/>
                <a:gd name="textAreaRight" fmla="*/ 212040 w 211320"/>
                <a:gd name="textAreaTop" fmla="*/ 0 h 131400"/>
                <a:gd name="textAreaBottom" fmla="*/ 132120 h 131400"/>
              </a:gdLst>
              <a:ahLst/>
              <a:rect l="textAreaLeft" t="textAreaTop" r="textAreaRight" b="textAreaBottom"/>
              <a:pathLst>
                <a:path w="589" h="367">
                  <a:moveTo>
                    <a:pt x="41" y="310"/>
                  </a:moveTo>
                  <a:cubicBezTo>
                    <a:pt x="39" y="321"/>
                    <a:pt x="35" y="340"/>
                    <a:pt x="35" y="344"/>
                  </a:cubicBezTo>
                  <a:cubicBezTo>
                    <a:pt x="35" y="360"/>
                    <a:pt x="45" y="367"/>
                    <a:pt x="55" y="367"/>
                  </a:cubicBezTo>
                  <a:cubicBezTo>
                    <a:pt x="66" y="367"/>
                    <a:pt x="78" y="360"/>
                    <a:pt x="82" y="344"/>
                  </a:cubicBezTo>
                  <a:cubicBezTo>
                    <a:pt x="84" y="342"/>
                    <a:pt x="92" y="305"/>
                    <a:pt x="96" y="284"/>
                  </a:cubicBezTo>
                  <a:cubicBezTo>
                    <a:pt x="102" y="260"/>
                    <a:pt x="107" y="235"/>
                    <a:pt x="113" y="210"/>
                  </a:cubicBezTo>
                  <a:cubicBezTo>
                    <a:pt x="117" y="194"/>
                    <a:pt x="121" y="176"/>
                    <a:pt x="125" y="157"/>
                  </a:cubicBezTo>
                  <a:cubicBezTo>
                    <a:pt x="127" y="143"/>
                    <a:pt x="133" y="120"/>
                    <a:pt x="133" y="118"/>
                  </a:cubicBezTo>
                  <a:cubicBezTo>
                    <a:pt x="146" y="92"/>
                    <a:pt x="183" y="18"/>
                    <a:pt x="252" y="18"/>
                  </a:cubicBezTo>
                  <a:cubicBezTo>
                    <a:pt x="283" y="18"/>
                    <a:pt x="291" y="49"/>
                    <a:pt x="291" y="74"/>
                  </a:cubicBezTo>
                  <a:cubicBezTo>
                    <a:pt x="291" y="95"/>
                    <a:pt x="285" y="118"/>
                    <a:pt x="279" y="141"/>
                  </a:cubicBezTo>
                  <a:cubicBezTo>
                    <a:pt x="272" y="172"/>
                    <a:pt x="265" y="204"/>
                    <a:pt x="258" y="236"/>
                  </a:cubicBezTo>
                  <a:cubicBezTo>
                    <a:pt x="254" y="256"/>
                    <a:pt x="249" y="277"/>
                    <a:pt x="244" y="298"/>
                  </a:cubicBezTo>
                  <a:cubicBezTo>
                    <a:pt x="242" y="314"/>
                    <a:pt x="236" y="340"/>
                    <a:pt x="236" y="344"/>
                  </a:cubicBezTo>
                  <a:cubicBezTo>
                    <a:pt x="236" y="360"/>
                    <a:pt x="246" y="367"/>
                    <a:pt x="256" y="367"/>
                  </a:cubicBezTo>
                  <a:cubicBezTo>
                    <a:pt x="279" y="367"/>
                    <a:pt x="283" y="347"/>
                    <a:pt x="289" y="321"/>
                  </a:cubicBezTo>
                  <a:cubicBezTo>
                    <a:pt x="299" y="275"/>
                    <a:pt x="326" y="157"/>
                    <a:pt x="332" y="125"/>
                  </a:cubicBezTo>
                  <a:cubicBezTo>
                    <a:pt x="334" y="116"/>
                    <a:pt x="373" y="18"/>
                    <a:pt x="451" y="18"/>
                  </a:cubicBezTo>
                  <a:cubicBezTo>
                    <a:pt x="482" y="18"/>
                    <a:pt x="490" y="46"/>
                    <a:pt x="490" y="74"/>
                  </a:cubicBezTo>
                  <a:cubicBezTo>
                    <a:pt x="490" y="120"/>
                    <a:pt x="459" y="213"/>
                    <a:pt x="445" y="256"/>
                  </a:cubicBezTo>
                  <a:cubicBezTo>
                    <a:pt x="439" y="275"/>
                    <a:pt x="437" y="284"/>
                    <a:pt x="437" y="300"/>
                  </a:cubicBezTo>
                  <a:cubicBezTo>
                    <a:pt x="437" y="337"/>
                    <a:pt x="461" y="367"/>
                    <a:pt x="494" y="367"/>
                  </a:cubicBezTo>
                  <a:cubicBezTo>
                    <a:pt x="562" y="367"/>
                    <a:pt x="589" y="250"/>
                    <a:pt x="589" y="243"/>
                  </a:cubicBezTo>
                  <a:cubicBezTo>
                    <a:pt x="589" y="233"/>
                    <a:pt x="582" y="233"/>
                    <a:pt x="580" y="233"/>
                  </a:cubicBezTo>
                  <a:cubicBezTo>
                    <a:pt x="574" y="233"/>
                    <a:pt x="574" y="236"/>
                    <a:pt x="570" y="250"/>
                  </a:cubicBezTo>
                  <a:cubicBezTo>
                    <a:pt x="560" y="291"/>
                    <a:pt x="535" y="349"/>
                    <a:pt x="496" y="349"/>
                  </a:cubicBezTo>
                  <a:cubicBezTo>
                    <a:pt x="484" y="349"/>
                    <a:pt x="480" y="340"/>
                    <a:pt x="480" y="321"/>
                  </a:cubicBezTo>
                  <a:cubicBezTo>
                    <a:pt x="480" y="303"/>
                    <a:pt x="486" y="282"/>
                    <a:pt x="492" y="266"/>
                  </a:cubicBezTo>
                  <a:cubicBezTo>
                    <a:pt x="507" y="222"/>
                    <a:pt x="535" y="134"/>
                    <a:pt x="535" y="88"/>
                  </a:cubicBezTo>
                  <a:cubicBezTo>
                    <a:pt x="535" y="35"/>
                    <a:pt x="507" y="0"/>
                    <a:pt x="453" y="0"/>
                  </a:cubicBezTo>
                  <a:cubicBezTo>
                    <a:pt x="400" y="0"/>
                    <a:pt x="363" y="35"/>
                    <a:pt x="336" y="79"/>
                  </a:cubicBezTo>
                  <a:cubicBezTo>
                    <a:pt x="334" y="67"/>
                    <a:pt x="332" y="42"/>
                    <a:pt x="312" y="21"/>
                  </a:cubicBezTo>
                  <a:cubicBezTo>
                    <a:pt x="295" y="5"/>
                    <a:pt x="271" y="0"/>
                    <a:pt x="254" y="0"/>
                  </a:cubicBezTo>
                  <a:cubicBezTo>
                    <a:pt x="189" y="0"/>
                    <a:pt x="154" y="51"/>
                    <a:pt x="142" y="72"/>
                  </a:cubicBezTo>
                  <a:cubicBezTo>
                    <a:pt x="137" y="25"/>
                    <a:pt x="107" y="0"/>
                    <a:pt x="76" y="0"/>
                  </a:cubicBezTo>
                  <a:cubicBezTo>
                    <a:pt x="41" y="0"/>
                    <a:pt x="29" y="32"/>
                    <a:pt x="23" y="46"/>
                  </a:cubicBezTo>
                  <a:cubicBezTo>
                    <a:pt x="8" y="74"/>
                    <a:pt x="0" y="122"/>
                    <a:pt x="0" y="125"/>
                  </a:cubicBezTo>
                  <a:cubicBezTo>
                    <a:pt x="0" y="134"/>
                    <a:pt x="6" y="134"/>
                    <a:pt x="8" y="134"/>
                  </a:cubicBezTo>
                  <a:cubicBezTo>
                    <a:pt x="14" y="134"/>
                    <a:pt x="16" y="132"/>
                    <a:pt x="21" y="113"/>
                  </a:cubicBezTo>
                  <a:cubicBezTo>
                    <a:pt x="33" y="58"/>
                    <a:pt x="47" y="18"/>
                    <a:pt x="72" y="18"/>
                  </a:cubicBezTo>
                  <a:cubicBezTo>
                    <a:pt x="84" y="18"/>
                    <a:pt x="94" y="25"/>
                    <a:pt x="94" y="55"/>
                  </a:cubicBezTo>
                  <a:cubicBezTo>
                    <a:pt x="94" y="72"/>
                    <a:pt x="92" y="81"/>
                    <a:pt x="84" y="122"/>
                  </a:cubicBezTo>
                  <a:cubicBezTo>
                    <a:pt x="70" y="185"/>
                    <a:pt x="55" y="247"/>
                    <a:pt x="41" y="3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7" name="Figura a mano libera: forma 489"/>
            <p:cNvSpPr/>
            <p:nvPr/>
          </p:nvSpPr>
          <p:spPr>
            <a:xfrm>
              <a:off x="1935000" y="2701800"/>
              <a:ext cx="212040" cy="131400"/>
            </a:xfrm>
            <a:custGeom>
              <a:avLst/>
              <a:gdLst>
                <a:gd name="textAreaLeft" fmla="*/ 0 w 212040"/>
                <a:gd name="textAreaRight" fmla="*/ 212760 w 212040"/>
                <a:gd name="textAreaTop" fmla="*/ 0 h 131400"/>
                <a:gd name="textAreaBottom" fmla="*/ 132120 h 131400"/>
              </a:gdLst>
              <a:ahLst/>
              <a:rect l="textAreaLeft" t="textAreaTop" r="textAreaRight" b="textAreaBottom"/>
              <a:pathLst>
                <a:path w="591" h="367">
                  <a:moveTo>
                    <a:pt x="43" y="310"/>
                  </a:moveTo>
                  <a:cubicBezTo>
                    <a:pt x="41" y="321"/>
                    <a:pt x="37" y="340"/>
                    <a:pt x="37" y="344"/>
                  </a:cubicBezTo>
                  <a:cubicBezTo>
                    <a:pt x="37" y="360"/>
                    <a:pt x="47" y="367"/>
                    <a:pt x="57" y="367"/>
                  </a:cubicBezTo>
                  <a:cubicBezTo>
                    <a:pt x="66" y="367"/>
                    <a:pt x="78" y="360"/>
                    <a:pt x="84" y="344"/>
                  </a:cubicBezTo>
                  <a:cubicBezTo>
                    <a:pt x="84" y="342"/>
                    <a:pt x="92" y="305"/>
                    <a:pt x="96" y="284"/>
                  </a:cubicBezTo>
                  <a:cubicBezTo>
                    <a:pt x="102" y="260"/>
                    <a:pt x="107" y="235"/>
                    <a:pt x="113" y="210"/>
                  </a:cubicBezTo>
                  <a:cubicBezTo>
                    <a:pt x="117" y="194"/>
                    <a:pt x="121" y="176"/>
                    <a:pt x="125" y="157"/>
                  </a:cubicBezTo>
                  <a:cubicBezTo>
                    <a:pt x="129" y="143"/>
                    <a:pt x="133" y="120"/>
                    <a:pt x="135" y="118"/>
                  </a:cubicBezTo>
                  <a:cubicBezTo>
                    <a:pt x="146" y="92"/>
                    <a:pt x="185" y="18"/>
                    <a:pt x="252" y="18"/>
                  </a:cubicBezTo>
                  <a:cubicBezTo>
                    <a:pt x="285" y="18"/>
                    <a:pt x="291" y="49"/>
                    <a:pt x="291" y="74"/>
                  </a:cubicBezTo>
                  <a:cubicBezTo>
                    <a:pt x="291" y="95"/>
                    <a:pt x="287" y="118"/>
                    <a:pt x="281" y="141"/>
                  </a:cubicBezTo>
                  <a:cubicBezTo>
                    <a:pt x="274" y="172"/>
                    <a:pt x="267" y="204"/>
                    <a:pt x="260" y="236"/>
                  </a:cubicBezTo>
                  <a:cubicBezTo>
                    <a:pt x="256" y="256"/>
                    <a:pt x="251" y="277"/>
                    <a:pt x="246" y="298"/>
                  </a:cubicBezTo>
                  <a:cubicBezTo>
                    <a:pt x="242" y="314"/>
                    <a:pt x="236" y="340"/>
                    <a:pt x="236" y="344"/>
                  </a:cubicBezTo>
                  <a:cubicBezTo>
                    <a:pt x="236" y="360"/>
                    <a:pt x="246" y="367"/>
                    <a:pt x="256" y="367"/>
                  </a:cubicBezTo>
                  <a:cubicBezTo>
                    <a:pt x="279" y="367"/>
                    <a:pt x="283" y="347"/>
                    <a:pt x="289" y="321"/>
                  </a:cubicBezTo>
                  <a:cubicBezTo>
                    <a:pt x="299" y="275"/>
                    <a:pt x="326" y="157"/>
                    <a:pt x="332" y="125"/>
                  </a:cubicBezTo>
                  <a:cubicBezTo>
                    <a:pt x="334" y="116"/>
                    <a:pt x="373" y="18"/>
                    <a:pt x="451" y="18"/>
                  </a:cubicBezTo>
                  <a:cubicBezTo>
                    <a:pt x="482" y="18"/>
                    <a:pt x="490" y="46"/>
                    <a:pt x="490" y="74"/>
                  </a:cubicBezTo>
                  <a:cubicBezTo>
                    <a:pt x="490" y="120"/>
                    <a:pt x="461" y="213"/>
                    <a:pt x="447" y="256"/>
                  </a:cubicBezTo>
                  <a:cubicBezTo>
                    <a:pt x="439" y="275"/>
                    <a:pt x="437" y="284"/>
                    <a:pt x="437" y="300"/>
                  </a:cubicBezTo>
                  <a:cubicBezTo>
                    <a:pt x="437" y="337"/>
                    <a:pt x="461" y="367"/>
                    <a:pt x="496" y="367"/>
                  </a:cubicBezTo>
                  <a:cubicBezTo>
                    <a:pt x="564" y="367"/>
                    <a:pt x="591" y="250"/>
                    <a:pt x="591" y="243"/>
                  </a:cubicBezTo>
                  <a:cubicBezTo>
                    <a:pt x="591" y="233"/>
                    <a:pt x="584" y="233"/>
                    <a:pt x="582" y="233"/>
                  </a:cubicBezTo>
                  <a:cubicBezTo>
                    <a:pt x="574" y="233"/>
                    <a:pt x="574" y="236"/>
                    <a:pt x="570" y="250"/>
                  </a:cubicBezTo>
                  <a:cubicBezTo>
                    <a:pt x="560" y="291"/>
                    <a:pt x="537" y="349"/>
                    <a:pt x="496" y="349"/>
                  </a:cubicBezTo>
                  <a:cubicBezTo>
                    <a:pt x="484" y="349"/>
                    <a:pt x="480" y="340"/>
                    <a:pt x="480" y="321"/>
                  </a:cubicBezTo>
                  <a:cubicBezTo>
                    <a:pt x="480" y="303"/>
                    <a:pt x="486" y="282"/>
                    <a:pt x="492" y="266"/>
                  </a:cubicBezTo>
                  <a:cubicBezTo>
                    <a:pt x="507" y="222"/>
                    <a:pt x="537" y="134"/>
                    <a:pt x="537" y="88"/>
                  </a:cubicBezTo>
                  <a:cubicBezTo>
                    <a:pt x="537" y="35"/>
                    <a:pt x="508" y="0"/>
                    <a:pt x="453" y="0"/>
                  </a:cubicBezTo>
                  <a:cubicBezTo>
                    <a:pt x="399" y="0"/>
                    <a:pt x="363" y="35"/>
                    <a:pt x="336" y="79"/>
                  </a:cubicBezTo>
                  <a:cubicBezTo>
                    <a:pt x="336" y="67"/>
                    <a:pt x="334" y="42"/>
                    <a:pt x="314" y="21"/>
                  </a:cubicBezTo>
                  <a:cubicBezTo>
                    <a:pt x="295" y="5"/>
                    <a:pt x="273" y="0"/>
                    <a:pt x="254" y="0"/>
                  </a:cubicBezTo>
                  <a:cubicBezTo>
                    <a:pt x="189" y="0"/>
                    <a:pt x="154" y="51"/>
                    <a:pt x="142" y="72"/>
                  </a:cubicBezTo>
                  <a:cubicBezTo>
                    <a:pt x="139" y="25"/>
                    <a:pt x="109" y="0"/>
                    <a:pt x="76" y="0"/>
                  </a:cubicBezTo>
                  <a:cubicBezTo>
                    <a:pt x="43" y="0"/>
                    <a:pt x="29" y="32"/>
                    <a:pt x="23" y="46"/>
                  </a:cubicBezTo>
                  <a:cubicBezTo>
                    <a:pt x="10" y="74"/>
                    <a:pt x="0" y="122"/>
                    <a:pt x="0" y="125"/>
                  </a:cubicBezTo>
                  <a:cubicBezTo>
                    <a:pt x="0" y="134"/>
                    <a:pt x="5" y="131"/>
                    <a:pt x="8" y="134"/>
                  </a:cubicBezTo>
                  <a:cubicBezTo>
                    <a:pt x="16" y="134"/>
                    <a:pt x="16" y="132"/>
                    <a:pt x="21" y="113"/>
                  </a:cubicBezTo>
                  <a:cubicBezTo>
                    <a:pt x="33" y="58"/>
                    <a:pt x="47" y="18"/>
                    <a:pt x="74" y="18"/>
                  </a:cubicBezTo>
                  <a:cubicBezTo>
                    <a:pt x="86" y="18"/>
                    <a:pt x="96" y="25"/>
                    <a:pt x="96" y="55"/>
                  </a:cubicBezTo>
                  <a:cubicBezTo>
                    <a:pt x="96" y="72"/>
                    <a:pt x="94" y="81"/>
                    <a:pt x="84" y="122"/>
                  </a:cubicBezTo>
                  <a:cubicBezTo>
                    <a:pt x="70" y="185"/>
                    <a:pt x="57" y="247"/>
                    <a:pt x="43" y="3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38" name="Gruppo 490"/>
          <p:cNvGrpSpPr/>
          <p:nvPr/>
        </p:nvGrpSpPr>
        <p:grpSpPr>
          <a:xfrm>
            <a:off x="605520" y="4698000"/>
            <a:ext cx="1064520" cy="202680"/>
            <a:chOff x="605520" y="4698000"/>
            <a:chExt cx="1064520" cy="202680"/>
          </a:xfrm>
        </p:grpSpPr>
        <p:sp>
          <p:nvSpPr>
            <p:cNvPr id="339" name="Figura a mano libera: forma 491"/>
            <p:cNvSpPr/>
            <p:nvPr/>
          </p:nvSpPr>
          <p:spPr>
            <a:xfrm>
              <a:off x="606240" y="4711680"/>
              <a:ext cx="1051200" cy="174960"/>
            </a:xfrm>
            <a:custGeom>
              <a:avLst/>
              <a:gdLst>
                <a:gd name="textAreaLeft" fmla="*/ 0 w 1051200"/>
                <a:gd name="textAreaRight" fmla="*/ 1051920 w 1051200"/>
                <a:gd name="textAreaTop" fmla="*/ 0 h 174960"/>
                <a:gd name="textAreaBottom" fmla="*/ 175680 h 174960"/>
              </a:gdLst>
              <a:ahLst/>
              <a:rect l="textAreaLeft" t="textAreaTop" r="textAreaRight" b="textAreaBottom"/>
              <a:pathLst>
                <a:path w="2922" h="488">
                  <a:moveTo>
                    <a:pt x="1461" y="488"/>
                  </a:moveTo>
                  <a:cubicBezTo>
                    <a:pt x="974" y="488"/>
                    <a:pt x="487" y="488"/>
                    <a:pt x="0" y="488"/>
                  </a:cubicBezTo>
                  <a:cubicBezTo>
                    <a:pt x="0" y="325"/>
                    <a:pt x="0" y="163"/>
                    <a:pt x="0" y="0"/>
                  </a:cubicBezTo>
                  <a:cubicBezTo>
                    <a:pt x="974" y="0"/>
                    <a:pt x="1948" y="0"/>
                    <a:pt x="2922" y="0"/>
                  </a:cubicBezTo>
                  <a:cubicBezTo>
                    <a:pt x="2922" y="163"/>
                    <a:pt x="2922" y="325"/>
                    <a:pt x="2922" y="488"/>
                  </a:cubicBezTo>
                  <a:cubicBezTo>
                    <a:pt x="2435" y="488"/>
                    <a:pt x="1948" y="488"/>
                    <a:pt x="1461" y="48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0" name="Figura a mano libera: forma 492"/>
            <p:cNvSpPr/>
            <p:nvPr/>
          </p:nvSpPr>
          <p:spPr>
            <a:xfrm>
              <a:off x="605520" y="4698000"/>
              <a:ext cx="182880" cy="191880"/>
            </a:xfrm>
            <a:custGeom>
              <a:avLst/>
              <a:gdLst>
                <a:gd name="textAreaLeft" fmla="*/ 0 w 182880"/>
                <a:gd name="textAreaRight" fmla="*/ 183600 w 182880"/>
                <a:gd name="textAreaTop" fmla="*/ 0 h 191880"/>
                <a:gd name="textAreaBottom" fmla="*/ 192600 h 191880"/>
              </a:gdLst>
              <a:ahLst/>
              <a:rect l="textAreaLeft" t="textAreaTop" r="textAreaRight" b="textAreaBottom"/>
              <a:pathLst>
                <a:path w="510" h="535">
                  <a:moveTo>
                    <a:pt x="272" y="13"/>
                  </a:moveTo>
                  <a:cubicBezTo>
                    <a:pt x="268" y="4"/>
                    <a:pt x="266" y="0"/>
                    <a:pt x="254" y="0"/>
                  </a:cubicBezTo>
                  <a:cubicBezTo>
                    <a:pt x="242" y="0"/>
                    <a:pt x="242" y="4"/>
                    <a:pt x="236" y="13"/>
                  </a:cubicBezTo>
                  <a:cubicBezTo>
                    <a:pt x="158" y="182"/>
                    <a:pt x="80" y="351"/>
                    <a:pt x="2" y="520"/>
                  </a:cubicBezTo>
                  <a:cubicBezTo>
                    <a:pt x="0" y="527"/>
                    <a:pt x="1" y="526"/>
                    <a:pt x="0" y="529"/>
                  </a:cubicBezTo>
                  <a:cubicBezTo>
                    <a:pt x="0" y="535"/>
                    <a:pt x="4" y="535"/>
                    <a:pt x="14" y="535"/>
                  </a:cubicBezTo>
                  <a:cubicBezTo>
                    <a:pt x="174" y="535"/>
                    <a:pt x="334" y="535"/>
                    <a:pt x="494" y="535"/>
                  </a:cubicBezTo>
                  <a:cubicBezTo>
                    <a:pt x="506" y="535"/>
                    <a:pt x="510" y="535"/>
                    <a:pt x="510" y="529"/>
                  </a:cubicBezTo>
                  <a:cubicBezTo>
                    <a:pt x="509" y="526"/>
                    <a:pt x="510" y="527"/>
                    <a:pt x="506" y="520"/>
                  </a:cubicBezTo>
                  <a:cubicBezTo>
                    <a:pt x="428" y="351"/>
                    <a:pt x="350" y="182"/>
                    <a:pt x="272" y="13"/>
                  </a:cubicBezTo>
                  <a:moveTo>
                    <a:pt x="232" y="75"/>
                  </a:moveTo>
                  <a:cubicBezTo>
                    <a:pt x="295" y="209"/>
                    <a:pt x="357" y="343"/>
                    <a:pt x="419" y="478"/>
                  </a:cubicBezTo>
                  <a:cubicBezTo>
                    <a:pt x="295" y="478"/>
                    <a:pt x="170" y="478"/>
                    <a:pt x="45" y="478"/>
                  </a:cubicBezTo>
                  <a:cubicBezTo>
                    <a:pt x="108" y="343"/>
                    <a:pt x="170" y="209"/>
                    <a:pt x="232" y="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1" name="Figura a mano libera: forma 493"/>
            <p:cNvSpPr/>
            <p:nvPr/>
          </p:nvSpPr>
          <p:spPr>
            <a:xfrm>
              <a:off x="806760" y="4722480"/>
              <a:ext cx="75960" cy="170280"/>
            </a:xfrm>
            <a:custGeom>
              <a:avLst/>
              <a:gdLst>
                <a:gd name="textAreaLeft" fmla="*/ 0 w 75960"/>
                <a:gd name="textAreaRight" fmla="*/ 76680 w 75960"/>
                <a:gd name="textAreaTop" fmla="*/ 0 h 170280"/>
                <a:gd name="textAreaBottom" fmla="*/ 171000 h 170280"/>
              </a:gdLst>
              <a:ahLst/>
              <a:rect l="textAreaLeft" t="textAreaTop" r="textAreaRight" b="textAreaBottom"/>
              <a:pathLst>
                <a:path w="213" h="475">
                  <a:moveTo>
                    <a:pt x="126" y="168"/>
                  </a:moveTo>
                  <a:cubicBezTo>
                    <a:pt x="148" y="168"/>
                    <a:pt x="169" y="168"/>
                    <a:pt x="191" y="168"/>
                  </a:cubicBezTo>
                  <a:cubicBezTo>
                    <a:pt x="205" y="168"/>
                    <a:pt x="213" y="168"/>
                    <a:pt x="213" y="154"/>
                  </a:cubicBezTo>
                  <a:cubicBezTo>
                    <a:pt x="213" y="145"/>
                    <a:pt x="205" y="145"/>
                    <a:pt x="193" y="145"/>
                  </a:cubicBezTo>
                  <a:cubicBezTo>
                    <a:pt x="173" y="145"/>
                    <a:pt x="152" y="145"/>
                    <a:pt x="132" y="145"/>
                  </a:cubicBezTo>
                  <a:cubicBezTo>
                    <a:pt x="157" y="38"/>
                    <a:pt x="161" y="23"/>
                    <a:pt x="161" y="19"/>
                  </a:cubicBezTo>
                  <a:cubicBezTo>
                    <a:pt x="161" y="6"/>
                    <a:pt x="152" y="0"/>
                    <a:pt x="140" y="0"/>
                  </a:cubicBezTo>
                  <a:cubicBezTo>
                    <a:pt x="138" y="0"/>
                    <a:pt x="118" y="0"/>
                    <a:pt x="112" y="26"/>
                  </a:cubicBezTo>
                  <a:cubicBezTo>
                    <a:pt x="104" y="65"/>
                    <a:pt x="95" y="105"/>
                    <a:pt x="87" y="145"/>
                  </a:cubicBezTo>
                  <a:cubicBezTo>
                    <a:pt x="65" y="145"/>
                    <a:pt x="43" y="145"/>
                    <a:pt x="22" y="145"/>
                  </a:cubicBezTo>
                  <a:cubicBezTo>
                    <a:pt x="8" y="145"/>
                    <a:pt x="0" y="145"/>
                    <a:pt x="0" y="160"/>
                  </a:cubicBezTo>
                  <a:cubicBezTo>
                    <a:pt x="0" y="168"/>
                    <a:pt x="6" y="168"/>
                    <a:pt x="20" y="168"/>
                  </a:cubicBezTo>
                  <a:cubicBezTo>
                    <a:pt x="40" y="168"/>
                    <a:pt x="60" y="168"/>
                    <a:pt x="81" y="168"/>
                  </a:cubicBezTo>
                  <a:cubicBezTo>
                    <a:pt x="30" y="380"/>
                    <a:pt x="28" y="392"/>
                    <a:pt x="28" y="405"/>
                  </a:cubicBezTo>
                  <a:cubicBezTo>
                    <a:pt x="28" y="446"/>
                    <a:pt x="53" y="475"/>
                    <a:pt x="91" y="475"/>
                  </a:cubicBezTo>
                  <a:cubicBezTo>
                    <a:pt x="161" y="475"/>
                    <a:pt x="201" y="367"/>
                    <a:pt x="201" y="360"/>
                  </a:cubicBezTo>
                  <a:cubicBezTo>
                    <a:pt x="201" y="352"/>
                    <a:pt x="195" y="352"/>
                    <a:pt x="193" y="352"/>
                  </a:cubicBezTo>
                  <a:cubicBezTo>
                    <a:pt x="187" y="352"/>
                    <a:pt x="187" y="354"/>
                    <a:pt x="183" y="362"/>
                  </a:cubicBezTo>
                  <a:cubicBezTo>
                    <a:pt x="154" y="441"/>
                    <a:pt x="116" y="458"/>
                    <a:pt x="93" y="458"/>
                  </a:cubicBezTo>
                  <a:cubicBezTo>
                    <a:pt x="79" y="458"/>
                    <a:pt x="71" y="448"/>
                    <a:pt x="71" y="424"/>
                  </a:cubicBezTo>
                  <a:cubicBezTo>
                    <a:pt x="71" y="405"/>
                    <a:pt x="73" y="401"/>
                    <a:pt x="75" y="388"/>
                  </a:cubicBezTo>
                  <a:cubicBezTo>
                    <a:pt x="92" y="315"/>
                    <a:pt x="109" y="242"/>
                    <a:pt x="126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2" name="Figura a mano libera: forma 494"/>
            <p:cNvSpPr/>
            <p:nvPr/>
          </p:nvSpPr>
          <p:spPr>
            <a:xfrm>
              <a:off x="981000" y="4745520"/>
              <a:ext cx="150840" cy="155160"/>
            </a:xfrm>
            <a:custGeom>
              <a:avLst/>
              <a:gdLst>
                <a:gd name="textAreaLeft" fmla="*/ 0 w 150840"/>
                <a:gd name="textAreaRight" fmla="*/ 151560 w 150840"/>
                <a:gd name="textAreaTop" fmla="*/ 0 h 155160"/>
                <a:gd name="textAreaBottom" fmla="*/ 155880 h 155160"/>
              </a:gdLst>
              <a:ahLst/>
              <a:rect l="textAreaLeft" t="textAreaTop" r="textAreaRight" b="textAreaBottom"/>
              <a:pathLst>
                <a:path w="421" h="433">
                  <a:moveTo>
                    <a:pt x="408" y="30"/>
                  </a:moveTo>
                  <a:cubicBezTo>
                    <a:pt x="417" y="26"/>
                    <a:pt x="421" y="23"/>
                    <a:pt x="421" y="15"/>
                  </a:cubicBezTo>
                  <a:cubicBezTo>
                    <a:pt x="421" y="6"/>
                    <a:pt x="415" y="0"/>
                    <a:pt x="408" y="0"/>
                  </a:cubicBezTo>
                  <a:cubicBezTo>
                    <a:pt x="406" y="0"/>
                    <a:pt x="404" y="0"/>
                    <a:pt x="396" y="4"/>
                  </a:cubicBezTo>
                  <a:cubicBezTo>
                    <a:pt x="268" y="70"/>
                    <a:pt x="140" y="135"/>
                    <a:pt x="12" y="200"/>
                  </a:cubicBezTo>
                  <a:cubicBezTo>
                    <a:pt x="4" y="203"/>
                    <a:pt x="0" y="206"/>
                    <a:pt x="0" y="215"/>
                  </a:cubicBezTo>
                  <a:cubicBezTo>
                    <a:pt x="0" y="225"/>
                    <a:pt x="4" y="228"/>
                    <a:pt x="12" y="232"/>
                  </a:cubicBezTo>
                  <a:cubicBezTo>
                    <a:pt x="140" y="297"/>
                    <a:pt x="268" y="362"/>
                    <a:pt x="396" y="426"/>
                  </a:cubicBezTo>
                  <a:cubicBezTo>
                    <a:pt x="404" y="433"/>
                    <a:pt x="406" y="433"/>
                    <a:pt x="408" y="433"/>
                  </a:cubicBezTo>
                  <a:cubicBezTo>
                    <a:pt x="415" y="433"/>
                    <a:pt x="421" y="426"/>
                    <a:pt x="421" y="418"/>
                  </a:cubicBezTo>
                  <a:cubicBezTo>
                    <a:pt x="421" y="409"/>
                    <a:pt x="417" y="405"/>
                    <a:pt x="408" y="401"/>
                  </a:cubicBezTo>
                  <a:cubicBezTo>
                    <a:pt x="287" y="339"/>
                    <a:pt x="166" y="277"/>
                    <a:pt x="45" y="215"/>
                  </a:cubicBezTo>
                  <a:cubicBezTo>
                    <a:pt x="166" y="154"/>
                    <a:pt x="287" y="92"/>
                    <a:pt x="408" y="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3" name="Figura a mano libera: forma 495"/>
            <p:cNvSpPr/>
            <p:nvPr/>
          </p:nvSpPr>
          <p:spPr>
            <a:xfrm>
              <a:off x="1244880" y="4711680"/>
              <a:ext cx="81360" cy="178200"/>
            </a:xfrm>
            <a:custGeom>
              <a:avLst/>
              <a:gdLst>
                <a:gd name="textAreaLeft" fmla="*/ 0 w 81360"/>
                <a:gd name="textAreaRight" fmla="*/ 82080 w 81360"/>
                <a:gd name="textAreaTop" fmla="*/ 0 h 178200"/>
                <a:gd name="textAreaBottom" fmla="*/ 178920 h 178200"/>
              </a:gdLst>
              <a:ahLst/>
              <a:rect l="textAreaLeft" t="textAreaTop" r="textAreaRight" b="textAreaBottom"/>
              <a:pathLst>
                <a:path w="228" h="497">
                  <a:moveTo>
                    <a:pt x="142" y="19"/>
                  </a:moveTo>
                  <a:cubicBezTo>
                    <a:pt x="142" y="0"/>
                    <a:pt x="142" y="0"/>
                    <a:pt x="126" y="0"/>
                  </a:cubicBezTo>
                  <a:cubicBezTo>
                    <a:pt x="85" y="47"/>
                    <a:pt x="24" y="47"/>
                    <a:pt x="0" y="47"/>
                  </a:cubicBezTo>
                  <a:cubicBezTo>
                    <a:pt x="0" y="55"/>
                    <a:pt x="0" y="63"/>
                    <a:pt x="0" y="70"/>
                  </a:cubicBezTo>
                  <a:cubicBezTo>
                    <a:pt x="14" y="70"/>
                    <a:pt x="55" y="70"/>
                    <a:pt x="91" y="51"/>
                  </a:cubicBezTo>
                  <a:cubicBezTo>
                    <a:pt x="91" y="180"/>
                    <a:pt x="91" y="308"/>
                    <a:pt x="91" y="437"/>
                  </a:cubicBezTo>
                  <a:cubicBezTo>
                    <a:pt x="91" y="465"/>
                    <a:pt x="89" y="473"/>
                    <a:pt x="28" y="473"/>
                  </a:cubicBezTo>
                  <a:cubicBezTo>
                    <a:pt x="20" y="473"/>
                    <a:pt x="13" y="473"/>
                    <a:pt x="6" y="473"/>
                  </a:cubicBezTo>
                  <a:cubicBezTo>
                    <a:pt x="6" y="481"/>
                    <a:pt x="6" y="489"/>
                    <a:pt x="6" y="497"/>
                  </a:cubicBezTo>
                  <a:cubicBezTo>
                    <a:pt x="30" y="495"/>
                    <a:pt x="88" y="495"/>
                    <a:pt x="116" y="495"/>
                  </a:cubicBezTo>
                  <a:cubicBezTo>
                    <a:pt x="145" y="495"/>
                    <a:pt x="205" y="495"/>
                    <a:pt x="228" y="497"/>
                  </a:cubicBezTo>
                  <a:cubicBezTo>
                    <a:pt x="228" y="489"/>
                    <a:pt x="228" y="481"/>
                    <a:pt x="228" y="473"/>
                  </a:cubicBezTo>
                  <a:cubicBezTo>
                    <a:pt x="221" y="473"/>
                    <a:pt x="214" y="473"/>
                    <a:pt x="207" y="473"/>
                  </a:cubicBezTo>
                  <a:cubicBezTo>
                    <a:pt x="146" y="473"/>
                    <a:pt x="142" y="465"/>
                    <a:pt x="142" y="437"/>
                  </a:cubicBezTo>
                  <a:cubicBezTo>
                    <a:pt x="142" y="298"/>
                    <a:pt x="142" y="158"/>
                    <a:pt x="14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4" name="Figura a mano libera: forma 496"/>
            <p:cNvSpPr/>
            <p:nvPr/>
          </p:nvSpPr>
          <p:spPr>
            <a:xfrm>
              <a:off x="1354680" y="4771800"/>
              <a:ext cx="203400" cy="121320"/>
            </a:xfrm>
            <a:custGeom>
              <a:avLst/>
              <a:gdLst>
                <a:gd name="textAreaLeft" fmla="*/ 0 w 203400"/>
                <a:gd name="textAreaRight" fmla="*/ 204120 w 203400"/>
                <a:gd name="textAreaTop" fmla="*/ 0 h 121320"/>
                <a:gd name="textAreaBottom" fmla="*/ 122040 h 121320"/>
              </a:gdLst>
              <a:ahLst/>
              <a:rect l="textAreaLeft" t="textAreaTop" r="textAreaRight" b="textAreaBottom"/>
              <a:pathLst>
                <a:path w="567" h="339">
                  <a:moveTo>
                    <a:pt x="41" y="286"/>
                  </a:moveTo>
                  <a:cubicBezTo>
                    <a:pt x="39" y="296"/>
                    <a:pt x="35" y="313"/>
                    <a:pt x="35" y="318"/>
                  </a:cubicBezTo>
                  <a:cubicBezTo>
                    <a:pt x="35" y="333"/>
                    <a:pt x="43" y="339"/>
                    <a:pt x="55" y="339"/>
                  </a:cubicBezTo>
                  <a:cubicBezTo>
                    <a:pt x="63" y="339"/>
                    <a:pt x="75" y="333"/>
                    <a:pt x="81" y="318"/>
                  </a:cubicBezTo>
                  <a:cubicBezTo>
                    <a:pt x="81" y="316"/>
                    <a:pt x="89" y="281"/>
                    <a:pt x="93" y="262"/>
                  </a:cubicBezTo>
                  <a:cubicBezTo>
                    <a:pt x="98" y="240"/>
                    <a:pt x="103" y="217"/>
                    <a:pt x="108" y="194"/>
                  </a:cubicBezTo>
                  <a:cubicBezTo>
                    <a:pt x="112" y="179"/>
                    <a:pt x="116" y="162"/>
                    <a:pt x="120" y="145"/>
                  </a:cubicBezTo>
                  <a:cubicBezTo>
                    <a:pt x="124" y="132"/>
                    <a:pt x="128" y="111"/>
                    <a:pt x="130" y="109"/>
                  </a:cubicBezTo>
                  <a:cubicBezTo>
                    <a:pt x="140" y="85"/>
                    <a:pt x="177" y="17"/>
                    <a:pt x="242" y="17"/>
                  </a:cubicBezTo>
                  <a:cubicBezTo>
                    <a:pt x="274" y="17"/>
                    <a:pt x="280" y="45"/>
                    <a:pt x="280" y="68"/>
                  </a:cubicBezTo>
                  <a:cubicBezTo>
                    <a:pt x="280" y="87"/>
                    <a:pt x="274" y="109"/>
                    <a:pt x="270" y="130"/>
                  </a:cubicBezTo>
                  <a:cubicBezTo>
                    <a:pt x="263" y="159"/>
                    <a:pt x="257" y="188"/>
                    <a:pt x="250" y="217"/>
                  </a:cubicBezTo>
                  <a:cubicBezTo>
                    <a:pt x="245" y="237"/>
                    <a:pt x="241" y="256"/>
                    <a:pt x="236" y="275"/>
                  </a:cubicBezTo>
                  <a:cubicBezTo>
                    <a:pt x="232" y="290"/>
                    <a:pt x="226" y="313"/>
                    <a:pt x="226" y="318"/>
                  </a:cubicBezTo>
                  <a:cubicBezTo>
                    <a:pt x="226" y="333"/>
                    <a:pt x="236" y="339"/>
                    <a:pt x="246" y="339"/>
                  </a:cubicBezTo>
                  <a:cubicBezTo>
                    <a:pt x="268" y="339"/>
                    <a:pt x="272" y="320"/>
                    <a:pt x="278" y="296"/>
                  </a:cubicBezTo>
                  <a:cubicBezTo>
                    <a:pt x="287" y="254"/>
                    <a:pt x="313" y="145"/>
                    <a:pt x="319" y="115"/>
                  </a:cubicBezTo>
                  <a:cubicBezTo>
                    <a:pt x="321" y="107"/>
                    <a:pt x="358" y="17"/>
                    <a:pt x="433" y="17"/>
                  </a:cubicBezTo>
                  <a:cubicBezTo>
                    <a:pt x="463" y="17"/>
                    <a:pt x="471" y="43"/>
                    <a:pt x="471" y="68"/>
                  </a:cubicBezTo>
                  <a:cubicBezTo>
                    <a:pt x="471" y="111"/>
                    <a:pt x="441" y="196"/>
                    <a:pt x="427" y="237"/>
                  </a:cubicBezTo>
                  <a:cubicBezTo>
                    <a:pt x="421" y="254"/>
                    <a:pt x="419" y="262"/>
                    <a:pt x="419" y="277"/>
                  </a:cubicBezTo>
                  <a:cubicBezTo>
                    <a:pt x="419" y="311"/>
                    <a:pt x="443" y="339"/>
                    <a:pt x="476" y="339"/>
                  </a:cubicBezTo>
                  <a:cubicBezTo>
                    <a:pt x="541" y="339"/>
                    <a:pt x="567" y="230"/>
                    <a:pt x="567" y="224"/>
                  </a:cubicBezTo>
                  <a:cubicBezTo>
                    <a:pt x="567" y="215"/>
                    <a:pt x="561" y="215"/>
                    <a:pt x="557" y="215"/>
                  </a:cubicBezTo>
                  <a:cubicBezTo>
                    <a:pt x="551" y="215"/>
                    <a:pt x="551" y="217"/>
                    <a:pt x="547" y="230"/>
                  </a:cubicBezTo>
                  <a:cubicBezTo>
                    <a:pt x="537" y="269"/>
                    <a:pt x="516" y="322"/>
                    <a:pt x="476" y="322"/>
                  </a:cubicBezTo>
                  <a:cubicBezTo>
                    <a:pt x="465" y="322"/>
                    <a:pt x="461" y="313"/>
                    <a:pt x="461" y="296"/>
                  </a:cubicBezTo>
                  <a:cubicBezTo>
                    <a:pt x="461" y="279"/>
                    <a:pt x="467" y="260"/>
                    <a:pt x="472" y="245"/>
                  </a:cubicBezTo>
                  <a:cubicBezTo>
                    <a:pt x="486" y="205"/>
                    <a:pt x="516" y="124"/>
                    <a:pt x="516" y="81"/>
                  </a:cubicBezTo>
                  <a:cubicBezTo>
                    <a:pt x="516" y="32"/>
                    <a:pt x="487" y="0"/>
                    <a:pt x="435" y="0"/>
                  </a:cubicBezTo>
                  <a:cubicBezTo>
                    <a:pt x="383" y="0"/>
                    <a:pt x="348" y="32"/>
                    <a:pt x="323" y="72"/>
                  </a:cubicBezTo>
                  <a:cubicBezTo>
                    <a:pt x="323" y="62"/>
                    <a:pt x="321" y="38"/>
                    <a:pt x="301" y="19"/>
                  </a:cubicBezTo>
                  <a:cubicBezTo>
                    <a:pt x="283" y="4"/>
                    <a:pt x="262" y="0"/>
                    <a:pt x="244" y="0"/>
                  </a:cubicBezTo>
                  <a:cubicBezTo>
                    <a:pt x="181" y="0"/>
                    <a:pt x="148" y="47"/>
                    <a:pt x="136" y="66"/>
                  </a:cubicBezTo>
                  <a:cubicBezTo>
                    <a:pt x="132" y="23"/>
                    <a:pt x="104" y="0"/>
                    <a:pt x="73" y="0"/>
                  </a:cubicBezTo>
                  <a:cubicBezTo>
                    <a:pt x="41" y="0"/>
                    <a:pt x="28" y="30"/>
                    <a:pt x="22" y="43"/>
                  </a:cubicBezTo>
                  <a:cubicBezTo>
                    <a:pt x="10" y="68"/>
                    <a:pt x="0" y="113"/>
                    <a:pt x="0" y="115"/>
                  </a:cubicBezTo>
                  <a:cubicBezTo>
                    <a:pt x="0" y="124"/>
                    <a:pt x="5" y="121"/>
                    <a:pt x="8" y="124"/>
                  </a:cubicBezTo>
                  <a:cubicBezTo>
                    <a:pt x="16" y="124"/>
                    <a:pt x="16" y="122"/>
                    <a:pt x="20" y="104"/>
                  </a:cubicBezTo>
                  <a:cubicBezTo>
                    <a:pt x="31" y="53"/>
                    <a:pt x="45" y="17"/>
                    <a:pt x="71" y="17"/>
                  </a:cubicBezTo>
                  <a:cubicBezTo>
                    <a:pt x="81" y="17"/>
                    <a:pt x="93" y="23"/>
                    <a:pt x="93" y="51"/>
                  </a:cubicBezTo>
                  <a:cubicBezTo>
                    <a:pt x="93" y="66"/>
                    <a:pt x="91" y="75"/>
                    <a:pt x="81" y="113"/>
                  </a:cubicBezTo>
                  <a:cubicBezTo>
                    <a:pt x="68" y="171"/>
                    <a:pt x="54" y="228"/>
                    <a:pt x="41" y="2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5" name="Figura a mano libera: forma 497"/>
            <p:cNvSpPr/>
            <p:nvPr/>
          </p:nvSpPr>
          <p:spPr>
            <a:xfrm>
              <a:off x="1579320" y="4771800"/>
              <a:ext cx="90720" cy="121320"/>
            </a:xfrm>
            <a:custGeom>
              <a:avLst/>
              <a:gdLst>
                <a:gd name="textAreaLeft" fmla="*/ 0 w 90720"/>
                <a:gd name="textAreaRight" fmla="*/ 91440 w 90720"/>
                <a:gd name="textAreaTop" fmla="*/ 0 h 121320"/>
                <a:gd name="textAreaBottom" fmla="*/ 122040 h 121320"/>
              </a:gdLst>
              <a:ahLst/>
              <a:rect l="textAreaLeft" t="textAreaTop" r="textAreaRight" b="textAreaBottom"/>
              <a:pathLst>
                <a:path w="254" h="339">
                  <a:moveTo>
                    <a:pt x="234" y="51"/>
                  </a:moveTo>
                  <a:cubicBezTo>
                    <a:pt x="215" y="51"/>
                    <a:pt x="201" y="68"/>
                    <a:pt x="201" y="85"/>
                  </a:cubicBezTo>
                  <a:cubicBezTo>
                    <a:pt x="201" y="96"/>
                    <a:pt x="208" y="107"/>
                    <a:pt x="222" y="107"/>
                  </a:cubicBezTo>
                  <a:cubicBezTo>
                    <a:pt x="237" y="107"/>
                    <a:pt x="254" y="94"/>
                    <a:pt x="254" y="64"/>
                  </a:cubicBezTo>
                  <a:cubicBezTo>
                    <a:pt x="254" y="30"/>
                    <a:pt x="224" y="0"/>
                    <a:pt x="171" y="0"/>
                  </a:cubicBezTo>
                  <a:cubicBezTo>
                    <a:pt x="81" y="0"/>
                    <a:pt x="55" y="77"/>
                    <a:pt x="55" y="109"/>
                  </a:cubicBezTo>
                  <a:cubicBezTo>
                    <a:pt x="55" y="168"/>
                    <a:pt x="106" y="179"/>
                    <a:pt x="126" y="183"/>
                  </a:cubicBezTo>
                  <a:cubicBezTo>
                    <a:pt x="161" y="190"/>
                    <a:pt x="197" y="198"/>
                    <a:pt x="197" y="239"/>
                  </a:cubicBezTo>
                  <a:cubicBezTo>
                    <a:pt x="197" y="260"/>
                    <a:pt x="181" y="322"/>
                    <a:pt x="98" y="322"/>
                  </a:cubicBezTo>
                  <a:cubicBezTo>
                    <a:pt x="89" y="322"/>
                    <a:pt x="35" y="322"/>
                    <a:pt x="20" y="281"/>
                  </a:cubicBezTo>
                  <a:cubicBezTo>
                    <a:pt x="45" y="286"/>
                    <a:pt x="63" y="264"/>
                    <a:pt x="63" y="243"/>
                  </a:cubicBezTo>
                  <a:cubicBezTo>
                    <a:pt x="63" y="226"/>
                    <a:pt x="53" y="217"/>
                    <a:pt x="37" y="217"/>
                  </a:cubicBezTo>
                  <a:cubicBezTo>
                    <a:pt x="20" y="217"/>
                    <a:pt x="0" y="232"/>
                    <a:pt x="0" y="267"/>
                  </a:cubicBezTo>
                  <a:cubicBezTo>
                    <a:pt x="0" y="309"/>
                    <a:pt x="39" y="339"/>
                    <a:pt x="98" y="339"/>
                  </a:cubicBezTo>
                  <a:cubicBezTo>
                    <a:pt x="211" y="339"/>
                    <a:pt x="236" y="247"/>
                    <a:pt x="236" y="215"/>
                  </a:cubicBezTo>
                  <a:cubicBezTo>
                    <a:pt x="236" y="188"/>
                    <a:pt x="224" y="168"/>
                    <a:pt x="215" y="160"/>
                  </a:cubicBezTo>
                  <a:cubicBezTo>
                    <a:pt x="197" y="139"/>
                    <a:pt x="177" y="134"/>
                    <a:pt x="146" y="128"/>
                  </a:cubicBezTo>
                  <a:cubicBezTo>
                    <a:pt x="122" y="124"/>
                    <a:pt x="94" y="117"/>
                    <a:pt x="94" y="83"/>
                  </a:cubicBezTo>
                  <a:cubicBezTo>
                    <a:pt x="94" y="62"/>
                    <a:pt x="110" y="17"/>
                    <a:pt x="171" y="17"/>
                  </a:cubicBezTo>
                  <a:cubicBezTo>
                    <a:pt x="189" y="17"/>
                    <a:pt x="222" y="21"/>
                    <a:pt x="234" y="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46" name="Gruppo 498"/>
          <p:cNvGrpSpPr/>
          <p:nvPr/>
        </p:nvGrpSpPr>
        <p:grpSpPr>
          <a:xfrm>
            <a:off x="5868360" y="2417040"/>
            <a:ext cx="2967480" cy="254880"/>
            <a:chOff x="5868360" y="2417040"/>
            <a:chExt cx="2967480" cy="254880"/>
          </a:xfrm>
        </p:grpSpPr>
        <p:sp>
          <p:nvSpPr>
            <p:cNvPr id="347" name="Figura a mano libera: forma 499"/>
            <p:cNvSpPr/>
            <p:nvPr/>
          </p:nvSpPr>
          <p:spPr>
            <a:xfrm>
              <a:off x="5868360" y="2432520"/>
              <a:ext cx="2954520" cy="223560"/>
            </a:xfrm>
            <a:custGeom>
              <a:avLst/>
              <a:gdLst>
                <a:gd name="textAreaLeft" fmla="*/ 0 w 2954520"/>
                <a:gd name="textAreaRight" fmla="*/ 2955240 w 2954520"/>
                <a:gd name="textAreaTop" fmla="*/ 0 h 223560"/>
                <a:gd name="textAreaBottom" fmla="*/ 224280 h 223560"/>
              </a:gdLst>
              <a:ahLst/>
              <a:rect l="textAreaLeft" t="textAreaTop" r="textAreaRight" b="textAreaBottom"/>
              <a:pathLst>
                <a:path w="8209" h="623">
                  <a:moveTo>
                    <a:pt x="0" y="0"/>
                  </a:moveTo>
                  <a:cubicBezTo>
                    <a:pt x="2736" y="0"/>
                    <a:pt x="5473" y="0"/>
                    <a:pt x="8209" y="0"/>
                  </a:cubicBezTo>
                  <a:cubicBezTo>
                    <a:pt x="8209" y="208"/>
                    <a:pt x="8209" y="415"/>
                    <a:pt x="8209" y="623"/>
                  </a:cubicBezTo>
                  <a:cubicBezTo>
                    <a:pt x="5473" y="623"/>
                    <a:pt x="2736" y="623"/>
                    <a:pt x="0" y="623"/>
                  </a:cubicBezTo>
                  <a:cubicBezTo>
                    <a:pt x="0" y="415"/>
                    <a:pt x="0" y="20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8" name="Figura a mano libera: forma 500"/>
            <p:cNvSpPr/>
            <p:nvPr/>
          </p:nvSpPr>
          <p:spPr>
            <a:xfrm>
              <a:off x="5877720" y="2422080"/>
              <a:ext cx="83160" cy="201960"/>
            </a:xfrm>
            <a:custGeom>
              <a:avLst/>
              <a:gdLst>
                <a:gd name="textAreaLeft" fmla="*/ 0 w 83160"/>
                <a:gd name="textAreaRight" fmla="*/ 83880 w 83160"/>
                <a:gd name="textAreaTop" fmla="*/ 0 h 201960"/>
                <a:gd name="textAreaBottom" fmla="*/ 202680 h 201960"/>
              </a:gdLst>
              <a:ahLst/>
              <a:rect l="textAreaLeft" t="textAreaTop" r="textAreaRight" b="textAreaBottom"/>
              <a:pathLst>
                <a:path w="233" h="563">
                  <a:moveTo>
                    <a:pt x="145" y="22"/>
                  </a:moveTo>
                  <a:cubicBezTo>
                    <a:pt x="145" y="2"/>
                    <a:pt x="145" y="0"/>
                    <a:pt x="129" y="0"/>
                  </a:cubicBezTo>
                  <a:cubicBezTo>
                    <a:pt x="84" y="53"/>
                    <a:pt x="24" y="53"/>
                    <a:pt x="0" y="53"/>
                  </a:cubicBezTo>
                  <a:cubicBezTo>
                    <a:pt x="0" y="62"/>
                    <a:pt x="0" y="71"/>
                    <a:pt x="0" y="80"/>
                  </a:cubicBezTo>
                  <a:cubicBezTo>
                    <a:pt x="14" y="80"/>
                    <a:pt x="56" y="80"/>
                    <a:pt x="92" y="58"/>
                  </a:cubicBezTo>
                  <a:cubicBezTo>
                    <a:pt x="92" y="204"/>
                    <a:pt x="92" y="349"/>
                    <a:pt x="92" y="495"/>
                  </a:cubicBezTo>
                  <a:cubicBezTo>
                    <a:pt x="92" y="526"/>
                    <a:pt x="90" y="536"/>
                    <a:pt x="28" y="536"/>
                  </a:cubicBezTo>
                  <a:cubicBezTo>
                    <a:pt x="20" y="536"/>
                    <a:pt x="12" y="536"/>
                    <a:pt x="4" y="536"/>
                  </a:cubicBezTo>
                  <a:cubicBezTo>
                    <a:pt x="4" y="545"/>
                    <a:pt x="4" y="554"/>
                    <a:pt x="4" y="563"/>
                  </a:cubicBezTo>
                  <a:cubicBezTo>
                    <a:pt x="30" y="560"/>
                    <a:pt x="90" y="560"/>
                    <a:pt x="119" y="560"/>
                  </a:cubicBezTo>
                  <a:cubicBezTo>
                    <a:pt x="147" y="560"/>
                    <a:pt x="209" y="560"/>
                    <a:pt x="233" y="563"/>
                  </a:cubicBezTo>
                  <a:cubicBezTo>
                    <a:pt x="233" y="554"/>
                    <a:pt x="233" y="545"/>
                    <a:pt x="233" y="536"/>
                  </a:cubicBezTo>
                  <a:cubicBezTo>
                    <a:pt x="226" y="536"/>
                    <a:pt x="218" y="536"/>
                    <a:pt x="211" y="536"/>
                  </a:cubicBezTo>
                  <a:cubicBezTo>
                    <a:pt x="147" y="536"/>
                    <a:pt x="145" y="526"/>
                    <a:pt x="145" y="495"/>
                  </a:cubicBezTo>
                  <a:cubicBezTo>
                    <a:pt x="145" y="337"/>
                    <a:pt x="145" y="180"/>
                    <a:pt x="145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9" name="Figura a mano libera: forma 501"/>
            <p:cNvSpPr/>
            <p:nvPr/>
          </p:nvSpPr>
          <p:spPr>
            <a:xfrm>
              <a:off x="6004440" y="2592720"/>
              <a:ext cx="25920" cy="313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31320"/>
                <a:gd name="textAreaBottom" fmla="*/ 32040 h 31320"/>
              </a:gdLst>
              <a:ahLst/>
              <a:rect l="textAreaLeft" t="textAreaTop" r="textAreaRight" b="textAreaBottom"/>
              <a:pathLst>
                <a:path w="74" h="89">
                  <a:moveTo>
                    <a:pt x="74" y="46"/>
                  </a:moveTo>
                  <a:cubicBezTo>
                    <a:pt x="74" y="19"/>
                    <a:pt x="59" y="0"/>
                    <a:pt x="38" y="0"/>
                  </a:cubicBezTo>
                  <a:cubicBezTo>
                    <a:pt x="17" y="0"/>
                    <a:pt x="0" y="21"/>
                    <a:pt x="0" y="46"/>
                  </a:cubicBezTo>
                  <a:cubicBezTo>
                    <a:pt x="0" y="71"/>
                    <a:pt x="17" y="89"/>
                    <a:pt x="38" y="89"/>
                  </a:cubicBezTo>
                  <a:cubicBezTo>
                    <a:pt x="59" y="89"/>
                    <a:pt x="74" y="70"/>
                    <a:pt x="74" y="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960" bIns="-12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0" name="Figura a mano libera: forma 502"/>
            <p:cNvSpPr/>
            <p:nvPr/>
          </p:nvSpPr>
          <p:spPr>
            <a:xfrm>
              <a:off x="6063840" y="2422080"/>
              <a:ext cx="104760" cy="20880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208800"/>
                <a:gd name="textAreaBottom" fmla="*/ 209520 h 208800"/>
              </a:gdLst>
              <a:ahLst/>
              <a:rect l="textAreaLeft" t="textAreaTop" r="textAreaRight" b="textAreaBottom"/>
              <a:pathLst>
                <a:path w="293" h="582">
                  <a:moveTo>
                    <a:pt x="229" y="295"/>
                  </a:moveTo>
                  <a:cubicBezTo>
                    <a:pt x="229" y="303"/>
                    <a:pt x="229" y="312"/>
                    <a:pt x="229" y="321"/>
                  </a:cubicBezTo>
                  <a:cubicBezTo>
                    <a:pt x="229" y="519"/>
                    <a:pt x="157" y="558"/>
                    <a:pt x="115" y="558"/>
                  </a:cubicBezTo>
                  <a:cubicBezTo>
                    <a:pt x="102" y="558"/>
                    <a:pt x="64" y="555"/>
                    <a:pt x="46" y="526"/>
                  </a:cubicBezTo>
                  <a:cubicBezTo>
                    <a:pt x="76" y="526"/>
                    <a:pt x="82" y="502"/>
                    <a:pt x="82" y="488"/>
                  </a:cubicBezTo>
                  <a:cubicBezTo>
                    <a:pt x="82" y="461"/>
                    <a:pt x="66" y="449"/>
                    <a:pt x="50" y="449"/>
                  </a:cubicBezTo>
                  <a:cubicBezTo>
                    <a:pt x="38" y="449"/>
                    <a:pt x="18" y="456"/>
                    <a:pt x="18" y="490"/>
                  </a:cubicBezTo>
                  <a:cubicBezTo>
                    <a:pt x="18" y="546"/>
                    <a:pt x="56" y="582"/>
                    <a:pt x="117" y="582"/>
                  </a:cubicBezTo>
                  <a:cubicBezTo>
                    <a:pt x="207" y="582"/>
                    <a:pt x="293" y="466"/>
                    <a:pt x="293" y="285"/>
                  </a:cubicBezTo>
                  <a:cubicBezTo>
                    <a:pt x="293" y="58"/>
                    <a:pt x="211" y="0"/>
                    <a:pt x="149" y="0"/>
                  </a:cubicBezTo>
                  <a:cubicBezTo>
                    <a:pt x="111" y="0"/>
                    <a:pt x="76" y="14"/>
                    <a:pt x="46" y="53"/>
                  </a:cubicBezTo>
                  <a:cubicBezTo>
                    <a:pt x="16" y="92"/>
                    <a:pt x="0" y="126"/>
                    <a:pt x="0" y="191"/>
                  </a:cubicBezTo>
                  <a:cubicBezTo>
                    <a:pt x="0" y="295"/>
                    <a:pt x="62" y="379"/>
                    <a:pt x="141" y="379"/>
                  </a:cubicBezTo>
                  <a:cubicBezTo>
                    <a:pt x="185" y="379"/>
                    <a:pt x="213" y="343"/>
                    <a:pt x="229" y="295"/>
                  </a:cubicBezTo>
                  <a:moveTo>
                    <a:pt x="143" y="360"/>
                  </a:moveTo>
                  <a:cubicBezTo>
                    <a:pt x="131" y="360"/>
                    <a:pt x="98" y="360"/>
                    <a:pt x="76" y="307"/>
                  </a:cubicBezTo>
                  <a:cubicBezTo>
                    <a:pt x="64" y="275"/>
                    <a:pt x="64" y="232"/>
                    <a:pt x="64" y="191"/>
                  </a:cubicBezTo>
                  <a:cubicBezTo>
                    <a:pt x="64" y="145"/>
                    <a:pt x="64" y="106"/>
                    <a:pt x="78" y="75"/>
                  </a:cubicBezTo>
                  <a:cubicBezTo>
                    <a:pt x="98" y="31"/>
                    <a:pt x="125" y="22"/>
                    <a:pt x="149" y="22"/>
                  </a:cubicBezTo>
                  <a:cubicBezTo>
                    <a:pt x="181" y="22"/>
                    <a:pt x="205" y="51"/>
                    <a:pt x="217" y="87"/>
                  </a:cubicBezTo>
                  <a:cubicBezTo>
                    <a:pt x="225" y="116"/>
                    <a:pt x="229" y="169"/>
                    <a:pt x="229" y="208"/>
                  </a:cubicBezTo>
                  <a:cubicBezTo>
                    <a:pt x="229" y="278"/>
                    <a:pt x="205" y="360"/>
                    <a:pt x="143" y="3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1" name="Figura a mano libera: forma 503"/>
            <p:cNvSpPr/>
            <p:nvPr/>
          </p:nvSpPr>
          <p:spPr>
            <a:xfrm>
              <a:off x="6190920" y="2417040"/>
              <a:ext cx="253800" cy="207000"/>
            </a:xfrm>
            <a:custGeom>
              <a:avLst/>
              <a:gdLst>
                <a:gd name="textAreaLeft" fmla="*/ 0 w 253800"/>
                <a:gd name="textAreaRight" fmla="*/ 254520 w 253800"/>
                <a:gd name="textAreaTop" fmla="*/ 0 h 207000"/>
                <a:gd name="textAreaBottom" fmla="*/ 207720 h 207000"/>
              </a:gdLst>
              <a:ahLst/>
              <a:rect l="textAreaLeft" t="textAreaTop" r="textAreaRight" b="textAreaBottom"/>
              <a:pathLst>
                <a:path w="707" h="577">
                  <a:moveTo>
                    <a:pt x="623" y="65"/>
                  </a:moveTo>
                  <a:cubicBezTo>
                    <a:pt x="631" y="34"/>
                    <a:pt x="631" y="27"/>
                    <a:pt x="685" y="27"/>
                  </a:cubicBezTo>
                  <a:cubicBezTo>
                    <a:pt x="701" y="27"/>
                    <a:pt x="707" y="27"/>
                    <a:pt x="707" y="10"/>
                  </a:cubicBezTo>
                  <a:cubicBezTo>
                    <a:pt x="707" y="0"/>
                    <a:pt x="699" y="0"/>
                    <a:pt x="687" y="0"/>
                  </a:cubicBezTo>
                  <a:cubicBezTo>
                    <a:pt x="656" y="0"/>
                    <a:pt x="626" y="0"/>
                    <a:pt x="595" y="0"/>
                  </a:cubicBezTo>
                  <a:cubicBezTo>
                    <a:pt x="577" y="0"/>
                    <a:pt x="577" y="0"/>
                    <a:pt x="567" y="17"/>
                  </a:cubicBezTo>
                  <a:cubicBezTo>
                    <a:pt x="481" y="177"/>
                    <a:pt x="395" y="337"/>
                    <a:pt x="309" y="497"/>
                  </a:cubicBezTo>
                  <a:cubicBezTo>
                    <a:pt x="291" y="338"/>
                    <a:pt x="273" y="179"/>
                    <a:pt x="255" y="19"/>
                  </a:cubicBezTo>
                  <a:cubicBezTo>
                    <a:pt x="253" y="0"/>
                    <a:pt x="251" y="0"/>
                    <a:pt x="233" y="0"/>
                  </a:cubicBezTo>
                  <a:cubicBezTo>
                    <a:pt x="201" y="0"/>
                    <a:pt x="169" y="0"/>
                    <a:pt x="137" y="0"/>
                  </a:cubicBezTo>
                  <a:cubicBezTo>
                    <a:pt x="123" y="0"/>
                    <a:pt x="115" y="0"/>
                    <a:pt x="115" y="17"/>
                  </a:cubicBezTo>
                  <a:cubicBezTo>
                    <a:pt x="115" y="27"/>
                    <a:pt x="121" y="27"/>
                    <a:pt x="135" y="27"/>
                  </a:cubicBezTo>
                  <a:cubicBezTo>
                    <a:pt x="145" y="27"/>
                    <a:pt x="157" y="27"/>
                    <a:pt x="165" y="29"/>
                  </a:cubicBezTo>
                  <a:cubicBezTo>
                    <a:pt x="177" y="29"/>
                    <a:pt x="181" y="31"/>
                    <a:pt x="181" y="41"/>
                  </a:cubicBezTo>
                  <a:cubicBezTo>
                    <a:pt x="181" y="46"/>
                    <a:pt x="181" y="48"/>
                    <a:pt x="179" y="58"/>
                  </a:cubicBezTo>
                  <a:cubicBezTo>
                    <a:pt x="149" y="201"/>
                    <a:pt x="119" y="345"/>
                    <a:pt x="88" y="488"/>
                  </a:cubicBezTo>
                  <a:cubicBezTo>
                    <a:pt x="82" y="522"/>
                    <a:pt x="70" y="548"/>
                    <a:pt x="12" y="551"/>
                  </a:cubicBezTo>
                  <a:cubicBezTo>
                    <a:pt x="8" y="551"/>
                    <a:pt x="0" y="553"/>
                    <a:pt x="0" y="568"/>
                  </a:cubicBezTo>
                  <a:cubicBezTo>
                    <a:pt x="0" y="575"/>
                    <a:pt x="4" y="577"/>
                    <a:pt x="10" y="577"/>
                  </a:cubicBezTo>
                  <a:cubicBezTo>
                    <a:pt x="32" y="577"/>
                    <a:pt x="56" y="575"/>
                    <a:pt x="80" y="575"/>
                  </a:cubicBezTo>
                  <a:cubicBezTo>
                    <a:pt x="104" y="575"/>
                    <a:pt x="129" y="577"/>
                    <a:pt x="153" y="577"/>
                  </a:cubicBezTo>
                  <a:cubicBezTo>
                    <a:pt x="157" y="577"/>
                    <a:pt x="165" y="577"/>
                    <a:pt x="165" y="560"/>
                  </a:cubicBezTo>
                  <a:cubicBezTo>
                    <a:pt x="165" y="551"/>
                    <a:pt x="157" y="551"/>
                    <a:pt x="153" y="551"/>
                  </a:cubicBezTo>
                  <a:cubicBezTo>
                    <a:pt x="113" y="551"/>
                    <a:pt x="104" y="534"/>
                    <a:pt x="104" y="514"/>
                  </a:cubicBezTo>
                  <a:cubicBezTo>
                    <a:pt x="104" y="507"/>
                    <a:pt x="104" y="505"/>
                    <a:pt x="109" y="495"/>
                  </a:cubicBezTo>
                  <a:cubicBezTo>
                    <a:pt x="140" y="341"/>
                    <a:pt x="171" y="188"/>
                    <a:pt x="203" y="34"/>
                  </a:cubicBezTo>
                  <a:cubicBezTo>
                    <a:pt x="204" y="34"/>
                    <a:pt x="204" y="34"/>
                    <a:pt x="205" y="34"/>
                  </a:cubicBezTo>
                  <a:cubicBezTo>
                    <a:pt x="225" y="208"/>
                    <a:pt x="245" y="383"/>
                    <a:pt x="265" y="558"/>
                  </a:cubicBezTo>
                  <a:cubicBezTo>
                    <a:pt x="267" y="568"/>
                    <a:pt x="267" y="577"/>
                    <a:pt x="275" y="577"/>
                  </a:cubicBezTo>
                  <a:cubicBezTo>
                    <a:pt x="283" y="577"/>
                    <a:pt x="287" y="568"/>
                    <a:pt x="291" y="563"/>
                  </a:cubicBezTo>
                  <a:cubicBezTo>
                    <a:pt x="386" y="384"/>
                    <a:pt x="482" y="205"/>
                    <a:pt x="577" y="27"/>
                  </a:cubicBezTo>
                  <a:cubicBezTo>
                    <a:pt x="543" y="188"/>
                    <a:pt x="510" y="350"/>
                    <a:pt x="476" y="512"/>
                  </a:cubicBezTo>
                  <a:cubicBezTo>
                    <a:pt x="468" y="543"/>
                    <a:pt x="468" y="551"/>
                    <a:pt x="412" y="551"/>
                  </a:cubicBezTo>
                  <a:cubicBezTo>
                    <a:pt x="400" y="551"/>
                    <a:pt x="392" y="551"/>
                    <a:pt x="392" y="568"/>
                  </a:cubicBezTo>
                  <a:cubicBezTo>
                    <a:pt x="392" y="577"/>
                    <a:pt x="400" y="577"/>
                    <a:pt x="402" y="577"/>
                  </a:cubicBezTo>
                  <a:cubicBezTo>
                    <a:pt x="422" y="577"/>
                    <a:pt x="470" y="575"/>
                    <a:pt x="490" y="575"/>
                  </a:cubicBezTo>
                  <a:cubicBezTo>
                    <a:pt x="518" y="575"/>
                    <a:pt x="551" y="577"/>
                    <a:pt x="579" y="577"/>
                  </a:cubicBezTo>
                  <a:cubicBezTo>
                    <a:pt x="583" y="577"/>
                    <a:pt x="593" y="577"/>
                    <a:pt x="593" y="560"/>
                  </a:cubicBezTo>
                  <a:cubicBezTo>
                    <a:pt x="593" y="551"/>
                    <a:pt x="585" y="551"/>
                    <a:pt x="573" y="551"/>
                  </a:cubicBezTo>
                  <a:cubicBezTo>
                    <a:pt x="547" y="551"/>
                    <a:pt x="526" y="551"/>
                    <a:pt x="526" y="536"/>
                  </a:cubicBezTo>
                  <a:cubicBezTo>
                    <a:pt x="526" y="534"/>
                    <a:pt x="526" y="531"/>
                    <a:pt x="531" y="517"/>
                  </a:cubicBezTo>
                  <a:cubicBezTo>
                    <a:pt x="561" y="366"/>
                    <a:pt x="592" y="216"/>
                    <a:pt x="623" y="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2" name="Figura a mano libera: forma 504"/>
            <p:cNvSpPr/>
            <p:nvPr/>
          </p:nvSpPr>
          <p:spPr>
            <a:xfrm>
              <a:off x="6465960" y="2490120"/>
              <a:ext cx="96840" cy="137520"/>
            </a:xfrm>
            <a:custGeom>
              <a:avLst/>
              <a:gdLst>
                <a:gd name="textAreaLeft" fmla="*/ 0 w 96840"/>
                <a:gd name="textAreaRight" fmla="*/ 97560 w 96840"/>
                <a:gd name="textAreaTop" fmla="*/ 0 h 137520"/>
                <a:gd name="textAreaBottom" fmla="*/ 138240 h 137520"/>
              </a:gdLst>
              <a:ahLst/>
              <a:rect l="textAreaLeft" t="textAreaTop" r="textAreaRight" b="textAreaBottom"/>
              <a:pathLst>
                <a:path w="271" h="384">
                  <a:moveTo>
                    <a:pt x="100" y="179"/>
                  </a:moveTo>
                  <a:cubicBezTo>
                    <a:pt x="121" y="179"/>
                    <a:pt x="173" y="179"/>
                    <a:pt x="209" y="159"/>
                  </a:cubicBezTo>
                  <a:cubicBezTo>
                    <a:pt x="257" y="135"/>
                    <a:pt x="261" y="85"/>
                    <a:pt x="261" y="72"/>
                  </a:cubicBezTo>
                  <a:cubicBezTo>
                    <a:pt x="261" y="36"/>
                    <a:pt x="235" y="0"/>
                    <a:pt x="185" y="0"/>
                  </a:cubicBezTo>
                  <a:cubicBezTo>
                    <a:pt x="107" y="0"/>
                    <a:pt x="0" y="82"/>
                    <a:pt x="0" y="232"/>
                  </a:cubicBezTo>
                  <a:cubicBezTo>
                    <a:pt x="0" y="316"/>
                    <a:pt x="42" y="384"/>
                    <a:pt x="113" y="384"/>
                  </a:cubicBezTo>
                  <a:cubicBezTo>
                    <a:pt x="213" y="384"/>
                    <a:pt x="271" y="295"/>
                    <a:pt x="271" y="285"/>
                  </a:cubicBezTo>
                  <a:cubicBezTo>
                    <a:pt x="271" y="280"/>
                    <a:pt x="267" y="273"/>
                    <a:pt x="263" y="273"/>
                  </a:cubicBezTo>
                  <a:cubicBezTo>
                    <a:pt x="259" y="273"/>
                    <a:pt x="259" y="275"/>
                    <a:pt x="255" y="283"/>
                  </a:cubicBezTo>
                  <a:cubicBezTo>
                    <a:pt x="199" y="365"/>
                    <a:pt x="121" y="365"/>
                    <a:pt x="113" y="365"/>
                  </a:cubicBezTo>
                  <a:cubicBezTo>
                    <a:pt x="58" y="365"/>
                    <a:pt x="52" y="295"/>
                    <a:pt x="52" y="268"/>
                  </a:cubicBezTo>
                  <a:cubicBezTo>
                    <a:pt x="52" y="256"/>
                    <a:pt x="52" y="232"/>
                    <a:pt x="62" y="179"/>
                  </a:cubicBezTo>
                  <a:cubicBezTo>
                    <a:pt x="75" y="179"/>
                    <a:pt x="88" y="179"/>
                    <a:pt x="100" y="179"/>
                  </a:cubicBezTo>
                  <a:moveTo>
                    <a:pt x="66" y="162"/>
                  </a:moveTo>
                  <a:cubicBezTo>
                    <a:pt x="94" y="31"/>
                    <a:pt x="167" y="19"/>
                    <a:pt x="185" y="19"/>
                  </a:cubicBezTo>
                  <a:cubicBezTo>
                    <a:pt x="219" y="19"/>
                    <a:pt x="237" y="43"/>
                    <a:pt x="237" y="72"/>
                  </a:cubicBezTo>
                  <a:cubicBezTo>
                    <a:pt x="237" y="162"/>
                    <a:pt x="125" y="162"/>
                    <a:pt x="96" y="162"/>
                  </a:cubicBezTo>
                  <a:cubicBezTo>
                    <a:pt x="86" y="162"/>
                    <a:pt x="76" y="162"/>
                    <a:pt x="66" y="16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3" name="Figura a mano libera: forma 505"/>
            <p:cNvSpPr/>
            <p:nvPr/>
          </p:nvSpPr>
          <p:spPr>
            <a:xfrm>
              <a:off x="6587280" y="2417040"/>
              <a:ext cx="180000" cy="214200"/>
            </a:xfrm>
            <a:custGeom>
              <a:avLst/>
              <a:gdLst>
                <a:gd name="textAreaLeft" fmla="*/ 0 w 180000"/>
                <a:gd name="textAreaRight" fmla="*/ 180720 w 180000"/>
                <a:gd name="textAreaTop" fmla="*/ 0 h 214200"/>
                <a:gd name="textAreaBottom" fmla="*/ 214920 h 214200"/>
              </a:gdLst>
              <a:ahLst/>
              <a:rect l="textAreaLeft" t="textAreaTop" r="textAreaRight" b="textAreaBottom"/>
              <a:pathLst>
                <a:path w="502" h="597">
                  <a:moveTo>
                    <a:pt x="404" y="97"/>
                  </a:moveTo>
                  <a:cubicBezTo>
                    <a:pt x="438" y="31"/>
                    <a:pt x="468" y="29"/>
                    <a:pt x="494" y="27"/>
                  </a:cubicBezTo>
                  <a:cubicBezTo>
                    <a:pt x="502" y="27"/>
                    <a:pt x="502" y="12"/>
                    <a:pt x="502" y="10"/>
                  </a:cubicBezTo>
                  <a:cubicBezTo>
                    <a:pt x="502" y="2"/>
                    <a:pt x="498" y="0"/>
                    <a:pt x="494" y="0"/>
                  </a:cubicBezTo>
                  <a:cubicBezTo>
                    <a:pt x="474" y="0"/>
                    <a:pt x="454" y="2"/>
                    <a:pt x="436" y="2"/>
                  </a:cubicBezTo>
                  <a:cubicBezTo>
                    <a:pt x="412" y="2"/>
                    <a:pt x="388" y="0"/>
                    <a:pt x="366" y="0"/>
                  </a:cubicBezTo>
                  <a:cubicBezTo>
                    <a:pt x="362" y="0"/>
                    <a:pt x="352" y="0"/>
                    <a:pt x="352" y="17"/>
                  </a:cubicBezTo>
                  <a:cubicBezTo>
                    <a:pt x="352" y="27"/>
                    <a:pt x="358" y="27"/>
                    <a:pt x="364" y="27"/>
                  </a:cubicBezTo>
                  <a:cubicBezTo>
                    <a:pt x="382" y="29"/>
                    <a:pt x="396" y="36"/>
                    <a:pt x="396" y="53"/>
                  </a:cubicBezTo>
                  <a:cubicBezTo>
                    <a:pt x="396" y="68"/>
                    <a:pt x="386" y="85"/>
                    <a:pt x="386" y="87"/>
                  </a:cubicBezTo>
                  <a:cubicBezTo>
                    <a:pt x="313" y="225"/>
                    <a:pt x="241" y="362"/>
                    <a:pt x="169" y="500"/>
                  </a:cubicBezTo>
                  <a:cubicBezTo>
                    <a:pt x="153" y="350"/>
                    <a:pt x="137" y="200"/>
                    <a:pt x="121" y="51"/>
                  </a:cubicBezTo>
                  <a:cubicBezTo>
                    <a:pt x="121" y="36"/>
                    <a:pt x="137" y="27"/>
                    <a:pt x="169" y="27"/>
                  </a:cubicBezTo>
                  <a:cubicBezTo>
                    <a:pt x="179" y="27"/>
                    <a:pt x="187" y="27"/>
                    <a:pt x="187" y="10"/>
                  </a:cubicBezTo>
                  <a:cubicBezTo>
                    <a:pt x="187" y="2"/>
                    <a:pt x="181" y="0"/>
                    <a:pt x="177" y="0"/>
                  </a:cubicBezTo>
                  <a:cubicBezTo>
                    <a:pt x="149" y="0"/>
                    <a:pt x="119" y="2"/>
                    <a:pt x="90" y="2"/>
                  </a:cubicBezTo>
                  <a:cubicBezTo>
                    <a:pt x="76" y="2"/>
                    <a:pt x="63" y="2"/>
                    <a:pt x="50" y="2"/>
                  </a:cubicBezTo>
                  <a:cubicBezTo>
                    <a:pt x="37" y="2"/>
                    <a:pt x="24" y="0"/>
                    <a:pt x="12" y="0"/>
                  </a:cubicBezTo>
                  <a:cubicBezTo>
                    <a:pt x="8" y="0"/>
                    <a:pt x="0" y="0"/>
                    <a:pt x="0" y="17"/>
                  </a:cubicBezTo>
                  <a:cubicBezTo>
                    <a:pt x="0" y="27"/>
                    <a:pt x="6" y="27"/>
                    <a:pt x="16" y="27"/>
                  </a:cubicBezTo>
                  <a:cubicBezTo>
                    <a:pt x="56" y="27"/>
                    <a:pt x="56" y="34"/>
                    <a:pt x="58" y="56"/>
                  </a:cubicBezTo>
                  <a:cubicBezTo>
                    <a:pt x="77" y="229"/>
                    <a:pt x="96" y="403"/>
                    <a:pt x="115" y="577"/>
                  </a:cubicBezTo>
                  <a:cubicBezTo>
                    <a:pt x="117" y="594"/>
                    <a:pt x="121" y="597"/>
                    <a:pt x="129" y="597"/>
                  </a:cubicBezTo>
                  <a:cubicBezTo>
                    <a:pt x="141" y="597"/>
                    <a:pt x="143" y="592"/>
                    <a:pt x="149" y="580"/>
                  </a:cubicBezTo>
                  <a:cubicBezTo>
                    <a:pt x="234" y="419"/>
                    <a:pt x="319" y="258"/>
                    <a:pt x="404" y="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4" name="Figura a mano libera: forma 506"/>
            <p:cNvSpPr/>
            <p:nvPr/>
          </p:nvSpPr>
          <p:spPr>
            <a:xfrm>
              <a:off x="6869520" y="2460600"/>
              <a:ext cx="154080" cy="175680"/>
            </a:xfrm>
            <a:custGeom>
              <a:avLst/>
              <a:gdLst>
                <a:gd name="textAreaLeft" fmla="*/ 0 w 154080"/>
                <a:gd name="textAreaRight" fmla="*/ 154800 w 154080"/>
                <a:gd name="textAreaTop" fmla="*/ 0 h 175680"/>
                <a:gd name="textAreaBottom" fmla="*/ 176400 h 175680"/>
              </a:gdLst>
              <a:ahLst/>
              <a:rect l="textAreaLeft" t="textAreaTop" r="textAreaRight" b="textAreaBottom"/>
              <a:pathLst>
                <a:path w="430" h="490">
                  <a:moveTo>
                    <a:pt x="418" y="36"/>
                  </a:moveTo>
                  <a:cubicBezTo>
                    <a:pt x="426" y="31"/>
                    <a:pt x="430" y="27"/>
                    <a:pt x="430" y="17"/>
                  </a:cubicBezTo>
                  <a:cubicBezTo>
                    <a:pt x="430" y="7"/>
                    <a:pt x="424" y="0"/>
                    <a:pt x="416" y="0"/>
                  </a:cubicBezTo>
                  <a:cubicBezTo>
                    <a:pt x="414" y="0"/>
                    <a:pt x="414" y="0"/>
                    <a:pt x="404" y="7"/>
                  </a:cubicBezTo>
                  <a:cubicBezTo>
                    <a:pt x="273" y="80"/>
                    <a:pt x="143" y="154"/>
                    <a:pt x="12" y="227"/>
                  </a:cubicBezTo>
                  <a:cubicBezTo>
                    <a:pt x="6" y="232"/>
                    <a:pt x="0" y="235"/>
                    <a:pt x="0" y="246"/>
                  </a:cubicBezTo>
                  <a:cubicBezTo>
                    <a:pt x="0" y="257"/>
                    <a:pt x="6" y="261"/>
                    <a:pt x="12" y="263"/>
                  </a:cubicBezTo>
                  <a:cubicBezTo>
                    <a:pt x="143" y="337"/>
                    <a:pt x="273" y="411"/>
                    <a:pt x="404" y="485"/>
                  </a:cubicBezTo>
                  <a:cubicBezTo>
                    <a:pt x="414" y="490"/>
                    <a:pt x="414" y="490"/>
                    <a:pt x="416" y="490"/>
                  </a:cubicBezTo>
                  <a:cubicBezTo>
                    <a:pt x="424" y="490"/>
                    <a:pt x="430" y="483"/>
                    <a:pt x="430" y="473"/>
                  </a:cubicBezTo>
                  <a:cubicBezTo>
                    <a:pt x="430" y="464"/>
                    <a:pt x="426" y="459"/>
                    <a:pt x="418" y="454"/>
                  </a:cubicBezTo>
                  <a:cubicBezTo>
                    <a:pt x="294" y="385"/>
                    <a:pt x="170" y="316"/>
                    <a:pt x="46" y="246"/>
                  </a:cubicBezTo>
                  <a:cubicBezTo>
                    <a:pt x="170" y="176"/>
                    <a:pt x="294" y="106"/>
                    <a:pt x="418" y="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5" name="Figura a mano libera: forma 507"/>
            <p:cNvSpPr/>
            <p:nvPr/>
          </p:nvSpPr>
          <p:spPr>
            <a:xfrm>
              <a:off x="7126560" y="2417760"/>
              <a:ext cx="183600" cy="206280"/>
            </a:xfrm>
            <a:custGeom>
              <a:avLst/>
              <a:gdLst>
                <a:gd name="textAreaLeft" fmla="*/ 0 w 183600"/>
                <a:gd name="textAreaRight" fmla="*/ 184320 w 183600"/>
                <a:gd name="textAreaTop" fmla="*/ 0 h 206280"/>
                <a:gd name="textAreaBottom" fmla="*/ 207000 h 206280"/>
              </a:gdLst>
              <a:ahLst/>
              <a:rect l="textAreaLeft" t="textAreaTop" r="textAreaRight" b="textAreaBottom"/>
              <a:pathLst>
                <a:path w="512" h="575">
                  <a:moveTo>
                    <a:pt x="472" y="379"/>
                  </a:moveTo>
                  <a:cubicBezTo>
                    <a:pt x="474" y="374"/>
                    <a:pt x="475" y="371"/>
                    <a:pt x="476" y="367"/>
                  </a:cubicBezTo>
                  <a:cubicBezTo>
                    <a:pt x="476" y="365"/>
                    <a:pt x="476" y="357"/>
                    <a:pt x="468" y="357"/>
                  </a:cubicBezTo>
                  <a:cubicBezTo>
                    <a:pt x="462" y="357"/>
                    <a:pt x="460" y="362"/>
                    <a:pt x="458" y="367"/>
                  </a:cubicBezTo>
                  <a:cubicBezTo>
                    <a:pt x="412" y="493"/>
                    <a:pt x="386" y="548"/>
                    <a:pt x="265" y="548"/>
                  </a:cubicBezTo>
                  <a:cubicBezTo>
                    <a:pt x="231" y="548"/>
                    <a:pt x="197" y="548"/>
                    <a:pt x="163" y="548"/>
                  </a:cubicBezTo>
                  <a:cubicBezTo>
                    <a:pt x="153" y="548"/>
                    <a:pt x="151" y="548"/>
                    <a:pt x="147" y="548"/>
                  </a:cubicBezTo>
                  <a:cubicBezTo>
                    <a:pt x="141" y="548"/>
                    <a:pt x="139" y="546"/>
                    <a:pt x="139" y="539"/>
                  </a:cubicBezTo>
                  <a:cubicBezTo>
                    <a:pt x="139" y="536"/>
                    <a:pt x="139" y="536"/>
                    <a:pt x="141" y="519"/>
                  </a:cubicBezTo>
                  <a:cubicBezTo>
                    <a:pt x="157" y="443"/>
                    <a:pt x="173" y="366"/>
                    <a:pt x="189" y="290"/>
                  </a:cubicBezTo>
                  <a:cubicBezTo>
                    <a:pt x="212" y="290"/>
                    <a:pt x="236" y="290"/>
                    <a:pt x="259" y="290"/>
                  </a:cubicBezTo>
                  <a:cubicBezTo>
                    <a:pt x="320" y="290"/>
                    <a:pt x="320" y="307"/>
                    <a:pt x="320" y="328"/>
                  </a:cubicBezTo>
                  <a:cubicBezTo>
                    <a:pt x="320" y="333"/>
                    <a:pt x="320" y="345"/>
                    <a:pt x="315" y="369"/>
                  </a:cubicBezTo>
                  <a:cubicBezTo>
                    <a:pt x="313" y="374"/>
                    <a:pt x="313" y="377"/>
                    <a:pt x="313" y="379"/>
                  </a:cubicBezTo>
                  <a:cubicBezTo>
                    <a:pt x="313" y="384"/>
                    <a:pt x="315" y="389"/>
                    <a:pt x="322" y="389"/>
                  </a:cubicBezTo>
                  <a:cubicBezTo>
                    <a:pt x="328" y="389"/>
                    <a:pt x="330" y="384"/>
                    <a:pt x="332" y="372"/>
                  </a:cubicBezTo>
                  <a:cubicBezTo>
                    <a:pt x="345" y="306"/>
                    <a:pt x="358" y="240"/>
                    <a:pt x="372" y="174"/>
                  </a:cubicBezTo>
                  <a:cubicBezTo>
                    <a:pt x="372" y="169"/>
                    <a:pt x="370" y="164"/>
                    <a:pt x="364" y="164"/>
                  </a:cubicBezTo>
                  <a:cubicBezTo>
                    <a:pt x="358" y="164"/>
                    <a:pt x="356" y="169"/>
                    <a:pt x="354" y="179"/>
                  </a:cubicBezTo>
                  <a:cubicBezTo>
                    <a:pt x="340" y="244"/>
                    <a:pt x="328" y="263"/>
                    <a:pt x="261" y="263"/>
                  </a:cubicBezTo>
                  <a:cubicBezTo>
                    <a:pt x="239" y="263"/>
                    <a:pt x="217" y="263"/>
                    <a:pt x="195" y="263"/>
                  </a:cubicBezTo>
                  <a:cubicBezTo>
                    <a:pt x="209" y="196"/>
                    <a:pt x="223" y="128"/>
                    <a:pt x="237" y="60"/>
                  </a:cubicBezTo>
                  <a:cubicBezTo>
                    <a:pt x="243" y="29"/>
                    <a:pt x="245" y="27"/>
                    <a:pt x="275" y="27"/>
                  </a:cubicBezTo>
                  <a:cubicBezTo>
                    <a:pt x="309" y="27"/>
                    <a:pt x="342" y="27"/>
                    <a:pt x="376" y="27"/>
                  </a:cubicBezTo>
                  <a:cubicBezTo>
                    <a:pt x="462" y="27"/>
                    <a:pt x="482" y="51"/>
                    <a:pt x="482" y="121"/>
                  </a:cubicBezTo>
                  <a:cubicBezTo>
                    <a:pt x="482" y="140"/>
                    <a:pt x="482" y="142"/>
                    <a:pt x="480" y="164"/>
                  </a:cubicBezTo>
                  <a:cubicBezTo>
                    <a:pt x="480" y="169"/>
                    <a:pt x="478" y="178"/>
                    <a:pt x="478" y="181"/>
                  </a:cubicBezTo>
                  <a:cubicBezTo>
                    <a:pt x="478" y="185"/>
                    <a:pt x="480" y="191"/>
                    <a:pt x="488" y="191"/>
                  </a:cubicBezTo>
                  <a:cubicBezTo>
                    <a:pt x="496" y="191"/>
                    <a:pt x="496" y="186"/>
                    <a:pt x="498" y="169"/>
                  </a:cubicBezTo>
                  <a:cubicBezTo>
                    <a:pt x="503" y="121"/>
                    <a:pt x="508" y="72"/>
                    <a:pt x="512" y="24"/>
                  </a:cubicBezTo>
                  <a:cubicBezTo>
                    <a:pt x="514" y="0"/>
                    <a:pt x="510" y="0"/>
                    <a:pt x="492" y="0"/>
                  </a:cubicBezTo>
                  <a:cubicBezTo>
                    <a:pt x="374" y="0"/>
                    <a:pt x="255" y="0"/>
                    <a:pt x="137" y="0"/>
                  </a:cubicBezTo>
                  <a:cubicBezTo>
                    <a:pt x="123" y="0"/>
                    <a:pt x="115" y="0"/>
                    <a:pt x="115" y="17"/>
                  </a:cubicBezTo>
                  <a:cubicBezTo>
                    <a:pt x="115" y="27"/>
                    <a:pt x="121" y="27"/>
                    <a:pt x="135" y="27"/>
                  </a:cubicBezTo>
                  <a:cubicBezTo>
                    <a:pt x="161" y="27"/>
                    <a:pt x="181" y="27"/>
                    <a:pt x="181" y="41"/>
                  </a:cubicBezTo>
                  <a:cubicBezTo>
                    <a:pt x="181" y="46"/>
                    <a:pt x="181" y="46"/>
                    <a:pt x="177" y="63"/>
                  </a:cubicBezTo>
                  <a:cubicBezTo>
                    <a:pt x="146" y="212"/>
                    <a:pt x="115" y="361"/>
                    <a:pt x="84" y="510"/>
                  </a:cubicBezTo>
                  <a:cubicBezTo>
                    <a:pt x="76" y="541"/>
                    <a:pt x="74" y="548"/>
                    <a:pt x="20" y="548"/>
                  </a:cubicBezTo>
                  <a:cubicBezTo>
                    <a:pt x="8" y="548"/>
                    <a:pt x="0" y="548"/>
                    <a:pt x="0" y="565"/>
                  </a:cubicBezTo>
                  <a:cubicBezTo>
                    <a:pt x="0" y="575"/>
                    <a:pt x="6" y="575"/>
                    <a:pt x="20" y="575"/>
                  </a:cubicBezTo>
                  <a:cubicBezTo>
                    <a:pt x="142" y="575"/>
                    <a:pt x="264" y="575"/>
                    <a:pt x="386" y="575"/>
                  </a:cubicBezTo>
                  <a:cubicBezTo>
                    <a:pt x="402" y="575"/>
                    <a:pt x="402" y="575"/>
                    <a:pt x="408" y="560"/>
                  </a:cubicBezTo>
                  <a:cubicBezTo>
                    <a:pt x="429" y="500"/>
                    <a:pt x="451" y="440"/>
                    <a:pt x="472" y="3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6" name="Figura a mano libera: forma 508"/>
            <p:cNvSpPr/>
            <p:nvPr/>
          </p:nvSpPr>
          <p:spPr>
            <a:xfrm>
              <a:off x="7315200" y="2523240"/>
              <a:ext cx="90360" cy="148680"/>
            </a:xfrm>
            <a:custGeom>
              <a:avLst/>
              <a:gdLst>
                <a:gd name="textAreaLeft" fmla="*/ 0 w 90360"/>
                <a:gd name="textAreaRight" fmla="*/ 91080 w 90360"/>
                <a:gd name="textAreaTop" fmla="*/ 0 h 148680"/>
                <a:gd name="textAreaBottom" fmla="*/ 149400 h 148680"/>
              </a:gdLst>
              <a:ahLst/>
              <a:rect l="textAreaLeft" t="textAreaTop" r="textAreaRight" b="textAreaBottom"/>
              <a:pathLst>
                <a:path w="253" h="415">
                  <a:moveTo>
                    <a:pt x="251" y="17"/>
                  </a:moveTo>
                  <a:cubicBezTo>
                    <a:pt x="253" y="14"/>
                    <a:pt x="253" y="10"/>
                    <a:pt x="253" y="7"/>
                  </a:cubicBezTo>
                  <a:cubicBezTo>
                    <a:pt x="253" y="5"/>
                    <a:pt x="251" y="0"/>
                    <a:pt x="245" y="0"/>
                  </a:cubicBezTo>
                  <a:cubicBezTo>
                    <a:pt x="235" y="0"/>
                    <a:pt x="195" y="2"/>
                    <a:pt x="183" y="5"/>
                  </a:cubicBezTo>
                  <a:cubicBezTo>
                    <a:pt x="179" y="5"/>
                    <a:pt x="171" y="5"/>
                    <a:pt x="171" y="19"/>
                  </a:cubicBezTo>
                  <a:cubicBezTo>
                    <a:pt x="171" y="27"/>
                    <a:pt x="179" y="27"/>
                    <a:pt x="185" y="27"/>
                  </a:cubicBezTo>
                  <a:cubicBezTo>
                    <a:pt x="209" y="27"/>
                    <a:pt x="209" y="31"/>
                    <a:pt x="209" y="36"/>
                  </a:cubicBezTo>
                  <a:cubicBezTo>
                    <a:pt x="209" y="39"/>
                    <a:pt x="207" y="43"/>
                    <a:pt x="207" y="48"/>
                  </a:cubicBezTo>
                  <a:cubicBezTo>
                    <a:pt x="198" y="93"/>
                    <a:pt x="188" y="138"/>
                    <a:pt x="179" y="184"/>
                  </a:cubicBezTo>
                  <a:cubicBezTo>
                    <a:pt x="169" y="164"/>
                    <a:pt x="151" y="150"/>
                    <a:pt x="127" y="150"/>
                  </a:cubicBezTo>
                  <a:cubicBezTo>
                    <a:pt x="64" y="150"/>
                    <a:pt x="0" y="232"/>
                    <a:pt x="0" y="316"/>
                  </a:cubicBezTo>
                  <a:cubicBezTo>
                    <a:pt x="0" y="374"/>
                    <a:pt x="32" y="415"/>
                    <a:pt x="74" y="415"/>
                  </a:cubicBezTo>
                  <a:cubicBezTo>
                    <a:pt x="100" y="415"/>
                    <a:pt x="125" y="396"/>
                    <a:pt x="145" y="374"/>
                  </a:cubicBezTo>
                  <a:cubicBezTo>
                    <a:pt x="155" y="411"/>
                    <a:pt x="183" y="415"/>
                    <a:pt x="195" y="415"/>
                  </a:cubicBezTo>
                  <a:cubicBezTo>
                    <a:pt x="213" y="415"/>
                    <a:pt x="225" y="403"/>
                    <a:pt x="235" y="384"/>
                  </a:cubicBezTo>
                  <a:cubicBezTo>
                    <a:pt x="245" y="360"/>
                    <a:pt x="246" y="345"/>
                    <a:pt x="251" y="326"/>
                  </a:cubicBezTo>
                  <a:cubicBezTo>
                    <a:pt x="251" y="316"/>
                    <a:pt x="245" y="316"/>
                    <a:pt x="243" y="316"/>
                  </a:cubicBezTo>
                  <a:cubicBezTo>
                    <a:pt x="237" y="316"/>
                    <a:pt x="237" y="319"/>
                    <a:pt x="233" y="336"/>
                  </a:cubicBezTo>
                  <a:cubicBezTo>
                    <a:pt x="227" y="365"/>
                    <a:pt x="217" y="398"/>
                    <a:pt x="197" y="398"/>
                  </a:cubicBezTo>
                  <a:cubicBezTo>
                    <a:pt x="185" y="398"/>
                    <a:pt x="181" y="386"/>
                    <a:pt x="181" y="369"/>
                  </a:cubicBezTo>
                  <a:cubicBezTo>
                    <a:pt x="181" y="357"/>
                    <a:pt x="181" y="353"/>
                    <a:pt x="183" y="345"/>
                  </a:cubicBezTo>
                  <a:cubicBezTo>
                    <a:pt x="206" y="236"/>
                    <a:pt x="228" y="126"/>
                    <a:pt x="251" y="17"/>
                  </a:cubicBezTo>
                  <a:moveTo>
                    <a:pt x="147" y="336"/>
                  </a:moveTo>
                  <a:cubicBezTo>
                    <a:pt x="143" y="353"/>
                    <a:pt x="133" y="365"/>
                    <a:pt x="121" y="374"/>
                  </a:cubicBezTo>
                  <a:cubicBezTo>
                    <a:pt x="117" y="379"/>
                    <a:pt x="96" y="398"/>
                    <a:pt x="76" y="398"/>
                  </a:cubicBezTo>
                  <a:cubicBezTo>
                    <a:pt x="58" y="398"/>
                    <a:pt x="40" y="384"/>
                    <a:pt x="40" y="341"/>
                  </a:cubicBezTo>
                  <a:cubicBezTo>
                    <a:pt x="40" y="309"/>
                    <a:pt x="54" y="244"/>
                    <a:pt x="66" y="222"/>
                  </a:cubicBezTo>
                  <a:cubicBezTo>
                    <a:pt x="88" y="174"/>
                    <a:pt x="113" y="164"/>
                    <a:pt x="127" y="164"/>
                  </a:cubicBezTo>
                  <a:cubicBezTo>
                    <a:pt x="163" y="164"/>
                    <a:pt x="171" y="210"/>
                    <a:pt x="171" y="217"/>
                  </a:cubicBezTo>
                  <a:cubicBezTo>
                    <a:pt x="171" y="220"/>
                    <a:pt x="171" y="222"/>
                    <a:pt x="171" y="225"/>
                  </a:cubicBezTo>
                  <a:cubicBezTo>
                    <a:pt x="163" y="262"/>
                    <a:pt x="155" y="299"/>
                    <a:pt x="147" y="3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7" name="Figura a mano libera: forma 509"/>
            <p:cNvSpPr/>
            <p:nvPr/>
          </p:nvSpPr>
          <p:spPr>
            <a:xfrm>
              <a:off x="7422120" y="2576880"/>
              <a:ext cx="75240" cy="95040"/>
            </a:xfrm>
            <a:custGeom>
              <a:avLst/>
              <a:gdLst>
                <a:gd name="textAreaLeft" fmla="*/ 0 w 75240"/>
                <a:gd name="textAreaRight" fmla="*/ 75960 w 75240"/>
                <a:gd name="textAreaTop" fmla="*/ 0 h 95040"/>
                <a:gd name="textAreaBottom" fmla="*/ 95760 h 95040"/>
              </a:gdLst>
              <a:ahLst/>
              <a:rect l="textAreaLeft" t="textAreaTop" r="textAreaRight" b="textAreaBottom"/>
              <a:pathLst>
                <a:path w="211" h="266">
                  <a:moveTo>
                    <a:pt x="76" y="126"/>
                  </a:moveTo>
                  <a:cubicBezTo>
                    <a:pt x="90" y="126"/>
                    <a:pt x="131" y="123"/>
                    <a:pt x="157" y="114"/>
                  </a:cubicBezTo>
                  <a:cubicBezTo>
                    <a:pt x="193" y="97"/>
                    <a:pt x="201" y="68"/>
                    <a:pt x="201" y="51"/>
                  </a:cubicBezTo>
                  <a:cubicBezTo>
                    <a:pt x="201" y="19"/>
                    <a:pt x="173" y="0"/>
                    <a:pt x="139" y="0"/>
                  </a:cubicBezTo>
                  <a:cubicBezTo>
                    <a:pt x="80" y="0"/>
                    <a:pt x="0" y="53"/>
                    <a:pt x="0" y="155"/>
                  </a:cubicBezTo>
                  <a:cubicBezTo>
                    <a:pt x="0" y="215"/>
                    <a:pt x="30" y="266"/>
                    <a:pt x="88" y="266"/>
                  </a:cubicBezTo>
                  <a:cubicBezTo>
                    <a:pt x="173" y="266"/>
                    <a:pt x="211" y="208"/>
                    <a:pt x="211" y="198"/>
                  </a:cubicBezTo>
                  <a:cubicBezTo>
                    <a:pt x="211" y="196"/>
                    <a:pt x="207" y="188"/>
                    <a:pt x="203" y="188"/>
                  </a:cubicBezTo>
                  <a:cubicBezTo>
                    <a:pt x="199" y="188"/>
                    <a:pt x="199" y="191"/>
                    <a:pt x="195" y="196"/>
                  </a:cubicBezTo>
                  <a:cubicBezTo>
                    <a:pt x="157" y="249"/>
                    <a:pt x="98" y="249"/>
                    <a:pt x="88" y="249"/>
                  </a:cubicBezTo>
                  <a:cubicBezTo>
                    <a:pt x="60" y="249"/>
                    <a:pt x="40" y="225"/>
                    <a:pt x="40" y="176"/>
                  </a:cubicBezTo>
                  <a:cubicBezTo>
                    <a:pt x="40" y="169"/>
                    <a:pt x="40" y="157"/>
                    <a:pt x="46" y="126"/>
                  </a:cubicBezTo>
                  <a:cubicBezTo>
                    <a:pt x="56" y="126"/>
                    <a:pt x="66" y="126"/>
                    <a:pt x="76" y="126"/>
                  </a:cubicBezTo>
                  <a:moveTo>
                    <a:pt x="50" y="109"/>
                  </a:moveTo>
                  <a:cubicBezTo>
                    <a:pt x="70" y="22"/>
                    <a:pt x="125" y="14"/>
                    <a:pt x="139" y="14"/>
                  </a:cubicBezTo>
                  <a:cubicBezTo>
                    <a:pt x="161" y="14"/>
                    <a:pt x="179" y="29"/>
                    <a:pt x="179" y="51"/>
                  </a:cubicBezTo>
                  <a:cubicBezTo>
                    <a:pt x="179" y="109"/>
                    <a:pt x="94" y="109"/>
                    <a:pt x="74" y="109"/>
                  </a:cubicBezTo>
                  <a:cubicBezTo>
                    <a:pt x="66" y="109"/>
                    <a:pt x="58" y="109"/>
                    <a:pt x="50" y="10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8" name="Figura a mano libera: forma 510"/>
            <p:cNvSpPr/>
            <p:nvPr/>
          </p:nvSpPr>
          <p:spPr>
            <a:xfrm>
              <a:off x="7517880" y="2523240"/>
              <a:ext cx="39240" cy="148680"/>
            </a:xfrm>
            <a:custGeom>
              <a:avLst/>
              <a:gdLst>
                <a:gd name="textAreaLeft" fmla="*/ 0 w 39240"/>
                <a:gd name="textAreaRight" fmla="*/ 39960 w 39240"/>
                <a:gd name="textAreaTop" fmla="*/ 0 h 148680"/>
                <a:gd name="textAreaBottom" fmla="*/ 149400 h 148680"/>
              </a:gdLst>
              <a:ahLst/>
              <a:rect l="textAreaLeft" t="textAreaTop" r="textAreaRight" b="textAreaBottom"/>
              <a:pathLst>
                <a:path w="111" h="415">
                  <a:moveTo>
                    <a:pt x="109" y="17"/>
                  </a:moveTo>
                  <a:cubicBezTo>
                    <a:pt x="109" y="14"/>
                    <a:pt x="110" y="10"/>
                    <a:pt x="111" y="7"/>
                  </a:cubicBezTo>
                  <a:cubicBezTo>
                    <a:pt x="111" y="5"/>
                    <a:pt x="109" y="0"/>
                    <a:pt x="102" y="0"/>
                  </a:cubicBezTo>
                  <a:cubicBezTo>
                    <a:pt x="92" y="0"/>
                    <a:pt x="52" y="2"/>
                    <a:pt x="38" y="5"/>
                  </a:cubicBezTo>
                  <a:cubicBezTo>
                    <a:pt x="36" y="5"/>
                    <a:pt x="28" y="5"/>
                    <a:pt x="28" y="19"/>
                  </a:cubicBezTo>
                  <a:cubicBezTo>
                    <a:pt x="28" y="27"/>
                    <a:pt x="36" y="27"/>
                    <a:pt x="40" y="27"/>
                  </a:cubicBezTo>
                  <a:cubicBezTo>
                    <a:pt x="64" y="27"/>
                    <a:pt x="64" y="31"/>
                    <a:pt x="64" y="36"/>
                  </a:cubicBezTo>
                  <a:cubicBezTo>
                    <a:pt x="64" y="39"/>
                    <a:pt x="64" y="43"/>
                    <a:pt x="62" y="48"/>
                  </a:cubicBezTo>
                  <a:cubicBezTo>
                    <a:pt x="42" y="146"/>
                    <a:pt x="22" y="243"/>
                    <a:pt x="2" y="341"/>
                  </a:cubicBezTo>
                  <a:cubicBezTo>
                    <a:pt x="0" y="348"/>
                    <a:pt x="0" y="353"/>
                    <a:pt x="0" y="360"/>
                  </a:cubicBezTo>
                  <a:cubicBezTo>
                    <a:pt x="0" y="396"/>
                    <a:pt x="28" y="415"/>
                    <a:pt x="52" y="415"/>
                  </a:cubicBezTo>
                  <a:cubicBezTo>
                    <a:pt x="62" y="415"/>
                    <a:pt x="78" y="411"/>
                    <a:pt x="90" y="384"/>
                  </a:cubicBezTo>
                  <a:cubicBezTo>
                    <a:pt x="100" y="362"/>
                    <a:pt x="102" y="345"/>
                    <a:pt x="109" y="326"/>
                  </a:cubicBezTo>
                  <a:cubicBezTo>
                    <a:pt x="109" y="316"/>
                    <a:pt x="102" y="316"/>
                    <a:pt x="100" y="316"/>
                  </a:cubicBezTo>
                  <a:cubicBezTo>
                    <a:pt x="92" y="316"/>
                    <a:pt x="92" y="321"/>
                    <a:pt x="90" y="331"/>
                  </a:cubicBezTo>
                  <a:cubicBezTo>
                    <a:pt x="84" y="360"/>
                    <a:pt x="74" y="398"/>
                    <a:pt x="54" y="398"/>
                  </a:cubicBezTo>
                  <a:cubicBezTo>
                    <a:pt x="40" y="398"/>
                    <a:pt x="36" y="384"/>
                    <a:pt x="36" y="369"/>
                  </a:cubicBezTo>
                  <a:cubicBezTo>
                    <a:pt x="36" y="362"/>
                    <a:pt x="38" y="353"/>
                    <a:pt x="40" y="345"/>
                  </a:cubicBezTo>
                  <a:cubicBezTo>
                    <a:pt x="63" y="236"/>
                    <a:pt x="86" y="126"/>
                    <a:pt x="109" y="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9" name="Figura a mano libera: forma 511"/>
            <p:cNvSpPr/>
            <p:nvPr/>
          </p:nvSpPr>
          <p:spPr>
            <a:xfrm>
              <a:off x="7676280" y="2460600"/>
              <a:ext cx="154800" cy="175680"/>
            </a:xfrm>
            <a:custGeom>
              <a:avLst/>
              <a:gdLst>
                <a:gd name="textAreaLeft" fmla="*/ 0 w 154800"/>
                <a:gd name="textAreaRight" fmla="*/ 155520 w 154800"/>
                <a:gd name="textAreaTop" fmla="*/ 0 h 175680"/>
                <a:gd name="textAreaBottom" fmla="*/ 176400 h 175680"/>
              </a:gdLst>
              <a:ahLst/>
              <a:rect l="textAreaLeft" t="textAreaTop" r="textAreaRight" b="textAreaBottom"/>
              <a:pathLst>
                <a:path w="432" h="490">
                  <a:moveTo>
                    <a:pt x="418" y="36"/>
                  </a:moveTo>
                  <a:cubicBezTo>
                    <a:pt x="426" y="31"/>
                    <a:pt x="432" y="27"/>
                    <a:pt x="432" y="17"/>
                  </a:cubicBezTo>
                  <a:cubicBezTo>
                    <a:pt x="432" y="7"/>
                    <a:pt x="426" y="0"/>
                    <a:pt x="418" y="0"/>
                  </a:cubicBezTo>
                  <a:cubicBezTo>
                    <a:pt x="416" y="0"/>
                    <a:pt x="414" y="0"/>
                    <a:pt x="404" y="7"/>
                  </a:cubicBezTo>
                  <a:cubicBezTo>
                    <a:pt x="274" y="80"/>
                    <a:pt x="144" y="154"/>
                    <a:pt x="14" y="227"/>
                  </a:cubicBezTo>
                  <a:cubicBezTo>
                    <a:pt x="6" y="232"/>
                    <a:pt x="0" y="235"/>
                    <a:pt x="0" y="246"/>
                  </a:cubicBezTo>
                  <a:cubicBezTo>
                    <a:pt x="0" y="257"/>
                    <a:pt x="6" y="261"/>
                    <a:pt x="14" y="263"/>
                  </a:cubicBezTo>
                  <a:cubicBezTo>
                    <a:pt x="144" y="337"/>
                    <a:pt x="274" y="411"/>
                    <a:pt x="404" y="485"/>
                  </a:cubicBezTo>
                  <a:cubicBezTo>
                    <a:pt x="414" y="490"/>
                    <a:pt x="416" y="490"/>
                    <a:pt x="418" y="490"/>
                  </a:cubicBezTo>
                  <a:cubicBezTo>
                    <a:pt x="426" y="490"/>
                    <a:pt x="432" y="483"/>
                    <a:pt x="432" y="473"/>
                  </a:cubicBezTo>
                  <a:cubicBezTo>
                    <a:pt x="432" y="464"/>
                    <a:pt x="426" y="459"/>
                    <a:pt x="418" y="454"/>
                  </a:cubicBezTo>
                  <a:cubicBezTo>
                    <a:pt x="295" y="385"/>
                    <a:pt x="171" y="316"/>
                    <a:pt x="48" y="246"/>
                  </a:cubicBezTo>
                  <a:cubicBezTo>
                    <a:pt x="171" y="176"/>
                    <a:pt x="295" y="106"/>
                    <a:pt x="418" y="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0" name="Figura a mano libera: forma 512"/>
            <p:cNvSpPr/>
            <p:nvPr/>
          </p:nvSpPr>
          <p:spPr>
            <a:xfrm>
              <a:off x="7935840" y="2422080"/>
              <a:ext cx="101160" cy="201960"/>
            </a:xfrm>
            <a:custGeom>
              <a:avLst/>
              <a:gdLst>
                <a:gd name="textAreaLeft" fmla="*/ 0 w 101160"/>
                <a:gd name="textAreaRight" fmla="*/ 101880 w 101160"/>
                <a:gd name="textAreaTop" fmla="*/ 0 h 201960"/>
                <a:gd name="textAreaBottom" fmla="*/ 202680 h 201960"/>
              </a:gdLst>
              <a:ahLst/>
              <a:rect l="textAreaLeft" t="textAreaTop" r="textAreaRight" b="textAreaBottom"/>
              <a:pathLst>
                <a:path w="283" h="563">
                  <a:moveTo>
                    <a:pt x="56" y="497"/>
                  </a:moveTo>
                  <a:cubicBezTo>
                    <a:pt x="81" y="469"/>
                    <a:pt x="106" y="440"/>
                    <a:pt x="131" y="411"/>
                  </a:cubicBezTo>
                  <a:cubicBezTo>
                    <a:pt x="241" y="295"/>
                    <a:pt x="283" y="249"/>
                    <a:pt x="283" y="164"/>
                  </a:cubicBezTo>
                  <a:cubicBezTo>
                    <a:pt x="283" y="68"/>
                    <a:pt x="219" y="0"/>
                    <a:pt x="133" y="0"/>
                  </a:cubicBezTo>
                  <a:cubicBezTo>
                    <a:pt x="52" y="0"/>
                    <a:pt x="0" y="77"/>
                    <a:pt x="0" y="152"/>
                  </a:cubicBezTo>
                  <a:cubicBezTo>
                    <a:pt x="0" y="200"/>
                    <a:pt x="36" y="200"/>
                    <a:pt x="38" y="200"/>
                  </a:cubicBezTo>
                  <a:cubicBezTo>
                    <a:pt x="50" y="200"/>
                    <a:pt x="74" y="191"/>
                    <a:pt x="74" y="155"/>
                  </a:cubicBezTo>
                  <a:cubicBezTo>
                    <a:pt x="74" y="133"/>
                    <a:pt x="62" y="111"/>
                    <a:pt x="38" y="111"/>
                  </a:cubicBezTo>
                  <a:cubicBezTo>
                    <a:pt x="32" y="111"/>
                    <a:pt x="30" y="111"/>
                    <a:pt x="28" y="114"/>
                  </a:cubicBezTo>
                  <a:cubicBezTo>
                    <a:pt x="44" y="58"/>
                    <a:pt x="82" y="27"/>
                    <a:pt x="125" y="27"/>
                  </a:cubicBezTo>
                  <a:cubicBezTo>
                    <a:pt x="189" y="27"/>
                    <a:pt x="219" y="94"/>
                    <a:pt x="219" y="164"/>
                  </a:cubicBezTo>
                  <a:cubicBezTo>
                    <a:pt x="219" y="232"/>
                    <a:pt x="183" y="299"/>
                    <a:pt x="145" y="350"/>
                  </a:cubicBezTo>
                  <a:cubicBezTo>
                    <a:pt x="99" y="411"/>
                    <a:pt x="54" y="471"/>
                    <a:pt x="8" y="531"/>
                  </a:cubicBezTo>
                  <a:cubicBezTo>
                    <a:pt x="0" y="541"/>
                    <a:pt x="0" y="543"/>
                    <a:pt x="0" y="563"/>
                  </a:cubicBezTo>
                  <a:cubicBezTo>
                    <a:pt x="88" y="563"/>
                    <a:pt x="175" y="563"/>
                    <a:pt x="263" y="563"/>
                  </a:cubicBezTo>
                  <a:cubicBezTo>
                    <a:pt x="270" y="514"/>
                    <a:pt x="277" y="464"/>
                    <a:pt x="283" y="415"/>
                  </a:cubicBezTo>
                  <a:cubicBezTo>
                    <a:pt x="277" y="415"/>
                    <a:pt x="271" y="415"/>
                    <a:pt x="265" y="415"/>
                  </a:cubicBezTo>
                  <a:cubicBezTo>
                    <a:pt x="261" y="442"/>
                    <a:pt x="257" y="478"/>
                    <a:pt x="249" y="490"/>
                  </a:cubicBezTo>
                  <a:cubicBezTo>
                    <a:pt x="245" y="497"/>
                    <a:pt x="199" y="497"/>
                    <a:pt x="183" y="497"/>
                  </a:cubicBezTo>
                  <a:cubicBezTo>
                    <a:pt x="141" y="497"/>
                    <a:pt x="98" y="497"/>
                    <a:pt x="56" y="4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1" name="Figura a mano libera: forma 513"/>
            <p:cNvSpPr/>
            <p:nvPr/>
          </p:nvSpPr>
          <p:spPr>
            <a:xfrm>
              <a:off x="8072640" y="2592720"/>
              <a:ext cx="25920" cy="313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31320"/>
                <a:gd name="textAreaBottom" fmla="*/ 32040 h 31320"/>
              </a:gdLst>
              <a:ahLst/>
              <a:rect l="textAreaLeft" t="textAreaTop" r="textAreaRight" b="textAreaBottom"/>
              <a:pathLst>
                <a:path w="74" h="89">
                  <a:moveTo>
                    <a:pt x="74" y="46"/>
                  </a:moveTo>
                  <a:cubicBezTo>
                    <a:pt x="74" y="19"/>
                    <a:pt x="57" y="0"/>
                    <a:pt x="36" y="0"/>
                  </a:cubicBezTo>
                  <a:cubicBezTo>
                    <a:pt x="15" y="0"/>
                    <a:pt x="0" y="21"/>
                    <a:pt x="0" y="46"/>
                  </a:cubicBezTo>
                  <a:cubicBezTo>
                    <a:pt x="0" y="71"/>
                    <a:pt x="15" y="89"/>
                    <a:pt x="36" y="89"/>
                  </a:cubicBezTo>
                  <a:cubicBezTo>
                    <a:pt x="57" y="89"/>
                    <a:pt x="74" y="70"/>
                    <a:pt x="74" y="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960" bIns="-12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2" name="Figura a mano libera: forma 514"/>
            <p:cNvSpPr/>
            <p:nvPr/>
          </p:nvSpPr>
          <p:spPr>
            <a:xfrm>
              <a:off x="8134200" y="2422080"/>
              <a:ext cx="100440" cy="208800"/>
            </a:xfrm>
            <a:custGeom>
              <a:avLst/>
              <a:gdLst>
                <a:gd name="textAreaLeft" fmla="*/ 0 w 100440"/>
                <a:gd name="textAreaRight" fmla="*/ 101160 w 100440"/>
                <a:gd name="textAreaTop" fmla="*/ 0 h 208800"/>
                <a:gd name="textAreaBottom" fmla="*/ 209520 h 208800"/>
              </a:gdLst>
              <a:ahLst/>
              <a:rect l="textAreaLeft" t="textAreaTop" r="textAreaRight" b="textAreaBottom"/>
              <a:pathLst>
                <a:path w="281" h="582">
                  <a:moveTo>
                    <a:pt x="281" y="394"/>
                  </a:moveTo>
                  <a:cubicBezTo>
                    <a:pt x="281" y="292"/>
                    <a:pt x="223" y="208"/>
                    <a:pt x="147" y="208"/>
                  </a:cubicBezTo>
                  <a:cubicBezTo>
                    <a:pt x="113" y="208"/>
                    <a:pt x="82" y="222"/>
                    <a:pt x="58" y="251"/>
                  </a:cubicBezTo>
                  <a:cubicBezTo>
                    <a:pt x="58" y="196"/>
                    <a:pt x="58" y="142"/>
                    <a:pt x="58" y="87"/>
                  </a:cubicBezTo>
                  <a:cubicBezTo>
                    <a:pt x="72" y="92"/>
                    <a:pt x="94" y="97"/>
                    <a:pt x="117" y="97"/>
                  </a:cubicBezTo>
                  <a:cubicBezTo>
                    <a:pt x="205" y="97"/>
                    <a:pt x="253" y="19"/>
                    <a:pt x="253" y="10"/>
                  </a:cubicBezTo>
                  <a:cubicBezTo>
                    <a:pt x="253" y="5"/>
                    <a:pt x="251" y="0"/>
                    <a:pt x="247" y="0"/>
                  </a:cubicBezTo>
                  <a:cubicBezTo>
                    <a:pt x="245" y="0"/>
                    <a:pt x="245" y="0"/>
                    <a:pt x="241" y="2"/>
                  </a:cubicBezTo>
                  <a:cubicBezTo>
                    <a:pt x="227" y="10"/>
                    <a:pt x="193" y="27"/>
                    <a:pt x="145" y="27"/>
                  </a:cubicBezTo>
                  <a:cubicBezTo>
                    <a:pt x="117" y="27"/>
                    <a:pt x="84" y="22"/>
                    <a:pt x="50" y="2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36" y="0"/>
                    <a:pt x="36" y="7"/>
                    <a:pt x="36" y="22"/>
                  </a:cubicBezTo>
                  <a:cubicBezTo>
                    <a:pt x="36" y="105"/>
                    <a:pt x="36" y="188"/>
                    <a:pt x="36" y="270"/>
                  </a:cubicBezTo>
                  <a:cubicBezTo>
                    <a:pt x="36" y="287"/>
                    <a:pt x="36" y="292"/>
                    <a:pt x="46" y="292"/>
                  </a:cubicBezTo>
                  <a:cubicBezTo>
                    <a:pt x="50" y="292"/>
                    <a:pt x="52" y="290"/>
                    <a:pt x="54" y="285"/>
                  </a:cubicBezTo>
                  <a:cubicBezTo>
                    <a:pt x="62" y="273"/>
                    <a:pt x="88" y="227"/>
                    <a:pt x="147" y="227"/>
                  </a:cubicBezTo>
                  <a:cubicBezTo>
                    <a:pt x="183" y="227"/>
                    <a:pt x="201" y="266"/>
                    <a:pt x="205" y="280"/>
                  </a:cubicBezTo>
                  <a:cubicBezTo>
                    <a:pt x="217" y="312"/>
                    <a:pt x="219" y="345"/>
                    <a:pt x="219" y="386"/>
                  </a:cubicBezTo>
                  <a:cubicBezTo>
                    <a:pt x="219" y="418"/>
                    <a:pt x="219" y="469"/>
                    <a:pt x="201" y="502"/>
                  </a:cubicBezTo>
                  <a:cubicBezTo>
                    <a:pt x="185" y="536"/>
                    <a:pt x="159" y="558"/>
                    <a:pt x="127" y="558"/>
                  </a:cubicBezTo>
                  <a:cubicBezTo>
                    <a:pt x="74" y="558"/>
                    <a:pt x="34" y="512"/>
                    <a:pt x="22" y="464"/>
                  </a:cubicBezTo>
                  <a:cubicBezTo>
                    <a:pt x="24" y="464"/>
                    <a:pt x="26" y="464"/>
                    <a:pt x="34" y="464"/>
                  </a:cubicBezTo>
                  <a:cubicBezTo>
                    <a:pt x="58" y="464"/>
                    <a:pt x="70" y="443"/>
                    <a:pt x="70" y="423"/>
                  </a:cubicBezTo>
                  <a:cubicBezTo>
                    <a:pt x="70" y="402"/>
                    <a:pt x="58" y="382"/>
                    <a:pt x="34" y="382"/>
                  </a:cubicBezTo>
                  <a:cubicBezTo>
                    <a:pt x="24" y="382"/>
                    <a:pt x="0" y="389"/>
                    <a:pt x="0" y="427"/>
                  </a:cubicBezTo>
                  <a:cubicBezTo>
                    <a:pt x="0" y="500"/>
                    <a:pt x="48" y="582"/>
                    <a:pt x="127" y="582"/>
                  </a:cubicBezTo>
                  <a:cubicBezTo>
                    <a:pt x="209" y="582"/>
                    <a:pt x="281" y="500"/>
                    <a:pt x="281" y="3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3" name="Figura a mano libera: forma 515"/>
            <p:cNvSpPr/>
            <p:nvPr/>
          </p:nvSpPr>
          <p:spPr>
            <a:xfrm>
              <a:off x="8259120" y="2417040"/>
              <a:ext cx="253800" cy="207000"/>
            </a:xfrm>
            <a:custGeom>
              <a:avLst/>
              <a:gdLst>
                <a:gd name="textAreaLeft" fmla="*/ 0 w 253800"/>
                <a:gd name="textAreaRight" fmla="*/ 254520 w 253800"/>
                <a:gd name="textAreaTop" fmla="*/ 0 h 207000"/>
                <a:gd name="textAreaBottom" fmla="*/ 207720 h 207000"/>
              </a:gdLst>
              <a:ahLst/>
              <a:rect l="textAreaLeft" t="textAreaTop" r="textAreaRight" b="textAreaBottom"/>
              <a:pathLst>
                <a:path w="707" h="577">
                  <a:moveTo>
                    <a:pt x="623" y="65"/>
                  </a:moveTo>
                  <a:cubicBezTo>
                    <a:pt x="629" y="34"/>
                    <a:pt x="631" y="27"/>
                    <a:pt x="685" y="27"/>
                  </a:cubicBezTo>
                  <a:cubicBezTo>
                    <a:pt x="701" y="27"/>
                    <a:pt x="707" y="27"/>
                    <a:pt x="707" y="10"/>
                  </a:cubicBezTo>
                  <a:cubicBezTo>
                    <a:pt x="707" y="0"/>
                    <a:pt x="699" y="0"/>
                    <a:pt x="687" y="0"/>
                  </a:cubicBezTo>
                  <a:cubicBezTo>
                    <a:pt x="656" y="0"/>
                    <a:pt x="626" y="0"/>
                    <a:pt x="595" y="0"/>
                  </a:cubicBezTo>
                  <a:cubicBezTo>
                    <a:pt x="577" y="0"/>
                    <a:pt x="575" y="0"/>
                    <a:pt x="567" y="17"/>
                  </a:cubicBezTo>
                  <a:cubicBezTo>
                    <a:pt x="481" y="177"/>
                    <a:pt x="395" y="337"/>
                    <a:pt x="309" y="497"/>
                  </a:cubicBezTo>
                  <a:cubicBezTo>
                    <a:pt x="291" y="338"/>
                    <a:pt x="273" y="179"/>
                    <a:pt x="255" y="19"/>
                  </a:cubicBezTo>
                  <a:cubicBezTo>
                    <a:pt x="251" y="0"/>
                    <a:pt x="251" y="0"/>
                    <a:pt x="233" y="0"/>
                  </a:cubicBezTo>
                  <a:cubicBezTo>
                    <a:pt x="201" y="0"/>
                    <a:pt x="169" y="0"/>
                    <a:pt x="137" y="0"/>
                  </a:cubicBezTo>
                  <a:cubicBezTo>
                    <a:pt x="123" y="0"/>
                    <a:pt x="115" y="0"/>
                    <a:pt x="115" y="17"/>
                  </a:cubicBezTo>
                  <a:cubicBezTo>
                    <a:pt x="115" y="27"/>
                    <a:pt x="121" y="27"/>
                    <a:pt x="135" y="27"/>
                  </a:cubicBezTo>
                  <a:cubicBezTo>
                    <a:pt x="145" y="27"/>
                    <a:pt x="157" y="27"/>
                    <a:pt x="165" y="29"/>
                  </a:cubicBezTo>
                  <a:cubicBezTo>
                    <a:pt x="177" y="29"/>
                    <a:pt x="181" y="31"/>
                    <a:pt x="181" y="41"/>
                  </a:cubicBezTo>
                  <a:cubicBezTo>
                    <a:pt x="181" y="46"/>
                    <a:pt x="181" y="48"/>
                    <a:pt x="179" y="58"/>
                  </a:cubicBezTo>
                  <a:cubicBezTo>
                    <a:pt x="149" y="201"/>
                    <a:pt x="119" y="345"/>
                    <a:pt x="88" y="488"/>
                  </a:cubicBezTo>
                  <a:cubicBezTo>
                    <a:pt x="80" y="522"/>
                    <a:pt x="68" y="548"/>
                    <a:pt x="12" y="551"/>
                  </a:cubicBezTo>
                  <a:cubicBezTo>
                    <a:pt x="8" y="551"/>
                    <a:pt x="0" y="553"/>
                    <a:pt x="0" y="568"/>
                  </a:cubicBezTo>
                  <a:cubicBezTo>
                    <a:pt x="0" y="575"/>
                    <a:pt x="4" y="577"/>
                    <a:pt x="10" y="577"/>
                  </a:cubicBezTo>
                  <a:cubicBezTo>
                    <a:pt x="32" y="577"/>
                    <a:pt x="56" y="575"/>
                    <a:pt x="80" y="575"/>
                  </a:cubicBezTo>
                  <a:cubicBezTo>
                    <a:pt x="104" y="575"/>
                    <a:pt x="129" y="577"/>
                    <a:pt x="153" y="577"/>
                  </a:cubicBezTo>
                  <a:cubicBezTo>
                    <a:pt x="157" y="577"/>
                    <a:pt x="165" y="577"/>
                    <a:pt x="165" y="560"/>
                  </a:cubicBezTo>
                  <a:cubicBezTo>
                    <a:pt x="165" y="551"/>
                    <a:pt x="157" y="551"/>
                    <a:pt x="153" y="551"/>
                  </a:cubicBezTo>
                  <a:cubicBezTo>
                    <a:pt x="113" y="551"/>
                    <a:pt x="104" y="534"/>
                    <a:pt x="104" y="514"/>
                  </a:cubicBezTo>
                  <a:cubicBezTo>
                    <a:pt x="104" y="507"/>
                    <a:pt x="104" y="505"/>
                    <a:pt x="107" y="495"/>
                  </a:cubicBezTo>
                  <a:cubicBezTo>
                    <a:pt x="139" y="341"/>
                    <a:pt x="171" y="188"/>
                    <a:pt x="203" y="34"/>
                  </a:cubicBezTo>
                  <a:cubicBezTo>
                    <a:pt x="204" y="34"/>
                    <a:pt x="204" y="34"/>
                    <a:pt x="205" y="34"/>
                  </a:cubicBezTo>
                  <a:cubicBezTo>
                    <a:pt x="225" y="208"/>
                    <a:pt x="245" y="383"/>
                    <a:pt x="265" y="558"/>
                  </a:cubicBezTo>
                  <a:cubicBezTo>
                    <a:pt x="267" y="568"/>
                    <a:pt x="267" y="577"/>
                    <a:pt x="275" y="577"/>
                  </a:cubicBezTo>
                  <a:cubicBezTo>
                    <a:pt x="283" y="577"/>
                    <a:pt x="287" y="568"/>
                    <a:pt x="291" y="563"/>
                  </a:cubicBezTo>
                  <a:cubicBezTo>
                    <a:pt x="386" y="384"/>
                    <a:pt x="482" y="205"/>
                    <a:pt x="577" y="27"/>
                  </a:cubicBezTo>
                  <a:cubicBezTo>
                    <a:pt x="543" y="188"/>
                    <a:pt x="510" y="350"/>
                    <a:pt x="476" y="512"/>
                  </a:cubicBezTo>
                  <a:cubicBezTo>
                    <a:pt x="468" y="543"/>
                    <a:pt x="468" y="551"/>
                    <a:pt x="412" y="551"/>
                  </a:cubicBezTo>
                  <a:cubicBezTo>
                    <a:pt x="400" y="551"/>
                    <a:pt x="392" y="551"/>
                    <a:pt x="392" y="568"/>
                  </a:cubicBezTo>
                  <a:cubicBezTo>
                    <a:pt x="392" y="577"/>
                    <a:pt x="400" y="577"/>
                    <a:pt x="402" y="577"/>
                  </a:cubicBezTo>
                  <a:cubicBezTo>
                    <a:pt x="422" y="577"/>
                    <a:pt x="470" y="575"/>
                    <a:pt x="490" y="575"/>
                  </a:cubicBezTo>
                  <a:cubicBezTo>
                    <a:pt x="518" y="575"/>
                    <a:pt x="549" y="577"/>
                    <a:pt x="579" y="577"/>
                  </a:cubicBezTo>
                  <a:cubicBezTo>
                    <a:pt x="583" y="577"/>
                    <a:pt x="593" y="577"/>
                    <a:pt x="593" y="560"/>
                  </a:cubicBezTo>
                  <a:cubicBezTo>
                    <a:pt x="593" y="551"/>
                    <a:pt x="585" y="551"/>
                    <a:pt x="573" y="551"/>
                  </a:cubicBezTo>
                  <a:cubicBezTo>
                    <a:pt x="547" y="551"/>
                    <a:pt x="526" y="551"/>
                    <a:pt x="526" y="536"/>
                  </a:cubicBezTo>
                  <a:cubicBezTo>
                    <a:pt x="526" y="534"/>
                    <a:pt x="526" y="531"/>
                    <a:pt x="531" y="517"/>
                  </a:cubicBezTo>
                  <a:cubicBezTo>
                    <a:pt x="561" y="366"/>
                    <a:pt x="592" y="216"/>
                    <a:pt x="623" y="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4" name="Figura a mano libera: forma 516"/>
            <p:cNvSpPr/>
            <p:nvPr/>
          </p:nvSpPr>
          <p:spPr>
            <a:xfrm>
              <a:off x="8534160" y="2490120"/>
              <a:ext cx="96840" cy="137520"/>
            </a:xfrm>
            <a:custGeom>
              <a:avLst/>
              <a:gdLst>
                <a:gd name="textAreaLeft" fmla="*/ 0 w 96840"/>
                <a:gd name="textAreaRight" fmla="*/ 97560 w 96840"/>
                <a:gd name="textAreaTop" fmla="*/ 0 h 137520"/>
                <a:gd name="textAreaBottom" fmla="*/ 138240 h 137520"/>
              </a:gdLst>
              <a:ahLst/>
              <a:rect l="textAreaLeft" t="textAreaTop" r="textAreaRight" b="textAreaBottom"/>
              <a:pathLst>
                <a:path w="271" h="384">
                  <a:moveTo>
                    <a:pt x="100" y="179"/>
                  </a:moveTo>
                  <a:cubicBezTo>
                    <a:pt x="121" y="179"/>
                    <a:pt x="173" y="179"/>
                    <a:pt x="209" y="159"/>
                  </a:cubicBezTo>
                  <a:cubicBezTo>
                    <a:pt x="257" y="135"/>
                    <a:pt x="261" y="85"/>
                    <a:pt x="261" y="72"/>
                  </a:cubicBezTo>
                  <a:cubicBezTo>
                    <a:pt x="261" y="36"/>
                    <a:pt x="235" y="0"/>
                    <a:pt x="185" y="0"/>
                  </a:cubicBezTo>
                  <a:cubicBezTo>
                    <a:pt x="107" y="0"/>
                    <a:pt x="0" y="82"/>
                    <a:pt x="0" y="232"/>
                  </a:cubicBezTo>
                  <a:cubicBezTo>
                    <a:pt x="0" y="316"/>
                    <a:pt x="42" y="384"/>
                    <a:pt x="111" y="384"/>
                  </a:cubicBezTo>
                  <a:cubicBezTo>
                    <a:pt x="213" y="384"/>
                    <a:pt x="271" y="295"/>
                    <a:pt x="271" y="285"/>
                  </a:cubicBezTo>
                  <a:cubicBezTo>
                    <a:pt x="271" y="280"/>
                    <a:pt x="267" y="273"/>
                    <a:pt x="263" y="273"/>
                  </a:cubicBezTo>
                  <a:cubicBezTo>
                    <a:pt x="259" y="273"/>
                    <a:pt x="259" y="275"/>
                    <a:pt x="253" y="283"/>
                  </a:cubicBezTo>
                  <a:cubicBezTo>
                    <a:pt x="199" y="365"/>
                    <a:pt x="121" y="365"/>
                    <a:pt x="113" y="365"/>
                  </a:cubicBezTo>
                  <a:cubicBezTo>
                    <a:pt x="58" y="365"/>
                    <a:pt x="52" y="295"/>
                    <a:pt x="52" y="268"/>
                  </a:cubicBezTo>
                  <a:cubicBezTo>
                    <a:pt x="52" y="256"/>
                    <a:pt x="52" y="232"/>
                    <a:pt x="62" y="179"/>
                  </a:cubicBezTo>
                  <a:cubicBezTo>
                    <a:pt x="75" y="179"/>
                    <a:pt x="88" y="179"/>
                    <a:pt x="100" y="179"/>
                  </a:cubicBezTo>
                  <a:moveTo>
                    <a:pt x="66" y="162"/>
                  </a:moveTo>
                  <a:cubicBezTo>
                    <a:pt x="94" y="31"/>
                    <a:pt x="167" y="19"/>
                    <a:pt x="185" y="19"/>
                  </a:cubicBezTo>
                  <a:cubicBezTo>
                    <a:pt x="219" y="19"/>
                    <a:pt x="237" y="43"/>
                    <a:pt x="237" y="72"/>
                  </a:cubicBezTo>
                  <a:cubicBezTo>
                    <a:pt x="237" y="162"/>
                    <a:pt x="125" y="162"/>
                    <a:pt x="96" y="162"/>
                  </a:cubicBezTo>
                  <a:cubicBezTo>
                    <a:pt x="86" y="162"/>
                    <a:pt x="76" y="162"/>
                    <a:pt x="66" y="16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5" name="Figura a mano libera: forma 517"/>
            <p:cNvSpPr/>
            <p:nvPr/>
          </p:nvSpPr>
          <p:spPr>
            <a:xfrm>
              <a:off x="8655120" y="2417040"/>
              <a:ext cx="180720" cy="214200"/>
            </a:xfrm>
            <a:custGeom>
              <a:avLst/>
              <a:gdLst>
                <a:gd name="textAreaLeft" fmla="*/ 0 w 180720"/>
                <a:gd name="textAreaRight" fmla="*/ 181440 w 180720"/>
                <a:gd name="textAreaTop" fmla="*/ 0 h 214200"/>
                <a:gd name="textAreaBottom" fmla="*/ 214920 h 214200"/>
              </a:gdLst>
              <a:ahLst/>
              <a:rect l="textAreaLeft" t="textAreaTop" r="textAreaRight" b="textAreaBottom"/>
              <a:pathLst>
                <a:path w="504" h="597">
                  <a:moveTo>
                    <a:pt x="404" y="97"/>
                  </a:moveTo>
                  <a:cubicBezTo>
                    <a:pt x="440" y="31"/>
                    <a:pt x="468" y="29"/>
                    <a:pt x="494" y="27"/>
                  </a:cubicBezTo>
                  <a:cubicBezTo>
                    <a:pt x="504" y="27"/>
                    <a:pt x="504" y="12"/>
                    <a:pt x="504" y="10"/>
                  </a:cubicBezTo>
                  <a:cubicBezTo>
                    <a:pt x="504" y="2"/>
                    <a:pt x="500" y="0"/>
                    <a:pt x="494" y="0"/>
                  </a:cubicBezTo>
                  <a:cubicBezTo>
                    <a:pt x="476" y="0"/>
                    <a:pt x="456" y="2"/>
                    <a:pt x="438" y="2"/>
                  </a:cubicBezTo>
                  <a:cubicBezTo>
                    <a:pt x="414" y="2"/>
                    <a:pt x="390" y="0"/>
                    <a:pt x="368" y="0"/>
                  </a:cubicBezTo>
                  <a:cubicBezTo>
                    <a:pt x="364" y="0"/>
                    <a:pt x="354" y="0"/>
                    <a:pt x="354" y="17"/>
                  </a:cubicBezTo>
                  <a:cubicBezTo>
                    <a:pt x="354" y="27"/>
                    <a:pt x="360" y="27"/>
                    <a:pt x="366" y="27"/>
                  </a:cubicBezTo>
                  <a:cubicBezTo>
                    <a:pt x="384" y="29"/>
                    <a:pt x="398" y="36"/>
                    <a:pt x="398" y="53"/>
                  </a:cubicBezTo>
                  <a:cubicBezTo>
                    <a:pt x="398" y="68"/>
                    <a:pt x="388" y="85"/>
                    <a:pt x="388" y="87"/>
                  </a:cubicBezTo>
                  <a:cubicBezTo>
                    <a:pt x="315" y="225"/>
                    <a:pt x="243" y="362"/>
                    <a:pt x="171" y="500"/>
                  </a:cubicBezTo>
                  <a:cubicBezTo>
                    <a:pt x="155" y="350"/>
                    <a:pt x="139" y="200"/>
                    <a:pt x="123" y="51"/>
                  </a:cubicBezTo>
                  <a:cubicBezTo>
                    <a:pt x="123" y="36"/>
                    <a:pt x="139" y="27"/>
                    <a:pt x="171" y="27"/>
                  </a:cubicBezTo>
                  <a:cubicBezTo>
                    <a:pt x="181" y="27"/>
                    <a:pt x="189" y="27"/>
                    <a:pt x="189" y="10"/>
                  </a:cubicBezTo>
                  <a:cubicBezTo>
                    <a:pt x="189" y="2"/>
                    <a:pt x="183" y="0"/>
                    <a:pt x="179" y="0"/>
                  </a:cubicBezTo>
                  <a:cubicBezTo>
                    <a:pt x="151" y="0"/>
                    <a:pt x="121" y="2"/>
                    <a:pt x="90" y="2"/>
                  </a:cubicBezTo>
                  <a:cubicBezTo>
                    <a:pt x="78" y="2"/>
                    <a:pt x="64" y="2"/>
                    <a:pt x="52" y="2"/>
                  </a:cubicBezTo>
                  <a:cubicBezTo>
                    <a:pt x="40" y="2"/>
                    <a:pt x="26" y="0"/>
                    <a:pt x="14" y="0"/>
                  </a:cubicBezTo>
                  <a:cubicBezTo>
                    <a:pt x="10" y="0"/>
                    <a:pt x="0" y="0"/>
                    <a:pt x="0" y="17"/>
                  </a:cubicBezTo>
                  <a:cubicBezTo>
                    <a:pt x="0" y="27"/>
                    <a:pt x="8" y="27"/>
                    <a:pt x="18" y="27"/>
                  </a:cubicBezTo>
                  <a:cubicBezTo>
                    <a:pt x="58" y="27"/>
                    <a:pt x="58" y="34"/>
                    <a:pt x="60" y="56"/>
                  </a:cubicBezTo>
                  <a:cubicBezTo>
                    <a:pt x="79" y="229"/>
                    <a:pt x="98" y="403"/>
                    <a:pt x="117" y="577"/>
                  </a:cubicBezTo>
                  <a:cubicBezTo>
                    <a:pt x="119" y="594"/>
                    <a:pt x="123" y="597"/>
                    <a:pt x="131" y="597"/>
                  </a:cubicBezTo>
                  <a:cubicBezTo>
                    <a:pt x="143" y="597"/>
                    <a:pt x="145" y="592"/>
                    <a:pt x="151" y="580"/>
                  </a:cubicBezTo>
                  <a:cubicBezTo>
                    <a:pt x="235" y="419"/>
                    <a:pt x="320" y="258"/>
                    <a:pt x="404" y="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66" name="Gruppo 518"/>
          <p:cNvGrpSpPr/>
          <p:nvPr/>
        </p:nvGrpSpPr>
        <p:grpSpPr>
          <a:xfrm>
            <a:off x="5883480" y="2774520"/>
            <a:ext cx="2952360" cy="232200"/>
            <a:chOff x="5883480" y="2774520"/>
            <a:chExt cx="2952360" cy="232200"/>
          </a:xfrm>
        </p:grpSpPr>
        <p:sp>
          <p:nvSpPr>
            <p:cNvPr id="367" name="Figura a mano libera: forma 519"/>
            <p:cNvSpPr/>
            <p:nvPr/>
          </p:nvSpPr>
          <p:spPr>
            <a:xfrm>
              <a:off x="5889240" y="2788920"/>
              <a:ext cx="2933640" cy="203760"/>
            </a:xfrm>
            <a:custGeom>
              <a:avLst/>
              <a:gdLst>
                <a:gd name="textAreaLeft" fmla="*/ 0 w 2933640"/>
                <a:gd name="textAreaRight" fmla="*/ 2934360 w 2933640"/>
                <a:gd name="textAreaTop" fmla="*/ 0 h 203760"/>
                <a:gd name="textAreaBottom" fmla="*/ 204480 h 203760"/>
              </a:gdLst>
              <a:ahLst/>
              <a:rect l="textAreaLeft" t="textAreaTop" r="textAreaRight" b="textAreaBottom"/>
              <a:pathLst>
                <a:path w="8151" h="568">
                  <a:moveTo>
                    <a:pt x="0" y="0"/>
                  </a:moveTo>
                  <a:cubicBezTo>
                    <a:pt x="2717" y="0"/>
                    <a:pt x="5434" y="0"/>
                    <a:pt x="8151" y="0"/>
                  </a:cubicBezTo>
                  <a:cubicBezTo>
                    <a:pt x="8151" y="189"/>
                    <a:pt x="8151" y="379"/>
                    <a:pt x="8151" y="568"/>
                  </a:cubicBezTo>
                  <a:cubicBezTo>
                    <a:pt x="5434" y="568"/>
                    <a:pt x="2717" y="568"/>
                    <a:pt x="0" y="568"/>
                  </a:cubicBezTo>
                  <a:cubicBezTo>
                    <a:pt x="0" y="379"/>
                    <a:pt x="0" y="18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8" name="Figura a mano libera: forma 520"/>
            <p:cNvSpPr/>
            <p:nvPr/>
          </p:nvSpPr>
          <p:spPr>
            <a:xfrm>
              <a:off x="5883480" y="2775960"/>
              <a:ext cx="111240" cy="187200"/>
            </a:xfrm>
            <a:custGeom>
              <a:avLst/>
              <a:gdLst>
                <a:gd name="textAreaLeft" fmla="*/ 0 w 111240"/>
                <a:gd name="textAreaRight" fmla="*/ 111960 w 111240"/>
                <a:gd name="textAreaTop" fmla="*/ 0 h 187200"/>
                <a:gd name="textAreaBottom" fmla="*/ 187920 h 187200"/>
              </a:gdLst>
              <a:ahLst/>
              <a:rect l="textAreaLeft" t="textAreaTop" r="textAreaRight" b="textAreaBottom"/>
              <a:pathLst>
                <a:path w="311" h="522">
                  <a:moveTo>
                    <a:pt x="186" y="394"/>
                  </a:moveTo>
                  <a:cubicBezTo>
                    <a:pt x="186" y="417"/>
                    <a:pt x="186" y="439"/>
                    <a:pt x="186" y="462"/>
                  </a:cubicBezTo>
                  <a:cubicBezTo>
                    <a:pt x="186" y="489"/>
                    <a:pt x="186" y="497"/>
                    <a:pt x="134" y="497"/>
                  </a:cubicBezTo>
                  <a:cubicBezTo>
                    <a:pt x="128" y="497"/>
                    <a:pt x="123" y="497"/>
                    <a:pt x="118" y="497"/>
                  </a:cubicBezTo>
                  <a:cubicBezTo>
                    <a:pt x="118" y="505"/>
                    <a:pt x="118" y="513"/>
                    <a:pt x="118" y="522"/>
                  </a:cubicBezTo>
                  <a:cubicBezTo>
                    <a:pt x="148" y="519"/>
                    <a:pt x="185" y="519"/>
                    <a:pt x="214" y="519"/>
                  </a:cubicBezTo>
                  <a:cubicBezTo>
                    <a:pt x="242" y="519"/>
                    <a:pt x="279" y="519"/>
                    <a:pt x="307" y="522"/>
                  </a:cubicBezTo>
                  <a:cubicBezTo>
                    <a:pt x="307" y="513"/>
                    <a:pt x="307" y="505"/>
                    <a:pt x="307" y="497"/>
                  </a:cubicBezTo>
                  <a:cubicBezTo>
                    <a:pt x="303" y="497"/>
                    <a:pt x="298" y="497"/>
                    <a:pt x="293" y="497"/>
                  </a:cubicBezTo>
                  <a:cubicBezTo>
                    <a:pt x="241" y="497"/>
                    <a:pt x="239" y="489"/>
                    <a:pt x="239" y="462"/>
                  </a:cubicBezTo>
                  <a:cubicBezTo>
                    <a:pt x="239" y="439"/>
                    <a:pt x="239" y="417"/>
                    <a:pt x="239" y="394"/>
                  </a:cubicBezTo>
                  <a:cubicBezTo>
                    <a:pt x="263" y="394"/>
                    <a:pt x="287" y="394"/>
                    <a:pt x="311" y="394"/>
                  </a:cubicBezTo>
                  <a:cubicBezTo>
                    <a:pt x="311" y="386"/>
                    <a:pt x="311" y="378"/>
                    <a:pt x="311" y="370"/>
                  </a:cubicBezTo>
                  <a:cubicBezTo>
                    <a:pt x="287" y="370"/>
                    <a:pt x="263" y="370"/>
                    <a:pt x="239" y="370"/>
                  </a:cubicBezTo>
                  <a:cubicBezTo>
                    <a:pt x="239" y="253"/>
                    <a:pt x="239" y="136"/>
                    <a:pt x="239" y="20"/>
                  </a:cubicBezTo>
                  <a:cubicBezTo>
                    <a:pt x="239" y="4"/>
                    <a:pt x="239" y="0"/>
                    <a:pt x="229" y="0"/>
                  </a:cubicBezTo>
                  <a:cubicBezTo>
                    <a:pt x="223" y="0"/>
                    <a:pt x="221" y="0"/>
                    <a:pt x="216" y="9"/>
                  </a:cubicBezTo>
                  <a:cubicBezTo>
                    <a:pt x="144" y="129"/>
                    <a:pt x="72" y="249"/>
                    <a:pt x="0" y="370"/>
                  </a:cubicBezTo>
                  <a:cubicBezTo>
                    <a:pt x="0" y="378"/>
                    <a:pt x="0" y="386"/>
                    <a:pt x="0" y="394"/>
                  </a:cubicBezTo>
                  <a:cubicBezTo>
                    <a:pt x="62" y="394"/>
                    <a:pt x="124" y="394"/>
                    <a:pt x="186" y="394"/>
                  </a:cubicBezTo>
                  <a:moveTo>
                    <a:pt x="190" y="370"/>
                  </a:moveTo>
                  <a:cubicBezTo>
                    <a:pt x="133" y="370"/>
                    <a:pt x="76" y="370"/>
                    <a:pt x="20" y="370"/>
                  </a:cubicBezTo>
                  <a:cubicBezTo>
                    <a:pt x="76" y="274"/>
                    <a:pt x="133" y="179"/>
                    <a:pt x="190" y="84"/>
                  </a:cubicBezTo>
                  <a:cubicBezTo>
                    <a:pt x="190" y="179"/>
                    <a:pt x="190" y="274"/>
                    <a:pt x="190" y="3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9" name="Figura a mano libera: forma 521"/>
            <p:cNvSpPr/>
            <p:nvPr/>
          </p:nvSpPr>
          <p:spPr>
            <a:xfrm>
              <a:off x="6024240" y="2934720"/>
              <a:ext cx="25920" cy="2844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8440"/>
                <a:gd name="textAreaBottom" fmla="*/ 29160 h 28440"/>
              </a:gdLst>
              <a:ahLst/>
              <a:rect l="textAreaLeft" t="textAreaTop" r="textAreaRight" b="textAreaBottom"/>
              <a:pathLst>
                <a:path w="74" h="81">
                  <a:moveTo>
                    <a:pt x="74" y="42"/>
                  </a:moveTo>
                  <a:cubicBezTo>
                    <a:pt x="74" y="18"/>
                    <a:pt x="59" y="0"/>
                    <a:pt x="38" y="0"/>
                  </a:cubicBezTo>
                  <a:cubicBezTo>
                    <a:pt x="17" y="0"/>
                    <a:pt x="0" y="19"/>
                    <a:pt x="0" y="42"/>
                  </a:cubicBezTo>
                  <a:cubicBezTo>
                    <a:pt x="0" y="65"/>
                    <a:pt x="17" y="81"/>
                    <a:pt x="38" y="81"/>
                  </a:cubicBezTo>
                  <a:cubicBezTo>
                    <a:pt x="59" y="81"/>
                    <a:pt x="74" y="64"/>
                    <a:pt x="74" y="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840" bIns="-15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0" name="Figura a mano libera: forma 522"/>
            <p:cNvSpPr/>
            <p:nvPr/>
          </p:nvSpPr>
          <p:spPr>
            <a:xfrm>
              <a:off x="6079680" y="2775960"/>
              <a:ext cx="111240" cy="187200"/>
            </a:xfrm>
            <a:custGeom>
              <a:avLst/>
              <a:gdLst>
                <a:gd name="textAreaLeft" fmla="*/ 0 w 111240"/>
                <a:gd name="textAreaRight" fmla="*/ 111960 w 111240"/>
                <a:gd name="textAreaTop" fmla="*/ 0 h 187200"/>
                <a:gd name="textAreaBottom" fmla="*/ 187920 h 187200"/>
              </a:gdLst>
              <a:ahLst/>
              <a:rect l="textAreaLeft" t="textAreaTop" r="textAreaRight" b="textAreaBottom"/>
              <a:pathLst>
                <a:path w="311" h="522">
                  <a:moveTo>
                    <a:pt x="188" y="394"/>
                  </a:moveTo>
                  <a:cubicBezTo>
                    <a:pt x="188" y="417"/>
                    <a:pt x="188" y="439"/>
                    <a:pt x="188" y="462"/>
                  </a:cubicBezTo>
                  <a:cubicBezTo>
                    <a:pt x="188" y="489"/>
                    <a:pt x="186" y="497"/>
                    <a:pt x="134" y="497"/>
                  </a:cubicBezTo>
                  <a:cubicBezTo>
                    <a:pt x="129" y="497"/>
                    <a:pt x="124" y="497"/>
                    <a:pt x="120" y="497"/>
                  </a:cubicBezTo>
                  <a:cubicBezTo>
                    <a:pt x="120" y="505"/>
                    <a:pt x="120" y="513"/>
                    <a:pt x="120" y="522"/>
                  </a:cubicBezTo>
                  <a:cubicBezTo>
                    <a:pt x="148" y="519"/>
                    <a:pt x="184" y="519"/>
                    <a:pt x="214" y="519"/>
                  </a:cubicBezTo>
                  <a:cubicBezTo>
                    <a:pt x="243" y="519"/>
                    <a:pt x="279" y="519"/>
                    <a:pt x="309" y="522"/>
                  </a:cubicBezTo>
                  <a:cubicBezTo>
                    <a:pt x="309" y="513"/>
                    <a:pt x="309" y="505"/>
                    <a:pt x="309" y="497"/>
                  </a:cubicBezTo>
                  <a:cubicBezTo>
                    <a:pt x="304" y="497"/>
                    <a:pt x="299" y="497"/>
                    <a:pt x="293" y="497"/>
                  </a:cubicBezTo>
                  <a:cubicBezTo>
                    <a:pt x="241" y="497"/>
                    <a:pt x="241" y="489"/>
                    <a:pt x="241" y="462"/>
                  </a:cubicBezTo>
                  <a:cubicBezTo>
                    <a:pt x="241" y="439"/>
                    <a:pt x="241" y="417"/>
                    <a:pt x="241" y="394"/>
                  </a:cubicBezTo>
                  <a:cubicBezTo>
                    <a:pt x="265" y="394"/>
                    <a:pt x="288" y="394"/>
                    <a:pt x="311" y="394"/>
                  </a:cubicBezTo>
                  <a:cubicBezTo>
                    <a:pt x="311" y="386"/>
                    <a:pt x="311" y="378"/>
                    <a:pt x="311" y="370"/>
                  </a:cubicBezTo>
                  <a:cubicBezTo>
                    <a:pt x="288" y="370"/>
                    <a:pt x="265" y="370"/>
                    <a:pt x="241" y="370"/>
                  </a:cubicBezTo>
                  <a:cubicBezTo>
                    <a:pt x="241" y="253"/>
                    <a:pt x="241" y="136"/>
                    <a:pt x="241" y="20"/>
                  </a:cubicBezTo>
                  <a:cubicBezTo>
                    <a:pt x="241" y="4"/>
                    <a:pt x="241" y="0"/>
                    <a:pt x="229" y="0"/>
                  </a:cubicBezTo>
                  <a:cubicBezTo>
                    <a:pt x="223" y="0"/>
                    <a:pt x="221" y="0"/>
                    <a:pt x="216" y="9"/>
                  </a:cubicBezTo>
                  <a:cubicBezTo>
                    <a:pt x="144" y="129"/>
                    <a:pt x="72" y="249"/>
                    <a:pt x="0" y="370"/>
                  </a:cubicBezTo>
                  <a:cubicBezTo>
                    <a:pt x="0" y="378"/>
                    <a:pt x="0" y="386"/>
                    <a:pt x="0" y="394"/>
                  </a:cubicBezTo>
                  <a:cubicBezTo>
                    <a:pt x="63" y="394"/>
                    <a:pt x="125" y="394"/>
                    <a:pt x="188" y="394"/>
                  </a:cubicBezTo>
                  <a:moveTo>
                    <a:pt x="192" y="370"/>
                  </a:moveTo>
                  <a:cubicBezTo>
                    <a:pt x="134" y="370"/>
                    <a:pt x="77" y="370"/>
                    <a:pt x="20" y="370"/>
                  </a:cubicBezTo>
                  <a:cubicBezTo>
                    <a:pt x="77" y="274"/>
                    <a:pt x="134" y="179"/>
                    <a:pt x="192" y="84"/>
                  </a:cubicBezTo>
                  <a:cubicBezTo>
                    <a:pt x="192" y="179"/>
                    <a:pt x="192" y="274"/>
                    <a:pt x="192" y="3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1" name="Figura a mano libera: forma 523"/>
            <p:cNvSpPr/>
            <p:nvPr/>
          </p:nvSpPr>
          <p:spPr>
            <a:xfrm>
              <a:off x="6209640" y="2774520"/>
              <a:ext cx="252000" cy="188640"/>
            </a:xfrm>
            <a:custGeom>
              <a:avLst/>
              <a:gdLst>
                <a:gd name="textAreaLeft" fmla="*/ 0 w 252000"/>
                <a:gd name="textAreaRight" fmla="*/ 252720 w 252000"/>
                <a:gd name="textAreaTop" fmla="*/ 0 h 188640"/>
                <a:gd name="textAreaBottom" fmla="*/ 189360 h 188640"/>
              </a:gdLst>
              <a:ahLst/>
              <a:rect l="textAreaLeft" t="textAreaTop" r="textAreaRight" b="textAreaBottom"/>
              <a:pathLst>
                <a:path w="702" h="526">
                  <a:moveTo>
                    <a:pt x="619" y="59"/>
                  </a:moveTo>
                  <a:cubicBezTo>
                    <a:pt x="627" y="31"/>
                    <a:pt x="627" y="24"/>
                    <a:pt x="680" y="24"/>
                  </a:cubicBezTo>
                  <a:cubicBezTo>
                    <a:pt x="696" y="24"/>
                    <a:pt x="702" y="24"/>
                    <a:pt x="702" y="9"/>
                  </a:cubicBezTo>
                  <a:cubicBezTo>
                    <a:pt x="702" y="0"/>
                    <a:pt x="694" y="0"/>
                    <a:pt x="682" y="0"/>
                  </a:cubicBezTo>
                  <a:cubicBezTo>
                    <a:pt x="652" y="0"/>
                    <a:pt x="621" y="0"/>
                    <a:pt x="591" y="0"/>
                  </a:cubicBezTo>
                  <a:cubicBezTo>
                    <a:pt x="573" y="0"/>
                    <a:pt x="573" y="0"/>
                    <a:pt x="563" y="15"/>
                  </a:cubicBezTo>
                  <a:cubicBezTo>
                    <a:pt x="478" y="161"/>
                    <a:pt x="392" y="307"/>
                    <a:pt x="307" y="453"/>
                  </a:cubicBezTo>
                  <a:cubicBezTo>
                    <a:pt x="289" y="308"/>
                    <a:pt x="271" y="163"/>
                    <a:pt x="253" y="18"/>
                  </a:cubicBezTo>
                  <a:cubicBezTo>
                    <a:pt x="251" y="0"/>
                    <a:pt x="249" y="0"/>
                    <a:pt x="231" y="0"/>
                  </a:cubicBezTo>
                  <a:cubicBezTo>
                    <a:pt x="200" y="0"/>
                    <a:pt x="168" y="0"/>
                    <a:pt x="136" y="0"/>
                  </a:cubicBezTo>
                  <a:cubicBezTo>
                    <a:pt x="122" y="0"/>
                    <a:pt x="114" y="0"/>
                    <a:pt x="114" y="15"/>
                  </a:cubicBezTo>
                  <a:cubicBezTo>
                    <a:pt x="114" y="24"/>
                    <a:pt x="120" y="24"/>
                    <a:pt x="134" y="24"/>
                  </a:cubicBezTo>
                  <a:cubicBezTo>
                    <a:pt x="144" y="24"/>
                    <a:pt x="156" y="24"/>
                    <a:pt x="164" y="26"/>
                  </a:cubicBezTo>
                  <a:cubicBezTo>
                    <a:pt x="176" y="26"/>
                    <a:pt x="180" y="29"/>
                    <a:pt x="180" y="37"/>
                  </a:cubicBezTo>
                  <a:cubicBezTo>
                    <a:pt x="180" y="42"/>
                    <a:pt x="180" y="44"/>
                    <a:pt x="178" y="53"/>
                  </a:cubicBezTo>
                  <a:cubicBezTo>
                    <a:pt x="148" y="183"/>
                    <a:pt x="118" y="314"/>
                    <a:pt x="88" y="445"/>
                  </a:cubicBezTo>
                  <a:cubicBezTo>
                    <a:pt x="82" y="475"/>
                    <a:pt x="70" y="500"/>
                    <a:pt x="12" y="502"/>
                  </a:cubicBezTo>
                  <a:cubicBezTo>
                    <a:pt x="8" y="502"/>
                    <a:pt x="0" y="504"/>
                    <a:pt x="0" y="517"/>
                  </a:cubicBezTo>
                  <a:cubicBezTo>
                    <a:pt x="0" y="524"/>
                    <a:pt x="4" y="526"/>
                    <a:pt x="10" y="526"/>
                  </a:cubicBezTo>
                  <a:cubicBezTo>
                    <a:pt x="32" y="526"/>
                    <a:pt x="56" y="524"/>
                    <a:pt x="80" y="524"/>
                  </a:cubicBezTo>
                  <a:cubicBezTo>
                    <a:pt x="104" y="524"/>
                    <a:pt x="128" y="526"/>
                    <a:pt x="152" y="526"/>
                  </a:cubicBezTo>
                  <a:cubicBezTo>
                    <a:pt x="156" y="526"/>
                    <a:pt x="164" y="526"/>
                    <a:pt x="164" y="511"/>
                  </a:cubicBezTo>
                  <a:cubicBezTo>
                    <a:pt x="164" y="502"/>
                    <a:pt x="156" y="502"/>
                    <a:pt x="152" y="502"/>
                  </a:cubicBezTo>
                  <a:cubicBezTo>
                    <a:pt x="112" y="502"/>
                    <a:pt x="104" y="486"/>
                    <a:pt x="104" y="469"/>
                  </a:cubicBezTo>
                  <a:cubicBezTo>
                    <a:pt x="104" y="462"/>
                    <a:pt x="104" y="460"/>
                    <a:pt x="108" y="451"/>
                  </a:cubicBezTo>
                  <a:cubicBezTo>
                    <a:pt x="139" y="311"/>
                    <a:pt x="170" y="171"/>
                    <a:pt x="202" y="31"/>
                  </a:cubicBezTo>
                  <a:cubicBezTo>
                    <a:pt x="202" y="31"/>
                    <a:pt x="203" y="31"/>
                    <a:pt x="204" y="31"/>
                  </a:cubicBezTo>
                  <a:cubicBezTo>
                    <a:pt x="223" y="190"/>
                    <a:pt x="243" y="349"/>
                    <a:pt x="263" y="508"/>
                  </a:cubicBezTo>
                  <a:cubicBezTo>
                    <a:pt x="265" y="517"/>
                    <a:pt x="265" y="526"/>
                    <a:pt x="273" y="526"/>
                  </a:cubicBezTo>
                  <a:cubicBezTo>
                    <a:pt x="281" y="526"/>
                    <a:pt x="285" y="517"/>
                    <a:pt x="289" y="513"/>
                  </a:cubicBezTo>
                  <a:cubicBezTo>
                    <a:pt x="384" y="350"/>
                    <a:pt x="478" y="187"/>
                    <a:pt x="573" y="24"/>
                  </a:cubicBezTo>
                  <a:cubicBezTo>
                    <a:pt x="539" y="172"/>
                    <a:pt x="506" y="319"/>
                    <a:pt x="473" y="467"/>
                  </a:cubicBezTo>
                  <a:cubicBezTo>
                    <a:pt x="465" y="495"/>
                    <a:pt x="465" y="502"/>
                    <a:pt x="409" y="502"/>
                  </a:cubicBezTo>
                  <a:cubicBezTo>
                    <a:pt x="397" y="502"/>
                    <a:pt x="389" y="502"/>
                    <a:pt x="389" y="517"/>
                  </a:cubicBezTo>
                  <a:cubicBezTo>
                    <a:pt x="389" y="526"/>
                    <a:pt x="397" y="526"/>
                    <a:pt x="399" y="526"/>
                  </a:cubicBezTo>
                  <a:cubicBezTo>
                    <a:pt x="419" y="526"/>
                    <a:pt x="467" y="524"/>
                    <a:pt x="487" y="524"/>
                  </a:cubicBezTo>
                  <a:cubicBezTo>
                    <a:pt x="515" y="524"/>
                    <a:pt x="547" y="526"/>
                    <a:pt x="575" y="526"/>
                  </a:cubicBezTo>
                  <a:cubicBezTo>
                    <a:pt x="579" y="526"/>
                    <a:pt x="589" y="526"/>
                    <a:pt x="589" y="511"/>
                  </a:cubicBezTo>
                  <a:cubicBezTo>
                    <a:pt x="589" y="502"/>
                    <a:pt x="581" y="502"/>
                    <a:pt x="569" y="502"/>
                  </a:cubicBezTo>
                  <a:cubicBezTo>
                    <a:pt x="543" y="502"/>
                    <a:pt x="523" y="502"/>
                    <a:pt x="523" y="489"/>
                  </a:cubicBezTo>
                  <a:cubicBezTo>
                    <a:pt x="523" y="486"/>
                    <a:pt x="523" y="484"/>
                    <a:pt x="527" y="471"/>
                  </a:cubicBezTo>
                  <a:cubicBezTo>
                    <a:pt x="557" y="334"/>
                    <a:pt x="588" y="197"/>
                    <a:pt x="619" y="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2" name="Figura a mano libera: forma 524"/>
            <p:cNvSpPr/>
            <p:nvPr/>
          </p:nvSpPr>
          <p:spPr>
            <a:xfrm>
              <a:off x="6482520" y="2841120"/>
              <a:ext cx="96120" cy="125280"/>
            </a:xfrm>
            <a:custGeom>
              <a:avLst/>
              <a:gdLst>
                <a:gd name="textAreaLeft" fmla="*/ 0 w 96120"/>
                <a:gd name="textAreaRight" fmla="*/ 96840 w 96120"/>
                <a:gd name="textAreaTop" fmla="*/ 0 h 125280"/>
                <a:gd name="textAreaBottom" fmla="*/ 126000 h 125280"/>
              </a:gdLst>
              <a:ahLst/>
              <a:rect l="textAreaLeft" t="textAreaTop" r="textAreaRight" b="textAreaBottom"/>
              <a:pathLst>
                <a:path w="269" h="350">
                  <a:moveTo>
                    <a:pt x="100" y="163"/>
                  </a:moveTo>
                  <a:cubicBezTo>
                    <a:pt x="120" y="163"/>
                    <a:pt x="172" y="163"/>
                    <a:pt x="208" y="145"/>
                  </a:cubicBezTo>
                  <a:cubicBezTo>
                    <a:pt x="255" y="123"/>
                    <a:pt x="259" y="77"/>
                    <a:pt x="259" y="66"/>
                  </a:cubicBezTo>
                  <a:cubicBezTo>
                    <a:pt x="259" y="33"/>
                    <a:pt x="233" y="0"/>
                    <a:pt x="184" y="0"/>
                  </a:cubicBezTo>
                  <a:cubicBezTo>
                    <a:pt x="106" y="0"/>
                    <a:pt x="0" y="75"/>
                    <a:pt x="0" y="211"/>
                  </a:cubicBezTo>
                  <a:cubicBezTo>
                    <a:pt x="0" y="288"/>
                    <a:pt x="42" y="350"/>
                    <a:pt x="112" y="350"/>
                  </a:cubicBezTo>
                  <a:cubicBezTo>
                    <a:pt x="212" y="350"/>
                    <a:pt x="269" y="268"/>
                    <a:pt x="269" y="260"/>
                  </a:cubicBezTo>
                  <a:cubicBezTo>
                    <a:pt x="269" y="255"/>
                    <a:pt x="265" y="249"/>
                    <a:pt x="261" y="249"/>
                  </a:cubicBezTo>
                  <a:cubicBezTo>
                    <a:pt x="257" y="249"/>
                    <a:pt x="257" y="251"/>
                    <a:pt x="253" y="257"/>
                  </a:cubicBezTo>
                  <a:cubicBezTo>
                    <a:pt x="198" y="332"/>
                    <a:pt x="120" y="332"/>
                    <a:pt x="112" y="332"/>
                  </a:cubicBezTo>
                  <a:cubicBezTo>
                    <a:pt x="58" y="332"/>
                    <a:pt x="52" y="268"/>
                    <a:pt x="52" y="244"/>
                  </a:cubicBezTo>
                  <a:cubicBezTo>
                    <a:pt x="52" y="233"/>
                    <a:pt x="52" y="211"/>
                    <a:pt x="62" y="163"/>
                  </a:cubicBezTo>
                  <a:cubicBezTo>
                    <a:pt x="74" y="163"/>
                    <a:pt x="87" y="163"/>
                    <a:pt x="100" y="163"/>
                  </a:cubicBezTo>
                  <a:moveTo>
                    <a:pt x="66" y="147"/>
                  </a:moveTo>
                  <a:cubicBezTo>
                    <a:pt x="94" y="29"/>
                    <a:pt x="166" y="18"/>
                    <a:pt x="184" y="18"/>
                  </a:cubicBezTo>
                  <a:cubicBezTo>
                    <a:pt x="217" y="18"/>
                    <a:pt x="235" y="40"/>
                    <a:pt x="235" y="66"/>
                  </a:cubicBezTo>
                  <a:cubicBezTo>
                    <a:pt x="235" y="147"/>
                    <a:pt x="124" y="147"/>
                    <a:pt x="96" y="147"/>
                  </a:cubicBezTo>
                  <a:cubicBezTo>
                    <a:pt x="86" y="147"/>
                    <a:pt x="76" y="147"/>
                    <a:pt x="66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3" name="Figura a mano libera: forma 525"/>
            <p:cNvSpPr/>
            <p:nvPr/>
          </p:nvSpPr>
          <p:spPr>
            <a:xfrm>
              <a:off x="6603120" y="2774520"/>
              <a:ext cx="178920" cy="195120"/>
            </a:xfrm>
            <a:custGeom>
              <a:avLst/>
              <a:gdLst>
                <a:gd name="textAreaLeft" fmla="*/ 0 w 178920"/>
                <a:gd name="textAreaRight" fmla="*/ 179640 w 178920"/>
                <a:gd name="textAreaTop" fmla="*/ 0 h 195120"/>
                <a:gd name="textAreaBottom" fmla="*/ 195840 h 195120"/>
              </a:gdLst>
              <a:ahLst/>
              <a:rect l="textAreaLeft" t="textAreaTop" r="textAreaRight" b="textAreaBottom"/>
              <a:pathLst>
                <a:path w="499" h="544">
                  <a:moveTo>
                    <a:pt x="401" y="88"/>
                  </a:moveTo>
                  <a:cubicBezTo>
                    <a:pt x="435" y="29"/>
                    <a:pt x="465" y="26"/>
                    <a:pt x="491" y="24"/>
                  </a:cubicBezTo>
                  <a:cubicBezTo>
                    <a:pt x="499" y="24"/>
                    <a:pt x="499" y="11"/>
                    <a:pt x="499" y="9"/>
                  </a:cubicBezTo>
                  <a:cubicBezTo>
                    <a:pt x="499" y="2"/>
                    <a:pt x="495" y="0"/>
                    <a:pt x="491" y="0"/>
                  </a:cubicBezTo>
                  <a:cubicBezTo>
                    <a:pt x="471" y="0"/>
                    <a:pt x="451" y="2"/>
                    <a:pt x="433" y="2"/>
                  </a:cubicBezTo>
                  <a:cubicBezTo>
                    <a:pt x="409" y="2"/>
                    <a:pt x="385" y="0"/>
                    <a:pt x="363" y="0"/>
                  </a:cubicBezTo>
                  <a:cubicBezTo>
                    <a:pt x="359" y="0"/>
                    <a:pt x="349" y="0"/>
                    <a:pt x="349" y="15"/>
                  </a:cubicBezTo>
                  <a:cubicBezTo>
                    <a:pt x="349" y="24"/>
                    <a:pt x="355" y="24"/>
                    <a:pt x="361" y="24"/>
                  </a:cubicBezTo>
                  <a:cubicBezTo>
                    <a:pt x="379" y="26"/>
                    <a:pt x="393" y="33"/>
                    <a:pt x="393" y="48"/>
                  </a:cubicBezTo>
                  <a:cubicBezTo>
                    <a:pt x="393" y="62"/>
                    <a:pt x="383" y="77"/>
                    <a:pt x="383" y="79"/>
                  </a:cubicBezTo>
                  <a:cubicBezTo>
                    <a:pt x="311" y="205"/>
                    <a:pt x="239" y="330"/>
                    <a:pt x="168" y="456"/>
                  </a:cubicBezTo>
                  <a:cubicBezTo>
                    <a:pt x="152" y="319"/>
                    <a:pt x="136" y="183"/>
                    <a:pt x="120" y="46"/>
                  </a:cubicBezTo>
                  <a:cubicBezTo>
                    <a:pt x="120" y="33"/>
                    <a:pt x="136" y="24"/>
                    <a:pt x="168" y="24"/>
                  </a:cubicBezTo>
                  <a:cubicBezTo>
                    <a:pt x="178" y="24"/>
                    <a:pt x="186" y="24"/>
                    <a:pt x="186" y="9"/>
                  </a:cubicBezTo>
                  <a:cubicBezTo>
                    <a:pt x="186" y="2"/>
                    <a:pt x="180" y="0"/>
                    <a:pt x="176" y="0"/>
                  </a:cubicBezTo>
                  <a:cubicBezTo>
                    <a:pt x="148" y="0"/>
                    <a:pt x="118" y="2"/>
                    <a:pt x="90" y="2"/>
                  </a:cubicBezTo>
                  <a:cubicBezTo>
                    <a:pt x="76" y="2"/>
                    <a:pt x="63" y="2"/>
                    <a:pt x="50" y="2"/>
                  </a:cubicBezTo>
                  <a:cubicBezTo>
                    <a:pt x="37" y="2"/>
                    <a:pt x="24" y="0"/>
                    <a:pt x="12" y="0"/>
                  </a:cubicBezTo>
                  <a:cubicBezTo>
                    <a:pt x="8" y="0"/>
                    <a:pt x="0" y="0"/>
                    <a:pt x="0" y="15"/>
                  </a:cubicBezTo>
                  <a:cubicBezTo>
                    <a:pt x="0" y="24"/>
                    <a:pt x="6" y="24"/>
                    <a:pt x="16" y="24"/>
                  </a:cubicBezTo>
                  <a:cubicBezTo>
                    <a:pt x="56" y="24"/>
                    <a:pt x="56" y="31"/>
                    <a:pt x="58" y="51"/>
                  </a:cubicBezTo>
                  <a:cubicBezTo>
                    <a:pt x="76" y="209"/>
                    <a:pt x="95" y="368"/>
                    <a:pt x="114" y="526"/>
                  </a:cubicBezTo>
                  <a:cubicBezTo>
                    <a:pt x="116" y="541"/>
                    <a:pt x="120" y="544"/>
                    <a:pt x="128" y="544"/>
                  </a:cubicBezTo>
                  <a:cubicBezTo>
                    <a:pt x="140" y="544"/>
                    <a:pt x="142" y="539"/>
                    <a:pt x="148" y="528"/>
                  </a:cubicBezTo>
                  <a:cubicBezTo>
                    <a:pt x="232" y="381"/>
                    <a:pt x="317" y="235"/>
                    <a:pt x="401" y="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4" name="Figura a mano libera: forma 526"/>
            <p:cNvSpPr/>
            <p:nvPr/>
          </p:nvSpPr>
          <p:spPr>
            <a:xfrm>
              <a:off x="6883560" y="2814120"/>
              <a:ext cx="153000" cy="160200"/>
            </a:xfrm>
            <a:custGeom>
              <a:avLst/>
              <a:gdLst>
                <a:gd name="textAreaLeft" fmla="*/ 0 w 153000"/>
                <a:gd name="textAreaRight" fmla="*/ 153720 w 153000"/>
                <a:gd name="textAreaTop" fmla="*/ 0 h 160200"/>
                <a:gd name="textAreaBottom" fmla="*/ 160920 h 160200"/>
              </a:gdLst>
              <a:ahLst/>
              <a:rect l="textAreaLeft" t="textAreaTop" r="textAreaRight" b="textAreaBottom"/>
              <a:pathLst>
                <a:path w="427" h="447">
                  <a:moveTo>
                    <a:pt x="415" y="33"/>
                  </a:moveTo>
                  <a:cubicBezTo>
                    <a:pt x="423" y="29"/>
                    <a:pt x="427" y="24"/>
                    <a:pt x="427" y="15"/>
                  </a:cubicBezTo>
                  <a:cubicBezTo>
                    <a:pt x="427" y="7"/>
                    <a:pt x="421" y="0"/>
                    <a:pt x="413" y="0"/>
                  </a:cubicBezTo>
                  <a:cubicBezTo>
                    <a:pt x="411" y="0"/>
                    <a:pt x="411" y="0"/>
                    <a:pt x="401" y="7"/>
                  </a:cubicBezTo>
                  <a:cubicBezTo>
                    <a:pt x="271" y="73"/>
                    <a:pt x="142" y="140"/>
                    <a:pt x="12" y="207"/>
                  </a:cubicBezTo>
                  <a:cubicBezTo>
                    <a:pt x="6" y="211"/>
                    <a:pt x="0" y="215"/>
                    <a:pt x="0" y="224"/>
                  </a:cubicBezTo>
                  <a:cubicBezTo>
                    <a:pt x="0" y="234"/>
                    <a:pt x="6" y="238"/>
                    <a:pt x="12" y="240"/>
                  </a:cubicBezTo>
                  <a:cubicBezTo>
                    <a:pt x="142" y="307"/>
                    <a:pt x="271" y="375"/>
                    <a:pt x="401" y="442"/>
                  </a:cubicBezTo>
                  <a:cubicBezTo>
                    <a:pt x="411" y="447"/>
                    <a:pt x="411" y="447"/>
                    <a:pt x="413" y="447"/>
                  </a:cubicBezTo>
                  <a:cubicBezTo>
                    <a:pt x="421" y="447"/>
                    <a:pt x="427" y="440"/>
                    <a:pt x="427" y="431"/>
                  </a:cubicBezTo>
                  <a:cubicBezTo>
                    <a:pt x="427" y="423"/>
                    <a:pt x="423" y="418"/>
                    <a:pt x="415" y="414"/>
                  </a:cubicBezTo>
                  <a:cubicBezTo>
                    <a:pt x="292" y="351"/>
                    <a:pt x="169" y="288"/>
                    <a:pt x="46" y="224"/>
                  </a:cubicBezTo>
                  <a:cubicBezTo>
                    <a:pt x="169" y="161"/>
                    <a:pt x="292" y="97"/>
                    <a:pt x="415" y="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5" name="Figura a mano libera: forma 527"/>
            <p:cNvSpPr/>
            <p:nvPr/>
          </p:nvSpPr>
          <p:spPr>
            <a:xfrm>
              <a:off x="7138440" y="2775240"/>
              <a:ext cx="182520" cy="187920"/>
            </a:xfrm>
            <a:custGeom>
              <a:avLst/>
              <a:gdLst>
                <a:gd name="textAreaLeft" fmla="*/ 0 w 182520"/>
                <a:gd name="textAreaRight" fmla="*/ 183240 w 182520"/>
                <a:gd name="textAreaTop" fmla="*/ 0 h 187920"/>
                <a:gd name="textAreaBottom" fmla="*/ 188640 h 187920"/>
              </a:gdLst>
              <a:ahLst/>
              <a:rect l="textAreaLeft" t="textAreaTop" r="textAreaRight" b="textAreaBottom"/>
              <a:pathLst>
                <a:path w="509" h="524">
                  <a:moveTo>
                    <a:pt x="469" y="346"/>
                  </a:moveTo>
                  <a:cubicBezTo>
                    <a:pt x="471" y="341"/>
                    <a:pt x="472" y="338"/>
                    <a:pt x="473" y="335"/>
                  </a:cubicBezTo>
                  <a:cubicBezTo>
                    <a:pt x="473" y="332"/>
                    <a:pt x="473" y="326"/>
                    <a:pt x="465" y="326"/>
                  </a:cubicBezTo>
                  <a:cubicBezTo>
                    <a:pt x="459" y="326"/>
                    <a:pt x="457" y="330"/>
                    <a:pt x="455" y="335"/>
                  </a:cubicBezTo>
                  <a:cubicBezTo>
                    <a:pt x="409" y="449"/>
                    <a:pt x="383" y="500"/>
                    <a:pt x="263" y="500"/>
                  </a:cubicBezTo>
                  <a:cubicBezTo>
                    <a:pt x="229" y="500"/>
                    <a:pt x="196" y="500"/>
                    <a:pt x="162" y="500"/>
                  </a:cubicBezTo>
                  <a:cubicBezTo>
                    <a:pt x="152" y="500"/>
                    <a:pt x="150" y="500"/>
                    <a:pt x="146" y="500"/>
                  </a:cubicBezTo>
                  <a:cubicBezTo>
                    <a:pt x="140" y="500"/>
                    <a:pt x="138" y="497"/>
                    <a:pt x="138" y="491"/>
                  </a:cubicBezTo>
                  <a:cubicBezTo>
                    <a:pt x="138" y="489"/>
                    <a:pt x="138" y="489"/>
                    <a:pt x="140" y="473"/>
                  </a:cubicBezTo>
                  <a:cubicBezTo>
                    <a:pt x="156" y="403"/>
                    <a:pt x="172" y="334"/>
                    <a:pt x="188" y="264"/>
                  </a:cubicBezTo>
                  <a:cubicBezTo>
                    <a:pt x="211" y="264"/>
                    <a:pt x="234" y="264"/>
                    <a:pt x="257" y="264"/>
                  </a:cubicBezTo>
                  <a:cubicBezTo>
                    <a:pt x="317" y="264"/>
                    <a:pt x="317" y="279"/>
                    <a:pt x="317" y="299"/>
                  </a:cubicBezTo>
                  <a:cubicBezTo>
                    <a:pt x="317" y="304"/>
                    <a:pt x="317" y="315"/>
                    <a:pt x="313" y="337"/>
                  </a:cubicBezTo>
                  <a:cubicBezTo>
                    <a:pt x="311" y="341"/>
                    <a:pt x="311" y="343"/>
                    <a:pt x="311" y="346"/>
                  </a:cubicBezTo>
                  <a:cubicBezTo>
                    <a:pt x="311" y="350"/>
                    <a:pt x="313" y="354"/>
                    <a:pt x="319" y="354"/>
                  </a:cubicBezTo>
                  <a:cubicBezTo>
                    <a:pt x="325" y="354"/>
                    <a:pt x="327" y="350"/>
                    <a:pt x="329" y="339"/>
                  </a:cubicBezTo>
                  <a:cubicBezTo>
                    <a:pt x="343" y="279"/>
                    <a:pt x="356" y="219"/>
                    <a:pt x="369" y="158"/>
                  </a:cubicBezTo>
                  <a:cubicBezTo>
                    <a:pt x="369" y="154"/>
                    <a:pt x="367" y="150"/>
                    <a:pt x="361" y="150"/>
                  </a:cubicBezTo>
                  <a:cubicBezTo>
                    <a:pt x="355" y="150"/>
                    <a:pt x="353" y="154"/>
                    <a:pt x="351" y="163"/>
                  </a:cubicBezTo>
                  <a:cubicBezTo>
                    <a:pt x="337" y="222"/>
                    <a:pt x="325" y="240"/>
                    <a:pt x="259" y="240"/>
                  </a:cubicBezTo>
                  <a:cubicBezTo>
                    <a:pt x="237" y="240"/>
                    <a:pt x="216" y="240"/>
                    <a:pt x="194" y="240"/>
                  </a:cubicBezTo>
                  <a:cubicBezTo>
                    <a:pt x="208" y="178"/>
                    <a:pt x="221" y="117"/>
                    <a:pt x="235" y="55"/>
                  </a:cubicBezTo>
                  <a:cubicBezTo>
                    <a:pt x="241" y="26"/>
                    <a:pt x="243" y="24"/>
                    <a:pt x="273" y="24"/>
                  </a:cubicBezTo>
                  <a:cubicBezTo>
                    <a:pt x="307" y="24"/>
                    <a:pt x="340" y="24"/>
                    <a:pt x="373" y="24"/>
                  </a:cubicBezTo>
                  <a:cubicBezTo>
                    <a:pt x="459" y="24"/>
                    <a:pt x="479" y="46"/>
                    <a:pt x="479" y="110"/>
                  </a:cubicBezTo>
                  <a:cubicBezTo>
                    <a:pt x="479" y="128"/>
                    <a:pt x="479" y="130"/>
                    <a:pt x="477" y="150"/>
                  </a:cubicBezTo>
                  <a:cubicBezTo>
                    <a:pt x="477" y="154"/>
                    <a:pt x="475" y="162"/>
                    <a:pt x="475" y="165"/>
                  </a:cubicBezTo>
                  <a:cubicBezTo>
                    <a:pt x="475" y="168"/>
                    <a:pt x="477" y="174"/>
                    <a:pt x="485" y="174"/>
                  </a:cubicBezTo>
                  <a:cubicBezTo>
                    <a:pt x="493" y="174"/>
                    <a:pt x="493" y="169"/>
                    <a:pt x="495" y="154"/>
                  </a:cubicBezTo>
                  <a:cubicBezTo>
                    <a:pt x="500" y="110"/>
                    <a:pt x="504" y="66"/>
                    <a:pt x="509" y="22"/>
                  </a:cubicBezTo>
                  <a:cubicBezTo>
                    <a:pt x="511" y="0"/>
                    <a:pt x="507" y="0"/>
                    <a:pt x="489" y="0"/>
                  </a:cubicBezTo>
                  <a:cubicBezTo>
                    <a:pt x="371" y="0"/>
                    <a:pt x="253" y="0"/>
                    <a:pt x="136" y="0"/>
                  </a:cubicBezTo>
                  <a:cubicBezTo>
                    <a:pt x="122" y="0"/>
                    <a:pt x="114" y="0"/>
                    <a:pt x="114" y="15"/>
                  </a:cubicBezTo>
                  <a:cubicBezTo>
                    <a:pt x="114" y="24"/>
                    <a:pt x="120" y="24"/>
                    <a:pt x="134" y="24"/>
                  </a:cubicBezTo>
                  <a:cubicBezTo>
                    <a:pt x="160" y="24"/>
                    <a:pt x="180" y="24"/>
                    <a:pt x="180" y="37"/>
                  </a:cubicBezTo>
                  <a:cubicBezTo>
                    <a:pt x="180" y="42"/>
                    <a:pt x="180" y="42"/>
                    <a:pt x="176" y="57"/>
                  </a:cubicBezTo>
                  <a:cubicBezTo>
                    <a:pt x="145" y="193"/>
                    <a:pt x="114" y="329"/>
                    <a:pt x="84" y="464"/>
                  </a:cubicBezTo>
                  <a:cubicBezTo>
                    <a:pt x="76" y="493"/>
                    <a:pt x="74" y="500"/>
                    <a:pt x="20" y="500"/>
                  </a:cubicBezTo>
                  <a:cubicBezTo>
                    <a:pt x="8" y="500"/>
                    <a:pt x="0" y="500"/>
                    <a:pt x="0" y="515"/>
                  </a:cubicBezTo>
                  <a:cubicBezTo>
                    <a:pt x="0" y="524"/>
                    <a:pt x="6" y="524"/>
                    <a:pt x="20" y="524"/>
                  </a:cubicBezTo>
                  <a:cubicBezTo>
                    <a:pt x="141" y="524"/>
                    <a:pt x="262" y="524"/>
                    <a:pt x="383" y="524"/>
                  </a:cubicBezTo>
                  <a:cubicBezTo>
                    <a:pt x="399" y="524"/>
                    <a:pt x="399" y="524"/>
                    <a:pt x="405" y="511"/>
                  </a:cubicBezTo>
                  <a:cubicBezTo>
                    <a:pt x="426" y="456"/>
                    <a:pt x="448" y="401"/>
                    <a:pt x="469" y="3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6" name="Figura a mano libera: forma 528"/>
            <p:cNvSpPr/>
            <p:nvPr/>
          </p:nvSpPr>
          <p:spPr>
            <a:xfrm>
              <a:off x="7326000" y="2871000"/>
              <a:ext cx="89640" cy="135720"/>
            </a:xfrm>
            <a:custGeom>
              <a:avLst/>
              <a:gdLst>
                <a:gd name="textAreaLeft" fmla="*/ 0 w 89640"/>
                <a:gd name="textAreaRight" fmla="*/ 90360 w 89640"/>
                <a:gd name="textAreaTop" fmla="*/ 0 h 135720"/>
                <a:gd name="textAreaBottom" fmla="*/ 136440 h 135720"/>
              </a:gdLst>
              <a:ahLst/>
              <a:rect l="textAreaLeft" t="textAreaTop" r="textAreaRight" b="textAreaBottom"/>
              <a:pathLst>
                <a:path w="251" h="379">
                  <a:moveTo>
                    <a:pt x="249" y="15"/>
                  </a:moveTo>
                  <a:cubicBezTo>
                    <a:pt x="251" y="13"/>
                    <a:pt x="251" y="10"/>
                    <a:pt x="251" y="7"/>
                  </a:cubicBezTo>
                  <a:cubicBezTo>
                    <a:pt x="251" y="4"/>
                    <a:pt x="249" y="0"/>
                    <a:pt x="243" y="0"/>
                  </a:cubicBezTo>
                  <a:cubicBezTo>
                    <a:pt x="233" y="0"/>
                    <a:pt x="194" y="2"/>
                    <a:pt x="182" y="4"/>
                  </a:cubicBezTo>
                  <a:cubicBezTo>
                    <a:pt x="178" y="4"/>
                    <a:pt x="170" y="4"/>
                    <a:pt x="170" y="18"/>
                  </a:cubicBezTo>
                  <a:cubicBezTo>
                    <a:pt x="170" y="24"/>
                    <a:pt x="178" y="24"/>
                    <a:pt x="184" y="24"/>
                  </a:cubicBezTo>
                  <a:cubicBezTo>
                    <a:pt x="208" y="24"/>
                    <a:pt x="208" y="29"/>
                    <a:pt x="208" y="33"/>
                  </a:cubicBezTo>
                  <a:cubicBezTo>
                    <a:pt x="208" y="35"/>
                    <a:pt x="206" y="40"/>
                    <a:pt x="206" y="44"/>
                  </a:cubicBezTo>
                  <a:cubicBezTo>
                    <a:pt x="196" y="85"/>
                    <a:pt x="187" y="126"/>
                    <a:pt x="178" y="167"/>
                  </a:cubicBezTo>
                  <a:cubicBezTo>
                    <a:pt x="168" y="150"/>
                    <a:pt x="150" y="136"/>
                    <a:pt x="126" y="136"/>
                  </a:cubicBezTo>
                  <a:cubicBezTo>
                    <a:pt x="64" y="136"/>
                    <a:pt x="0" y="211"/>
                    <a:pt x="0" y="288"/>
                  </a:cubicBezTo>
                  <a:cubicBezTo>
                    <a:pt x="0" y="341"/>
                    <a:pt x="32" y="379"/>
                    <a:pt x="74" y="379"/>
                  </a:cubicBezTo>
                  <a:cubicBezTo>
                    <a:pt x="100" y="379"/>
                    <a:pt x="124" y="361"/>
                    <a:pt x="144" y="341"/>
                  </a:cubicBezTo>
                  <a:cubicBezTo>
                    <a:pt x="154" y="374"/>
                    <a:pt x="182" y="379"/>
                    <a:pt x="194" y="379"/>
                  </a:cubicBezTo>
                  <a:cubicBezTo>
                    <a:pt x="212" y="379"/>
                    <a:pt x="223" y="368"/>
                    <a:pt x="233" y="350"/>
                  </a:cubicBezTo>
                  <a:cubicBezTo>
                    <a:pt x="243" y="328"/>
                    <a:pt x="244" y="315"/>
                    <a:pt x="249" y="297"/>
                  </a:cubicBezTo>
                  <a:cubicBezTo>
                    <a:pt x="249" y="288"/>
                    <a:pt x="243" y="288"/>
                    <a:pt x="241" y="288"/>
                  </a:cubicBezTo>
                  <a:cubicBezTo>
                    <a:pt x="235" y="288"/>
                    <a:pt x="235" y="290"/>
                    <a:pt x="231" y="306"/>
                  </a:cubicBezTo>
                  <a:cubicBezTo>
                    <a:pt x="225" y="332"/>
                    <a:pt x="216" y="363"/>
                    <a:pt x="196" y="363"/>
                  </a:cubicBezTo>
                  <a:cubicBezTo>
                    <a:pt x="184" y="363"/>
                    <a:pt x="180" y="352"/>
                    <a:pt x="180" y="337"/>
                  </a:cubicBezTo>
                  <a:cubicBezTo>
                    <a:pt x="180" y="326"/>
                    <a:pt x="180" y="321"/>
                    <a:pt x="182" y="315"/>
                  </a:cubicBezTo>
                  <a:cubicBezTo>
                    <a:pt x="204" y="215"/>
                    <a:pt x="227" y="115"/>
                    <a:pt x="249" y="15"/>
                  </a:cubicBezTo>
                  <a:moveTo>
                    <a:pt x="146" y="306"/>
                  </a:moveTo>
                  <a:cubicBezTo>
                    <a:pt x="142" y="321"/>
                    <a:pt x="132" y="332"/>
                    <a:pt x="120" y="341"/>
                  </a:cubicBezTo>
                  <a:cubicBezTo>
                    <a:pt x="116" y="346"/>
                    <a:pt x="96" y="363"/>
                    <a:pt x="76" y="363"/>
                  </a:cubicBezTo>
                  <a:cubicBezTo>
                    <a:pt x="58" y="363"/>
                    <a:pt x="40" y="350"/>
                    <a:pt x="40" y="310"/>
                  </a:cubicBezTo>
                  <a:cubicBezTo>
                    <a:pt x="40" y="282"/>
                    <a:pt x="54" y="222"/>
                    <a:pt x="66" y="202"/>
                  </a:cubicBezTo>
                  <a:cubicBezTo>
                    <a:pt x="88" y="158"/>
                    <a:pt x="112" y="150"/>
                    <a:pt x="126" y="150"/>
                  </a:cubicBezTo>
                  <a:cubicBezTo>
                    <a:pt x="162" y="150"/>
                    <a:pt x="170" y="191"/>
                    <a:pt x="170" y="198"/>
                  </a:cubicBezTo>
                  <a:cubicBezTo>
                    <a:pt x="170" y="200"/>
                    <a:pt x="170" y="202"/>
                    <a:pt x="170" y="205"/>
                  </a:cubicBezTo>
                  <a:cubicBezTo>
                    <a:pt x="162" y="238"/>
                    <a:pt x="154" y="272"/>
                    <a:pt x="146" y="3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7" name="Figura a mano libera: forma 529"/>
            <p:cNvSpPr/>
            <p:nvPr/>
          </p:nvSpPr>
          <p:spPr>
            <a:xfrm>
              <a:off x="7432200" y="2920320"/>
              <a:ext cx="74880" cy="86400"/>
            </a:xfrm>
            <a:custGeom>
              <a:avLst/>
              <a:gdLst>
                <a:gd name="textAreaLeft" fmla="*/ 0 w 74880"/>
                <a:gd name="textAreaRight" fmla="*/ 75600 w 7488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210" h="242">
                  <a:moveTo>
                    <a:pt x="76" y="114"/>
                  </a:moveTo>
                  <a:cubicBezTo>
                    <a:pt x="90" y="114"/>
                    <a:pt x="130" y="112"/>
                    <a:pt x="156" y="103"/>
                  </a:cubicBezTo>
                  <a:cubicBezTo>
                    <a:pt x="192" y="88"/>
                    <a:pt x="200" y="62"/>
                    <a:pt x="200" y="46"/>
                  </a:cubicBezTo>
                  <a:cubicBezTo>
                    <a:pt x="200" y="18"/>
                    <a:pt x="172" y="0"/>
                    <a:pt x="138" y="0"/>
                  </a:cubicBezTo>
                  <a:cubicBezTo>
                    <a:pt x="80" y="0"/>
                    <a:pt x="0" y="48"/>
                    <a:pt x="0" y="141"/>
                  </a:cubicBezTo>
                  <a:cubicBezTo>
                    <a:pt x="0" y="196"/>
                    <a:pt x="30" y="242"/>
                    <a:pt x="88" y="242"/>
                  </a:cubicBezTo>
                  <a:cubicBezTo>
                    <a:pt x="172" y="242"/>
                    <a:pt x="210" y="189"/>
                    <a:pt x="210" y="180"/>
                  </a:cubicBezTo>
                  <a:cubicBezTo>
                    <a:pt x="210" y="178"/>
                    <a:pt x="206" y="172"/>
                    <a:pt x="202" y="172"/>
                  </a:cubicBezTo>
                  <a:cubicBezTo>
                    <a:pt x="198" y="172"/>
                    <a:pt x="198" y="174"/>
                    <a:pt x="194" y="178"/>
                  </a:cubicBezTo>
                  <a:cubicBezTo>
                    <a:pt x="156" y="227"/>
                    <a:pt x="98" y="227"/>
                    <a:pt x="88" y="227"/>
                  </a:cubicBezTo>
                  <a:cubicBezTo>
                    <a:pt x="60" y="227"/>
                    <a:pt x="40" y="205"/>
                    <a:pt x="40" y="161"/>
                  </a:cubicBezTo>
                  <a:cubicBezTo>
                    <a:pt x="40" y="154"/>
                    <a:pt x="40" y="143"/>
                    <a:pt x="46" y="114"/>
                  </a:cubicBezTo>
                  <a:cubicBezTo>
                    <a:pt x="56" y="114"/>
                    <a:pt x="66" y="114"/>
                    <a:pt x="76" y="114"/>
                  </a:cubicBezTo>
                  <a:moveTo>
                    <a:pt x="50" y="99"/>
                  </a:moveTo>
                  <a:cubicBezTo>
                    <a:pt x="70" y="20"/>
                    <a:pt x="124" y="13"/>
                    <a:pt x="138" y="13"/>
                  </a:cubicBezTo>
                  <a:cubicBezTo>
                    <a:pt x="160" y="13"/>
                    <a:pt x="178" y="26"/>
                    <a:pt x="178" y="46"/>
                  </a:cubicBezTo>
                  <a:cubicBezTo>
                    <a:pt x="178" y="99"/>
                    <a:pt x="94" y="99"/>
                    <a:pt x="74" y="99"/>
                  </a:cubicBezTo>
                  <a:cubicBezTo>
                    <a:pt x="66" y="99"/>
                    <a:pt x="58" y="99"/>
                    <a:pt x="50" y="9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8" name="Figura a mano libera: forma 530"/>
            <p:cNvSpPr/>
            <p:nvPr/>
          </p:nvSpPr>
          <p:spPr>
            <a:xfrm>
              <a:off x="7526880" y="2871000"/>
              <a:ext cx="38880" cy="135720"/>
            </a:xfrm>
            <a:custGeom>
              <a:avLst/>
              <a:gdLst>
                <a:gd name="textAreaLeft" fmla="*/ 0 w 38880"/>
                <a:gd name="textAreaRight" fmla="*/ 39600 w 38880"/>
                <a:gd name="textAreaTop" fmla="*/ 0 h 135720"/>
                <a:gd name="textAreaBottom" fmla="*/ 136440 h 135720"/>
              </a:gdLst>
              <a:ahLst/>
              <a:rect l="textAreaLeft" t="textAreaTop" r="textAreaRight" b="textAreaBottom"/>
              <a:pathLst>
                <a:path w="110" h="379">
                  <a:moveTo>
                    <a:pt x="108" y="15"/>
                  </a:moveTo>
                  <a:cubicBezTo>
                    <a:pt x="108" y="13"/>
                    <a:pt x="109" y="10"/>
                    <a:pt x="110" y="7"/>
                  </a:cubicBezTo>
                  <a:cubicBezTo>
                    <a:pt x="110" y="4"/>
                    <a:pt x="108" y="0"/>
                    <a:pt x="102" y="0"/>
                  </a:cubicBezTo>
                  <a:cubicBezTo>
                    <a:pt x="92" y="0"/>
                    <a:pt x="52" y="2"/>
                    <a:pt x="38" y="4"/>
                  </a:cubicBezTo>
                  <a:cubicBezTo>
                    <a:pt x="36" y="4"/>
                    <a:pt x="28" y="4"/>
                    <a:pt x="28" y="18"/>
                  </a:cubicBezTo>
                  <a:cubicBezTo>
                    <a:pt x="28" y="24"/>
                    <a:pt x="36" y="24"/>
                    <a:pt x="40" y="24"/>
                  </a:cubicBezTo>
                  <a:cubicBezTo>
                    <a:pt x="64" y="24"/>
                    <a:pt x="64" y="29"/>
                    <a:pt x="64" y="33"/>
                  </a:cubicBezTo>
                  <a:cubicBezTo>
                    <a:pt x="64" y="35"/>
                    <a:pt x="64" y="40"/>
                    <a:pt x="62" y="44"/>
                  </a:cubicBezTo>
                  <a:cubicBezTo>
                    <a:pt x="42" y="133"/>
                    <a:pt x="22" y="222"/>
                    <a:pt x="2" y="310"/>
                  </a:cubicBezTo>
                  <a:cubicBezTo>
                    <a:pt x="0" y="317"/>
                    <a:pt x="0" y="321"/>
                    <a:pt x="0" y="328"/>
                  </a:cubicBezTo>
                  <a:cubicBezTo>
                    <a:pt x="0" y="361"/>
                    <a:pt x="28" y="379"/>
                    <a:pt x="52" y="379"/>
                  </a:cubicBezTo>
                  <a:cubicBezTo>
                    <a:pt x="62" y="379"/>
                    <a:pt x="78" y="374"/>
                    <a:pt x="90" y="350"/>
                  </a:cubicBezTo>
                  <a:cubicBezTo>
                    <a:pt x="100" y="330"/>
                    <a:pt x="102" y="315"/>
                    <a:pt x="108" y="297"/>
                  </a:cubicBezTo>
                  <a:cubicBezTo>
                    <a:pt x="108" y="288"/>
                    <a:pt x="102" y="288"/>
                    <a:pt x="100" y="288"/>
                  </a:cubicBezTo>
                  <a:cubicBezTo>
                    <a:pt x="92" y="288"/>
                    <a:pt x="92" y="293"/>
                    <a:pt x="90" y="301"/>
                  </a:cubicBezTo>
                  <a:cubicBezTo>
                    <a:pt x="84" y="328"/>
                    <a:pt x="74" y="363"/>
                    <a:pt x="54" y="363"/>
                  </a:cubicBezTo>
                  <a:cubicBezTo>
                    <a:pt x="40" y="363"/>
                    <a:pt x="36" y="350"/>
                    <a:pt x="36" y="337"/>
                  </a:cubicBezTo>
                  <a:cubicBezTo>
                    <a:pt x="36" y="330"/>
                    <a:pt x="38" y="321"/>
                    <a:pt x="40" y="315"/>
                  </a:cubicBezTo>
                  <a:cubicBezTo>
                    <a:pt x="63" y="215"/>
                    <a:pt x="85" y="115"/>
                    <a:pt x="108" y="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9" name="Figura a mano libera: forma 531"/>
            <p:cNvSpPr/>
            <p:nvPr/>
          </p:nvSpPr>
          <p:spPr>
            <a:xfrm>
              <a:off x="7684200" y="2814120"/>
              <a:ext cx="153720" cy="160200"/>
            </a:xfrm>
            <a:custGeom>
              <a:avLst/>
              <a:gdLst>
                <a:gd name="textAreaLeft" fmla="*/ 0 w 153720"/>
                <a:gd name="textAreaRight" fmla="*/ 154440 w 153720"/>
                <a:gd name="textAreaTop" fmla="*/ 0 h 160200"/>
                <a:gd name="textAreaBottom" fmla="*/ 160920 h 160200"/>
              </a:gdLst>
              <a:ahLst/>
              <a:rect l="textAreaLeft" t="textAreaTop" r="textAreaRight" b="textAreaBottom"/>
              <a:pathLst>
                <a:path w="429" h="447">
                  <a:moveTo>
                    <a:pt x="415" y="33"/>
                  </a:moveTo>
                  <a:cubicBezTo>
                    <a:pt x="423" y="29"/>
                    <a:pt x="429" y="24"/>
                    <a:pt x="429" y="15"/>
                  </a:cubicBezTo>
                  <a:cubicBezTo>
                    <a:pt x="429" y="7"/>
                    <a:pt x="423" y="0"/>
                    <a:pt x="415" y="0"/>
                  </a:cubicBezTo>
                  <a:cubicBezTo>
                    <a:pt x="413" y="0"/>
                    <a:pt x="411" y="0"/>
                    <a:pt x="401" y="7"/>
                  </a:cubicBezTo>
                  <a:cubicBezTo>
                    <a:pt x="272" y="73"/>
                    <a:pt x="143" y="140"/>
                    <a:pt x="14" y="207"/>
                  </a:cubicBezTo>
                  <a:cubicBezTo>
                    <a:pt x="6" y="211"/>
                    <a:pt x="0" y="215"/>
                    <a:pt x="0" y="224"/>
                  </a:cubicBezTo>
                  <a:cubicBezTo>
                    <a:pt x="0" y="234"/>
                    <a:pt x="6" y="238"/>
                    <a:pt x="14" y="240"/>
                  </a:cubicBezTo>
                  <a:cubicBezTo>
                    <a:pt x="143" y="307"/>
                    <a:pt x="272" y="375"/>
                    <a:pt x="401" y="442"/>
                  </a:cubicBezTo>
                  <a:cubicBezTo>
                    <a:pt x="411" y="447"/>
                    <a:pt x="413" y="447"/>
                    <a:pt x="415" y="447"/>
                  </a:cubicBezTo>
                  <a:cubicBezTo>
                    <a:pt x="423" y="447"/>
                    <a:pt x="429" y="440"/>
                    <a:pt x="429" y="431"/>
                  </a:cubicBezTo>
                  <a:cubicBezTo>
                    <a:pt x="429" y="423"/>
                    <a:pt x="423" y="418"/>
                    <a:pt x="415" y="414"/>
                  </a:cubicBezTo>
                  <a:cubicBezTo>
                    <a:pt x="293" y="351"/>
                    <a:pt x="170" y="288"/>
                    <a:pt x="48" y="224"/>
                  </a:cubicBezTo>
                  <a:cubicBezTo>
                    <a:pt x="170" y="161"/>
                    <a:pt x="293" y="97"/>
                    <a:pt x="415" y="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0" name="Figura a mano libera: forma 532"/>
            <p:cNvSpPr/>
            <p:nvPr/>
          </p:nvSpPr>
          <p:spPr>
            <a:xfrm>
              <a:off x="7942320" y="2779200"/>
              <a:ext cx="100440" cy="190080"/>
            </a:xfrm>
            <a:custGeom>
              <a:avLst/>
              <a:gdLst>
                <a:gd name="textAreaLeft" fmla="*/ 0 w 100440"/>
                <a:gd name="textAreaRight" fmla="*/ 101160 w 100440"/>
                <a:gd name="textAreaTop" fmla="*/ 0 h 190080"/>
                <a:gd name="textAreaBottom" fmla="*/ 190800 h 190080"/>
              </a:gdLst>
              <a:ahLst/>
              <a:rect l="textAreaLeft" t="textAreaTop" r="textAreaRight" b="textAreaBottom"/>
              <a:pathLst>
                <a:path w="281" h="530">
                  <a:moveTo>
                    <a:pt x="281" y="359"/>
                  </a:moveTo>
                  <a:cubicBezTo>
                    <a:pt x="281" y="266"/>
                    <a:pt x="223" y="189"/>
                    <a:pt x="148" y="189"/>
                  </a:cubicBezTo>
                  <a:cubicBezTo>
                    <a:pt x="114" y="189"/>
                    <a:pt x="84" y="202"/>
                    <a:pt x="58" y="229"/>
                  </a:cubicBezTo>
                  <a:cubicBezTo>
                    <a:pt x="58" y="179"/>
                    <a:pt x="58" y="129"/>
                    <a:pt x="58" y="79"/>
                  </a:cubicBezTo>
                  <a:cubicBezTo>
                    <a:pt x="72" y="84"/>
                    <a:pt x="96" y="88"/>
                    <a:pt x="118" y="88"/>
                  </a:cubicBezTo>
                  <a:cubicBezTo>
                    <a:pt x="204" y="88"/>
                    <a:pt x="253" y="18"/>
                    <a:pt x="253" y="9"/>
                  </a:cubicBezTo>
                  <a:cubicBezTo>
                    <a:pt x="253" y="4"/>
                    <a:pt x="251" y="0"/>
                    <a:pt x="245" y="0"/>
                  </a:cubicBezTo>
                  <a:cubicBezTo>
                    <a:pt x="244" y="1"/>
                    <a:pt x="243" y="0"/>
                    <a:pt x="241" y="2"/>
                  </a:cubicBezTo>
                  <a:cubicBezTo>
                    <a:pt x="227" y="9"/>
                    <a:pt x="192" y="24"/>
                    <a:pt x="146" y="24"/>
                  </a:cubicBezTo>
                  <a:cubicBezTo>
                    <a:pt x="118" y="24"/>
                    <a:pt x="86" y="20"/>
                    <a:pt x="52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36" y="0"/>
                    <a:pt x="36" y="7"/>
                    <a:pt x="36" y="20"/>
                  </a:cubicBezTo>
                  <a:cubicBezTo>
                    <a:pt x="36" y="95"/>
                    <a:pt x="36" y="171"/>
                    <a:pt x="36" y="246"/>
                  </a:cubicBezTo>
                  <a:cubicBezTo>
                    <a:pt x="36" y="262"/>
                    <a:pt x="36" y="266"/>
                    <a:pt x="46" y="266"/>
                  </a:cubicBezTo>
                  <a:cubicBezTo>
                    <a:pt x="52" y="266"/>
                    <a:pt x="52" y="264"/>
                    <a:pt x="56" y="260"/>
                  </a:cubicBezTo>
                  <a:cubicBezTo>
                    <a:pt x="64" y="249"/>
                    <a:pt x="90" y="207"/>
                    <a:pt x="146" y="207"/>
                  </a:cubicBezTo>
                  <a:cubicBezTo>
                    <a:pt x="182" y="207"/>
                    <a:pt x="200" y="242"/>
                    <a:pt x="206" y="255"/>
                  </a:cubicBezTo>
                  <a:cubicBezTo>
                    <a:pt x="217" y="284"/>
                    <a:pt x="217" y="315"/>
                    <a:pt x="217" y="352"/>
                  </a:cubicBezTo>
                  <a:cubicBezTo>
                    <a:pt x="217" y="381"/>
                    <a:pt x="217" y="427"/>
                    <a:pt x="202" y="458"/>
                  </a:cubicBezTo>
                  <a:cubicBezTo>
                    <a:pt x="186" y="489"/>
                    <a:pt x="160" y="508"/>
                    <a:pt x="126" y="508"/>
                  </a:cubicBezTo>
                  <a:cubicBezTo>
                    <a:pt x="76" y="508"/>
                    <a:pt x="36" y="467"/>
                    <a:pt x="24" y="423"/>
                  </a:cubicBezTo>
                  <a:cubicBezTo>
                    <a:pt x="26" y="423"/>
                    <a:pt x="28" y="423"/>
                    <a:pt x="36" y="423"/>
                  </a:cubicBezTo>
                  <a:cubicBezTo>
                    <a:pt x="58" y="423"/>
                    <a:pt x="70" y="404"/>
                    <a:pt x="70" y="385"/>
                  </a:cubicBezTo>
                  <a:cubicBezTo>
                    <a:pt x="70" y="366"/>
                    <a:pt x="58" y="348"/>
                    <a:pt x="36" y="348"/>
                  </a:cubicBezTo>
                  <a:cubicBezTo>
                    <a:pt x="26" y="348"/>
                    <a:pt x="0" y="354"/>
                    <a:pt x="0" y="390"/>
                  </a:cubicBezTo>
                  <a:cubicBezTo>
                    <a:pt x="0" y="456"/>
                    <a:pt x="50" y="530"/>
                    <a:pt x="128" y="530"/>
                  </a:cubicBezTo>
                  <a:cubicBezTo>
                    <a:pt x="210" y="530"/>
                    <a:pt x="281" y="456"/>
                    <a:pt x="281" y="3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1" name="Figura a mano libera: forma 533"/>
            <p:cNvSpPr/>
            <p:nvPr/>
          </p:nvSpPr>
          <p:spPr>
            <a:xfrm>
              <a:off x="8078040" y="2934720"/>
              <a:ext cx="25920" cy="2844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8440"/>
                <a:gd name="textAreaBottom" fmla="*/ 29160 h 28440"/>
              </a:gdLst>
              <a:ahLst/>
              <a:rect l="textAreaLeft" t="textAreaTop" r="textAreaRight" b="textAreaBottom"/>
              <a:pathLst>
                <a:path w="74" h="81">
                  <a:moveTo>
                    <a:pt x="74" y="42"/>
                  </a:moveTo>
                  <a:cubicBezTo>
                    <a:pt x="74" y="18"/>
                    <a:pt x="57" y="0"/>
                    <a:pt x="36" y="0"/>
                  </a:cubicBezTo>
                  <a:cubicBezTo>
                    <a:pt x="15" y="0"/>
                    <a:pt x="0" y="19"/>
                    <a:pt x="0" y="42"/>
                  </a:cubicBezTo>
                  <a:cubicBezTo>
                    <a:pt x="0" y="65"/>
                    <a:pt x="15" y="81"/>
                    <a:pt x="36" y="81"/>
                  </a:cubicBezTo>
                  <a:cubicBezTo>
                    <a:pt x="57" y="81"/>
                    <a:pt x="74" y="64"/>
                    <a:pt x="74" y="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840" bIns="-15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2" name="Figura a mano libera: forma 534"/>
            <p:cNvSpPr/>
            <p:nvPr/>
          </p:nvSpPr>
          <p:spPr>
            <a:xfrm>
              <a:off x="8138880" y="2779200"/>
              <a:ext cx="99720" cy="190080"/>
            </a:xfrm>
            <a:custGeom>
              <a:avLst/>
              <a:gdLst>
                <a:gd name="textAreaLeft" fmla="*/ 0 w 99720"/>
                <a:gd name="textAreaRight" fmla="*/ 100440 w 99720"/>
                <a:gd name="textAreaTop" fmla="*/ 0 h 190080"/>
                <a:gd name="textAreaBottom" fmla="*/ 190800 h 190080"/>
              </a:gdLst>
              <a:ahLst/>
              <a:rect l="textAreaLeft" t="textAreaTop" r="textAreaRight" b="textAreaBottom"/>
              <a:pathLst>
                <a:path w="279" h="530">
                  <a:moveTo>
                    <a:pt x="279" y="359"/>
                  </a:moveTo>
                  <a:cubicBezTo>
                    <a:pt x="279" y="266"/>
                    <a:pt x="221" y="189"/>
                    <a:pt x="146" y="189"/>
                  </a:cubicBezTo>
                  <a:cubicBezTo>
                    <a:pt x="112" y="189"/>
                    <a:pt x="82" y="202"/>
                    <a:pt x="58" y="229"/>
                  </a:cubicBezTo>
                  <a:cubicBezTo>
                    <a:pt x="58" y="179"/>
                    <a:pt x="58" y="129"/>
                    <a:pt x="58" y="79"/>
                  </a:cubicBezTo>
                  <a:cubicBezTo>
                    <a:pt x="72" y="84"/>
                    <a:pt x="94" y="88"/>
                    <a:pt x="116" y="88"/>
                  </a:cubicBezTo>
                  <a:cubicBezTo>
                    <a:pt x="204" y="88"/>
                    <a:pt x="251" y="18"/>
                    <a:pt x="251" y="9"/>
                  </a:cubicBezTo>
                  <a:cubicBezTo>
                    <a:pt x="251" y="4"/>
                    <a:pt x="249" y="0"/>
                    <a:pt x="245" y="0"/>
                  </a:cubicBezTo>
                  <a:cubicBezTo>
                    <a:pt x="243" y="0"/>
                    <a:pt x="243" y="0"/>
                    <a:pt x="239" y="2"/>
                  </a:cubicBezTo>
                  <a:cubicBezTo>
                    <a:pt x="225" y="9"/>
                    <a:pt x="192" y="24"/>
                    <a:pt x="144" y="24"/>
                  </a:cubicBezTo>
                  <a:cubicBezTo>
                    <a:pt x="116" y="24"/>
                    <a:pt x="84" y="20"/>
                    <a:pt x="50" y="2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36" y="0"/>
                    <a:pt x="36" y="7"/>
                    <a:pt x="36" y="20"/>
                  </a:cubicBezTo>
                  <a:cubicBezTo>
                    <a:pt x="36" y="95"/>
                    <a:pt x="36" y="171"/>
                    <a:pt x="36" y="246"/>
                  </a:cubicBezTo>
                  <a:cubicBezTo>
                    <a:pt x="36" y="262"/>
                    <a:pt x="36" y="266"/>
                    <a:pt x="46" y="266"/>
                  </a:cubicBezTo>
                  <a:cubicBezTo>
                    <a:pt x="50" y="266"/>
                    <a:pt x="52" y="264"/>
                    <a:pt x="54" y="260"/>
                  </a:cubicBezTo>
                  <a:cubicBezTo>
                    <a:pt x="62" y="249"/>
                    <a:pt x="88" y="207"/>
                    <a:pt x="146" y="207"/>
                  </a:cubicBezTo>
                  <a:cubicBezTo>
                    <a:pt x="182" y="207"/>
                    <a:pt x="200" y="242"/>
                    <a:pt x="204" y="255"/>
                  </a:cubicBezTo>
                  <a:cubicBezTo>
                    <a:pt x="216" y="284"/>
                    <a:pt x="217" y="315"/>
                    <a:pt x="217" y="352"/>
                  </a:cubicBezTo>
                  <a:cubicBezTo>
                    <a:pt x="217" y="381"/>
                    <a:pt x="217" y="427"/>
                    <a:pt x="200" y="458"/>
                  </a:cubicBezTo>
                  <a:cubicBezTo>
                    <a:pt x="184" y="489"/>
                    <a:pt x="158" y="508"/>
                    <a:pt x="126" y="508"/>
                  </a:cubicBezTo>
                  <a:cubicBezTo>
                    <a:pt x="74" y="508"/>
                    <a:pt x="34" y="467"/>
                    <a:pt x="22" y="423"/>
                  </a:cubicBezTo>
                  <a:cubicBezTo>
                    <a:pt x="24" y="423"/>
                    <a:pt x="26" y="423"/>
                    <a:pt x="34" y="423"/>
                  </a:cubicBezTo>
                  <a:cubicBezTo>
                    <a:pt x="58" y="423"/>
                    <a:pt x="70" y="404"/>
                    <a:pt x="70" y="385"/>
                  </a:cubicBezTo>
                  <a:cubicBezTo>
                    <a:pt x="70" y="366"/>
                    <a:pt x="58" y="348"/>
                    <a:pt x="34" y="348"/>
                  </a:cubicBezTo>
                  <a:cubicBezTo>
                    <a:pt x="24" y="348"/>
                    <a:pt x="0" y="354"/>
                    <a:pt x="0" y="390"/>
                  </a:cubicBezTo>
                  <a:cubicBezTo>
                    <a:pt x="0" y="456"/>
                    <a:pt x="48" y="530"/>
                    <a:pt x="126" y="530"/>
                  </a:cubicBezTo>
                  <a:cubicBezTo>
                    <a:pt x="208" y="530"/>
                    <a:pt x="279" y="456"/>
                    <a:pt x="279" y="3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3" name="Figura a mano libera: forma 535"/>
            <p:cNvSpPr/>
            <p:nvPr/>
          </p:nvSpPr>
          <p:spPr>
            <a:xfrm>
              <a:off x="8263440" y="2774520"/>
              <a:ext cx="252000" cy="188640"/>
            </a:xfrm>
            <a:custGeom>
              <a:avLst/>
              <a:gdLst>
                <a:gd name="textAreaLeft" fmla="*/ 0 w 252000"/>
                <a:gd name="textAreaRight" fmla="*/ 252720 w 252000"/>
                <a:gd name="textAreaTop" fmla="*/ 0 h 188640"/>
                <a:gd name="textAreaBottom" fmla="*/ 189360 h 188640"/>
              </a:gdLst>
              <a:ahLst/>
              <a:rect l="textAreaLeft" t="textAreaTop" r="textAreaRight" b="textAreaBottom"/>
              <a:pathLst>
                <a:path w="702" h="526">
                  <a:moveTo>
                    <a:pt x="619" y="59"/>
                  </a:moveTo>
                  <a:cubicBezTo>
                    <a:pt x="625" y="31"/>
                    <a:pt x="627" y="24"/>
                    <a:pt x="680" y="24"/>
                  </a:cubicBezTo>
                  <a:cubicBezTo>
                    <a:pt x="696" y="24"/>
                    <a:pt x="702" y="24"/>
                    <a:pt x="702" y="9"/>
                  </a:cubicBezTo>
                  <a:cubicBezTo>
                    <a:pt x="702" y="0"/>
                    <a:pt x="694" y="0"/>
                    <a:pt x="682" y="0"/>
                  </a:cubicBezTo>
                  <a:cubicBezTo>
                    <a:pt x="652" y="0"/>
                    <a:pt x="621" y="0"/>
                    <a:pt x="591" y="0"/>
                  </a:cubicBezTo>
                  <a:cubicBezTo>
                    <a:pt x="573" y="0"/>
                    <a:pt x="571" y="0"/>
                    <a:pt x="563" y="15"/>
                  </a:cubicBezTo>
                  <a:cubicBezTo>
                    <a:pt x="478" y="161"/>
                    <a:pt x="392" y="307"/>
                    <a:pt x="307" y="453"/>
                  </a:cubicBezTo>
                  <a:cubicBezTo>
                    <a:pt x="289" y="308"/>
                    <a:pt x="271" y="163"/>
                    <a:pt x="253" y="18"/>
                  </a:cubicBezTo>
                  <a:cubicBezTo>
                    <a:pt x="249" y="0"/>
                    <a:pt x="249" y="0"/>
                    <a:pt x="231" y="0"/>
                  </a:cubicBezTo>
                  <a:cubicBezTo>
                    <a:pt x="200" y="0"/>
                    <a:pt x="168" y="0"/>
                    <a:pt x="136" y="0"/>
                  </a:cubicBezTo>
                  <a:cubicBezTo>
                    <a:pt x="122" y="0"/>
                    <a:pt x="114" y="0"/>
                    <a:pt x="114" y="15"/>
                  </a:cubicBezTo>
                  <a:cubicBezTo>
                    <a:pt x="114" y="24"/>
                    <a:pt x="120" y="24"/>
                    <a:pt x="134" y="24"/>
                  </a:cubicBezTo>
                  <a:cubicBezTo>
                    <a:pt x="144" y="24"/>
                    <a:pt x="156" y="24"/>
                    <a:pt x="164" y="26"/>
                  </a:cubicBezTo>
                  <a:cubicBezTo>
                    <a:pt x="176" y="26"/>
                    <a:pt x="180" y="29"/>
                    <a:pt x="180" y="37"/>
                  </a:cubicBezTo>
                  <a:cubicBezTo>
                    <a:pt x="180" y="42"/>
                    <a:pt x="180" y="44"/>
                    <a:pt x="178" y="53"/>
                  </a:cubicBezTo>
                  <a:cubicBezTo>
                    <a:pt x="148" y="183"/>
                    <a:pt x="118" y="314"/>
                    <a:pt x="88" y="445"/>
                  </a:cubicBezTo>
                  <a:cubicBezTo>
                    <a:pt x="80" y="475"/>
                    <a:pt x="68" y="500"/>
                    <a:pt x="12" y="502"/>
                  </a:cubicBezTo>
                  <a:cubicBezTo>
                    <a:pt x="8" y="502"/>
                    <a:pt x="0" y="504"/>
                    <a:pt x="0" y="517"/>
                  </a:cubicBezTo>
                  <a:cubicBezTo>
                    <a:pt x="0" y="524"/>
                    <a:pt x="4" y="526"/>
                    <a:pt x="10" y="526"/>
                  </a:cubicBezTo>
                  <a:cubicBezTo>
                    <a:pt x="32" y="526"/>
                    <a:pt x="56" y="524"/>
                    <a:pt x="80" y="524"/>
                  </a:cubicBezTo>
                  <a:cubicBezTo>
                    <a:pt x="104" y="524"/>
                    <a:pt x="128" y="526"/>
                    <a:pt x="152" y="526"/>
                  </a:cubicBezTo>
                  <a:cubicBezTo>
                    <a:pt x="156" y="526"/>
                    <a:pt x="164" y="526"/>
                    <a:pt x="164" y="511"/>
                  </a:cubicBezTo>
                  <a:cubicBezTo>
                    <a:pt x="164" y="502"/>
                    <a:pt x="156" y="502"/>
                    <a:pt x="152" y="502"/>
                  </a:cubicBezTo>
                  <a:cubicBezTo>
                    <a:pt x="112" y="502"/>
                    <a:pt x="104" y="486"/>
                    <a:pt x="104" y="469"/>
                  </a:cubicBezTo>
                  <a:cubicBezTo>
                    <a:pt x="104" y="462"/>
                    <a:pt x="104" y="460"/>
                    <a:pt x="106" y="451"/>
                  </a:cubicBezTo>
                  <a:cubicBezTo>
                    <a:pt x="138" y="311"/>
                    <a:pt x="170" y="171"/>
                    <a:pt x="202" y="31"/>
                  </a:cubicBezTo>
                  <a:cubicBezTo>
                    <a:pt x="202" y="31"/>
                    <a:pt x="203" y="31"/>
                    <a:pt x="204" y="31"/>
                  </a:cubicBezTo>
                  <a:cubicBezTo>
                    <a:pt x="223" y="190"/>
                    <a:pt x="243" y="349"/>
                    <a:pt x="263" y="508"/>
                  </a:cubicBezTo>
                  <a:cubicBezTo>
                    <a:pt x="265" y="517"/>
                    <a:pt x="265" y="526"/>
                    <a:pt x="273" y="526"/>
                  </a:cubicBezTo>
                  <a:cubicBezTo>
                    <a:pt x="281" y="526"/>
                    <a:pt x="285" y="517"/>
                    <a:pt x="289" y="513"/>
                  </a:cubicBezTo>
                  <a:cubicBezTo>
                    <a:pt x="384" y="350"/>
                    <a:pt x="478" y="187"/>
                    <a:pt x="573" y="24"/>
                  </a:cubicBezTo>
                  <a:cubicBezTo>
                    <a:pt x="539" y="172"/>
                    <a:pt x="506" y="319"/>
                    <a:pt x="473" y="467"/>
                  </a:cubicBezTo>
                  <a:cubicBezTo>
                    <a:pt x="465" y="495"/>
                    <a:pt x="465" y="502"/>
                    <a:pt x="409" y="502"/>
                  </a:cubicBezTo>
                  <a:cubicBezTo>
                    <a:pt x="397" y="502"/>
                    <a:pt x="389" y="502"/>
                    <a:pt x="389" y="517"/>
                  </a:cubicBezTo>
                  <a:cubicBezTo>
                    <a:pt x="389" y="526"/>
                    <a:pt x="397" y="526"/>
                    <a:pt x="399" y="526"/>
                  </a:cubicBezTo>
                  <a:cubicBezTo>
                    <a:pt x="419" y="526"/>
                    <a:pt x="467" y="524"/>
                    <a:pt x="487" y="524"/>
                  </a:cubicBezTo>
                  <a:cubicBezTo>
                    <a:pt x="515" y="524"/>
                    <a:pt x="545" y="526"/>
                    <a:pt x="575" y="526"/>
                  </a:cubicBezTo>
                  <a:cubicBezTo>
                    <a:pt x="579" y="526"/>
                    <a:pt x="589" y="526"/>
                    <a:pt x="589" y="511"/>
                  </a:cubicBezTo>
                  <a:cubicBezTo>
                    <a:pt x="589" y="502"/>
                    <a:pt x="581" y="502"/>
                    <a:pt x="569" y="502"/>
                  </a:cubicBezTo>
                  <a:cubicBezTo>
                    <a:pt x="543" y="502"/>
                    <a:pt x="523" y="502"/>
                    <a:pt x="523" y="489"/>
                  </a:cubicBezTo>
                  <a:cubicBezTo>
                    <a:pt x="523" y="486"/>
                    <a:pt x="523" y="484"/>
                    <a:pt x="527" y="471"/>
                  </a:cubicBezTo>
                  <a:cubicBezTo>
                    <a:pt x="557" y="334"/>
                    <a:pt x="588" y="197"/>
                    <a:pt x="619" y="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4" name="Figura a mano libera: forma 536"/>
            <p:cNvSpPr/>
            <p:nvPr/>
          </p:nvSpPr>
          <p:spPr>
            <a:xfrm>
              <a:off x="8536320" y="2841120"/>
              <a:ext cx="96120" cy="125280"/>
            </a:xfrm>
            <a:custGeom>
              <a:avLst/>
              <a:gdLst>
                <a:gd name="textAreaLeft" fmla="*/ 0 w 96120"/>
                <a:gd name="textAreaRight" fmla="*/ 96840 w 96120"/>
                <a:gd name="textAreaTop" fmla="*/ 0 h 125280"/>
                <a:gd name="textAreaBottom" fmla="*/ 126000 h 125280"/>
              </a:gdLst>
              <a:ahLst/>
              <a:rect l="textAreaLeft" t="textAreaTop" r="textAreaRight" b="textAreaBottom"/>
              <a:pathLst>
                <a:path w="269" h="350">
                  <a:moveTo>
                    <a:pt x="100" y="163"/>
                  </a:moveTo>
                  <a:cubicBezTo>
                    <a:pt x="120" y="163"/>
                    <a:pt x="172" y="163"/>
                    <a:pt x="208" y="145"/>
                  </a:cubicBezTo>
                  <a:cubicBezTo>
                    <a:pt x="255" y="123"/>
                    <a:pt x="259" y="77"/>
                    <a:pt x="259" y="66"/>
                  </a:cubicBezTo>
                  <a:cubicBezTo>
                    <a:pt x="259" y="33"/>
                    <a:pt x="233" y="0"/>
                    <a:pt x="184" y="0"/>
                  </a:cubicBezTo>
                  <a:cubicBezTo>
                    <a:pt x="106" y="0"/>
                    <a:pt x="0" y="75"/>
                    <a:pt x="0" y="211"/>
                  </a:cubicBezTo>
                  <a:cubicBezTo>
                    <a:pt x="0" y="288"/>
                    <a:pt x="42" y="350"/>
                    <a:pt x="110" y="350"/>
                  </a:cubicBezTo>
                  <a:cubicBezTo>
                    <a:pt x="212" y="350"/>
                    <a:pt x="269" y="268"/>
                    <a:pt x="269" y="260"/>
                  </a:cubicBezTo>
                  <a:cubicBezTo>
                    <a:pt x="269" y="255"/>
                    <a:pt x="265" y="249"/>
                    <a:pt x="261" y="249"/>
                  </a:cubicBezTo>
                  <a:cubicBezTo>
                    <a:pt x="257" y="249"/>
                    <a:pt x="257" y="251"/>
                    <a:pt x="251" y="257"/>
                  </a:cubicBezTo>
                  <a:cubicBezTo>
                    <a:pt x="198" y="332"/>
                    <a:pt x="120" y="332"/>
                    <a:pt x="112" y="332"/>
                  </a:cubicBezTo>
                  <a:cubicBezTo>
                    <a:pt x="58" y="332"/>
                    <a:pt x="52" y="268"/>
                    <a:pt x="52" y="244"/>
                  </a:cubicBezTo>
                  <a:cubicBezTo>
                    <a:pt x="52" y="233"/>
                    <a:pt x="52" y="211"/>
                    <a:pt x="62" y="163"/>
                  </a:cubicBezTo>
                  <a:cubicBezTo>
                    <a:pt x="74" y="163"/>
                    <a:pt x="87" y="163"/>
                    <a:pt x="100" y="163"/>
                  </a:cubicBezTo>
                  <a:moveTo>
                    <a:pt x="66" y="147"/>
                  </a:moveTo>
                  <a:cubicBezTo>
                    <a:pt x="94" y="29"/>
                    <a:pt x="166" y="18"/>
                    <a:pt x="184" y="18"/>
                  </a:cubicBezTo>
                  <a:cubicBezTo>
                    <a:pt x="217" y="18"/>
                    <a:pt x="235" y="40"/>
                    <a:pt x="235" y="66"/>
                  </a:cubicBezTo>
                  <a:cubicBezTo>
                    <a:pt x="235" y="147"/>
                    <a:pt x="124" y="147"/>
                    <a:pt x="96" y="147"/>
                  </a:cubicBezTo>
                  <a:cubicBezTo>
                    <a:pt x="86" y="147"/>
                    <a:pt x="76" y="147"/>
                    <a:pt x="66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5" name="Figura a mano libera: forma 537"/>
            <p:cNvSpPr/>
            <p:nvPr/>
          </p:nvSpPr>
          <p:spPr>
            <a:xfrm>
              <a:off x="8656200" y="2774520"/>
              <a:ext cx="179640" cy="195120"/>
            </a:xfrm>
            <a:custGeom>
              <a:avLst/>
              <a:gdLst>
                <a:gd name="textAreaLeft" fmla="*/ 0 w 179640"/>
                <a:gd name="textAreaRight" fmla="*/ 180360 w 179640"/>
                <a:gd name="textAreaTop" fmla="*/ 0 h 195120"/>
                <a:gd name="textAreaBottom" fmla="*/ 195840 h 195120"/>
              </a:gdLst>
              <a:ahLst/>
              <a:rect l="textAreaLeft" t="textAreaTop" r="textAreaRight" b="textAreaBottom"/>
              <a:pathLst>
                <a:path w="501" h="544">
                  <a:moveTo>
                    <a:pt x="401" y="88"/>
                  </a:moveTo>
                  <a:cubicBezTo>
                    <a:pt x="437" y="29"/>
                    <a:pt x="465" y="26"/>
                    <a:pt x="491" y="24"/>
                  </a:cubicBezTo>
                  <a:cubicBezTo>
                    <a:pt x="501" y="24"/>
                    <a:pt x="501" y="11"/>
                    <a:pt x="501" y="9"/>
                  </a:cubicBezTo>
                  <a:cubicBezTo>
                    <a:pt x="501" y="2"/>
                    <a:pt x="497" y="0"/>
                    <a:pt x="491" y="0"/>
                  </a:cubicBezTo>
                  <a:cubicBezTo>
                    <a:pt x="473" y="0"/>
                    <a:pt x="453" y="2"/>
                    <a:pt x="435" y="2"/>
                  </a:cubicBezTo>
                  <a:cubicBezTo>
                    <a:pt x="411" y="2"/>
                    <a:pt x="387" y="0"/>
                    <a:pt x="365" y="0"/>
                  </a:cubicBezTo>
                  <a:cubicBezTo>
                    <a:pt x="361" y="0"/>
                    <a:pt x="351" y="0"/>
                    <a:pt x="351" y="15"/>
                  </a:cubicBezTo>
                  <a:cubicBezTo>
                    <a:pt x="351" y="24"/>
                    <a:pt x="357" y="24"/>
                    <a:pt x="363" y="24"/>
                  </a:cubicBezTo>
                  <a:cubicBezTo>
                    <a:pt x="381" y="26"/>
                    <a:pt x="395" y="33"/>
                    <a:pt x="395" y="48"/>
                  </a:cubicBezTo>
                  <a:cubicBezTo>
                    <a:pt x="395" y="62"/>
                    <a:pt x="385" y="77"/>
                    <a:pt x="385" y="79"/>
                  </a:cubicBezTo>
                  <a:cubicBezTo>
                    <a:pt x="313" y="205"/>
                    <a:pt x="241" y="330"/>
                    <a:pt x="170" y="456"/>
                  </a:cubicBezTo>
                  <a:cubicBezTo>
                    <a:pt x="154" y="319"/>
                    <a:pt x="138" y="183"/>
                    <a:pt x="122" y="46"/>
                  </a:cubicBezTo>
                  <a:cubicBezTo>
                    <a:pt x="122" y="33"/>
                    <a:pt x="138" y="24"/>
                    <a:pt x="170" y="24"/>
                  </a:cubicBezTo>
                  <a:cubicBezTo>
                    <a:pt x="180" y="24"/>
                    <a:pt x="188" y="24"/>
                    <a:pt x="188" y="9"/>
                  </a:cubicBezTo>
                  <a:cubicBezTo>
                    <a:pt x="188" y="2"/>
                    <a:pt x="182" y="0"/>
                    <a:pt x="178" y="0"/>
                  </a:cubicBezTo>
                  <a:cubicBezTo>
                    <a:pt x="150" y="0"/>
                    <a:pt x="120" y="2"/>
                    <a:pt x="90" y="2"/>
                  </a:cubicBezTo>
                  <a:cubicBezTo>
                    <a:pt x="78" y="2"/>
                    <a:pt x="64" y="2"/>
                    <a:pt x="52" y="2"/>
                  </a:cubicBezTo>
                  <a:cubicBezTo>
                    <a:pt x="40" y="2"/>
                    <a:pt x="26" y="0"/>
                    <a:pt x="14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4"/>
                    <a:pt x="8" y="24"/>
                    <a:pt x="18" y="24"/>
                  </a:cubicBezTo>
                  <a:cubicBezTo>
                    <a:pt x="58" y="24"/>
                    <a:pt x="58" y="31"/>
                    <a:pt x="60" y="51"/>
                  </a:cubicBezTo>
                  <a:cubicBezTo>
                    <a:pt x="78" y="209"/>
                    <a:pt x="97" y="368"/>
                    <a:pt x="116" y="526"/>
                  </a:cubicBezTo>
                  <a:cubicBezTo>
                    <a:pt x="118" y="541"/>
                    <a:pt x="122" y="544"/>
                    <a:pt x="130" y="544"/>
                  </a:cubicBezTo>
                  <a:cubicBezTo>
                    <a:pt x="142" y="544"/>
                    <a:pt x="144" y="539"/>
                    <a:pt x="150" y="528"/>
                  </a:cubicBezTo>
                  <a:cubicBezTo>
                    <a:pt x="233" y="381"/>
                    <a:pt x="317" y="235"/>
                    <a:pt x="401" y="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86" name="Gruppo 538"/>
          <p:cNvGrpSpPr/>
          <p:nvPr/>
        </p:nvGrpSpPr>
        <p:grpSpPr>
          <a:xfrm>
            <a:off x="5776920" y="4761360"/>
            <a:ext cx="3057120" cy="280080"/>
            <a:chOff x="5776920" y="4761360"/>
            <a:chExt cx="3057120" cy="280080"/>
          </a:xfrm>
        </p:grpSpPr>
        <p:sp>
          <p:nvSpPr>
            <p:cNvPr id="387" name="Figura a mano libera: forma 539"/>
            <p:cNvSpPr/>
            <p:nvPr/>
          </p:nvSpPr>
          <p:spPr>
            <a:xfrm>
              <a:off x="5779800" y="4776120"/>
              <a:ext cx="3040560" cy="250560"/>
            </a:xfrm>
            <a:custGeom>
              <a:avLst/>
              <a:gdLst>
                <a:gd name="textAreaLeft" fmla="*/ 0 w 3040560"/>
                <a:gd name="textAreaRight" fmla="*/ 3041280 w 3040560"/>
                <a:gd name="textAreaTop" fmla="*/ 0 h 250560"/>
                <a:gd name="textAreaBottom" fmla="*/ 251280 h 250560"/>
              </a:gdLst>
              <a:ahLst/>
              <a:rect l="textAreaLeft" t="textAreaTop" r="textAreaRight" b="textAreaBottom"/>
              <a:pathLst>
                <a:path w="8448" h="698">
                  <a:moveTo>
                    <a:pt x="4225" y="698"/>
                  </a:moveTo>
                  <a:cubicBezTo>
                    <a:pt x="2817" y="698"/>
                    <a:pt x="1408" y="698"/>
                    <a:pt x="0" y="698"/>
                  </a:cubicBezTo>
                  <a:cubicBezTo>
                    <a:pt x="0" y="465"/>
                    <a:pt x="0" y="233"/>
                    <a:pt x="0" y="0"/>
                  </a:cubicBezTo>
                  <a:cubicBezTo>
                    <a:pt x="2816" y="0"/>
                    <a:pt x="5632" y="0"/>
                    <a:pt x="8448" y="0"/>
                  </a:cubicBezTo>
                  <a:cubicBezTo>
                    <a:pt x="8448" y="233"/>
                    <a:pt x="8448" y="465"/>
                    <a:pt x="8448" y="698"/>
                  </a:cubicBezTo>
                  <a:cubicBezTo>
                    <a:pt x="7040" y="698"/>
                    <a:pt x="5633" y="698"/>
                    <a:pt x="4225" y="69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8" name="Figura a mano libera: forma 540"/>
            <p:cNvSpPr/>
            <p:nvPr/>
          </p:nvSpPr>
          <p:spPr>
            <a:xfrm>
              <a:off x="5776920" y="4766400"/>
              <a:ext cx="110880" cy="198360"/>
            </a:xfrm>
            <a:custGeom>
              <a:avLst/>
              <a:gdLst>
                <a:gd name="textAreaLeft" fmla="*/ 0 w 110880"/>
                <a:gd name="textAreaRight" fmla="*/ 111600 w 110880"/>
                <a:gd name="textAreaTop" fmla="*/ 0 h 198360"/>
                <a:gd name="textAreaBottom" fmla="*/ 199080 h 198360"/>
              </a:gdLst>
              <a:ahLst/>
              <a:rect l="textAreaLeft" t="textAreaTop" r="textAreaRight" b="textAreaBottom"/>
              <a:pathLst>
                <a:path w="310" h="553">
                  <a:moveTo>
                    <a:pt x="310" y="278"/>
                  </a:moveTo>
                  <a:cubicBezTo>
                    <a:pt x="310" y="213"/>
                    <a:pt x="305" y="149"/>
                    <a:pt x="280" y="89"/>
                  </a:cubicBezTo>
                  <a:cubicBezTo>
                    <a:pt x="247" y="14"/>
                    <a:pt x="186" y="0"/>
                    <a:pt x="155" y="0"/>
                  </a:cubicBezTo>
                  <a:cubicBezTo>
                    <a:pt x="111" y="0"/>
                    <a:pt x="56" y="21"/>
                    <a:pt x="27" y="96"/>
                  </a:cubicBezTo>
                  <a:cubicBezTo>
                    <a:pt x="4" y="151"/>
                    <a:pt x="0" y="213"/>
                    <a:pt x="0" y="278"/>
                  </a:cubicBezTo>
                  <a:cubicBezTo>
                    <a:pt x="0" y="340"/>
                    <a:pt x="2" y="411"/>
                    <a:pt x="33" y="473"/>
                  </a:cubicBezTo>
                  <a:cubicBezTo>
                    <a:pt x="65" y="537"/>
                    <a:pt x="117" y="553"/>
                    <a:pt x="155" y="553"/>
                  </a:cubicBezTo>
                  <a:cubicBezTo>
                    <a:pt x="195" y="553"/>
                    <a:pt x="249" y="537"/>
                    <a:pt x="282" y="461"/>
                  </a:cubicBezTo>
                  <a:cubicBezTo>
                    <a:pt x="305" y="404"/>
                    <a:pt x="310" y="342"/>
                    <a:pt x="310" y="278"/>
                  </a:cubicBezTo>
                  <a:moveTo>
                    <a:pt x="155" y="537"/>
                  </a:moveTo>
                  <a:cubicBezTo>
                    <a:pt x="125" y="537"/>
                    <a:pt x="82" y="516"/>
                    <a:pt x="69" y="438"/>
                  </a:cubicBezTo>
                  <a:cubicBezTo>
                    <a:pt x="61" y="390"/>
                    <a:pt x="61" y="317"/>
                    <a:pt x="61" y="268"/>
                  </a:cubicBezTo>
                  <a:cubicBezTo>
                    <a:pt x="61" y="218"/>
                    <a:pt x="61" y="165"/>
                    <a:pt x="67" y="122"/>
                  </a:cubicBezTo>
                  <a:cubicBezTo>
                    <a:pt x="82" y="25"/>
                    <a:pt x="136" y="18"/>
                    <a:pt x="155" y="18"/>
                  </a:cubicBezTo>
                  <a:cubicBezTo>
                    <a:pt x="178" y="18"/>
                    <a:pt x="226" y="32"/>
                    <a:pt x="241" y="112"/>
                  </a:cubicBezTo>
                  <a:cubicBezTo>
                    <a:pt x="249" y="158"/>
                    <a:pt x="249" y="218"/>
                    <a:pt x="249" y="268"/>
                  </a:cubicBezTo>
                  <a:cubicBezTo>
                    <a:pt x="249" y="330"/>
                    <a:pt x="249" y="383"/>
                    <a:pt x="241" y="436"/>
                  </a:cubicBezTo>
                  <a:cubicBezTo>
                    <a:pt x="230" y="512"/>
                    <a:pt x="188" y="537"/>
                    <a:pt x="155" y="53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9" name="Figura a mano libera: forma 541"/>
            <p:cNvSpPr/>
            <p:nvPr/>
          </p:nvSpPr>
          <p:spPr>
            <a:xfrm>
              <a:off x="5921640" y="4928040"/>
              <a:ext cx="27000" cy="30600"/>
            </a:xfrm>
            <a:custGeom>
              <a:avLst/>
              <a:gdLst>
                <a:gd name="textAreaLeft" fmla="*/ 0 w 27000"/>
                <a:gd name="textAreaRight" fmla="*/ 27720 w 27000"/>
                <a:gd name="textAreaTop" fmla="*/ 0 h 30600"/>
                <a:gd name="textAreaBottom" fmla="*/ 31320 h 30600"/>
              </a:gdLst>
              <a:ahLst/>
              <a:rect l="textAreaLeft" t="textAreaTop" r="textAreaRight" b="textAreaBottom"/>
              <a:pathLst>
                <a:path w="77" h="87">
                  <a:moveTo>
                    <a:pt x="77" y="44"/>
                  </a:moveTo>
                  <a:cubicBezTo>
                    <a:pt x="77" y="21"/>
                    <a:pt x="61" y="0"/>
                    <a:pt x="40" y="0"/>
                  </a:cubicBezTo>
                  <a:cubicBezTo>
                    <a:pt x="19" y="0"/>
                    <a:pt x="0" y="21"/>
                    <a:pt x="0" y="44"/>
                  </a:cubicBezTo>
                  <a:cubicBezTo>
                    <a:pt x="0" y="67"/>
                    <a:pt x="19" y="87"/>
                    <a:pt x="40" y="87"/>
                  </a:cubicBezTo>
                  <a:cubicBezTo>
                    <a:pt x="61" y="87"/>
                    <a:pt x="77" y="67"/>
                    <a:pt x="77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3680" bIns="-136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0" name="Figura a mano libera: forma 542"/>
            <p:cNvSpPr/>
            <p:nvPr/>
          </p:nvSpPr>
          <p:spPr>
            <a:xfrm>
              <a:off x="5987160" y="4763880"/>
              <a:ext cx="113040" cy="200880"/>
            </a:xfrm>
            <a:custGeom>
              <a:avLst/>
              <a:gdLst>
                <a:gd name="textAreaLeft" fmla="*/ 0 w 113040"/>
                <a:gd name="textAreaRight" fmla="*/ 113760 w 113040"/>
                <a:gd name="textAreaTop" fmla="*/ 0 h 200880"/>
                <a:gd name="textAreaBottom" fmla="*/ 201600 h 200880"/>
              </a:gdLst>
              <a:ahLst/>
              <a:rect l="textAreaLeft" t="textAreaTop" r="textAreaRight" b="textAreaBottom"/>
              <a:pathLst>
                <a:path w="316" h="560">
                  <a:moveTo>
                    <a:pt x="310" y="53"/>
                  </a:moveTo>
                  <a:cubicBezTo>
                    <a:pt x="316" y="44"/>
                    <a:pt x="316" y="41"/>
                    <a:pt x="316" y="25"/>
                  </a:cubicBezTo>
                  <a:cubicBezTo>
                    <a:pt x="257" y="25"/>
                    <a:pt x="197" y="25"/>
                    <a:pt x="138" y="25"/>
                  </a:cubicBezTo>
                  <a:cubicBezTo>
                    <a:pt x="48" y="25"/>
                    <a:pt x="46" y="14"/>
                    <a:pt x="44" y="0"/>
                  </a:cubicBezTo>
                  <a:cubicBezTo>
                    <a:pt x="38" y="0"/>
                    <a:pt x="31" y="0"/>
                    <a:pt x="25" y="0"/>
                  </a:cubicBezTo>
                  <a:cubicBezTo>
                    <a:pt x="17" y="55"/>
                    <a:pt x="8" y="110"/>
                    <a:pt x="0" y="165"/>
                  </a:cubicBezTo>
                  <a:cubicBezTo>
                    <a:pt x="6" y="165"/>
                    <a:pt x="13" y="165"/>
                    <a:pt x="19" y="165"/>
                  </a:cubicBezTo>
                  <a:cubicBezTo>
                    <a:pt x="21" y="151"/>
                    <a:pt x="27" y="101"/>
                    <a:pt x="38" y="92"/>
                  </a:cubicBezTo>
                  <a:cubicBezTo>
                    <a:pt x="42" y="87"/>
                    <a:pt x="100" y="87"/>
                    <a:pt x="109" y="87"/>
                  </a:cubicBezTo>
                  <a:cubicBezTo>
                    <a:pt x="160" y="87"/>
                    <a:pt x="211" y="87"/>
                    <a:pt x="261" y="87"/>
                  </a:cubicBezTo>
                  <a:cubicBezTo>
                    <a:pt x="253" y="99"/>
                    <a:pt x="195" y="188"/>
                    <a:pt x="180" y="213"/>
                  </a:cubicBezTo>
                  <a:cubicBezTo>
                    <a:pt x="113" y="324"/>
                    <a:pt x="88" y="434"/>
                    <a:pt x="88" y="516"/>
                  </a:cubicBezTo>
                  <a:cubicBezTo>
                    <a:pt x="88" y="525"/>
                    <a:pt x="89" y="560"/>
                    <a:pt x="123" y="560"/>
                  </a:cubicBezTo>
                  <a:cubicBezTo>
                    <a:pt x="158" y="560"/>
                    <a:pt x="157" y="525"/>
                    <a:pt x="157" y="516"/>
                  </a:cubicBezTo>
                  <a:cubicBezTo>
                    <a:pt x="157" y="503"/>
                    <a:pt x="157" y="489"/>
                    <a:pt x="157" y="475"/>
                  </a:cubicBezTo>
                  <a:cubicBezTo>
                    <a:pt x="157" y="431"/>
                    <a:pt x="159" y="388"/>
                    <a:pt x="165" y="344"/>
                  </a:cubicBezTo>
                  <a:cubicBezTo>
                    <a:pt x="167" y="326"/>
                    <a:pt x="178" y="255"/>
                    <a:pt x="209" y="207"/>
                  </a:cubicBezTo>
                  <a:cubicBezTo>
                    <a:pt x="243" y="155"/>
                    <a:pt x="276" y="104"/>
                    <a:pt x="310" y="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1" name="Figura a mano libera: forma 543"/>
            <p:cNvSpPr/>
            <p:nvPr/>
          </p:nvSpPr>
          <p:spPr>
            <a:xfrm>
              <a:off x="6115680" y="4761360"/>
              <a:ext cx="264240" cy="197640"/>
            </a:xfrm>
            <a:custGeom>
              <a:avLst/>
              <a:gdLst>
                <a:gd name="textAreaLeft" fmla="*/ 0 w 264240"/>
                <a:gd name="textAreaRight" fmla="*/ 264960 w 264240"/>
                <a:gd name="textAreaTop" fmla="*/ 0 h 197640"/>
                <a:gd name="textAreaBottom" fmla="*/ 198360 h 197640"/>
              </a:gdLst>
              <a:ahLst/>
              <a:rect l="textAreaLeft" t="textAreaTop" r="textAreaRight" b="textAreaBottom"/>
              <a:pathLst>
                <a:path w="736" h="551">
                  <a:moveTo>
                    <a:pt x="650" y="62"/>
                  </a:moveTo>
                  <a:cubicBezTo>
                    <a:pt x="657" y="34"/>
                    <a:pt x="657" y="25"/>
                    <a:pt x="713" y="25"/>
                  </a:cubicBezTo>
                  <a:cubicBezTo>
                    <a:pt x="730" y="25"/>
                    <a:pt x="736" y="25"/>
                    <a:pt x="736" y="9"/>
                  </a:cubicBezTo>
                  <a:cubicBezTo>
                    <a:pt x="736" y="0"/>
                    <a:pt x="728" y="0"/>
                    <a:pt x="717" y="0"/>
                  </a:cubicBezTo>
                  <a:cubicBezTo>
                    <a:pt x="685" y="0"/>
                    <a:pt x="652" y="0"/>
                    <a:pt x="619" y="0"/>
                  </a:cubicBezTo>
                  <a:cubicBezTo>
                    <a:pt x="600" y="0"/>
                    <a:pt x="600" y="0"/>
                    <a:pt x="590" y="16"/>
                  </a:cubicBezTo>
                  <a:cubicBezTo>
                    <a:pt x="501" y="169"/>
                    <a:pt x="411" y="322"/>
                    <a:pt x="322" y="475"/>
                  </a:cubicBezTo>
                  <a:cubicBezTo>
                    <a:pt x="303" y="323"/>
                    <a:pt x="284" y="171"/>
                    <a:pt x="266" y="18"/>
                  </a:cubicBezTo>
                  <a:cubicBezTo>
                    <a:pt x="264" y="0"/>
                    <a:pt x="261" y="0"/>
                    <a:pt x="243" y="0"/>
                  </a:cubicBezTo>
                  <a:cubicBezTo>
                    <a:pt x="209" y="0"/>
                    <a:pt x="176" y="0"/>
                    <a:pt x="142" y="0"/>
                  </a:cubicBezTo>
                  <a:cubicBezTo>
                    <a:pt x="128" y="0"/>
                    <a:pt x="119" y="0"/>
                    <a:pt x="119" y="16"/>
                  </a:cubicBezTo>
                  <a:cubicBezTo>
                    <a:pt x="119" y="25"/>
                    <a:pt x="125" y="25"/>
                    <a:pt x="140" y="25"/>
                  </a:cubicBezTo>
                  <a:cubicBezTo>
                    <a:pt x="151" y="25"/>
                    <a:pt x="163" y="25"/>
                    <a:pt x="174" y="28"/>
                  </a:cubicBezTo>
                  <a:cubicBezTo>
                    <a:pt x="184" y="28"/>
                    <a:pt x="188" y="32"/>
                    <a:pt x="188" y="39"/>
                  </a:cubicBezTo>
                  <a:cubicBezTo>
                    <a:pt x="188" y="44"/>
                    <a:pt x="188" y="46"/>
                    <a:pt x="186" y="55"/>
                  </a:cubicBezTo>
                  <a:cubicBezTo>
                    <a:pt x="155" y="191"/>
                    <a:pt x="123" y="327"/>
                    <a:pt x="92" y="464"/>
                  </a:cubicBezTo>
                  <a:cubicBezTo>
                    <a:pt x="86" y="496"/>
                    <a:pt x="73" y="523"/>
                    <a:pt x="13" y="525"/>
                  </a:cubicBezTo>
                  <a:cubicBezTo>
                    <a:pt x="10" y="525"/>
                    <a:pt x="0" y="525"/>
                    <a:pt x="0" y="539"/>
                  </a:cubicBezTo>
                  <a:cubicBezTo>
                    <a:pt x="0" y="548"/>
                    <a:pt x="4" y="551"/>
                    <a:pt x="10" y="551"/>
                  </a:cubicBezTo>
                  <a:cubicBezTo>
                    <a:pt x="33" y="551"/>
                    <a:pt x="59" y="548"/>
                    <a:pt x="84" y="548"/>
                  </a:cubicBezTo>
                  <a:cubicBezTo>
                    <a:pt x="109" y="548"/>
                    <a:pt x="136" y="551"/>
                    <a:pt x="159" y="551"/>
                  </a:cubicBezTo>
                  <a:cubicBezTo>
                    <a:pt x="163" y="551"/>
                    <a:pt x="174" y="551"/>
                    <a:pt x="174" y="535"/>
                  </a:cubicBezTo>
                  <a:cubicBezTo>
                    <a:pt x="174" y="525"/>
                    <a:pt x="165" y="525"/>
                    <a:pt x="159" y="525"/>
                  </a:cubicBezTo>
                  <a:cubicBezTo>
                    <a:pt x="117" y="523"/>
                    <a:pt x="109" y="507"/>
                    <a:pt x="109" y="489"/>
                  </a:cubicBezTo>
                  <a:cubicBezTo>
                    <a:pt x="109" y="484"/>
                    <a:pt x="111" y="480"/>
                    <a:pt x="113" y="470"/>
                  </a:cubicBezTo>
                  <a:cubicBezTo>
                    <a:pt x="146" y="324"/>
                    <a:pt x="178" y="178"/>
                    <a:pt x="211" y="32"/>
                  </a:cubicBezTo>
                  <a:cubicBezTo>
                    <a:pt x="212" y="32"/>
                    <a:pt x="213" y="32"/>
                    <a:pt x="213" y="32"/>
                  </a:cubicBezTo>
                  <a:cubicBezTo>
                    <a:pt x="234" y="199"/>
                    <a:pt x="255" y="366"/>
                    <a:pt x="276" y="532"/>
                  </a:cubicBezTo>
                  <a:cubicBezTo>
                    <a:pt x="278" y="542"/>
                    <a:pt x="278" y="551"/>
                    <a:pt x="287" y="551"/>
                  </a:cubicBezTo>
                  <a:cubicBezTo>
                    <a:pt x="295" y="551"/>
                    <a:pt x="299" y="542"/>
                    <a:pt x="303" y="535"/>
                  </a:cubicBezTo>
                  <a:cubicBezTo>
                    <a:pt x="402" y="365"/>
                    <a:pt x="501" y="195"/>
                    <a:pt x="600" y="25"/>
                  </a:cubicBezTo>
                  <a:cubicBezTo>
                    <a:pt x="565" y="179"/>
                    <a:pt x="531" y="333"/>
                    <a:pt x="496" y="486"/>
                  </a:cubicBezTo>
                  <a:cubicBezTo>
                    <a:pt x="489" y="519"/>
                    <a:pt x="487" y="525"/>
                    <a:pt x="429" y="525"/>
                  </a:cubicBezTo>
                  <a:cubicBezTo>
                    <a:pt x="416" y="525"/>
                    <a:pt x="408" y="525"/>
                    <a:pt x="408" y="539"/>
                  </a:cubicBezTo>
                  <a:cubicBezTo>
                    <a:pt x="408" y="551"/>
                    <a:pt x="418" y="551"/>
                    <a:pt x="420" y="551"/>
                  </a:cubicBezTo>
                  <a:cubicBezTo>
                    <a:pt x="439" y="551"/>
                    <a:pt x="489" y="548"/>
                    <a:pt x="510" y="548"/>
                  </a:cubicBezTo>
                  <a:cubicBezTo>
                    <a:pt x="542" y="548"/>
                    <a:pt x="573" y="551"/>
                    <a:pt x="602" y="551"/>
                  </a:cubicBezTo>
                  <a:cubicBezTo>
                    <a:pt x="607" y="551"/>
                    <a:pt x="617" y="551"/>
                    <a:pt x="617" y="535"/>
                  </a:cubicBezTo>
                  <a:cubicBezTo>
                    <a:pt x="617" y="525"/>
                    <a:pt x="611" y="525"/>
                    <a:pt x="596" y="525"/>
                  </a:cubicBezTo>
                  <a:cubicBezTo>
                    <a:pt x="569" y="525"/>
                    <a:pt x="548" y="525"/>
                    <a:pt x="548" y="509"/>
                  </a:cubicBezTo>
                  <a:cubicBezTo>
                    <a:pt x="548" y="507"/>
                    <a:pt x="548" y="505"/>
                    <a:pt x="552" y="491"/>
                  </a:cubicBezTo>
                  <a:cubicBezTo>
                    <a:pt x="585" y="348"/>
                    <a:pt x="618" y="205"/>
                    <a:pt x="650" y="6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2" name="Figura a mano libera: forma 544"/>
            <p:cNvSpPr/>
            <p:nvPr/>
          </p:nvSpPr>
          <p:spPr>
            <a:xfrm>
              <a:off x="6402600" y="4831560"/>
              <a:ext cx="100080" cy="12996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129960"/>
                <a:gd name="textAreaBottom" fmla="*/ 130680 h 129960"/>
              </a:gdLst>
              <a:ahLst/>
              <a:rect l="textAreaLeft" t="textAreaTop" r="textAreaRight" b="textAreaBottom"/>
              <a:pathLst>
                <a:path w="280" h="363">
                  <a:moveTo>
                    <a:pt x="102" y="170"/>
                  </a:moveTo>
                  <a:cubicBezTo>
                    <a:pt x="123" y="170"/>
                    <a:pt x="178" y="168"/>
                    <a:pt x="215" y="151"/>
                  </a:cubicBezTo>
                  <a:cubicBezTo>
                    <a:pt x="266" y="126"/>
                    <a:pt x="270" y="78"/>
                    <a:pt x="270" y="67"/>
                  </a:cubicBezTo>
                  <a:cubicBezTo>
                    <a:pt x="270" y="32"/>
                    <a:pt x="243" y="0"/>
                    <a:pt x="192" y="0"/>
                  </a:cubicBezTo>
                  <a:cubicBezTo>
                    <a:pt x="111" y="0"/>
                    <a:pt x="0" y="78"/>
                    <a:pt x="0" y="218"/>
                  </a:cubicBezTo>
                  <a:cubicBezTo>
                    <a:pt x="0" y="301"/>
                    <a:pt x="42" y="363"/>
                    <a:pt x="115" y="363"/>
                  </a:cubicBezTo>
                  <a:cubicBezTo>
                    <a:pt x="220" y="363"/>
                    <a:pt x="280" y="278"/>
                    <a:pt x="280" y="268"/>
                  </a:cubicBezTo>
                  <a:cubicBezTo>
                    <a:pt x="280" y="264"/>
                    <a:pt x="276" y="259"/>
                    <a:pt x="272" y="259"/>
                  </a:cubicBezTo>
                  <a:cubicBezTo>
                    <a:pt x="268" y="259"/>
                    <a:pt x="268" y="259"/>
                    <a:pt x="264" y="266"/>
                  </a:cubicBezTo>
                  <a:cubicBezTo>
                    <a:pt x="205" y="346"/>
                    <a:pt x="125" y="346"/>
                    <a:pt x="115" y="346"/>
                  </a:cubicBezTo>
                  <a:cubicBezTo>
                    <a:pt x="59" y="346"/>
                    <a:pt x="52" y="278"/>
                    <a:pt x="52" y="252"/>
                  </a:cubicBezTo>
                  <a:cubicBezTo>
                    <a:pt x="52" y="243"/>
                    <a:pt x="52" y="218"/>
                    <a:pt x="63" y="170"/>
                  </a:cubicBezTo>
                  <a:cubicBezTo>
                    <a:pt x="76" y="170"/>
                    <a:pt x="89" y="170"/>
                    <a:pt x="102" y="170"/>
                  </a:cubicBezTo>
                  <a:moveTo>
                    <a:pt x="69" y="151"/>
                  </a:moveTo>
                  <a:cubicBezTo>
                    <a:pt x="96" y="30"/>
                    <a:pt x="172" y="16"/>
                    <a:pt x="192" y="16"/>
                  </a:cubicBezTo>
                  <a:cubicBezTo>
                    <a:pt x="226" y="16"/>
                    <a:pt x="247" y="41"/>
                    <a:pt x="247" y="67"/>
                  </a:cubicBezTo>
                  <a:cubicBezTo>
                    <a:pt x="247" y="151"/>
                    <a:pt x="128" y="151"/>
                    <a:pt x="98" y="151"/>
                  </a:cubicBezTo>
                  <a:cubicBezTo>
                    <a:pt x="89" y="151"/>
                    <a:pt x="79" y="151"/>
                    <a:pt x="6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3" name="Figura a mano libera: forma 545"/>
            <p:cNvSpPr/>
            <p:nvPr/>
          </p:nvSpPr>
          <p:spPr>
            <a:xfrm>
              <a:off x="6528240" y="4761360"/>
              <a:ext cx="187560" cy="203400"/>
            </a:xfrm>
            <a:custGeom>
              <a:avLst/>
              <a:gdLst>
                <a:gd name="textAreaLeft" fmla="*/ 0 w 187560"/>
                <a:gd name="textAreaRight" fmla="*/ 188280 w 187560"/>
                <a:gd name="textAreaTop" fmla="*/ 0 h 203400"/>
                <a:gd name="textAreaBottom" fmla="*/ 204120 h 203400"/>
              </a:gdLst>
              <a:ahLst/>
              <a:rect l="textAreaLeft" t="textAreaTop" r="textAreaRight" b="textAreaBottom"/>
              <a:pathLst>
                <a:path w="523" h="567">
                  <a:moveTo>
                    <a:pt x="420" y="92"/>
                  </a:moveTo>
                  <a:cubicBezTo>
                    <a:pt x="456" y="30"/>
                    <a:pt x="487" y="28"/>
                    <a:pt x="515" y="25"/>
                  </a:cubicBezTo>
                  <a:cubicBezTo>
                    <a:pt x="523" y="25"/>
                    <a:pt x="523" y="11"/>
                    <a:pt x="523" y="9"/>
                  </a:cubicBezTo>
                  <a:cubicBezTo>
                    <a:pt x="523" y="5"/>
                    <a:pt x="519" y="0"/>
                    <a:pt x="515" y="0"/>
                  </a:cubicBezTo>
                  <a:cubicBezTo>
                    <a:pt x="494" y="0"/>
                    <a:pt x="473" y="2"/>
                    <a:pt x="454" y="2"/>
                  </a:cubicBezTo>
                  <a:cubicBezTo>
                    <a:pt x="429" y="2"/>
                    <a:pt x="404" y="0"/>
                    <a:pt x="381" y="0"/>
                  </a:cubicBezTo>
                  <a:cubicBezTo>
                    <a:pt x="376" y="0"/>
                    <a:pt x="366" y="0"/>
                    <a:pt x="366" y="16"/>
                  </a:cubicBezTo>
                  <a:cubicBezTo>
                    <a:pt x="366" y="25"/>
                    <a:pt x="372" y="25"/>
                    <a:pt x="379" y="25"/>
                  </a:cubicBezTo>
                  <a:cubicBezTo>
                    <a:pt x="397" y="28"/>
                    <a:pt x="412" y="34"/>
                    <a:pt x="412" y="53"/>
                  </a:cubicBezTo>
                  <a:cubicBezTo>
                    <a:pt x="412" y="64"/>
                    <a:pt x="405" y="73"/>
                    <a:pt x="402" y="83"/>
                  </a:cubicBezTo>
                  <a:cubicBezTo>
                    <a:pt x="326" y="213"/>
                    <a:pt x="251" y="344"/>
                    <a:pt x="176" y="475"/>
                  </a:cubicBezTo>
                  <a:cubicBezTo>
                    <a:pt x="159" y="333"/>
                    <a:pt x="142" y="192"/>
                    <a:pt x="125" y="50"/>
                  </a:cubicBezTo>
                  <a:cubicBezTo>
                    <a:pt x="125" y="37"/>
                    <a:pt x="142" y="25"/>
                    <a:pt x="176" y="25"/>
                  </a:cubicBezTo>
                  <a:cubicBezTo>
                    <a:pt x="186" y="25"/>
                    <a:pt x="195" y="25"/>
                    <a:pt x="195" y="9"/>
                  </a:cubicBezTo>
                  <a:cubicBezTo>
                    <a:pt x="195" y="2"/>
                    <a:pt x="188" y="0"/>
                    <a:pt x="184" y="0"/>
                  </a:cubicBezTo>
                  <a:cubicBezTo>
                    <a:pt x="155" y="0"/>
                    <a:pt x="123" y="2"/>
                    <a:pt x="94" y="2"/>
                  </a:cubicBezTo>
                  <a:cubicBezTo>
                    <a:pt x="79" y="2"/>
                    <a:pt x="66" y="2"/>
                    <a:pt x="52" y="2"/>
                  </a:cubicBezTo>
                  <a:cubicBezTo>
                    <a:pt x="39" y="2"/>
                    <a:pt x="25" y="0"/>
                    <a:pt x="13" y="0"/>
                  </a:cubicBezTo>
                  <a:cubicBezTo>
                    <a:pt x="8" y="0"/>
                    <a:pt x="0" y="0"/>
                    <a:pt x="0" y="16"/>
                  </a:cubicBezTo>
                  <a:cubicBezTo>
                    <a:pt x="0" y="25"/>
                    <a:pt x="6" y="25"/>
                    <a:pt x="17" y="25"/>
                  </a:cubicBezTo>
                  <a:cubicBezTo>
                    <a:pt x="59" y="25"/>
                    <a:pt x="59" y="32"/>
                    <a:pt x="63" y="53"/>
                  </a:cubicBezTo>
                  <a:cubicBezTo>
                    <a:pt x="82" y="218"/>
                    <a:pt x="100" y="383"/>
                    <a:pt x="119" y="548"/>
                  </a:cubicBezTo>
                  <a:cubicBezTo>
                    <a:pt x="121" y="564"/>
                    <a:pt x="125" y="567"/>
                    <a:pt x="134" y="567"/>
                  </a:cubicBezTo>
                  <a:cubicBezTo>
                    <a:pt x="146" y="567"/>
                    <a:pt x="149" y="564"/>
                    <a:pt x="155" y="553"/>
                  </a:cubicBezTo>
                  <a:cubicBezTo>
                    <a:pt x="243" y="399"/>
                    <a:pt x="332" y="246"/>
                    <a:pt x="420" y="9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4" name="Figura a mano libera: forma 546"/>
            <p:cNvSpPr/>
            <p:nvPr/>
          </p:nvSpPr>
          <p:spPr>
            <a:xfrm>
              <a:off x="6822000" y="4802760"/>
              <a:ext cx="160560" cy="167760"/>
            </a:xfrm>
            <a:custGeom>
              <a:avLst/>
              <a:gdLst>
                <a:gd name="textAreaLeft" fmla="*/ 0 w 160560"/>
                <a:gd name="textAreaRight" fmla="*/ 161280 w 160560"/>
                <a:gd name="textAreaTop" fmla="*/ 0 h 167760"/>
                <a:gd name="textAreaBottom" fmla="*/ 168480 h 167760"/>
              </a:gdLst>
              <a:ahLst/>
              <a:rect l="textAreaLeft" t="textAreaTop" r="textAreaRight" b="textAreaBottom"/>
              <a:pathLst>
                <a:path w="448" h="468">
                  <a:moveTo>
                    <a:pt x="435" y="34"/>
                  </a:moveTo>
                  <a:cubicBezTo>
                    <a:pt x="443" y="30"/>
                    <a:pt x="448" y="25"/>
                    <a:pt x="448" y="16"/>
                  </a:cubicBezTo>
                  <a:cubicBezTo>
                    <a:pt x="448" y="7"/>
                    <a:pt x="441" y="0"/>
                    <a:pt x="433" y="0"/>
                  </a:cubicBezTo>
                  <a:cubicBezTo>
                    <a:pt x="431" y="0"/>
                    <a:pt x="431" y="0"/>
                    <a:pt x="420" y="7"/>
                  </a:cubicBezTo>
                  <a:cubicBezTo>
                    <a:pt x="284" y="76"/>
                    <a:pt x="149" y="146"/>
                    <a:pt x="13" y="216"/>
                  </a:cubicBezTo>
                  <a:cubicBezTo>
                    <a:pt x="6" y="220"/>
                    <a:pt x="0" y="225"/>
                    <a:pt x="0" y="234"/>
                  </a:cubicBezTo>
                  <a:cubicBezTo>
                    <a:pt x="0" y="243"/>
                    <a:pt x="6" y="248"/>
                    <a:pt x="13" y="252"/>
                  </a:cubicBezTo>
                  <a:cubicBezTo>
                    <a:pt x="149" y="322"/>
                    <a:pt x="284" y="392"/>
                    <a:pt x="420" y="461"/>
                  </a:cubicBezTo>
                  <a:cubicBezTo>
                    <a:pt x="431" y="468"/>
                    <a:pt x="431" y="468"/>
                    <a:pt x="433" y="468"/>
                  </a:cubicBezTo>
                  <a:cubicBezTo>
                    <a:pt x="441" y="468"/>
                    <a:pt x="448" y="460"/>
                    <a:pt x="448" y="452"/>
                  </a:cubicBezTo>
                  <a:cubicBezTo>
                    <a:pt x="448" y="444"/>
                    <a:pt x="443" y="438"/>
                    <a:pt x="435" y="434"/>
                  </a:cubicBezTo>
                  <a:cubicBezTo>
                    <a:pt x="306" y="367"/>
                    <a:pt x="177" y="301"/>
                    <a:pt x="48" y="234"/>
                  </a:cubicBezTo>
                  <a:cubicBezTo>
                    <a:pt x="177" y="168"/>
                    <a:pt x="306" y="101"/>
                    <a:pt x="435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5" name="Figura a mano libera: forma 547"/>
            <p:cNvSpPr/>
            <p:nvPr/>
          </p:nvSpPr>
          <p:spPr>
            <a:xfrm>
              <a:off x="7089480" y="4762080"/>
              <a:ext cx="191160" cy="196560"/>
            </a:xfrm>
            <a:custGeom>
              <a:avLst/>
              <a:gdLst>
                <a:gd name="textAreaLeft" fmla="*/ 0 w 191160"/>
                <a:gd name="textAreaRight" fmla="*/ 191880 w 191160"/>
                <a:gd name="textAreaTop" fmla="*/ 0 h 196560"/>
                <a:gd name="textAreaBottom" fmla="*/ 197280 h 196560"/>
              </a:gdLst>
              <a:ahLst/>
              <a:rect l="textAreaLeft" t="textAreaTop" r="textAreaRight" b="textAreaBottom"/>
              <a:pathLst>
                <a:path w="533" h="548">
                  <a:moveTo>
                    <a:pt x="492" y="360"/>
                  </a:moveTo>
                  <a:cubicBezTo>
                    <a:pt x="494" y="356"/>
                    <a:pt x="496" y="351"/>
                    <a:pt x="496" y="349"/>
                  </a:cubicBezTo>
                  <a:cubicBezTo>
                    <a:pt x="493" y="346"/>
                    <a:pt x="496" y="340"/>
                    <a:pt x="487" y="340"/>
                  </a:cubicBezTo>
                  <a:cubicBezTo>
                    <a:pt x="481" y="340"/>
                    <a:pt x="479" y="344"/>
                    <a:pt x="477" y="349"/>
                  </a:cubicBezTo>
                  <a:cubicBezTo>
                    <a:pt x="429" y="468"/>
                    <a:pt x="402" y="523"/>
                    <a:pt x="276" y="523"/>
                  </a:cubicBezTo>
                  <a:cubicBezTo>
                    <a:pt x="241" y="523"/>
                    <a:pt x="205" y="523"/>
                    <a:pt x="169" y="523"/>
                  </a:cubicBezTo>
                  <a:cubicBezTo>
                    <a:pt x="159" y="523"/>
                    <a:pt x="157" y="523"/>
                    <a:pt x="153" y="521"/>
                  </a:cubicBezTo>
                  <a:cubicBezTo>
                    <a:pt x="146" y="521"/>
                    <a:pt x="144" y="521"/>
                    <a:pt x="144" y="514"/>
                  </a:cubicBezTo>
                  <a:cubicBezTo>
                    <a:pt x="144" y="512"/>
                    <a:pt x="144" y="509"/>
                    <a:pt x="146" y="496"/>
                  </a:cubicBezTo>
                  <a:cubicBezTo>
                    <a:pt x="163" y="422"/>
                    <a:pt x="180" y="349"/>
                    <a:pt x="197" y="275"/>
                  </a:cubicBezTo>
                  <a:cubicBezTo>
                    <a:pt x="221" y="275"/>
                    <a:pt x="245" y="275"/>
                    <a:pt x="270" y="275"/>
                  </a:cubicBezTo>
                  <a:cubicBezTo>
                    <a:pt x="333" y="275"/>
                    <a:pt x="333" y="291"/>
                    <a:pt x="333" y="312"/>
                  </a:cubicBezTo>
                  <a:cubicBezTo>
                    <a:pt x="333" y="319"/>
                    <a:pt x="333" y="328"/>
                    <a:pt x="328" y="351"/>
                  </a:cubicBezTo>
                  <a:cubicBezTo>
                    <a:pt x="326" y="356"/>
                    <a:pt x="324" y="358"/>
                    <a:pt x="324" y="360"/>
                  </a:cubicBezTo>
                  <a:cubicBezTo>
                    <a:pt x="324" y="365"/>
                    <a:pt x="328" y="369"/>
                    <a:pt x="335" y="369"/>
                  </a:cubicBezTo>
                  <a:cubicBezTo>
                    <a:pt x="341" y="369"/>
                    <a:pt x="343" y="365"/>
                    <a:pt x="345" y="353"/>
                  </a:cubicBezTo>
                  <a:cubicBezTo>
                    <a:pt x="359" y="291"/>
                    <a:pt x="373" y="228"/>
                    <a:pt x="387" y="165"/>
                  </a:cubicBezTo>
                  <a:cubicBezTo>
                    <a:pt x="387" y="161"/>
                    <a:pt x="385" y="156"/>
                    <a:pt x="379" y="156"/>
                  </a:cubicBezTo>
                  <a:cubicBezTo>
                    <a:pt x="372" y="156"/>
                    <a:pt x="370" y="161"/>
                    <a:pt x="368" y="172"/>
                  </a:cubicBezTo>
                  <a:cubicBezTo>
                    <a:pt x="353" y="232"/>
                    <a:pt x="341" y="250"/>
                    <a:pt x="272" y="250"/>
                  </a:cubicBezTo>
                  <a:cubicBezTo>
                    <a:pt x="249" y="250"/>
                    <a:pt x="226" y="250"/>
                    <a:pt x="203" y="250"/>
                  </a:cubicBezTo>
                  <a:cubicBezTo>
                    <a:pt x="218" y="186"/>
                    <a:pt x="232" y="122"/>
                    <a:pt x="247" y="57"/>
                  </a:cubicBezTo>
                  <a:cubicBezTo>
                    <a:pt x="253" y="30"/>
                    <a:pt x="255" y="25"/>
                    <a:pt x="287" y="25"/>
                  </a:cubicBezTo>
                  <a:cubicBezTo>
                    <a:pt x="321" y="25"/>
                    <a:pt x="356" y="25"/>
                    <a:pt x="391" y="25"/>
                  </a:cubicBezTo>
                  <a:cubicBezTo>
                    <a:pt x="481" y="25"/>
                    <a:pt x="502" y="48"/>
                    <a:pt x="502" y="115"/>
                  </a:cubicBezTo>
                  <a:cubicBezTo>
                    <a:pt x="502" y="133"/>
                    <a:pt x="502" y="135"/>
                    <a:pt x="500" y="158"/>
                  </a:cubicBezTo>
                  <a:cubicBezTo>
                    <a:pt x="500" y="163"/>
                    <a:pt x="498" y="168"/>
                    <a:pt x="498" y="172"/>
                  </a:cubicBezTo>
                  <a:cubicBezTo>
                    <a:pt x="498" y="177"/>
                    <a:pt x="500" y="181"/>
                    <a:pt x="508" y="181"/>
                  </a:cubicBezTo>
                  <a:cubicBezTo>
                    <a:pt x="515" y="181"/>
                    <a:pt x="517" y="177"/>
                    <a:pt x="519" y="161"/>
                  </a:cubicBezTo>
                  <a:cubicBezTo>
                    <a:pt x="524" y="115"/>
                    <a:pt x="528" y="69"/>
                    <a:pt x="533" y="23"/>
                  </a:cubicBezTo>
                  <a:cubicBezTo>
                    <a:pt x="535" y="0"/>
                    <a:pt x="531" y="0"/>
                    <a:pt x="512" y="0"/>
                  </a:cubicBezTo>
                  <a:cubicBezTo>
                    <a:pt x="389" y="0"/>
                    <a:pt x="266" y="0"/>
                    <a:pt x="142" y="0"/>
                  </a:cubicBezTo>
                  <a:cubicBezTo>
                    <a:pt x="128" y="0"/>
                    <a:pt x="119" y="0"/>
                    <a:pt x="119" y="16"/>
                  </a:cubicBezTo>
                  <a:cubicBezTo>
                    <a:pt x="119" y="25"/>
                    <a:pt x="125" y="25"/>
                    <a:pt x="140" y="25"/>
                  </a:cubicBezTo>
                  <a:cubicBezTo>
                    <a:pt x="167" y="25"/>
                    <a:pt x="188" y="25"/>
                    <a:pt x="188" y="39"/>
                  </a:cubicBezTo>
                  <a:cubicBezTo>
                    <a:pt x="188" y="44"/>
                    <a:pt x="188" y="46"/>
                    <a:pt x="184" y="60"/>
                  </a:cubicBezTo>
                  <a:cubicBezTo>
                    <a:pt x="152" y="201"/>
                    <a:pt x="120" y="343"/>
                    <a:pt x="88" y="484"/>
                  </a:cubicBezTo>
                  <a:cubicBezTo>
                    <a:pt x="79" y="516"/>
                    <a:pt x="77" y="523"/>
                    <a:pt x="21" y="523"/>
                  </a:cubicBezTo>
                  <a:cubicBezTo>
                    <a:pt x="8" y="523"/>
                    <a:pt x="0" y="523"/>
                    <a:pt x="0" y="537"/>
                  </a:cubicBezTo>
                  <a:cubicBezTo>
                    <a:pt x="0" y="548"/>
                    <a:pt x="6" y="548"/>
                    <a:pt x="21" y="548"/>
                  </a:cubicBezTo>
                  <a:cubicBezTo>
                    <a:pt x="148" y="548"/>
                    <a:pt x="275" y="548"/>
                    <a:pt x="402" y="548"/>
                  </a:cubicBezTo>
                  <a:cubicBezTo>
                    <a:pt x="418" y="548"/>
                    <a:pt x="418" y="546"/>
                    <a:pt x="425" y="535"/>
                  </a:cubicBezTo>
                  <a:cubicBezTo>
                    <a:pt x="447" y="477"/>
                    <a:pt x="469" y="418"/>
                    <a:pt x="492" y="3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6" name="Figura a mano libera: forma 548"/>
            <p:cNvSpPr/>
            <p:nvPr/>
          </p:nvSpPr>
          <p:spPr>
            <a:xfrm>
              <a:off x="7274520" y="4913280"/>
              <a:ext cx="102600" cy="128160"/>
            </a:xfrm>
            <a:custGeom>
              <a:avLst/>
              <a:gdLst>
                <a:gd name="textAreaLeft" fmla="*/ 0 w 102600"/>
                <a:gd name="textAreaRight" fmla="*/ 103320 w 102600"/>
                <a:gd name="textAreaTop" fmla="*/ 0 h 128160"/>
                <a:gd name="textAreaBottom" fmla="*/ 128880 h 128160"/>
              </a:gdLst>
              <a:ahLst/>
              <a:rect l="textAreaLeft" t="textAreaTop" r="textAreaRight" b="textAreaBottom"/>
              <a:pathLst>
                <a:path w="287" h="358">
                  <a:moveTo>
                    <a:pt x="38" y="317"/>
                  </a:moveTo>
                  <a:cubicBezTo>
                    <a:pt x="36" y="333"/>
                    <a:pt x="33" y="337"/>
                    <a:pt x="13" y="337"/>
                  </a:cubicBezTo>
                  <a:cubicBezTo>
                    <a:pt x="6" y="337"/>
                    <a:pt x="0" y="337"/>
                    <a:pt x="0" y="349"/>
                  </a:cubicBezTo>
                  <a:cubicBezTo>
                    <a:pt x="0" y="356"/>
                    <a:pt x="4" y="358"/>
                    <a:pt x="6" y="358"/>
                  </a:cubicBezTo>
                  <a:cubicBezTo>
                    <a:pt x="19" y="358"/>
                    <a:pt x="38" y="356"/>
                    <a:pt x="50" y="356"/>
                  </a:cubicBezTo>
                  <a:cubicBezTo>
                    <a:pt x="69" y="356"/>
                    <a:pt x="88" y="358"/>
                    <a:pt x="105" y="358"/>
                  </a:cubicBezTo>
                  <a:cubicBezTo>
                    <a:pt x="109" y="358"/>
                    <a:pt x="115" y="356"/>
                    <a:pt x="115" y="344"/>
                  </a:cubicBezTo>
                  <a:cubicBezTo>
                    <a:pt x="115" y="337"/>
                    <a:pt x="107" y="337"/>
                    <a:pt x="102" y="337"/>
                  </a:cubicBezTo>
                  <a:cubicBezTo>
                    <a:pt x="90" y="337"/>
                    <a:pt x="75" y="337"/>
                    <a:pt x="75" y="330"/>
                  </a:cubicBezTo>
                  <a:cubicBezTo>
                    <a:pt x="75" y="328"/>
                    <a:pt x="79" y="312"/>
                    <a:pt x="82" y="305"/>
                  </a:cubicBezTo>
                  <a:cubicBezTo>
                    <a:pt x="88" y="275"/>
                    <a:pt x="96" y="243"/>
                    <a:pt x="100" y="220"/>
                  </a:cubicBezTo>
                  <a:cubicBezTo>
                    <a:pt x="107" y="232"/>
                    <a:pt x="123" y="255"/>
                    <a:pt x="155" y="255"/>
                  </a:cubicBezTo>
                  <a:cubicBezTo>
                    <a:pt x="218" y="255"/>
                    <a:pt x="287" y="179"/>
                    <a:pt x="287" y="94"/>
                  </a:cubicBezTo>
                  <a:cubicBezTo>
                    <a:pt x="287" y="28"/>
                    <a:pt x="245" y="0"/>
                    <a:pt x="209" y="0"/>
                  </a:cubicBezTo>
                  <a:cubicBezTo>
                    <a:pt x="178" y="0"/>
                    <a:pt x="151" y="23"/>
                    <a:pt x="136" y="39"/>
                  </a:cubicBezTo>
                  <a:cubicBezTo>
                    <a:pt x="128" y="7"/>
                    <a:pt x="98" y="0"/>
                    <a:pt x="84" y="0"/>
                  </a:cubicBezTo>
                  <a:cubicBezTo>
                    <a:pt x="63" y="0"/>
                    <a:pt x="50" y="14"/>
                    <a:pt x="42" y="30"/>
                  </a:cubicBezTo>
                  <a:cubicBezTo>
                    <a:pt x="31" y="48"/>
                    <a:pt x="23" y="83"/>
                    <a:pt x="23" y="87"/>
                  </a:cubicBezTo>
                  <a:cubicBezTo>
                    <a:pt x="23" y="94"/>
                    <a:pt x="31" y="94"/>
                    <a:pt x="33" y="94"/>
                  </a:cubicBezTo>
                  <a:cubicBezTo>
                    <a:pt x="40" y="94"/>
                    <a:pt x="40" y="92"/>
                    <a:pt x="44" y="76"/>
                  </a:cubicBezTo>
                  <a:cubicBezTo>
                    <a:pt x="52" y="44"/>
                    <a:pt x="61" y="16"/>
                    <a:pt x="82" y="16"/>
                  </a:cubicBezTo>
                  <a:cubicBezTo>
                    <a:pt x="94" y="16"/>
                    <a:pt x="98" y="28"/>
                    <a:pt x="98" y="44"/>
                  </a:cubicBezTo>
                  <a:cubicBezTo>
                    <a:pt x="98" y="50"/>
                    <a:pt x="98" y="57"/>
                    <a:pt x="96" y="60"/>
                  </a:cubicBezTo>
                  <a:cubicBezTo>
                    <a:pt x="77" y="145"/>
                    <a:pt x="57" y="231"/>
                    <a:pt x="38" y="317"/>
                  </a:cubicBezTo>
                  <a:moveTo>
                    <a:pt x="136" y="67"/>
                  </a:moveTo>
                  <a:cubicBezTo>
                    <a:pt x="165" y="25"/>
                    <a:pt x="190" y="16"/>
                    <a:pt x="207" y="16"/>
                  </a:cubicBezTo>
                  <a:cubicBezTo>
                    <a:pt x="228" y="16"/>
                    <a:pt x="245" y="32"/>
                    <a:pt x="245" y="71"/>
                  </a:cubicBezTo>
                  <a:cubicBezTo>
                    <a:pt x="245" y="94"/>
                    <a:pt x="234" y="151"/>
                    <a:pt x="218" y="184"/>
                  </a:cubicBezTo>
                  <a:cubicBezTo>
                    <a:pt x="205" y="211"/>
                    <a:pt x="180" y="239"/>
                    <a:pt x="155" y="239"/>
                  </a:cubicBezTo>
                  <a:cubicBezTo>
                    <a:pt x="117" y="239"/>
                    <a:pt x="109" y="195"/>
                    <a:pt x="109" y="188"/>
                  </a:cubicBezTo>
                  <a:cubicBezTo>
                    <a:pt x="109" y="186"/>
                    <a:pt x="109" y="184"/>
                    <a:pt x="109" y="181"/>
                  </a:cubicBezTo>
                  <a:cubicBezTo>
                    <a:pt x="118" y="143"/>
                    <a:pt x="127" y="105"/>
                    <a:pt x="136" y="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7" name="Figura a mano libera: forma 549"/>
            <p:cNvSpPr/>
            <p:nvPr/>
          </p:nvSpPr>
          <p:spPr>
            <a:xfrm>
              <a:off x="7391880" y="4913280"/>
              <a:ext cx="86040" cy="91080"/>
            </a:xfrm>
            <a:custGeom>
              <a:avLst/>
              <a:gdLst>
                <a:gd name="textAreaLeft" fmla="*/ 0 w 86040"/>
                <a:gd name="textAreaRight" fmla="*/ 86760 w 8604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w="241" h="255">
                  <a:moveTo>
                    <a:pt x="96" y="135"/>
                  </a:moveTo>
                  <a:cubicBezTo>
                    <a:pt x="98" y="131"/>
                    <a:pt x="109" y="80"/>
                    <a:pt x="111" y="78"/>
                  </a:cubicBezTo>
                  <a:cubicBezTo>
                    <a:pt x="111" y="73"/>
                    <a:pt x="128" y="46"/>
                    <a:pt x="142" y="32"/>
                  </a:cubicBezTo>
                  <a:cubicBezTo>
                    <a:pt x="149" y="28"/>
                    <a:pt x="163" y="16"/>
                    <a:pt x="184" y="16"/>
                  </a:cubicBezTo>
                  <a:cubicBezTo>
                    <a:pt x="190" y="16"/>
                    <a:pt x="203" y="16"/>
                    <a:pt x="213" y="23"/>
                  </a:cubicBezTo>
                  <a:cubicBezTo>
                    <a:pt x="197" y="30"/>
                    <a:pt x="190" y="44"/>
                    <a:pt x="190" y="55"/>
                  </a:cubicBezTo>
                  <a:cubicBezTo>
                    <a:pt x="190" y="67"/>
                    <a:pt x="199" y="76"/>
                    <a:pt x="211" y="76"/>
                  </a:cubicBezTo>
                  <a:cubicBezTo>
                    <a:pt x="224" y="76"/>
                    <a:pt x="241" y="64"/>
                    <a:pt x="241" y="41"/>
                  </a:cubicBezTo>
                  <a:cubicBezTo>
                    <a:pt x="241" y="11"/>
                    <a:pt x="211" y="0"/>
                    <a:pt x="186" y="0"/>
                  </a:cubicBezTo>
                  <a:cubicBezTo>
                    <a:pt x="159" y="0"/>
                    <a:pt x="136" y="11"/>
                    <a:pt x="113" y="39"/>
                  </a:cubicBezTo>
                  <a:cubicBezTo>
                    <a:pt x="102" y="5"/>
                    <a:pt x="71" y="0"/>
                    <a:pt x="61" y="0"/>
                  </a:cubicBezTo>
                  <a:cubicBezTo>
                    <a:pt x="40" y="0"/>
                    <a:pt x="27" y="14"/>
                    <a:pt x="19" y="30"/>
                  </a:cubicBezTo>
                  <a:cubicBezTo>
                    <a:pt x="8" y="50"/>
                    <a:pt x="0" y="83"/>
                    <a:pt x="0" y="87"/>
                  </a:cubicBezTo>
                  <a:cubicBezTo>
                    <a:pt x="0" y="94"/>
                    <a:pt x="6" y="92"/>
                    <a:pt x="8" y="94"/>
                  </a:cubicBezTo>
                  <a:cubicBezTo>
                    <a:pt x="17" y="94"/>
                    <a:pt x="17" y="92"/>
                    <a:pt x="21" y="76"/>
                  </a:cubicBezTo>
                  <a:cubicBezTo>
                    <a:pt x="29" y="41"/>
                    <a:pt x="38" y="16"/>
                    <a:pt x="59" y="16"/>
                  </a:cubicBezTo>
                  <a:cubicBezTo>
                    <a:pt x="71" y="16"/>
                    <a:pt x="75" y="28"/>
                    <a:pt x="75" y="44"/>
                  </a:cubicBezTo>
                  <a:cubicBezTo>
                    <a:pt x="75" y="55"/>
                    <a:pt x="71" y="75"/>
                    <a:pt x="67" y="89"/>
                  </a:cubicBezTo>
                  <a:cubicBezTo>
                    <a:pt x="63" y="104"/>
                    <a:pt x="59" y="128"/>
                    <a:pt x="56" y="140"/>
                  </a:cubicBezTo>
                  <a:cubicBezTo>
                    <a:pt x="51" y="164"/>
                    <a:pt x="45" y="189"/>
                    <a:pt x="40" y="213"/>
                  </a:cubicBezTo>
                  <a:cubicBezTo>
                    <a:pt x="38" y="220"/>
                    <a:pt x="33" y="234"/>
                    <a:pt x="33" y="236"/>
                  </a:cubicBezTo>
                  <a:cubicBezTo>
                    <a:pt x="33" y="248"/>
                    <a:pt x="44" y="255"/>
                    <a:pt x="52" y="255"/>
                  </a:cubicBezTo>
                  <a:cubicBezTo>
                    <a:pt x="59" y="255"/>
                    <a:pt x="69" y="248"/>
                    <a:pt x="73" y="239"/>
                  </a:cubicBezTo>
                  <a:cubicBezTo>
                    <a:pt x="75" y="234"/>
                    <a:pt x="79" y="209"/>
                    <a:pt x="84" y="195"/>
                  </a:cubicBezTo>
                  <a:cubicBezTo>
                    <a:pt x="88" y="175"/>
                    <a:pt x="92" y="155"/>
                    <a:pt x="96" y="1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8" name="Figura a mano libera: forma 550"/>
            <p:cNvSpPr/>
            <p:nvPr/>
          </p:nvSpPr>
          <p:spPr>
            <a:xfrm>
              <a:off x="7498800" y="4913280"/>
              <a:ext cx="86040" cy="91080"/>
            </a:xfrm>
            <a:custGeom>
              <a:avLst/>
              <a:gdLst>
                <a:gd name="textAreaLeft" fmla="*/ 0 w 86040"/>
                <a:gd name="textAreaRight" fmla="*/ 86760 w 8604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w="241" h="255">
                  <a:moveTo>
                    <a:pt x="241" y="99"/>
                  </a:moveTo>
                  <a:cubicBezTo>
                    <a:pt x="241" y="37"/>
                    <a:pt x="199" y="0"/>
                    <a:pt x="149" y="0"/>
                  </a:cubicBezTo>
                  <a:cubicBezTo>
                    <a:pt x="71" y="0"/>
                    <a:pt x="0" y="78"/>
                    <a:pt x="0" y="156"/>
                  </a:cubicBezTo>
                  <a:cubicBezTo>
                    <a:pt x="0" y="211"/>
                    <a:pt x="38" y="255"/>
                    <a:pt x="94" y="255"/>
                  </a:cubicBezTo>
                  <a:cubicBezTo>
                    <a:pt x="167" y="255"/>
                    <a:pt x="241" y="179"/>
                    <a:pt x="241" y="99"/>
                  </a:cubicBezTo>
                  <a:moveTo>
                    <a:pt x="94" y="239"/>
                  </a:moveTo>
                  <a:cubicBezTo>
                    <a:pt x="69" y="239"/>
                    <a:pt x="42" y="220"/>
                    <a:pt x="42" y="177"/>
                  </a:cubicBezTo>
                  <a:cubicBezTo>
                    <a:pt x="42" y="151"/>
                    <a:pt x="52" y="96"/>
                    <a:pt x="73" y="64"/>
                  </a:cubicBezTo>
                  <a:cubicBezTo>
                    <a:pt x="94" y="30"/>
                    <a:pt x="123" y="16"/>
                    <a:pt x="149" y="16"/>
                  </a:cubicBezTo>
                  <a:cubicBezTo>
                    <a:pt x="176" y="16"/>
                    <a:pt x="199" y="37"/>
                    <a:pt x="199" y="78"/>
                  </a:cubicBezTo>
                  <a:cubicBezTo>
                    <a:pt x="199" y="92"/>
                    <a:pt x="192" y="147"/>
                    <a:pt x="169" y="186"/>
                  </a:cubicBezTo>
                  <a:cubicBezTo>
                    <a:pt x="151" y="220"/>
                    <a:pt x="119" y="239"/>
                    <a:pt x="94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9" name="Figura a mano libera: forma 551"/>
            <p:cNvSpPr/>
            <p:nvPr/>
          </p:nvSpPr>
          <p:spPr>
            <a:xfrm>
              <a:off x="7700760" y="4802760"/>
              <a:ext cx="160560" cy="167760"/>
            </a:xfrm>
            <a:custGeom>
              <a:avLst/>
              <a:gdLst>
                <a:gd name="textAreaLeft" fmla="*/ 0 w 160560"/>
                <a:gd name="textAreaRight" fmla="*/ 161280 w 160560"/>
                <a:gd name="textAreaTop" fmla="*/ 0 h 167760"/>
                <a:gd name="textAreaBottom" fmla="*/ 168480 h 167760"/>
              </a:gdLst>
              <a:ahLst/>
              <a:rect l="textAreaLeft" t="textAreaTop" r="textAreaRight" b="textAreaBottom"/>
              <a:pathLst>
                <a:path w="448" h="468">
                  <a:moveTo>
                    <a:pt x="435" y="34"/>
                  </a:moveTo>
                  <a:cubicBezTo>
                    <a:pt x="443" y="30"/>
                    <a:pt x="448" y="25"/>
                    <a:pt x="448" y="16"/>
                  </a:cubicBezTo>
                  <a:cubicBezTo>
                    <a:pt x="448" y="7"/>
                    <a:pt x="441" y="0"/>
                    <a:pt x="433" y="0"/>
                  </a:cubicBezTo>
                  <a:cubicBezTo>
                    <a:pt x="431" y="0"/>
                    <a:pt x="431" y="0"/>
                    <a:pt x="420" y="7"/>
                  </a:cubicBezTo>
                  <a:cubicBezTo>
                    <a:pt x="284" y="76"/>
                    <a:pt x="149" y="146"/>
                    <a:pt x="13" y="216"/>
                  </a:cubicBezTo>
                  <a:cubicBezTo>
                    <a:pt x="6" y="220"/>
                    <a:pt x="0" y="225"/>
                    <a:pt x="0" y="234"/>
                  </a:cubicBezTo>
                  <a:cubicBezTo>
                    <a:pt x="0" y="243"/>
                    <a:pt x="6" y="248"/>
                    <a:pt x="13" y="252"/>
                  </a:cubicBezTo>
                  <a:cubicBezTo>
                    <a:pt x="149" y="322"/>
                    <a:pt x="284" y="392"/>
                    <a:pt x="420" y="461"/>
                  </a:cubicBezTo>
                  <a:cubicBezTo>
                    <a:pt x="431" y="468"/>
                    <a:pt x="431" y="468"/>
                    <a:pt x="433" y="468"/>
                  </a:cubicBezTo>
                  <a:cubicBezTo>
                    <a:pt x="441" y="468"/>
                    <a:pt x="448" y="460"/>
                    <a:pt x="448" y="452"/>
                  </a:cubicBezTo>
                  <a:cubicBezTo>
                    <a:pt x="448" y="444"/>
                    <a:pt x="443" y="438"/>
                    <a:pt x="435" y="434"/>
                  </a:cubicBezTo>
                  <a:cubicBezTo>
                    <a:pt x="306" y="367"/>
                    <a:pt x="177" y="301"/>
                    <a:pt x="48" y="234"/>
                  </a:cubicBezTo>
                  <a:cubicBezTo>
                    <a:pt x="177" y="168"/>
                    <a:pt x="306" y="101"/>
                    <a:pt x="435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0" name="Figura a mano libera: forma 552"/>
            <p:cNvSpPr/>
            <p:nvPr/>
          </p:nvSpPr>
          <p:spPr>
            <a:xfrm>
              <a:off x="7981560" y="4766400"/>
              <a:ext cx="86760" cy="192600"/>
            </a:xfrm>
            <a:custGeom>
              <a:avLst/>
              <a:gdLst>
                <a:gd name="textAreaLeft" fmla="*/ 0 w 86760"/>
                <a:gd name="textAreaRight" fmla="*/ 87480 w 86760"/>
                <a:gd name="textAreaTop" fmla="*/ 0 h 192600"/>
                <a:gd name="textAreaBottom" fmla="*/ 193320 h 192600"/>
              </a:gdLst>
              <a:ahLst/>
              <a:rect l="textAreaLeft" t="textAreaTop" r="textAreaRight" b="textAreaBottom"/>
              <a:pathLst>
                <a:path w="243" h="537">
                  <a:moveTo>
                    <a:pt x="151" y="21"/>
                  </a:moveTo>
                  <a:cubicBezTo>
                    <a:pt x="151" y="2"/>
                    <a:pt x="151" y="0"/>
                    <a:pt x="134" y="0"/>
                  </a:cubicBezTo>
                  <a:cubicBezTo>
                    <a:pt x="88" y="53"/>
                    <a:pt x="23" y="53"/>
                    <a:pt x="0" y="53"/>
                  </a:cubicBezTo>
                  <a:cubicBezTo>
                    <a:pt x="0" y="60"/>
                    <a:pt x="0" y="68"/>
                    <a:pt x="0" y="76"/>
                  </a:cubicBezTo>
                  <a:cubicBezTo>
                    <a:pt x="15" y="76"/>
                    <a:pt x="56" y="76"/>
                    <a:pt x="96" y="55"/>
                  </a:cubicBezTo>
                  <a:cubicBezTo>
                    <a:pt x="96" y="194"/>
                    <a:pt x="96" y="333"/>
                    <a:pt x="96" y="473"/>
                  </a:cubicBezTo>
                  <a:cubicBezTo>
                    <a:pt x="96" y="503"/>
                    <a:pt x="94" y="512"/>
                    <a:pt x="27" y="512"/>
                  </a:cubicBezTo>
                  <a:cubicBezTo>
                    <a:pt x="20" y="512"/>
                    <a:pt x="12" y="512"/>
                    <a:pt x="4" y="512"/>
                  </a:cubicBezTo>
                  <a:cubicBezTo>
                    <a:pt x="4" y="520"/>
                    <a:pt x="4" y="529"/>
                    <a:pt x="4" y="537"/>
                  </a:cubicBezTo>
                  <a:cubicBezTo>
                    <a:pt x="29" y="535"/>
                    <a:pt x="94" y="535"/>
                    <a:pt x="123" y="535"/>
                  </a:cubicBezTo>
                  <a:cubicBezTo>
                    <a:pt x="153" y="535"/>
                    <a:pt x="215" y="535"/>
                    <a:pt x="243" y="537"/>
                  </a:cubicBezTo>
                  <a:cubicBezTo>
                    <a:pt x="243" y="529"/>
                    <a:pt x="243" y="520"/>
                    <a:pt x="243" y="512"/>
                  </a:cubicBezTo>
                  <a:cubicBezTo>
                    <a:pt x="234" y="512"/>
                    <a:pt x="226" y="512"/>
                    <a:pt x="218" y="512"/>
                  </a:cubicBezTo>
                  <a:cubicBezTo>
                    <a:pt x="153" y="512"/>
                    <a:pt x="151" y="503"/>
                    <a:pt x="151" y="473"/>
                  </a:cubicBezTo>
                  <a:cubicBezTo>
                    <a:pt x="151" y="322"/>
                    <a:pt x="151" y="171"/>
                    <a:pt x="151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1" name="Figura a mano libera: forma 553"/>
            <p:cNvSpPr/>
            <p:nvPr/>
          </p:nvSpPr>
          <p:spPr>
            <a:xfrm>
              <a:off x="8103600" y="4766400"/>
              <a:ext cx="104760" cy="19260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92600"/>
                <a:gd name="textAreaBottom" fmla="*/ 193320 h 192600"/>
              </a:gdLst>
              <a:ahLst/>
              <a:rect l="textAreaLeft" t="textAreaTop" r="textAreaRight" b="textAreaBottom"/>
              <a:pathLst>
                <a:path w="293" h="537">
                  <a:moveTo>
                    <a:pt x="56" y="475"/>
                  </a:moveTo>
                  <a:cubicBezTo>
                    <a:pt x="82" y="447"/>
                    <a:pt x="108" y="420"/>
                    <a:pt x="134" y="392"/>
                  </a:cubicBezTo>
                  <a:cubicBezTo>
                    <a:pt x="249" y="280"/>
                    <a:pt x="293" y="236"/>
                    <a:pt x="293" y="156"/>
                  </a:cubicBezTo>
                  <a:cubicBezTo>
                    <a:pt x="293" y="64"/>
                    <a:pt x="226" y="0"/>
                    <a:pt x="136" y="0"/>
                  </a:cubicBezTo>
                  <a:cubicBezTo>
                    <a:pt x="54" y="0"/>
                    <a:pt x="0" y="73"/>
                    <a:pt x="0" y="147"/>
                  </a:cubicBezTo>
                  <a:cubicBezTo>
                    <a:pt x="0" y="190"/>
                    <a:pt x="36" y="190"/>
                    <a:pt x="38" y="190"/>
                  </a:cubicBezTo>
                  <a:cubicBezTo>
                    <a:pt x="50" y="190"/>
                    <a:pt x="77" y="181"/>
                    <a:pt x="77" y="149"/>
                  </a:cubicBezTo>
                  <a:cubicBezTo>
                    <a:pt x="77" y="128"/>
                    <a:pt x="63" y="106"/>
                    <a:pt x="38" y="106"/>
                  </a:cubicBezTo>
                  <a:cubicBezTo>
                    <a:pt x="31" y="106"/>
                    <a:pt x="29" y="106"/>
                    <a:pt x="27" y="108"/>
                  </a:cubicBezTo>
                  <a:cubicBezTo>
                    <a:pt x="44" y="55"/>
                    <a:pt x="84" y="25"/>
                    <a:pt x="128" y="25"/>
                  </a:cubicBezTo>
                  <a:cubicBezTo>
                    <a:pt x="195" y="25"/>
                    <a:pt x="226" y="89"/>
                    <a:pt x="226" y="156"/>
                  </a:cubicBezTo>
                  <a:cubicBezTo>
                    <a:pt x="226" y="220"/>
                    <a:pt x="188" y="285"/>
                    <a:pt x="149" y="335"/>
                  </a:cubicBezTo>
                  <a:cubicBezTo>
                    <a:pt x="102" y="392"/>
                    <a:pt x="55" y="450"/>
                    <a:pt x="8" y="507"/>
                  </a:cubicBezTo>
                  <a:cubicBezTo>
                    <a:pt x="0" y="516"/>
                    <a:pt x="0" y="516"/>
                    <a:pt x="0" y="537"/>
                  </a:cubicBezTo>
                  <a:cubicBezTo>
                    <a:pt x="91" y="537"/>
                    <a:pt x="181" y="537"/>
                    <a:pt x="272" y="537"/>
                  </a:cubicBezTo>
                  <a:cubicBezTo>
                    <a:pt x="279" y="490"/>
                    <a:pt x="286" y="444"/>
                    <a:pt x="293" y="397"/>
                  </a:cubicBezTo>
                  <a:cubicBezTo>
                    <a:pt x="287" y="397"/>
                    <a:pt x="280" y="397"/>
                    <a:pt x="274" y="397"/>
                  </a:cubicBezTo>
                  <a:cubicBezTo>
                    <a:pt x="270" y="420"/>
                    <a:pt x="266" y="457"/>
                    <a:pt x="257" y="468"/>
                  </a:cubicBezTo>
                  <a:cubicBezTo>
                    <a:pt x="253" y="475"/>
                    <a:pt x="205" y="475"/>
                    <a:pt x="188" y="475"/>
                  </a:cubicBezTo>
                  <a:cubicBezTo>
                    <a:pt x="144" y="475"/>
                    <a:pt x="100" y="475"/>
                    <a:pt x="56" y="4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2" name="Figura a mano libera: forma 554"/>
            <p:cNvSpPr/>
            <p:nvPr/>
          </p:nvSpPr>
          <p:spPr>
            <a:xfrm>
              <a:off x="8233920" y="4761360"/>
              <a:ext cx="264240" cy="197640"/>
            </a:xfrm>
            <a:custGeom>
              <a:avLst/>
              <a:gdLst>
                <a:gd name="textAreaLeft" fmla="*/ 0 w 264240"/>
                <a:gd name="textAreaRight" fmla="*/ 264960 w 264240"/>
                <a:gd name="textAreaTop" fmla="*/ 0 h 197640"/>
                <a:gd name="textAreaBottom" fmla="*/ 198360 h 197640"/>
              </a:gdLst>
              <a:ahLst/>
              <a:rect l="textAreaLeft" t="textAreaTop" r="textAreaRight" b="textAreaBottom"/>
              <a:pathLst>
                <a:path w="736" h="551">
                  <a:moveTo>
                    <a:pt x="648" y="62"/>
                  </a:moveTo>
                  <a:cubicBezTo>
                    <a:pt x="655" y="34"/>
                    <a:pt x="657" y="25"/>
                    <a:pt x="711" y="25"/>
                  </a:cubicBezTo>
                  <a:cubicBezTo>
                    <a:pt x="728" y="25"/>
                    <a:pt x="736" y="25"/>
                    <a:pt x="736" y="9"/>
                  </a:cubicBezTo>
                  <a:cubicBezTo>
                    <a:pt x="736" y="0"/>
                    <a:pt x="728" y="0"/>
                    <a:pt x="715" y="0"/>
                  </a:cubicBezTo>
                  <a:cubicBezTo>
                    <a:pt x="683" y="0"/>
                    <a:pt x="651" y="0"/>
                    <a:pt x="619" y="0"/>
                  </a:cubicBezTo>
                  <a:cubicBezTo>
                    <a:pt x="600" y="0"/>
                    <a:pt x="598" y="0"/>
                    <a:pt x="590" y="16"/>
                  </a:cubicBezTo>
                  <a:cubicBezTo>
                    <a:pt x="501" y="169"/>
                    <a:pt x="411" y="322"/>
                    <a:pt x="322" y="475"/>
                  </a:cubicBezTo>
                  <a:cubicBezTo>
                    <a:pt x="303" y="323"/>
                    <a:pt x="283" y="171"/>
                    <a:pt x="264" y="18"/>
                  </a:cubicBezTo>
                  <a:cubicBezTo>
                    <a:pt x="261" y="0"/>
                    <a:pt x="261" y="0"/>
                    <a:pt x="243" y="0"/>
                  </a:cubicBezTo>
                  <a:cubicBezTo>
                    <a:pt x="208" y="0"/>
                    <a:pt x="174" y="0"/>
                    <a:pt x="140" y="0"/>
                  </a:cubicBezTo>
                  <a:cubicBezTo>
                    <a:pt x="128" y="0"/>
                    <a:pt x="119" y="0"/>
                    <a:pt x="119" y="16"/>
                  </a:cubicBezTo>
                  <a:cubicBezTo>
                    <a:pt x="119" y="25"/>
                    <a:pt x="125" y="25"/>
                    <a:pt x="140" y="25"/>
                  </a:cubicBezTo>
                  <a:cubicBezTo>
                    <a:pt x="151" y="25"/>
                    <a:pt x="163" y="25"/>
                    <a:pt x="172" y="28"/>
                  </a:cubicBezTo>
                  <a:cubicBezTo>
                    <a:pt x="184" y="28"/>
                    <a:pt x="188" y="32"/>
                    <a:pt x="188" y="39"/>
                  </a:cubicBezTo>
                  <a:cubicBezTo>
                    <a:pt x="188" y="44"/>
                    <a:pt x="188" y="46"/>
                    <a:pt x="184" y="55"/>
                  </a:cubicBezTo>
                  <a:cubicBezTo>
                    <a:pt x="153" y="191"/>
                    <a:pt x="123" y="327"/>
                    <a:pt x="92" y="464"/>
                  </a:cubicBezTo>
                  <a:cubicBezTo>
                    <a:pt x="84" y="496"/>
                    <a:pt x="71" y="523"/>
                    <a:pt x="13" y="525"/>
                  </a:cubicBezTo>
                  <a:cubicBezTo>
                    <a:pt x="8" y="525"/>
                    <a:pt x="0" y="525"/>
                    <a:pt x="0" y="539"/>
                  </a:cubicBezTo>
                  <a:cubicBezTo>
                    <a:pt x="0" y="548"/>
                    <a:pt x="4" y="551"/>
                    <a:pt x="8" y="551"/>
                  </a:cubicBezTo>
                  <a:cubicBezTo>
                    <a:pt x="33" y="551"/>
                    <a:pt x="59" y="548"/>
                    <a:pt x="84" y="548"/>
                  </a:cubicBezTo>
                  <a:cubicBezTo>
                    <a:pt x="109" y="548"/>
                    <a:pt x="134" y="551"/>
                    <a:pt x="159" y="551"/>
                  </a:cubicBezTo>
                  <a:cubicBezTo>
                    <a:pt x="163" y="551"/>
                    <a:pt x="172" y="551"/>
                    <a:pt x="172" y="535"/>
                  </a:cubicBezTo>
                  <a:cubicBezTo>
                    <a:pt x="172" y="525"/>
                    <a:pt x="163" y="525"/>
                    <a:pt x="159" y="525"/>
                  </a:cubicBezTo>
                  <a:cubicBezTo>
                    <a:pt x="117" y="523"/>
                    <a:pt x="109" y="507"/>
                    <a:pt x="109" y="489"/>
                  </a:cubicBezTo>
                  <a:cubicBezTo>
                    <a:pt x="109" y="484"/>
                    <a:pt x="109" y="480"/>
                    <a:pt x="111" y="470"/>
                  </a:cubicBezTo>
                  <a:cubicBezTo>
                    <a:pt x="144" y="324"/>
                    <a:pt x="178" y="178"/>
                    <a:pt x="211" y="32"/>
                  </a:cubicBezTo>
                  <a:cubicBezTo>
                    <a:pt x="233" y="199"/>
                    <a:pt x="254" y="366"/>
                    <a:pt x="276" y="532"/>
                  </a:cubicBezTo>
                  <a:cubicBezTo>
                    <a:pt x="276" y="542"/>
                    <a:pt x="278" y="551"/>
                    <a:pt x="287" y="551"/>
                  </a:cubicBezTo>
                  <a:cubicBezTo>
                    <a:pt x="295" y="551"/>
                    <a:pt x="299" y="542"/>
                    <a:pt x="303" y="535"/>
                  </a:cubicBezTo>
                  <a:cubicBezTo>
                    <a:pt x="402" y="365"/>
                    <a:pt x="501" y="195"/>
                    <a:pt x="600" y="25"/>
                  </a:cubicBezTo>
                  <a:cubicBezTo>
                    <a:pt x="565" y="179"/>
                    <a:pt x="531" y="333"/>
                    <a:pt x="496" y="486"/>
                  </a:cubicBezTo>
                  <a:cubicBezTo>
                    <a:pt x="487" y="519"/>
                    <a:pt x="487" y="525"/>
                    <a:pt x="429" y="525"/>
                  </a:cubicBezTo>
                  <a:cubicBezTo>
                    <a:pt x="416" y="525"/>
                    <a:pt x="408" y="525"/>
                    <a:pt x="408" y="539"/>
                  </a:cubicBezTo>
                  <a:cubicBezTo>
                    <a:pt x="408" y="551"/>
                    <a:pt x="416" y="551"/>
                    <a:pt x="418" y="551"/>
                  </a:cubicBezTo>
                  <a:cubicBezTo>
                    <a:pt x="439" y="551"/>
                    <a:pt x="489" y="548"/>
                    <a:pt x="510" y="548"/>
                  </a:cubicBezTo>
                  <a:cubicBezTo>
                    <a:pt x="540" y="548"/>
                    <a:pt x="571" y="551"/>
                    <a:pt x="602" y="551"/>
                  </a:cubicBezTo>
                  <a:cubicBezTo>
                    <a:pt x="607" y="551"/>
                    <a:pt x="615" y="551"/>
                    <a:pt x="615" y="535"/>
                  </a:cubicBezTo>
                  <a:cubicBezTo>
                    <a:pt x="615" y="525"/>
                    <a:pt x="609" y="525"/>
                    <a:pt x="596" y="525"/>
                  </a:cubicBezTo>
                  <a:cubicBezTo>
                    <a:pt x="569" y="525"/>
                    <a:pt x="548" y="525"/>
                    <a:pt x="548" y="509"/>
                  </a:cubicBezTo>
                  <a:cubicBezTo>
                    <a:pt x="548" y="507"/>
                    <a:pt x="548" y="505"/>
                    <a:pt x="550" y="491"/>
                  </a:cubicBezTo>
                  <a:cubicBezTo>
                    <a:pt x="583" y="348"/>
                    <a:pt x="616" y="205"/>
                    <a:pt x="648" y="6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3" name="Figura a mano libera: forma 555"/>
            <p:cNvSpPr/>
            <p:nvPr/>
          </p:nvSpPr>
          <p:spPr>
            <a:xfrm>
              <a:off x="8520120" y="4831560"/>
              <a:ext cx="100800" cy="129960"/>
            </a:xfrm>
            <a:custGeom>
              <a:avLst/>
              <a:gdLst>
                <a:gd name="textAreaLeft" fmla="*/ 0 w 100800"/>
                <a:gd name="textAreaRight" fmla="*/ 101520 w 100800"/>
                <a:gd name="textAreaTop" fmla="*/ 0 h 129960"/>
                <a:gd name="textAreaBottom" fmla="*/ 130680 h 129960"/>
              </a:gdLst>
              <a:ahLst/>
              <a:rect l="textAreaLeft" t="textAreaTop" r="textAreaRight" b="textAreaBottom"/>
              <a:pathLst>
                <a:path w="282" h="363">
                  <a:moveTo>
                    <a:pt x="105" y="170"/>
                  </a:moveTo>
                  <a:cubicBezTo>
                    <a:pt x="125" y="170"/>
                    <a:pt x="180" y="168"/>
                    <a:pt x="215" y="151"/>
                  </a:cubicBezTo>
                  <a:cubicBezTo>
                    <a:pt x="268" y="126"/>
                    <a:pt x="272" y="78"/>
                    <a:pt x="272" y="67"/>
                  </a:cubicBezTo>
                  <a:cubicBezTo>
                    <a:pt x="272" y="32"/>
                    <a:pt x="243" y="0"/>
                    <a:pt x="192" y="0"/>
                  </a:cubicBezTo>
                  <a:cubicBezTo>
                    <a:pt x="111" y="0"/>
                    <a:pt x="0" y="78"/>
                    <a:pt x="0" y="218"/>
                  </a:cubicBezTo>
                  <a:cubicBezTo>
                    <a:pt x="0" y="301"/>
                    <a:pt x="44" y="363"/>
                    <a:pt x="115" y="363"/>
                  </a:cubicBezTo>
                  <a:cubicBezTo>
                    <a:pt x="222" y="363"/>
                    <a:pt x="282" y="278"/>
                    <a:pt x="282" y="268"/>
                  </a:cubicBezTo>
                  <a:cubicBezTo>
                    <a:pt x="282" y="264"/>
                    <a:pt x="278" y="259"/>
                    <a:pt x="274" y="259"/>
                  </a:cubicBezTo>
                  <a:cubicBezTo>
                    <a:pt x="270" y="259"/>
                    <a:pt x="268" y="259"/>
                    <a:pt x="264" y="266"/>
                  </a:cubicBezTo>
                  <a:cubicBezTo>
                    <a:pt x="207" y="346"/>
                    <a:pt x="125" y="346"/>
                    <a:pt x="117" y="346"/>
                  </a:cubicBezTo>
                  <a:cubicBezTo>
                    <a:pt x="61" y="346"/>
                    <a:pt x="52" y="278"/>
                    <a:pt x="52" y="252"/>
                  </a:cubicBezTo>
                  <a:cubicBezTo>
                    <a:pt x="52" y="243"/>
                    <a:pt x="54" y="218"/>
                    <a:pt x="65" y="170"/>
                  </a:cubicBezTo>
                  <a:cubicBezTo>
                    <a:pt x="78" y="170"/>
                    <a:pt x="91" y="170"/>
                    <a:pt x="105" y="170"/>
                  </a:cubicBezTo>
                  <a:moveTo>
                    <a:pt x="69" y="151"/>
                  </a:moveTo>
                  <a:cubicBezTo>
                    <a:pt x="98" y="30"/>
                    <a:pt x="174" y="16"/>
                    <a:pt x="192" y="16"/>
                  </a:cubicBezTo>
                  <a:cubicBezTo>
                    <a:pt x="228" y="16"/>
                    <a:pt x="247" y="41"/>
                    <a:pt x="247" y="67"/>
                  </a:cubicBezTo>
                  <a:cubicBezTo>
                    <a:pt x="247" y="151"/>
                    <a:pt x="130" y="151"/>
                    <a:pt x="100" y="151"/>
                  </a:cubicBezTo>
                  <a:cubicBezTo>
                    <a:pt x="90" y="151"/>
                    <a:pt x="79" y="151"/>
                    <a:pt x="6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4" name="Figura a mano libera: forma 556"/>
            <p:cNvSpPr/>
            <p:nvPr/>
          </p:nvSpPr>
          <p:spPr>
            <a:xfrm>
              <a:off x="8645760" y="4761360"/>
              <a:ext cx="188280" cy="203400"/>
            </a:xfrm>
            <a:custGeom>
              <a:avLst/>
              <a:gdLst>
                <a:gd name="textAreaLeft" fmla="*/ 0 w 188280"/>
                <a:gd name="textAreaRight" fmla="*/ 189000 w 188280"/>
                <a:gd name="textAreaTop" fmla="*/ 0 h 203400"/>
                <a:gd name="textAreaBottom" fmla="*/ 204120 h 203400"/>
              </a:gdLst>
              <a:ahLst/>
              <a:rect l="textAreaLeft" t="textAreaTop" r="textAreaRight" b="textAreaBottom"/>
              <a:pathLst>
                <a:path w="525" h="567">
                  <a:moveTo>
                    <a:pt x="420" y="92"/>
                  </a:moveTo>
                  <a:cubicBezTo>
                    <a:pt x="456" y="30"/>
                    <a:pt x="487" y="28"/>
                    <a:pt x="515" y="25"/>
                  </a:cubicBezTo>
                  <a:cubicBezTo>
                    <a:pt x="523" y="25"/>
                    <a:pt x="525" y="11"/>
                    <a:pt x="525" y="9"/>
                  </a:cubicBezTo>
                  <a:cubicBezTo>
                    <a:pt x="525" y="5"/>
                    <a:pt x="521" y="0"/>
                    <a:pt x="515" y="0"/>
                  </a:cubicBezTo>
                  <a:cubicBezTo>
                    <a:pt x="496" y="0"/>
                    <a:pt x="475" y="2"/>
                    <a:pt x="454" y="2"/>
                  </a:cubicBezTo>
                  <a:cubicBezTo>
                    <a:pt x="431" y="2"/>
                    <a:pt x="406" y="0"/>
                    <a:pt x="383" y="0"/>
                  </a:cubicBezTo>
                  <a:cubicBezTo>
                    <a:pt x="379" y="0"/>
                    <a:pt x="368" y="0"/>
                    <a:pt x="368" y="16"/>
                  </a:cubicBezTo>
                  <a:cubicBezTo>
                    <a:pt x="368" y="25"/>
                    <a:pt x="374" y="25"/>
                    <a:pt x="381" y="25"/>
                  </a:cubicBezTo>
                  <a:cubicBezTo>
                    <a:pt x="399" y="28"/>
                    <a:pt x="414" y="34"/>
                    <a:pt x="414" y="53"/>
                  </a:cubicBezTo>
                  <a:cubicBezTo>
                    <a:pt x="414" y="64"/>
                    <a:pt x="406" y="73"/>
                    <a:pt x="402" y="83"/>
                  </a:cubicBezTo>
                  <a:cubicBezTo>
                    <a:pt x="327" y="213"/>
                    <a:pt x="252" y="344"/>
                    <a:pt x="178" y="475"/>
                  </a:cubicBezTo>
                  <a:cubicBezTo>
                    <a:pt x="161" y="333"/>
                    <a:pt x="144" y="192"/>
                    <a:pt x="128" y="50"/>
                  </a:cubicBezTo>
                  <a:cubicBezTo>
                    <a:pt x="128" y="37"/>
                    <a:pt x="144" y="25"/>
                    <a:pt x="178" y="25"/>
                  </a:cubicBezTo>
                  <a:cubicBezTo>
                    <a:pt x="188" y="25"/>
                    <a:pt x="197" y="25"/>
                    <a:pt x="197" y="9"/>
                  </a:cubicBezTo>
                  <a:cubicBezTo>
                    <a:pt x="197" y="2"/>
                    <a:pt x="190" y="0"/>
                    <a:pt x="186" y="0"/>
                  </a:cubicBezTo>
                  <a:cubicBezTo>
                    <a:pt x="157" y="0"/>
                    <a:pt x="125" y="2"/>
                    <a:pt x="94" y="2"/>
                  </a:cubicBezTo>
                  <a:cubicBezTo>
                    <a:pt x="82" y="2"/>
                    <a:pt x="67" y="2"/>
                    <a:pt x="54" y="2"/>
                  </a:cubicBezTo>
                  <a:cubicBezTo>
                    <a:pt x="42" y="2"/>
                    <a:pt x="27" y="0"/>
                    <a:pt x="15" y="0"/>
                  </a:cubicBezTo>
                  <a:cubicBezTo>
                    <a:pt x="8" y="0"/>
                    <a:pt x="0" y="0"/>
                    <a:pt x="0" y="16"/>
                  </a:cubicBezTo>
                  <a:cubicBezTo>
                    <a:pt x="0" y="25"/>
                    <a:pt x="6" y="25"/>
                    <a:pt x="19" y="25"/>
                  </a:cubicBezTo>
                  <a:cubicBezTo>
                    <a:pt x="61" y="25"/>
                    <a:pt x="61" y="32"/>
                    <a:pt x="63" y="53"/>
                  </a:cubicBezTo>
                  <a:cubicBezTo>
                    <a:pt x="82" y="218"/>
                    <a:pt x="102" y="383"/>
                    <a:pt x="121" y="548"/>
                  </a:cubicBezTo>
                  <a:cubicBezTo>
                    <a:pt x="123" y="564"/>
                    <a:pt x="125" y="567"/>
                    <a:pt x="136" y="567"/>
                  </a:cubicBezTo>
                  <a:cubicBezTo>
                    <a:pt x="149" y="567"/>
                    <a:pt x="151" y="564"/>
                    <a:pt x="157" y="553"/>
                  </a:cubicBezTo>
                  <a:cubicBezTo>
                    <a:pt x="245" y="399"/>
                    <a:pt x="333" y="246"/>
                    <a:pt x="420" y="9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Figura a mano libera: forma 24"/>
          <p:cNvSpPr/>
          <p:nvPr/>
        </p:nvSpPr>
        <p:spPr>
          <a:xfrm>
            <a:off x="-7560" y="-55440"/>
            <a:ext cx="12189240" cy="685656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406" name="Picture 12" descr="SigilloLogoLAST_WhiteOK"/>
          <p:cNvPicPr/>
          <p:nvPr/>
        </p:nvPicPr>
        <p:blipFill>
          <a:blip r:embed="rId1"/>
          <a:stretch/>
        </p:blipFill>
        <p:spPr>
          <a:xfrm>
            <a:off x="155880" y="18936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407" name="Figura a mano libera: forma 25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408" name="CasellaDiTesto 72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352397BC-34BE-446A-B60D-80796F15809D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asellaDiTesto 73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6F2C228C-51B0-4F0D-86B4-01E43F2826C7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CasellaDiTesto 74"/>
          <p:cNvSpPr/>
          <p:nvPr/>
        </p:nvSpPr>
        <p:spPr>
          <a:xfrm>
            <a:off x="5253120" y="6118560"/>
            <a:ext cx="3096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411" name="CasellaDiTesto 75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CasellaDiTesto 77"/>
          <p:cNvSpPr/>
          <p:nvPr/>
        </p:nvSpPr>
        <p:spPr>
          <a:xfrm>
            <a:off x="320400" y="1418400"/>
            <a:ext cx="5798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5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Machine Learning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CasellaDiTesto 78"/>
          <p:cNvSpPr/>
          <p:nvPr/>
        </p:nvSpPr>
        <p:spPr>
          <a:xfrm>
            <a:off x="2782440" y="2799720"/>
            <a:ext cx="89186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it-IT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Boosted Decision Trees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Figura a mano libera: forma 14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415" name="Picture 7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416" name="Figura a mano libera: forma 15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417" name="CasellaDiTesto 52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0BE3EDBB-70EA-4F86-9BAC-B5437666A9D5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CasellaDiTesto 53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E0FF72AF-FAF3-4D5B-B9BF-C14DD1670EAE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CasellaDiTesto 55"/>
          <p:cNvSpPr/>
          <p:nvPr/>
        </p:nvSpPr>
        <p:spPr>
          <a:xfrm>
            <a:off x="5530320" y="97920"/>
            <a:ext cx="5236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Boosted Decision Trees 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CasellaDiTesto 54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1" name="Immagine 338" descr=""/>
          <p:cNvPicPr/>
          <p:nvPr/>
        </p:nvPicPr>
        <p:blipFill>
          <a:blip r:embed="rId2"/>
          <a:stretch/>
        </p:blipFill>
        <p:spPr>
          <a:xfrm>
            <a:off x="489600" y="1151640"/>
            <a:ext cx="6278400" cy="3831840"/>
          </a:xfrm>
          <a:prstGeom prst="rect">
            <a:avLst/>
          </a:prstGeom>
          <a:ln w="0">
            <a:noFill/>
          </a:ln>
        </p:spPr>
      </p:pic>
      <p:sp>
        <p:nvSpPr>
          <p:cNvPr id="422" name="CasellaDiTesto 339"/>
          <p:cNvSpPr/>
          <p:nvPr/>
        </p:nvSpPr>
        <p:spPr>
          <a:xfrm>
            <a:off x="7433280" y="1326960"/>
            <a:ext cx="4272120" cy="110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Introduzione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metodo avanzato di </a:t>
            </a:r>
            <a:r>
              <a:rPr b="0" lang="it-IT" sz="18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Supervised Learning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che combina i punti di forza di due tecniche: gli alberi decisionali e il boosting.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asellaDiTesto 340"/>
          <p:cNvSpPr/>
          <p:nvPr/>
        </p:nvSpPr>
        <p:spPr>
          <a:xfrm>
            <a:off x="7459560" y="3516480"/>
            <a:ext cx="4307760" cy="186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Struttura: 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Serie di alberi decisionali (weak classifier) creati iterativamente.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 previsione finale dell'ensemble (Strong Classifier) si ottiene sommando le previsioni di ciascun albero, con un peso che dipende dall'efficacia di quell'albero nel ridurre l'errore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asellaDiTesto 341"/>
          <p:cNvSpPr/>
          <p:nvPr/>
        </p:nvSpPr>
        <p:spPr>
          <a:xfrm>
            <a:off x="6261480" y="4606920"/>
            <a:ext cx="45324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300" spc="-1" strike="noStrike">
                <a:solidFill>
                  <a:srgbClr val="999999"/>
                </a:solidFill>
                <a:latin typeface="Arial"/>
                <a:ea typeface="DejaVu Sans"/>
              </a:rPr>
              <a:t>[3]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Figura a mano libera: forma 80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426" name="Picture 33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427" name="Figura a mano libera: forma 86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428" name="CasellaDiTesto 180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BB52C720-078F-407A-9F66-7C8B61A1330C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asellaDiTesto 181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73615B6D-CDFE-4191-8DB0-47796429C0D3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CasellaDiTesto 182"/>
          <p:cNvSpPr/>
          <p:nvPr/>
        </p:nvSpPr>
        <p:spPr>
          <a:xfrm>
            <a:off x="5530320" y="97920"/>
            <a:ext cx="5236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Boosted Decision Trees 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CasellaDiTesto 183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2" name="Immagine 12" descr=""/>
          <p:cNvPicPr/>
          <p:nvPr/>
        </p:nvPicPr>
        <p:blipFill>
          <a:blip r:embed="rId2"/>
          <a:stretch/>
        </p:blipFill>
        <p:spPr>
          <a:xfrm>
            <a:off x="489600" y="1151640"/>
            <a:ext cx="6278400" cy="3831840"/>
          </a:xfrm>
          <a:prstGeom prst="rect">
            <a:avLst/>
          </a:prstGeom>
          <a:ln w="0">
            <a:noFill/>
          </a:ln>
        </p:spPr>
      </p:pic>
      <p:sp>
        <p:nvSpPr>
          <p:cNvPr id="433" name="CasellaDiTesto 186"/>
          <p:cNvSpPr/>
          <p:nvPr/>
        </p:nvSpPr>
        <p:spPr>
          <a:xfrm>
            <a:off x="6261480" y="4606920"/>
            <a:ext cx="45324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300" spc="-1" strike="noStrike">
                <a:solidFill>
                  <a:srgbClr val="999999"/>
                </a:solidFill>
                <a:latin typeface="Arial"/>
                <a:ea typeface="DejaVu Sans"/>
              </a:rPr>
              <a:t>[3]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CasellaDiTesto 342"/>
          <p:cNvSpPr/>
          <p:nvPr/>
        </p:nvSpPr>
        <p:spPr>
          <a:xfrm>
            <a:off x="7121520" y="1575720"/>
            <a:ext cx="5070600" cy="266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Processo di Apprendimento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Ogni nuovo albero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addestrato sui "residui" del modello precedente,  gli errori  tra le previsioni del modello corrente e i valori reali.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progettato per "imparare" da questi residui, ossia per correggere gli errori commessi dagli alberi precedenti.</a:t>
            </a: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it-IT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Boosting)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Figura a mano libera: forma 72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436" name="Picture 31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437" name="Figura a mano libera: forma 77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438" name="CasellaDiTesto 172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B5074B6A-0D00-4C6B-86A0-B280BAEC9887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CasellaDiTesto 173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77DB769B-C9D4-4513-8B50-D6265005CDFC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asellaDiTesto 174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BDT: Interpretazione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asellaDiTesto 175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CasellaDiTesto 176"/>
          <p:cNvSpPr/>
          <p:nvPr/>
        </p:nvSpPr>
        <p:spPr>
          <a:xfrm>
            <a:off x="384120" y="1108440"/>
            <a:ext cx="4956120" cy="5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2100" spc="-1" strike="noStrike">
                <a:solidFill>
                  <a:srgbClr val="000000"/>
                </a:solidFill>
                <a:latin typeface="Amiri"/>
                <a:ea typeface="DejaVu Sans"/>
              </a:rPr>
              <a:t>INTERPRETAZIONE DEL MODELLO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asellaDiTesto 177"/>
          <p:cNvSpPr/>
          <p:nvPr/>
        </p:nvSpPr>
        <p:spPr>
          <a:xfrm>
            <a:off x="384120" y="1525680"/>
            <a:ext cx="5544000" cy="4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Libreria</a:t>
            </a: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SHAP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(SHapley Additive exPlanations)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CasellaDiTesto 178"/>
          <p:cNvSpPr/>
          <p:nvPr/>
        </p:nvSpPr>
        <p:spPr>
          <a:xfrm>
            <a:off x="5836680" y="1145880"/>
            <a:ext cx="5992920" cy="12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SHAP value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: misura del contributo medio per 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una specifica feature alle previsioni del modello, tenendo conto di tutte le combinazioni possibili in cui questa feature può interagire con le altre.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6972120" y="2364120"/>
            <a:ext cx="721440" cy="213840"/>
          </a:xfrm>
          <a:prstGeom prst="rightArrow">
            <a:avLst>
              <a:gd name="adj1" fmla="val 46980"/>
              <a:gd name="adj2" fmla="val 50899"/>
            </a:avLst>
          </a:prstGeom>
          <a:solidFill>
            <a:srgbClr val="729fc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6" name=""/>
          <p:cNvSpPr/>
          <p:nvPr/>
        </p:nvSpPr>
        <p:spPr>
          <a:xfrm>
            <a:off x="7805520" y="2275560"/>
            <a:ext cx="373896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Misura l’importanza della feature per il modello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2"/>
          <a:stretch/>
        </p:blipFill>
        <p:spPr>
          <a:xfrm>
            <a:off x="266040" y="2883600"/>
            <a:ext cx="5549400" cy="3282840"/>
          </a:xfrm>
          <a:prstGeom prst="rect">
            <a:avLst/>
          </a:prstGeom>
          <a:ln w="0">
            <a:noFill/>
          </a:ln>
        </p:spPr>
      </p:pic>
      <p:sp>
        <p:nvSpPr>
          <p:cNvPr id="448" name=""/>
          <p:cNvSpPr/>
          <p:nvPr/>
        </p:nvSpPr>
        <p:spPr>
          <a:xfrm>
            <a:off x="6770880" y="4041720"/>
            <a:ext cx="45770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Times New Roman"/>
                <a:ea typeface="TexMaths Symbols"/>
              </a:rPr>
              <a:t>∆</a:t>
            </a:r>
            <a:r>
              <a:rPr b="0" i="1" lang="en-GB" sz="1800" spc="-1" strike="noStrike">
                <a:solidFill>
                  <a:srgbClr val="000000"/>
                </a:solidFill>
                <a:latin typeface="Times New Roman"/>
                <a:ea typeface="TexMaths Symbols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exMaths Symbols"/>
              </a:rPr>
              <a:t> risulta la feature più importante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6797880" y="4553280"/>
            <a:ext cx="45770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Times New Roman"/>
                <a:ea typeface="TexMaths Symbols"/>
              </a:rPr>
              <a:t>∆</a:t>
            </a:r>
            <a:r>
              <a:rPr b="0" i="1" lang="en-GB" sz="1800" spc="-1" strike="noStrike">
                <a:solidFill>
                  <a:srgbClr val="000000"/>
                </a:solidFill>
                <a:latin typeface="Times New Roman"/>
                <a:ea typeface="TexMaths Symbol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exMaths Symbols"/>
              </a:rPr>
              <a:t> risulta la feature meno importante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Figura a mano libera: forma 36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451" name="Picture 18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452" name="Figura a mano libera: forma 37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453" name="CasellaDiTesto 109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85253EBD-73BB-463B-939F-1C32F446E873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CasellaDiTesto 110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292454FB-5A79-48DD-A1C0-A2195E2AF774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CasellaDiTesto 111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BDT: Interpretazione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CasellaDiTesto 112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"/>
          <p:cNvSpPr/>
          <p:nvPr/>
        </p:nvSpPr>
        <p:spPr>
          <a:xfrm>
            <a:off x="246960" y="1145880"/>
            <a:ext cx="9842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"/>
          <p:cNvSpPr txBox="1"/>
          <p:nvPr/>
        </p:nvSpPr>
        <p:spPr>
          <a:xfrm>
            <a:off x="529200" y="1083240"/>
            <a:ext cx="7277760" cy="34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Output XGBoost: Probabilità di classificazione per ogni evento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529200" y="1910520"/>
            <a:ext cx="10749600" cy="46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Pochi eventi classificati in maniera errata: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2"/>
          <a:stretch/>
        </p:blipFill>
        <p:spPr>
          <a:xfrm>
            <a:off x="1369440" y="2999160"/>
            <a:ext cx="9452880" cy="2863800"/>
          </a:xfrm>
          <a:prstGeom prst="rect">
            <a:avLst/>
          </a:prstGeom>
          <a:ln w="0">
            <a:noFill/>
          </a:ln>
        </p:spPr>
      </p:pic>
      <p:sp>
        <p:nvSpPr>
          <p:cNvPr id="461" name=""/>
          <p:cNvSpPr txBox="1"/>
          <p:nvPr/>
        </p:nvSpPr>
        <p:spPr>
          <a:xfrm>
            <a:off x="6614280" y="2309040"/>
            <a:ext cx="412164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Eventi di BKG con probabilità &gt; 0.5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"/>
          <p:cNvSpPr txBox="1"/>
          <p:nvPr/>
        </p:nvSpPr>
        <p:spPr>
          <a:xfrm>
            <a:off x="2385720" y="2323440"/>
            <a:ext cx="391680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Eventi IBD con probabilità &lt; 0.5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"/>
          <p:cNvSpPr txBox="1"/>
          <p:nvPr/>
        </p:nvSpPr>
        <p:spPr>
          <a:xfrm>
            <a:off x="2448000" y="1491840"/>
            <a:ext cx="3276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Figura a mano libera: forma 63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465" name="Picture 25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466" name="Figura a mano libera: forma 69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467" name="CasellaDiTesto 137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BDFAC20E-0DDE-44A6-AEF1-471580740C0A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CasellaDiTesto 138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89E452FC-B170-4C3C-B80D-BA431DAD8CF5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CasellaDiTesto 139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BDT: Interpretazione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CasellaDiTesto 140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1" name="Immagine 7" descr=""/>
          <p:cNvPicPr/>
          <p:nvPr/>
        </p:nvPicPr>
        <p:blipFill>
          <a:blip r:embed="rId2"/>
          <a:stretch/>
        </p:blipFill>
        <p:spPr>
          <a:xfrm>
            <a:off x="43920" y="4015080"/>
            <a:ext cx="4530600" cy="2287440"/>
          </a:xfrm>
          <a:prstGeom prst="rect">
            <a:avLst/>
          </a:prstGeom>
          <a:ln w="0">
            <a:noFill/>
          </a:ln>
        </p:spPr>
      </p:pic>
      <p:pic>
        <p:nvPicPr>
          <p:cNvPr id="472" name="Immagine 10" descr=""/>
          <p:cNvPicPr/>
          <p:nvPr/>
        </p:nvPicPr>
        <p:blipFill>
          <a:blip r:embed="rId3"/>
          <a:stretch/>
        </p:blipFill>
        <p:spPr>
          <a:xfrm>
            <a:off x="7641000" y="4023720"/>
            <a:ext cx="4403880" cy="2303280"/>
          </a:xfrm>
          <a:prstGeom prst="rect">
            <a:avLst/>
          </a:prstGeom>
          <a:ln w="0">
            <a:noFill/>
          </a:ln>
        </p:spPr>
      </p:pic>
      <p:pic>
        <p:nvPicPr>
          <p:cNvPr id="473" name="" descr=""/>
          <p:cNvPicPr/>
          <p:nvPr/>
        </p:nvPicPr>
        <p:blipFill>
          <a:blip r:embed="rId4"/>
          <a:stretch/>
        </p:blipFill>
        <p:spPr>
          <a:xfrm>
            <a:off x="2386080" y="1034640"/>
            <a:ext cx="7449840" cy="2293200"/>
          </a:xfrm>
          <a:prstGeom prst="rect">
            <a:avLst/>
          </a:prstGeom>
          <a:ln w="0">
            <a:noFill/>
          </a:ln>
        </p:spPr>
      </p:pic>
      <p:sp>
        <p:nvSpPr>
          <p:cNvPr id="474" name=""/>
          <p:cNvSpPr txBox="1"/>
          <p:nvPr/>
        </p:nvSpPr>
        <p:spPr>
          <a:xfrm>
            <a:off x="222840" y="1121760"/>
            <a:ext cx="209160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Estrapolo due eventi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"/>
          <p:cNvSpPr txBox="1"/>
          <p:nvPr/>
        </p:nvSpPr>
        <p:spPr>
          <a:xfrm>
            <a:off x="481320" y="3650400"/>
            <a:ext cx="3952440" cy="40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Tipico evento di BKG con probablità 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8021160" y="3630240"/>
            <a:ext cx="3952440" cy="40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Tipico evento di BKG con probablità 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"/>
          <p:cNvSpPr/>
          <p:nvPr/>
        </p:nvSpPr>
        <p:spPr>
          <a:xfrm>
            <a:off x="2989080" y="917640"/>
            <a:ext cx="259560" cy="2410200"/>
          </a:xfrm>
          <a:prstGeom prst="ellipse">
            <a:avLst/>
          </a:prstGeom>
          <a:noFill/>
          <a:ln w="29160">
            <a:solidFill>
              <a:srgbClr val="00000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59760" bIns="5976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"/>
          <p:cNvSpPr/>
          <p:nvPr/>
        </p:nvSpPr>
        <p:spPr>
          <a:xfrm>
            <a:off x="9314640" y="917640"/>
            <a:ext cx="259560" cy="2410200"/>
          </a:xfrm>
          <a:prstGeom prst="ellipse">
            <a:avLst/>
          </a:prstGeom>
          <a:noFill/>
          <a:ln w="29160">
            <a:solidFill>
              <a:srgbClr val="00000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59760" bIns="5976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"/>
          <p:cNvSpPr/>
          <p:nvPr/>
        </p:nvSpPr>
        <p:spPr>
          <a:xfrm>
            <a:off x="3124800" y="3327840"/>
            <a:ext cx="2162880" cy="1666440"/>
          </a:xfrm>
          <a:custGeom>
            <a:avLst/>
            <a:gdLst/>
            <a:ahLst/>
            <a:rect l="0" t="0" r="r" b="b"/>
            <a:pathLst>
              <a:path fill="none" w="6008" h="4629">
                <a:moveTo>
                  <a:pt x="0" y="0"/>
                </a:moveTo>
                <a:cubicBezTo>
                  <a:pt x="10000" y="325"/>
                  <a:pt x="4499" y="4629"/>
                  <a:pt x="4499" y="4629"/>
                </a:cubicBezTo>
              </a:path>
            </a:pathLst>
          </a:custGeom>
          <a:ln w="29160">
            <a:solidFill>
              <a:srgbClr val="008bfb"/>
            </a:solidFill>
            <a:round/>
          </a:ln>
        </p:spPr>
        <p:txBody>
          <a:bodyPr lIns="104760" rIns="104760" tIns="59760" bIns="5976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"/>
          <p:cNvSpPr/>
          <p:nvPr/>
        </p:nvSpPr>
        <p:spPr>
          <a:xfrm>
            <a:off x="7246080" y="3327840"/>
            <a:ext cx="2162880" cy="1666440"/>
          </a:xfrm>
          <a:custGeom>
            <a:avLst/>
            <a:gdLst/>
            <a:ahLst/>
            <a:rect l="0" t="0" r="r" b="b"/>
            <a:pathLst>
              <a:path fill="none" w="6008" h="4629">
                <a:moveTo>
                  <a:pt x="6008" y="0"/>
                </a:moveTo>
                <a:cubicBezTo>
                  <a:pt x="-3992" y="325"/>
                  <a:pt x="1509" y="4629"/>
                  <a:pt x="1509" y="4629"/>
                </a:cubicBezTo>
              </a:path>
            </a:pathLst>
          </a:custGeom>
          <a:ln w="29160">
            <a:solidFill>
              <a:srgbClr val="ff0051"/>
            </a:solidFill>
            <a:round/>
          </a:ln>
        </p:spPr>
        <p:txBody>
          <a:bodyPr lIns="104760" rIns="104760" tIns="59760" bIns="5976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Figura a mano libera: forma 70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482" name="Picture 30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483" name="Figura a mano libera: forma 71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484" name="CasellaDiTesto 164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B4D0F520-07BC-4978-952F-145AC3000729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CasellaDiTesto 166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96819B7A-1F1B-46F8-B747-73ECBD167BAF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CasellaDiTesto 167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BDT: Interpretazione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CasellaDiTesto 168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8" name="Immagine 5" descr=""/>
          <p:cNvPicPr/>
          <p:nvPr/>
        </p:nvPicPr>
        <p:blipFill>
          <a:blip r:embed="rId2"/>
          <a:stretch/>
        </p:blipFill>
        <p:spPr>
          <a:xfrm>
            <a:off x="106200" y="4022640"/>
            <a:ext cx="4442760" cy="2294280"/>
          </a:xfrm>
          <a:prstGeom prst="rect">
            <a:avLst/>
          </a:prstGeom>
          <a:ln w="0">
            <a:noFill/>
          </a:ln>
        </p:spPr>
      </p:pic>
      <p:pic>
        <p:nvPicPr>
          <p:cNvPr id="489" name="Immagine 4" descr=""/>
          <p:cNvPicPr/>
          <p:nvPr/>
        </p:nvPicPr>
        <p:blipFill>
          <a:blip r:embed="rId3"/>
          <a:stretch/>
        </p:blipFill>
        <p:spPr>
          <a:xfrm>
            <a:off x="7666200" y="4029480"/>
            <a:ext cx="4409280" cy="2287440"/>
          </a:xfrm>
          <a:prstGeom prst="rect">
            <a:avLst/>
          </a:prstGeom>
          <a:ln w="0">
            <a:noFill/>
          </a:ln>
        </p:spPr>
      </p:pic>
      <p:pic>
        <p:nvPicPr>
          <p:cNvPr id="490" name="" descr=""/>
          <p:cNvPicPr/>
          <p:nvPr/>
        </p:nvPicPr>
        <p:blipFill>
          <a:blip r:embed="rId4"/>
          <a:stretch/>
        </p:blipFill>
        <p:spPr>
          <a:xfrm>
            <a:off x="2386440" y="1034640"/>
            <a:ext cx="7449840" cy="2293200"/>
          </a:xfrm>
          <a:prstGeom prst="rect">
            <a:avLst/>
          </a:prstGeom>
          <a:ln w="0">
            <a:noFill/>
          </a:ln>
        </p:spPr>
      </p:pic>
      <p:sp>
        <p:nvSpPr>
          <p:cNvPr id="491" name=""/>
          <p:cNvSpPr/>
          <p:nvPr/>
        </p:nvSpPr>
        <p:spPr>
          <a:xfrm>
            <a:off x="7184880" y="3103920"/>
            <a:ext cx="2198160" cy="1738800"/>
          </a:xfrm>
          <a:custGeom>
            <a:avLst/>
            <a:gdLst/>
            <a:ahLst/>
            <a:rect l="0" t="0" r="r" b="b"/>
            <a:pathLst>
              <a:path fill="none" w="6106" h="4830">
                <a:moveTo>
                  <a:pt x="6106" y="0"/>
                </a:moveTo>
                <a:cubicBezTo>
                  <a:pt x="-3899" y="132"/>
                  <a:pt x="1405" y="4830"/>
                  <a:pt x="1405" y="4830"/>
                </a:cubicBezTo>
              </a:path>
            </a:pathLst>
          </a:custGeom>
          <a:ln w="29160">
            <a:solidFill>
              <a:srgbClr val="ff0051"/>
            </a:solidFill>
            <a:round/>
          </a:ln>
        </p:spPr>
        <p:txBody>
          <a:bodyPr lIns="104400" rIns="104400" tIns="59400" bIns="594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223200" y="1121760"/>
            <a:ext cx="209160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Estrapolo due eventi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160920" y="3426120"/>
            <a:ext cx="4705200" cy="59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Times New Roman"/>
              </a:rPr>
              <a:t>False Negative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Evento di IBD identificato come BKG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7399800" y="3432960"/>
            <a:ext cx="4705200" cy="59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Times New Roman"/>
              </a:rPr>
              <a:t>False Positive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Evento di BKG identificato come IBD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"/>
          <p:cNvSpPr/>
          <p:nvPr/>
        </p:nvSpPr>
        <p:spPr>
          <a:xfrm>
            <a:off x="4548960" y="3157200"/>
            <a:ext cx="529920" cy="1979280"/>
          </a:xfrm>
          <a:custGeom>
            <a:avLst/>
            <a:gdLst/>
            <a:ahLst/>
            <a:rect l="0" t="0" r="r" b="b"/>
            <a:pathLst>
              <a:path fill="none" w="1472" h="5498">
                <a:moveTo>
                  <a:pt x="1472" y="0"/>
                </a:moveTo>
                <a:cubicBezTo>
                  <a:pt x="1472" y="5498"/>
                  <a:pt x="0" y="5498"/>
                  <a:pt x="0" y="5498"/>
                </a:cubicBezTo>
              </a:path>
            </a:pathLst>
          </a:custGeom>
          <a:ln w="29160">
            <a:solidFill>
              <a:srgbClr val="008bfb"/>
            </a:solidFill>
            <a:round/>
          </a:ln>
        </p:spPr>
        <p:txBody>
          <a:bodyPr lIns="104400" rIns="104400" tIns="59400" bIns="594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"/>
          <p:cNvSpPr/>
          <p:nvPr/>
        </p:nvSpPr>
        <p:spPr>
          <a:xfrm>
            <a:off x="4951080" y="2685960"/>
            <a:ext cx="259560" cy="471240"/>
          </a:xfrm>
          <a:prstGeom prst="ellipse">
            <a:avLst/>
          </a:prstGeom>
          <a:noFill/>
          <a:ln w="29160">
            <a:solidFill>
              <a:srgbClr val="00000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59760" bIns="5976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"/>
          <p:cNvSpPr/>
          <p:nvPr/>
        </p:nvSpPr>
        <p:spPr>
          <a:xfrm>
            <a:off x="9249840" y="2632680"/>
            <a:ext cx="259560" cy="471240"/>
          </a:xfrm>
          <a:prstGeom prst="ellipse">
            <a:avLst/>
          </a:prstGeom>
          <a:noFill/>
          <a:ln w="29160">
            <a:solidFill>
              <a:srgbClr val="00000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59760" bIns="5976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Figura a mano libera: forma 50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499" name="Picture 14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500" name="Figura a mano libera: forma 51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01" name="CasellaDiTesto 91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937EC5BD-337A-45D1-B2D4-7656A0235AD3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CasellaDiTesto 92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539629F0-A1C8-4B32-8568-727E81470CB4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CasellaDiTesto 94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BDT: Interpretazione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CasellaDiTesto 179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5" name="Immagine 15" descr=""/>
          <p:cNvPicPr/>
          <p:nvPr/>
        </p:nvPicPr>
        <p:blipFill>
          <a:blip r:embed="rId2"/>
          <a:stretch/>
        </p:blipFill>
        <p:spPr>
          <a:xfrm>
            <a:off x="6852960" y="1225800"/>
            <a:ext cx="4973400" cy="4728240"/>
          </a:xfrm>
          <a:prstGeom prst="rect">
            <a:avLst/>
          </a:prstGeom>
          <a:ln w="0">
            <a:noFill/>
          </a:ln>
        </p:spPr>
      </p:pic>
      <p:sp>
        <p:nvSpPr>
          <p:cNvPr id="506" name=""/>
          <p:cNvSpPr txBox="1"/>
          <p:nvPr/>
        </p:nvSpPr>
        <p:spPr>
          <a:xfrm>
            <a:off x="320040" y="1527120"/>
            <a:ext cx="6313680" cy="60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Valutazione dell'algoritmo nel determinare gli eventi IBD rispetto agli eventi BKG, utilizzando i valori delle feature </a:t>
            </a:r>
            <a:r>
              <a:rPr b="1" i="1" lang="en-GB" sz="1800" spc="-1" strike="noStrike">
                <a:solidFill>
                  <a:srgbClr val="000000"/>
                </a:solidFill>
                <a:latin typeface="Times New Roman"/>
              </a:rPr>
              <a:t>∆</a:t>
            </a:r>
            <a:r>
              <a:rPr b="0" i="1" lang="en-GB" sz="18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 e </a:t>
            </a:r>
            <a:r>
              <a:rPr b="0" i="1" lang="en-GB" sz="18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R</a:t>
            </a:r>
            <a:r>
              <a:rPr b="0" i="1" lang="en-GB" sz="18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pro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306360" y="4350600"/>
            <a:ext cx="5862600" cy="102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L’algoritmo ha appreso alla perfezione ad identificare eventi di BKG in questa regione: per ∆R &gt; 4000 mm, si osserva una chiara separazione tra eventi IBD e BKG.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320760" y="2599560"/>
            <a:ext cx="5252040" cy="135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Approcciando il bordo del rivelatore è attesa una significativa presenza di eventi BKG attribuibili a vari materiali quali acrilico, barre d'acciaio, il vetro dei PMT e il radon naturalmente presente nella piscina d’acqua.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igura a mano libera: forma 1"/>
          <p:cNvSpPr/>
          <p:nvPr/>
        </p:nvSpPr>
        <p:spPr>
          <a:xfrm>
            <a:off x="-7560" y="-55440"/>
            <a:ext cx="12189240" cy="685656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140" name="Picture 1" descr="SigilloLogoLAST_WhiteOK"/>
          <p:cNvPicPr/>
          <p:nvPr/>
        </p:nvPicPr>
        <p:blipFill>
          <a:blip r:embed="rId1"/>
          <a:stretch/>
        </p:blipFill>
        <p:spPr>
          <a:xfrm>
            <a:off x="155880" y="18936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141" name="Figura a mano libera: forma 3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142" name="CasellaDiTesto 4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83B56027-C738-4B3C-898F-E72B5B1A0DD2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asellaDiTesto 5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4F45EBA1-6326-47B9-8804-1D3DED46060E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asellaDiTesto 6"/>
          <p:cNvSpPr/>
          <p:nvPr/>
        </p:nvSpPr>
        <p:spPr>
          <a:xfrm>
            <a:off x="5253120" y="6118560"/>
            <a:ext cx="3096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145" name="CasellaDiTesto 7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asellaDiTesto 12"/>
          <p:cNvSpPr/>
          <p:nvPr/>
        </p:nvSpPr>
        <p:spPr>
          <a:xfrm>
            <a:off x="320400" y="1418400"/>
            <a:ext cx="41356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5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Introduzione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asellaDiTesto 13"/>
          <p:cNvSpPr/>
          <p:nvPr/>
        </p:nvSpPr>
        <p:spPr>
          <a:xfrm>
            <a:off x="2773440" y="2962440"/>
            <a:ext cx="89186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it-IT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JUNO</a:t>
            </a:r>
            <a:r>
              <a:rPr b="1" lang="it-IT" sz="4800" spc="-1" strike="noStrike">
                <a:solidFill>
                  <a:srgbClr val="ffffff">
                    <a:alpha val="44000"/>
                  </a:srgbClr>
                </a:solidFill>
                <a:latin typeface="Times New Roman"/>
                <a:ea typeface="DejaVu Sans"/>
              </a:rPr>
              <a:t> </a:t>
            </a:r>
            <a:r>
              <a:rPr b="1" lang="it-IT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detector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asellaDiTesto 14"/>
          <p:cNvSpPr/>
          <p:nvPr/>
        </p:nvSpPr>
        <p:spPr>
          <a:xfrm>
            <a:off x="2773440" y="3962520"/>
            <a:ext cx="89186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it-IT" sz="4800" spc="-1" strike="noStrike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JUNO signal and background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Figura a mano libera: forma 40"/>
          <p:cNvSpPr/>
          <p:nvPr/>
        </p:nvSpPr>
        <p:spPr>
          <a:xfrm>
            <a:off x="-7560" y="-55440"/>
            <a:ext cx="12189240" cy="685656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10" name="Picture 20" descr="SigilloLogoLAST_WhiteOK"/>
          <p:cNvPicPr/>
          <p:nvPr/>
        </p:nvPicPr>
        <p:blipFill>
          <a:blip r:embed="rId1"/>
          <a:stretch/>
        </p:blipFill>
        <p:spPr>
          <a:xfrm>
            <a:off x="155880" y="18936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511" name="Figura a mano libera: forma 41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12" name="CasellaDiTesto 38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8F656D08-B04B-4933-8C4E-958852E437CC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CasellaDiTesto 117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C60BFED9-BC6A-40F9-BA5B-DA9B23497B18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CasellaDiTesto 118"/>
          <p:cNvSpPr/>
          <p:nvPr/>
        </p:nvSpPr>
        <p:spPr>
          <a:xfrm>
            <a:off x="5253120" y="6118560"/>
            <a:ext cx="3096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15" name="CasellaDiTesto 119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CasellaDiTesto 120"/>
          <p:cNvSpPr/>
          <p:nvPr/>
        </p:nvSpPr>
        <p:spPr>
          <a:xfrm rot="3600">
            <a:off x="4815000" y="3017520"/>
            <a:ext cx="25581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Risultati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Figura a mano libera: forma 48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18" name="Picture 24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519" name="Figura a mano libera: forma 49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20" name="CasellaDiTesto 133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47871BB2-88B1-4166-819C-884AEB887F47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CasellaDiTesto 134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AB370AF0-7C12-4E3C-837B-5D6412B05565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CasellaDiTesto 135"/>
          <p:cNvSpPr/>
          <p:nvPr/>
        </p:nvSpPr>
        <p:spPr>
          <a:xfrm>
            <a:off x="6924600" y="47880"/>
            <a:ext cx="42019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it-IT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Risultati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CasellaDiTesto 136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4" name="Immagine 639" descr=""/>
          <p:cNvPicPr/>
          <p:nvPr/>
        </p:nvPicPr>
        <p:blipFill>
          <a:blip r:embed="rId2"/>
          <a:stretch/>
        </p:blipFill>
        <p:spPr>
          <a:xfrm>
            <a:off x="7265520" y="4469040"/>
            <a:ext cx="4336200" cy="1107720"/>
          </a:xfrm>
          <a:prstGeom prst="rect">
            <a:avLst/>
          </a:prstGeom>
          <a:ln w="0">
            <a:noFill/>
          </a:ln>
        </p:spPr>
      </p:pic>
      <p:pic>
        <p:nvPicPr>
          <p:cNvPr id="525" name="Immagine 640" descr=""/>
          <p:cNvPicPr/>
          <p:nvPr/>
        </p:nvPicPr>
        <p:blipFill>
          <a:blip r:embed="rId3"/>
          <a:stretch/>
        </p:blipFill>
        <p:spPr>
          <a:xfrm>
            <a:off x="7280280" y="2043720"/>
            <a:ext cx="4470840" cy="1160640"/>
          </a:xfrm>
          <a:prstGeom prst="rect">
            <a:avLst/>
          </a:prstGeom>
          <a:ln w="0">
            <a:noFill/>
          </a:ln>
        </p:spPr>
      </p:pic>
      <p:sp>
        <p:nvSpPr>
          <p:cNvPr id="526" name="CasellaDiTesto 642"/>
          <p:cNvSpPr/>
          <p:nvPr/>
        </p:nvSpPr>
        <p:spPr>
          <a:xfrm>
            <a:off x="1650600" y="4312800"/>
            <a:ext cx="5257080" cy="151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Minor numero di errori di classificazione per eventi IBD (4 eventi FN) e BKG (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 eventi FP).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 precisione del modello è elevata, rendendolo particolarmente affidabile per la corretta individuazione di entrambe le categorie di eventi.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CasellaDiTesto 644"/>
          <p:cNvSpPr/>
          <p:nvPr/>
        </p:nvSpPr>
        <p:spPr>
          <a:xfrm>
            <a:off x="232560" y="4266720"/>
            <a:ext cx="120924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XGBoost: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CasellaDiTesto 645"/>
          <p:cNvSpPr/>
          <p:nvPr/>
        </p:nvSpPr>
        <p:spPr>
          <a:xfrm>
            <a:off x="133200" y="1928880"/>
            <a:ext cx="160884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Manual Cut: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CasellaDiTesto 646"/>
          <p:cNvSpPr/>
          <p:nvPr/>
        </p:nvSpPr>
        <p:spPr>
          <a:xfrm>
            <a:off x="1629000" y="1928880"/>
            <a:ext cx="5028480" cy="14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Mostra un numero considerevole di errori nella classificazione degli eventi IBD, con 4542 eventi IBD erroneamente identificati come BKG.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Fornisce un efficace esclusione di eventi di BKG, pur con una lieve riduzione dell'efficienza.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"/>
          <p:cNvSpPr txBox="1"/>
          <p:nvPr/>
        </p:nvSpPr>
        <p:spPr>
          <a:xfrm>
            <a:off x="507600" y="1050480"/>
            <a:ext cx="4068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c9211e"/>
                </a:solidFill>
                <a:latin typeface="Arial"/>
              </a:rPr>
              <a:t>Sub sample di 20%</a:t>
            </a:r>
            <a:endParaRPr b="0" lang="en-GB" sz="18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Figura a mano libera: forma 56"/>
          <p:cNvSpPr/>
          <p:nvPr/>
        </p:nvSpPr>
        <p:spPr>
          <a:xfrm>
            <a:off x="-7560" y="-65160"/>
            <a:ext cx="12189240" cy="685656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32" name="Picture 28" descr="SigilloLogoLAST_WhiteOK"/>
          <p:cNvPicPr/>
          <p:nvPr/>
        </p:nvPicPr>
        <p:blipFill>
          <a:blip r:embed="rId1"/>
          <a:stretch/>
        </p:blipFill>
        <p:spPr>
          <a:xfrm>
            <a:off x="155880" y="18936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533" name="Figura a mano libera: forma 57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34" name="CasellaDiTesto 143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4D5FCD8E-017F-4D57-89DF-8CE95EF924BB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CasellaDiTesto 154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1F05F41C-D5AF-4EA3-A77E-B333266815D0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CasellaDiTesto 155"/>
          <p:cNvSpPr/>
          <p:nvPr/>
        </p:nvSpPr>
        <p:spPr>
          <a:xfrm>
            <a:off x="5253120" y="6118560"/>
            <a:ext cx="3096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37" name="CasellaDiTesto 156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CasellaDiTesto 157"/>
          <p:cNvSpPr/>
          <p:nvPr/>
        </p:nvSpPr>
        <p:spPr>
          <a:xfrm rot="3600">
            <a:off x="4435920" y="3017160"/>
            <a:ext cx="33163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Conclusioni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Figura a mano libera: forma 87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40" name="Picture 34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541" name="Figura a mano libera: forma 88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42" name="CasellaDiTesto 184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6EA716F4-8DB0-4EE6-BB02-3CA3B15476E2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CasellaDiTesto 185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8C8EE09A-D7D2-4300-B2FF-9E6A17B4A397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CasellaDiTesto 187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Conclusioni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CasellaDiTesto 188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347400" y="1300320"/>
            <a:ext cx="8821800" cy="186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000000"/>
                </a:solidFill>
                <a:latin typeface="Times New Roman"/>
              </a:rPr>
              <a:t>Obiettivo della Tesi: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Investigazione di modelli per la classificazione di eventi nell'esperimento JUNO.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Confronto delle prestazioni di diversi modelli nella distinzione tra eventi di Inverse Beta Decay (IBD) e eventi di background.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Migliorare il modello di riferimento attuale, l'algoritmo di classificazione 'Manual Cut', mediante l'uso di tecniche sofisticate di machine learning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365760" y="3435840"/>
            <a:ext cx="664956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000000"/>
                </a:solidFill>
                <a:latin typeface="Times New Roman"/>
              </a:rPr>
              <a:t>Modelli esplorati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: Manual Cut e XGBoost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48" name="" descr=""/>
          <p:cNvPicPr/>
          <p:nvPr/>
        </p:nvPicPr>
        <p:blipFill>
          <a:blip r:embed="rId2"/>
          <a:stretch/>
        </p:blipFill>
        <p:spPr>
          <a:xfrm>
            <a:off x="6858000" y="4566600"/>
            <a:ext cx="3824640" cy="1566720"/>
          </a:xfrm>
          <a:prstGeom prst="rect">
            <a:avLst/>
          </a:prstGeom>
          <a:ln w="0">
            <a:noFill/>
          </a:ln>
        </p:spPr>
      </p:pic>
      <p:pic>
        <p:nvPicPr>
          <p:cNvPr id="549" name="" descr=""/>
          <p:cNvPicPr/>
          <p:nvPr/>
        </p:nvPicPr>
        <p:blipFill>
          <a:blip r:embed="rId3"/>
          <a:stretch/>
        </p:blipFill>
        <p:spPr>
          <a:xfrm>
            <a:off x="1078200" y="4580640"/>
            <a:ext cx="3862800" cy="1561320"/>
          </a:xfrm>
          <a:prstGeom prst="rect">
            <a:avLst/>
          </a:prstGeom>
          <a:ln w="0">
            <a:noFill/>
          </a:ln>
        </p:spPr>
      </p:pic>
      <p:sp>
        <p:nvSpPr>
          <p:cNvPr id="550" name=""/>
          <p:cNvSpPr txBox="1"/>
          <p:nvPr/>
        </p:nvSpPr>
        <p:spPr>
          <a:xfrm>
            <a:off x="347400" y="3970080"/>
            <a:ext cx="1161324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000000"/>
                </a:solidFill>
                <a:latin typeface="Times New Roman"/>
              </a:rPr>
              <a:t>Risultati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in termini di efficiency →  il numero di eventi selezionati diviso il numero totale di eventi, per ogni categoria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1" name=""/>
          <p:cNvSpPr/>
          <p:nvPr/>
        </p:nvSpPr>
        <p:spPr>
          <a:xfrm>
            <a:off x="9246960" y="5246280"/>
            <a:ext cx="1317240" cy="400320"/>
          </a:xfrm>
          <a:prstGeom prst="ellipse">
            <a:avLst/>
          </a:prstGeom>
          <a:noFill/>
          <a:ln w="10080">
            <a:solidFill>
              <a:srgbClr val="ff00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Figura a mano libera: forma 8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53" name="Picture 3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554" name="Figura a mano libera: forma 9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55" name="CasellaDiTesto 26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B0A7FE57-3265-4293-8784-0140D5532C4D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CasellaDiTesto 35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C900C234-826C-4C4F-A71D-B62730F87929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CasellaDiTesto 36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Conclusioni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CasellaDiTesto 37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9" name="" descr=""/>
          <p:cNvPicPr/>
          <p:nvPr/>
        </p:nvPicPr>
        <p:blipFill>
          <a:blip r:embed="rId2"/>
          <a:stretch/>
        </p:blipFill>
        <p:spPr>
          <a:xfrm>
            <a:off x="6884640" y="4557600"/>
            <a:ext cx="3824640" cy="1566720"/>
          </a:xfrm>
          <a:prstGeom prst="rect">
            <a:avLst/>
          </a:prstGeom>
          <a:ln w="0">
            <a:noFill/>
          </a:ln>
        </p:spPr>
      </p:pic>
      <p:pic>
        <p:nvPicPr>
          <p:cNvPr id="560" name="" descr=""/>
          <p:cNvPicPr/>
          <p:nvPr/>
        </p:nvPicPr>
        <p:blipFill>
          <a:blip r:embed="rId3"/>
          <a:stretch/>
        </p:blipFill>
        <p:spPr>
          <a:xfrm>
            <a:off x="1077840" y="4580280"/>
            <a:ext cx="3862800" cy="1561320"/>
          </a:xfrm>
          <a:prstGeom prst="rect">
            <a:avLst/>
          </a:prstGeom>
          <a:ln w="0">
            <a:noFill/>
          </a:ln>
        </p:spPr>
      </p:pic>
      <p:sp>
        <p:nvSpPr>
          <p:cNvPr id="561" name=""/>
          <p:cNvSpPr txBox="1"/>
          <p:nvPr/>
        </p:nvSpPr>
        <p:spPr>
          <a:xfrm>
            <a:off x="431280" y="1443960"/>
            <a:ext cx="7431840" cy="225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000000"/>
                </a:solidFill>
                <a:latin typeface="Times New Roman"/>
              </a:rPr>
              <a:t>Considerazioni finali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Il modello XGBoost emerge come scelta ottimale per l'identificazione sia degli eventi di Inverse Beta Decay che degli eventi di background.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Il modello Manual Cut, pur avendo un'elevata BKG Efficiency, mostra una precisione complessiva inferiore rispetto al modello di machine learning.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62" name="" descr=""/>
          <p:cNvPicPr/>
          <p:nvPr/>
        </p:nvPicPr>
        <p:blipFill>
          <a:blip r:embed="rId4"/>
          <a:stretch/>
        </p:blipFill>
        <p:spPr>
          <a:xfrm>
            <a:off x="6858360" y="4566600"/>
            <a:ext cx="3824640" cy="1566720"/>
          </a:xfrm>
          <a:prstGeom prst="rect">
            <a:avLst/>
          </a:prstGeom>
          <a:ln w="0">
            <a:noFill/>
          </a:ln>
        </p:spPr>
      </p:pic>
      <p:pic>
        <p:nvPicPr>
          <p:cNvPr id="563" name="" descr=""/>
          <p:cNvPicPr/>
          <p:nvPr/>
        </p:nvPicPr>
        <p:blipFill>
          <a:blip r:embed="rId5"/>
          <a:stretch/>
        </p:blipFill>
        <p:spPr>
          <a:xfrm>
            <a:off x="1078560" y="4580640"/>
            <a:ext cx="3862800" cy="156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Figura a mano libera: forma 44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65" name="Picture 22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566" name="Figura a mano libera: forma 45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67" name="CasellaDiTesto 125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748D9B17-82AB-4E24-865A-6F37556FBC9C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CasellaDiTesto 126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CDB442D6-40E4-4964-9FF1-E80895499456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CasellaDiTesto 127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Bibliografia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CasellaDiTesto 128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CasellaDiTesto 708"/>
          <p:cNvSpPr/>
          <p:nvPr/>
        </p:nvSpPr>
        <p:spPr>
          <a:xfrm>
            <a:off x="222480" y="2143800"/>
            <a:ext cx="1160280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it-IT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[3] Deng, Haowen &amp; Zhou, Youyou &amp; Wang, Lin &amp; Zhang, Cheng. (2021). Ensemble learning for the early prediction of neonatal jaundice with genetic features. BMC Medical Informatics and Decision Making. 21. 10.1186/s12911-021-01701-9. 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CasellaDiTesto 709"/>
          <p:cNvSpPr/>
          <p:nvPr/>
        </p:nvSpPr>
        <p:spPr>
          <a:xfrm>
            <a:off x="222480" y="1639440"/>
            <a:ext cx="1160280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it-IT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[2] Origine Immagine: Li, Teng &amp; Xia, Xin &amp; Huang, Xingtao &amp; Zou, JiaHeng &amp; Li, WeiDong &amp; Lin, Tao &amp; Zhang, Kun &amp; Deng, ZiYan. (2017). Design and Development of JUNO Event Data Model. Chinese Physics C. 41. 10.1088/1674-1137/41/6/066201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Figura a mano libera: forma 56"/>
          <p:cNvSpPr/>
          <p:nvPr/>
        </p:nvSpPr>
        <p:spPr>
          <a:xfrm>
            <a:off x="-7560" y="-65160"/>
            <a:ext cx="12189240" cy="685656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74" name="Picture 28" descr="SigilloLogoLAST_WhiteOK"/>
          <p:cNvPicPr/>
          <p:nvPr/>
        </p:nvPicPr>
        <p:blipFill>
          <a:blip r:embed="rId1"/>
          <a:stretch/>
        </p:blipFill>
        <p:spPr>
          <a:xfrm>
            <a:off x="155880" y="18936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575" name="Figura a mano libera: forma 57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76" name="CasellaDiTesto 143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6E7C4C1C-DAC1-44A3-A108-5EE5D9B78213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CasellaDiTesto 154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58E2E700-B6F8-41E0-8F27-D0FE1C76CDB6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CasellaDiTesto 155"/>
          <p:cNvSpPr/>
          <p:nvPr/>
        </p:nvSpPr>
        <p:spPr>
          <a:xfrm>
            <a:off x="5253120" y="6118560"/>
            <a:ext cx="3096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79" name="CasellaDiTesto 156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CasellaDiTesto 157"/>
          <p:cNvSpPr/>
          <p:nvPr/>
        </p:nvSpPr>
        <p:spPr>
          <a:xfrm rot="3600">
            <a:off x="4435920" y="3013200"/>
            <a:ext cx="33163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Backup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Figura a mano libera: forma 78"/>
          <p:cNvSpPr/>
          <p:nvPr/>
        </p:nvSpPr>
        <p:spPr>
          <a:xfrm>
            <a:off x="-16560" y="-65160"/>
            <a:ext cx="12189240" cy="685656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82" name="Picture 32" descr="SigilloLogoLAST_WhiteOK"/>
          <p:cNvPicPr/>
          <p:nvPr/>
        </p:nvPicPr>
        <p:blipFill>
          <a:blip r:embed="rId1"/>
          <a:stretch/>
        </p:blipFill>
        <p:spPr>
          <a:xfrm>
            <a:off x="155880" y="18936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583" name="Figura a mano libera: forma 79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84" name="CasellaDiTesto 79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0ECE68BC-E321-46F8-BEAA-18EAAC9EE327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CasellaDiTesto 93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3F52F248-3E67-441B-A692-7ED76C5BAFA5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CasellaDiTesto 169"/>
          <p:cNvSpPr/>
          <p:nvPr/>
        </p:nvSpPr>
        <p:spPr>
          <a:xfrm>
            <a:off x="5253120" y="6118560"/>
            <a:ext cx="3096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87" name="CasellaDiTesto 170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CasellaDiTesto 171"/>
          <p:cNvSpPr/>
          <p:nvPr/>
        </p:nvSpPr>
        <p:spPr>
          <a:xfrm rot="3600">
            <a:off x="1284120" y="1785240"/>
            <a:ext cx="40035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Overfitting Underfitting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9" name="" descr=""/>
          <p:cNvPicPr/>
          <p:nvPr/>
        </p:nvPicPr>
        <p:blipFill>
          <a:blip r:embed="rId2"/>
          <a:stretch/>
        </p:blipFill>
        <p:spPr>
          <a:xfrm>
            <a:off x="5824440" y="1607400"/>
            <a:ext cx="5371920" cy="380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Figura a mano libera: forma 54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91" name="Picture 27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592" name="Figura a mano libera: forma 55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93" name="CasellaDiTesto 147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B0960B57-2DA9-4C74-B7EC-98E69057F594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CasellaDiTesto 148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C591024C-7BCA-4631-8203-E9D3EFE0C835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CasellaDiTesto 149"/>
          <p:cNvSpPr/>
          <p:nvPr/>
        </p:nvSpPr>
        <p:spPr>
          <a:xfrm>
            <a:off x="5253120" y="6118560"/>
            <a:ext cx="3096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96" name="CasellaDiTesto 150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CasellaDiTesto 151"/>
          <p:cNvSpPr/>
          <p:nvPr/>
        </p:nvSpPr>
        <p:spPr>
          <a:xfrm>
            <a:off x="5408640" y="47880"/>
            <a:ext cx="4734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Neutrino Oscillations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asellaDiTesto 152"/>
          <p:cNvSpPr/>
          <p:nvPr/>
        </p:nvSpPr>
        <p:spPr>
          <a:xfrm>
            <a:off x="4388400" y="774720"/>
            <a:ext cx="75409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 neutrini sono leptoni privi di carica elettrica e si presentano in tre differenti 'sapori'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Recenti esperimenti hanno dimostrato che possiedono una massa non nulla.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it-IT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Oscillazioni dei neutrini: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un fenomeno quanto-meccanico attraverso il quale il neutrino cambia il suo "sapore"       </a:t>
            </a:r>
            <a:r>
              <a:rPr b="0" lang="it-IT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         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Cambria Math"/>
              </a:rPr>
              <a:t>durante la propagazione.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9" name="Immagine 3" descr="Immagine che contiene Elementi grafici, clipart, Arte bambini, design&#10;&#10;Descrizione generata automaticamente"/>
          <p:cNvPicPr/>
          <p:nvPr/>
        </p:nvPicPr>
        <p:blipFill>
          <a:blip r:embed="rId2"/>
          <a:stretch/>
        </p:blipFill>
        <p:spPr>
          <a:xfrm>
            <a:off x="811440" y="1144080"/>
            <a:ext cx="2721240" cy="2107800"/>
          </a:xfrm>
          <a:prstGeom prst="rect">
            <a:avLst/>
          </a:prstGeom>
          <a:ln w="0">
            <a:noFill/>
          </a:ln>
        </p:spPr>
      </p:pic>
      <p:sp>
        <p:nvSpPr>
          <p:cNvPr id="600" name="CasellaDiTesto 153"/>
          <p:cNvSpPr/>
          <p:nvPr/>
        </p:nvSpPr>
        <p:spPr>
          <a:xfrm>
            <a:off x="310320" y="3694320"/>
            <a:ext cx="6474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Ogni autostato di sapore può essere considerato come una combinazione degli autostati di massa, </a:t>
            </a:r>
            <a:r>
              <a:rPr b="0" lang="it-IT" sz="18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(ν</a:t>
            </a:r>
            <a:r>
              <a:rPr b="0" lang="it-IT" sz="18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1</a:t>
            </a:r>
            <a:r>
              <a:rPr b="0" lang="it-IT" sz="18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,ν</a:t>
            </a:r>
            <a:r>
              <a:rPr b="0" lang="it-IT" sz="18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2</a:t>
            </a:r>
            <a:r>
              <a:rPr b="0" lang="it-IT" sz="18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,ν</a:t>
            </a:r>
            <a:r>
              <a:rPr b="0" lang="it-IT" sz="18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3</a:t>
            </a:r>
            <a:r>
              <a:rPr b="0" lang="it-IT" sz="18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 matrice Pontecorvo-Maki-Nakagawa-Sakata (PMNS) lega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CasellaDiTesto 127"/>
          <p:cNvSpPr/>
          <p:nvPr/>
        </p:nvSpPr>
        <p:spPr>
          <a:xfrm>
            <a:off x="367920" y="5409000"/>
            <a:ext cx="1170504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Probabilità di oscillazione in funzione della distanza percorsa dal neutrino.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Nel caso dell’esperimento JUNO si è interessati 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2" name="Gruppo 128"/>
          <p:cNvGrpSpPr/>
          <p:nvPr/>
        </p:nvGrpSpPr>
        <p:grpSpPr>
          <a:xfrm>
            <a:off x="5112000" y="5784840"/>
            <a:ext cx="1081080" cy="249480"/>
            <a:chOff x="5112000" y="5784840"/>
            <a:chExt cx="1081080" cy="249480"/>
          </a:xfrm>
        </p:grpSpPr>
        <p:sp>
          <p:nvSpPr>
            <p:cNvPr id="603" name="Figura a mano libera: forma 129"/>
            <p:cNvSpPr/>
            <p:nvPr/>
          </p:nvSpPr>
          <p:spPr>
            <a:xfrm>
              <a:off x="5114520" y="5797800"/>
              <a:ext cx="1067400" cy="223920"/>
            </a:xfrm>
            <a:custGeom>
              <a:avLst/>
              <a:gdLst>
                <a:gd name="textAreaLeft" fmla="*/ 0 w 1067400"/>
                <a:gd name="textAreaRight" fmla="*/ 1068120 w 1067400"/>
                <a:gd name="textAreaTop" fmla="*/ 0 h 223920"/>
                <a:gd name="textAreaBottom" fmla="*/ 224640 h 223920"/>
              </a:gdLst>
              <a:ahLst/>
              <a:rect l="textAreaLeft" t="textAreaTop" r="textAreaRight" b="textAreaBottom"/>
              <a:pathLst>
                <a:path w="2967" h="624">
                  <a:moveTo>
                    <a:pt x="1485" y="624"/>
                  </a:moveTo>
                  <a:cubicBezTo>
                    <a:pt x="990" y="624"/>
                    <a:pt x="495" y="624"/>
                    <a:pt x="0" y="624"/>
                  </a:cubicBezTo>
                  <a:cubicBezTo>
                    <a:pt x="0" y="416"/>
                    <a:pt x="0" y="208"/>
                    <a:pt x="0" y="0"/>
                  </a:cubicBezTo>
                  <a:cubicBezTo>
                    <a:pt x="989" y="0"/>
                    <a:pt x="1978" y="0"/>
                    <a:pt x="2967" y="0"/>
                  </a:cubicBezTo>
                  <a:cubicBezTo>
                    <a:pt x="2967" y="208"/>
                    <a:pt x="2967" y="416"/>
                    <a:pt x="2967" y="624"/>
                  </a:cubicBezTo>
                  <a:cubicBezTo>
                    <a:pt x="2473" y="624"/>
                    <a:pt x="1979" y="624"/>
                    <a:pt x="1485" y="62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4" name="Figura a mano libera: forma 130"/>
            <p:cNvSpPr/>
            <p:nvPr/>
          </p:nvSpPr>
          <p:spPr>
            <a:xfrm>
              <a:off x="5112000" y="5801760"/>
              <a:ext cx="154080" cy="169560"/>
            </a:xfrm>
            <a:custGeom>
              <a:avLst/>
              <a:gdLst>
                <a:gd name="textAreaLeft" fmla="*/ 0 w 154080"/>
                <a:gd name="textAreaRight" fmla="*/ 154800 w 154080"/>
                <a:gd name="textAreaTop" fmla="*/ 0 h 169560"/>
                <a:gd name="textAreaBottom" fmla="*/ 170280 h 169560"/>
              </a:gdLst>
              <a:ahLst/>
              <a:rect l="textAreaLeft" t="textAreaTop" r="textAreaRight" b="textAreaBottom"/>
              <a:pathLst>
                <a:path w="430" h="473">
                  <a:moveTo>
                    <a:pt x="159" y="253"/>
                  </a:moveTo>
                  <a:cubicBezTo>
                    <a:pt x="193" y="253"/>
                    <a:pt x="227" y="253"/>
                    <a:pt x="261" y="253"/>
                  </a:cubicBezTo>
                  <a:cubicBezTo>
                    <a:pt x="346" y="253"/>
                    <a:pt x="430" y="182"/>
                    <a:pt x="430" y="105"/>
                  </a:cubicBezTo>
                  <a:cubicBezTo>
                    <a:pt x="430" y="51"/>
                    <a:pt x="391" y="0"/>
                    <a:pt x="312" y="0"/>
                  </a:cubicBezTo>
                  <a:cubicBezTo>
                    <a:pt x="247" y="0"/>
                    <a:pt x="182" y="0"/>
                    <a:pt x="117" y="0"/>
                  </a:cubicBezTo>
                  <a:cubicBezTo>
                    <a:pt x="105" y="0"/>
                    <a:pt x="99" y="0"/>
                    <a:pt x="99" y="12"/>
                  </a:cubicBezTo>
                  <a:cubicBezTo>
                    <a:pt x="99" y="22"/>
                    <a:pt x="105" y="22"/>
                    <a:pt x="117" y="22"/>
                  </a:cubicBezTo>
                  <a:cubicBezTo>
                    <a:pt x="123" y="22"/>
                    <a:pt x="135" y="22"/>
                    <a:pt x="142" y="22"/>
                  </a:cubicBezTo>
                  <a:cubicBezTo>
                    <a:pt x="151" y="24"/>
                    <a:pt x="156" y="26"/>
                    <a:pt x="156" y="34"/>
                  </a:cubicBezTo>
                  <a:cubicBezTo>
                    <a:pt x="156" y="36"/>
                    <a:pt x="154" y="38"/>
                    <a:pt x="153" y="48"/>
                  </a:cubicBezTo>
                  <a:cubicBezTo>
                    <a:pt x="126" y="172"/>
                    <a:pt x="99" y="296"/>
                    <a:pt x="72" y="420"/>
                  </a:cubicBezTo>
                  <a:cubicBezTo>
                    <a:pt x="67" y="446"/>
                    <a:pt x="65" y="452"/>
                    <a:pt x="17" y="452"/>
                  </a:cubicBezTo>
                  <a:cubicBezTo>
                    <a:pt x="7" y="452"/>
                    <a:pt x="0" y="452"/>
                    <a:pt x="0" y="465"/>
                  </a:cubicBezTo>
                  <a:cubicBezTo>
                    <a:pt x="0" y="473"/>
                    <a:pt x="7" y="473"/>
                    <a:pt x="10" y="473"/>
                  </a:cubicBezTo>
                  <a:cubicBezTo>
                    <a:pt x="26" y="473"/>
                    <a:pt x="69" y="471"/>
                    <a:pt x="86" y="471"/>
                  </a:cubicBezTo>
                  <a:cubicBezTo>
                    <a:pt x="99" y="471"/>
                    <a:pt x="111" y="471"/>
                    <a:pt x="125" y="471"/>
                  </a:cubicBezTo>
                  <a:cubicBezTo>
                    <a:pt x="137" y="471"/>
                    <a:pt x="151" y="473"/>
                    <a:pt x="163" y="473"/>
                  </a:cubicBezTo>
                  <a:cubicBezTo>
                    <a:pt x="168" y="473"/>
                    <a:pt x="177" y="473"/>
                    <a:pt x="177" y="459"/>
                  </a:cubicBezTo>
                  <a:cubicBezTo>
                    <a:pt x="177" y="452"/>
                    <a:pt x="170" y="452"/>
                    <a:pt x="159" y="452"/>
                  </a:cubicBezTo>
                  <a:cubicBezTo>
                    <a:pt x="137" y="452"/>
                    <a:pt x="120" y="452"/>
                    <a:pt x="120" y="440"/>
                  </a:cubicBezTo>
                  <a:cubicBezTo>
                    <a:pt x="120" y="436"/>
                    <a:pt x="122" y="432"/>
                    <a:pt x="122" y="428"/>
                  </a:cubicBezTo>
                  <a:cubicBezTo>
                    <a:pt x="134" y="370"/>
                    <a:pt x="147" y="312"/>
                    <a:pt x="159" y="253"/>
                  </a:cubicBezTo>
                  <a:moveTo>
                    <a:pt x="202" y="48"/>
                  </a:moveTo>
                  <a:cubicBezTo>
                    <a:pt x="207" y="24"/>
                    <a:pt x="209" y="22"/>
                    <a:pt x="235" y="22"/>
                  </a:cubicBezTo>
                  <a:cubicBezTo>
                    <a:pt x="254" y="22"/>
                    <a:pt x="274" y="22"/>
                    <a:pt x="293" y="22"/>
                  </a:cubicBezTo>
                  <a:cubicBezTo>
                    <a:pt x="343" y="22"/>
                    <a:pt x="374" y="40"/>
                    <a:pt x="374" y="87"/>
                  </a:cubicBezTo>
                  <a:cubicBezTo>
                    <a:pt x="374" y="115"/>
                    <a:pt x="362" y="174"/>
                    <a:pt x="339" y="200"/>
                  </a:cubicBezTo>
                  <a:cubicBezTo>
                    <a:pt x="309" y="230"/>
                    <a:pt x="273" y="236"/>
                    <a:pt x="247" y="236"/>
                  </a:cubicBezTo>
                  <a:cubicBezTo>
                    <a:pt x="218" y="236"/>
                    <a:pt x="190" y="236"/>
                    <a:pt x="161" y="236"/>
                  </a:cubicBezTo>
                  <a:cubicBezTo>
                    <a:pt x="175" y="173"/>
                    <a:pt x="189" y="110"/>
                    <a:pt x="202" y="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05" name="Figura a mano libera: forma 131"/>
            <p:cNvSpPr/>
            <p:nvPr/>
          </p:nvSpPr>
          <p:spPr>
            <a:xfrm>
              <a:off x="5330520" y="5784840"/>
              <a:ext cx="49320" cy="249480"/>
            </a:xfrm>
            <a:custGeom>
              <a:avLst/>
              <a:gdLst>
                <a:gd name="textAreaLeft" fmla="*/ 0 w 49320"/>
                <a:gd name="textAreaRight" fmla="*/ 50040 w 49320"/>
                <a:gd name="textAreaTop" fmla="*/ 0 h 249480"/>
                <a:gd name="textAreaBottom" fmla="*/ 250200 h 249480"/>
              </a:gdLst>
              <a:ahLst/>
              <a:rect l="textAreaLeft" t="textAreaTop" r="textAreaRight" b="textAreaBottom"/>
              <a:pathLst>
                <a:path w="139" h="695">
                  <a:moveTo>
                    <a:pt x="139" y="687"/>
                  </a:moveTo>
                  <a:cubicBezTo>
                    <a:pt x="139" y="685"/>
                    <a:pt x="139" y="685"/>
                    <a:pt x="129" y="673"/>
                  </a:cubicBezTo>
                  <a:cubicBezTo>
                    <a:pt x="55" y="584"/>
                    <a:pt x="34" y="454"/>
                    <a:pt x="34" y="347"/>
                  </a:cubicBezTo>
                  <a:cubicBezTo>
                    <a:pt x="34" y="226"/>
                    <a:pt x="58" y="105"/>
                    <a:pt x="132" y="20"/>
                  </a:cubicBezTo>
                  <a:cubicBezTo>
                    <a:pt x="139" y="10"/>
                    <a:pt x="139" y="10"/>
                    <a:pt x="139" y="8"/>
                  </a:cubicBezTo>
                  <a:cubicBezTo>
                    <a:pt x="139" y="2"/>
                    <a:pt x="137" y="0"/>
                    <a:pt x="134" y="0"/>
                  </a:cubicBezTo>
                  <a:cubicBezTo>
                    <a:pt x="127" y="0"/>
                    <a:pt x="74" y="48"/>
                    <a:pt x="38" y="137"/>
                  </a:cubicBezTo>
                  <a:cubicBezTo>
                    <a:pt x="7" y="212"/>
                    <a:pt x="0" y="289"/>
                    <a:pt x="0" y="347"/>
                  </a:cubicBezTo>
                  <a:cubicBezTo>
                    <a:pt x="0" y="402"/>
                    <a:pt x="7" y="485"/>
                    <a:pt x="39" y="564"/>
                  </a:cubicBezTo>
                  <a:cubicBezTo>
                    <a:pt x="75" y="650"/>
                    <a:pt x="127" y="695"/>
                    <a:pt x="134" y="695"/>
                  </a:cubicBezTo>
                  <a:cubicBezTo>
                    <a:pt x="137" y="695"/>
                    <a:pt x="139" y="693"/>
                    <a:pt x="139" y="6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06" name="Figura a mano libera: forma 132"/>
            <p:cNvSpPr/>
            <p:nvPr/>
          </p:nvSpPr>
          <p:spPr>
            <a:xfrm>
              <a:off x="5420520" y="5824800"/>
              <a:ext cx="77760" cy="7200"/>
            </a:xfrm>
            <a:custGeom>
              <a:avLst/>
              <a:gdLst>
                <a:gd name="textAreaLeft" fmla="*/ 0 w 77760"/>
                <a:gd name="textAreaRight" fmla="*/ 78480 w 77760"/>
                <a:gd name="textAreaTop" fmla="*/ 0 h 7200"/>
                <a:gd name="textAreaBottom" fmla="*/ 7920 h 7200"/>
              </a:gdLst>
              <a:ahLst/>
              <a:rect l="textAreaLeft" t="textAreaTop" r="textAreaRight" b="textAreaBottom"/>
              <a:pathLst>
                <a:path w="218" h="22">
                  <a:moveTo>
                    <a:pt x="218" y="22"/>
                  </a:moveTo>
                  <a:cubicBezTo>
                    <a:pt x="218" y="15"/>
                    <a:pt x="218" y="7"/>
                    <a:pt x="218" y="0"/>
                  </a:cubicBezTo>
                  <a:cubicBezTo>
                    <a:pt x="145" y="0"/>
                    <a:pt x="73" y="0"/>
                    <a:pt x="0" y="0"/>
                  </a:cubicBezTo>
                  <a:cubicBezTo>
                    <a:pt x="0" y="7"/>
                    <a:pt x="0" y="15"/>
                    <a:pt x="0" y="22"/>
                  </a:cubicBezTo>
                  <a:cubicBezTo>
                    <a:pt x="73" y="22"/>
                    <a:pt x="145" y="22"/>
                    <a:pt x="218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07" name="Figura a mano libera: forma 133"/>
            <p:cNvSpPr/>
            <p:nvPr/>
          </p:nvSpPr>
          <p:spPr>
            <a:xfrm>
              <a:off x="5404680" y="5861880"/>
              <a:ext cx="101880" cy="109800"/>
            </a:xfrm>
            <a:custGeom>
              <a:avLst/>
              <a:gdLst>
                <a:gd name="textAreaLeft" fmla="*/ 0 w 101880"/>
                <a:gd name="textAreaRight" fmla="*/ 102600 w 101880"/>
                <a:gd name="textAreaTop" fmla="*/ 0 h 109800"/>
                <a:gd name="textAreaBottom" fmla="*/ 110520 h 109800"/>
              </a:gdLst>
              <a:ahLst/>
              <a:rect l="textAreaLeft" t="textAreaTop" r="textAreaRight" b="textAreaBottom"/>
              <a:pathLst>
                <a:path w="285" h="307">
                  <a:moveTo>
                    <a:pt x="105" y="8"/>
                  </a:moveTo>
                  <a:cubicBezTo>
                    <a:pt x="102" y="5"/>
                    <a:pt x="105" y="0"/>
                    <a:pt x="96" y="0"/>
                  </a:cubicBezTo>
                  <a:cubicBezTo>
                    <a:pt x="82" y="0"/>
                    <a:pt x="38" y="6"/>
                    <a:pt x="22" y="8"/>
                  </a:cubicBezTo>
                  <a:cubicBezTo>
                    <a:pt x="17" y="8"/>
                    <a:pt x="10" y="8"/>
                    <a:pt x="10" y="22"/>
                  </a:cubicBezTo>
                  <a:cubicBezTo>
                    <a:pt x="10" y="30"/>
                    <a:pt x="17" y="30"/>
                    <a:pt x="26" y="30"/>
                  </a:cubicBezTo>
                  <a:cubicBezTo>
                    <a:pt x="55" y="30"/>
                    <a:pt x="55" y="34"/>
                    <a:pt x="55" y="42"/>
                  </a:cubicBezTo>
                  <a:cubicBezTo>
                    <a:pt x="55" y="46"/>
                    <a:pt x="48" y="79"/>
                    <a:pt x="45" y="97"/>
                  </a:cubicBezTo>
                  <a:cubicBezTo>
                    <a:pt x="32" y="154"/>
                    <a:pt x="19" y="211"/>
                    <a:pt x="7" y="267"/>
                  </a:cubicBezTo>
                  <a:cubicBezTo>
                    <a:pt x="5" y="277"/>
                    <a:pt x="0" y="297"/>
                    <a:pt x="0" y="299"/>
                  </a:cubicBezTo>
                  <a:cubicBezTo>
                    <a:pt x="0" y="307"/>
                    <a:pt x="7" y="307"/>
                    <a:pt x="10" y="307"/>
                  </a:cubicBezTo>
                  <a:cubicBezTo>
                    <a:pt x="13" y="307"/>
                    <a:pt x="16" y="307"/>
                    <a:pt x="19" y="307"/>
                  </a:cubicBezTo>
                  <a:cubicBezTo>
                    <a:pt x="62" y="299"/>
                    <a:pt x="127" y="271"/>
                    <a:pt x="189" y="206"/>
                  </a:cubicBezTo>
                  <a:cubicBezTo>
                    <a:pt x="267" y="119"/>
                    <a:pt x="285" y="26"/>
                    <a:pt x="285" y="20"/>
                  </a:cubicBezTo>
                  <a:cubicBezTo>
                    <a:pt x="285" y="8"/>
                    <a:pt x="278" y="0"/>
                    <a:pt x="267" y="0"/>
                  </a:cubicBezTo>
                  <a:cubicBezTo>
                    <a:pt x="262" y="0"/>
                    <a:pt x="249" y="4"/>
                    <a:pt x="243" y="24"/>
                  </a:cubicBezTo>
                  <a:cubicBezTo>
                    <a:pt x="206" y="180"/>
                    <a:pt x="113" y="259"/>
                    <a:pt x="45" y="285"/>
                  </a:cubicBezTo>
                  <a:cubicBezTo>
                    <a:pt x="65" y="193"/>
                    <a:pt x="85" y="100"/>
                    <a:pt x="105" y="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08" name="Figura a mano libera: forma 134"/>
            <p:cNvSpPr/>
            <p:nvPr/>
          </p:nvSpPr>
          <p:spPr>
            <a:xfrm>
              <a:off x="5510520" y="5933160"/>
              <a:ext cx="64080" cy="77760"/>
            </a:xfrm>
            <a:custGeom>
              <a:avLst/>
              <a:gdLst>
                <a:gd name="textAreaLeft" fmla="*/ 0 w 64080"/>
                <a:gd name="textAreaRight" fmla="*/ 64800 w 64080"/>
                <a:gd name="textAreaTop" fmla="*/ 0 h 77760"/>
                <a:gd name="textAreaBottom" fmla="*/ 78480 h 77760"/>
              </a:gdLst>
              <a:ahLst/>
              <a:rect l="textAreaLeft" t="textAreaTop" r="textAreaRight" b="textAreaBottom"/>
              <a:pathLst>
                <a:path w="180" h="218">
                  <a:moveTo>
                    <a:pt x="65" y="103"/>
                  </a:moveTo>
                  <a:cubicBezTo>
                    <a:pt x="77" y="103"/>
                    <a:pt x="111" y="101"/>
                    <a:pt x="134" y="93"/>
                  </a:cubicBezTo>
                  <a:cubicBezTo>
                    <a:pt x="165" y="79"/>
                    <a:pt x="171" y="55"/>
                    <a:pt x="171" y="42"/>
                  </a:cubicBezTo>
                  <a:cubicBezTo>
                    <a:pt x="171" y="16"/>
                    <a:pt x="147" y="0"/>
                    <a:pt x="118" y="0"/>
                  </a:cubicBezTo>
                  <a:cubicBezTo>
                    <a:pt x="69" y="0"/>
                    <a:pt x="0" y="44"/>
                    <a:pt x="0" y="127"/>
                  </a:cubicBezTo>
                  <a:cubicBezTo>
                    <a:pt x="0" y="176"/>
                    <a:pt x="26" y="218"/>
                    <a:pt x="75" y="218"/>
                  </a:cubicBezTo>
                  <a:cubicBezTo>
                    <a:pt x="147" y="218"/>
                    <a:pt x="180" y="170"/>
                    <a:pt x="180" y="162"/>
                  </a:cubicBezTo>
                  <a:cubicBezTo>
                    <a:pt x="180" y="160"/>
                    <a:pt x="177" y="154"/>
                    <a:pt x="173" y="154"/>
                  </a:cubicBezTo>
                  <a:cubicBezTo>
                    <a:pt x="170" y="154"/>
                    <a:pt x="170" y="156"/>
                    <a:pt x="166" y="160"/>
                  </a:cubicBezTo>
                  <a:cubicBezTo>
                    <a:pt x="134" y="204"/>
                    <a:pt x="84" y="204"/>
                    <a:pt x="77" y="204"/>
                  </a:cubicBezTo>
                  <a:cubicBezTo>
                    <a:pt x="51" y="204"/>
                    <a:pt x="34" y="186"/>
                    <a:pt x="34" y="147"/>
                  </a:cubicBezTo>
                  <a:cubicBezTo>
                    <a:pt x="34" y="139"/>
                    <a:pt x="34" y="129"/>
                    <a:pt x="39" y="103"/>
                  </a:cubicBezTo>
                  <a:cubicBezTo>
                    <a:pt x="48" y="103"/>
                    <a:pt x="57" y="103"/>
                    <a:pt x="65" y="103"/>
                  </a:cubicBezTo>
                  <a:moveTo>
                    <a:pt x="43" y="89"/>
                  </a:moveTo>
                  <a:cubicBezTo>
                    <a:pt x="60" y="18"/>
                    <a:pt x="106" y="12"/>
                    <a:pt x="118" y="12"/>
                  </a:cubicBezTo>
                  <a:cubicBezTo>
                    <a:pt x="137" y="12"/>
                    <a:pt x="153" y="24"/>
                    <a:pt x="153" y="42"/>
                  </a:cubicBezTo>
                  <a:cubicBezTo>
                    <a:pt x="153" y="89"/>
                    <a:pt x="82" y="89"/>
                    <a:pt x="63" y="89"/>
                  </a:cubicBezTo>
                  <a:cubicBezTo>
                    <a:pt x="57" y="89"/>
                    <a:pt x="50" y="89"/>
                    <a:pt x="43" y="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09" name="Figura a mano libera: forma 135"/>
            <p:cNvSpPr/>
            <p:nvPr/>
          </p:nvSpPr>
          <p:spPr>
            <a:xfrm>
              <a:off x="5665680" y="5844600"/>
              <a:ext cx="191880" cy="129600"/>
            </a:xfrm>
            <a:custGeom>
              <a:avLst/>
              <a:gdLst>
                <a:gd name="textAreaLeft" fmla="*/ 0 w 191880"/>
                <a:gd name="textAreaRight" fmla="*/ 192600 w 191880"/>
                <a:gd name="textAreaTop" fmla="*/ 0 h 129600"/>
                <a:gd name="textAreaBottom" fmla="*/ 130320 h 129600"/>
              </a:gdLst>
              <a:ahLst/>
              <a:rect l="textAreaLeft" t="textAreaTop" r="textAreaRight" b="textAreaBottom"/>
              <a:pathLst>
                <a:path w="535" h="362">
                  <a:moveTo>
                    <a:pt x="470" y="196"/>
                  </a:moveTo>
                  <a:cubicBezTo>
                    <a:pt x="437" y="224"/>
                    <a:pt x="420" y="253"/>
                    <a:pt x="415" y="261"/>
                  </a:cubicBezTo>
                  <a:cubicBezTo>
                    <a:pt x="387" y="309"/>
                    <a:pt x="384" y="353"/>
                    <a:pt x="384" y="355"/>
                  </a:cubicBezTo>
                  <a:cubicBezTo>
                    <a:pt x="384" y="362"/>
                    <a:pt x="391" y="362"/>
                    <a:pt x="396" y="362"/>
                  </a:cubicBezTo>
                  <a:cubicBezTo>
                    <a:pt x="406" y="362"/>
                    <a:pt x="406" y="360"/>
                    <a:pt x="408" y="349"/>
                  </a:cubicBezTo>
                  <a:cubicBezTo>
                    <a:pt x="422" y="281"/>
                    <a:pt x="458" y="222"/>
                    <a:pt x="526" y="190"/>
                  </a:cubicBezTo>
                  <a:cubicBezTo>
                    <a:pt x="533" y="188"/>
                    <a:pt x="535" y="185"/>
                    <a:pt x="535" y="180"/>
                  </a:cubicBezTo>
                  <a:cubicBezTo>
                    <a:pt x="535" y="175"/>
                    <a:pt x="531" y="174"/>
                    <a:pt x="530" y="174"/>
                  </a:cubicBezTo>
                  <a:cubicBezTo>
                    <a:pt x="504" y="162"/>
                    <a:pt x="430" y="127"/>
                    <a:pt x="408" y="10"/>
                  </a:cubicBezTo>
                  <a:cubicBezTo>
                    <a:pt x="406" y="2"/>
                    <a:pt x="406" y="0"/>
                    <a:pt x="396" y="0"/>
                  </a:cubicBezTo>
                  <a:cubicBezTo>
                    <a:pt x="391" y="0"/>
                    <a:pt x="384" y="0"/>
                    <a:pt x="384" y="8"/>
                  </a:cubicBezTo>
                  <a:cubicBezTo>
                    <a:pt x="384" y="10"/>
                    <a:pt x="389" y="53"/>
                    <a:pt x="415" y="99"/>
                  </a:cubicBezTo>
                  <a:cubicBezTo>
                    <a:pt x="427" y="121"/>
                    <a:pt x="444" y="145"/>
                    <a:pt x="470" y="166"/>
                  </a:cubicBezTo>
                  <a:cubicBezTo>
                    <a:pt x="321" y="166"/>
                    <a:pt x="171" y="166"/>
                    <a:pt x="22" y="166"/>
                  </a:cubicBezTo>
                  <a:cubicBezTo>
                    <a:pt x="10" y="166"/>
                    <a:pt x="0" y="165"/>
                    <a:pt x="0" y="180"/>
                  </a:cubicBezTo>
                  <a:cubicBezTo>
                    <a:pt x="0" y="195"/>
                    <a:pt x="10" y="196"/>
                    <a:pt x="22" y="196"/>
                  </a:cubicBezTo>
                  <a:cubicBezTo>
                    <a:pt x="171" y="196"/>
                    <a:pt x="321" y="196"/>
                    <a:pt x="470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0" name="Figura a mano libera: forma 136"/>
            <p:cNvSpPr/>
            <p:nvPr/>
          </p:nvSpPr>
          <p:spPr>
            <a:xfrm>
              <a:off x="5958000" y="5824800"/>
              <a:ext cx="77760" cy="7200"/>
            </a:xfrm>
            <a:custGeom>
              <a:avLst/>
              <a:gdLst>
                <a:gd name="textAreaLeft" fmla="*/ 0 w 77760"/>
                <a:gd name="textAreaRight" fmla="*/ 78480 w 77760"/>
                <a:gd name="textAreaTop" fmla="*/ 0 h 7200"/>
                <a:gd name="textAreaBottom" fmla="*/ 7920 h 7200"/>
              </a:gdLst>
              <a:ahLst/>
              <a:rect l="textAreaLeft" t="textAreaTop" r="textAreaRight" b="textAreaBottom"/>
              <a:pathLst>
                <a:path w="218" h="22">
                  <a:moveTo>
                    <a:pt x="218" y="22"/>
                  </a:moveTo>
                  <a:cubicBezTo>
                    <a:pt x="218" y="15"/>
                    <a:pt x="218" y="7"/>
                    <a:pt x="218" y="0"/>
                  </a:cubicBezTo>
                  <a:cubicBezTo>
                    <a:pt x="145" y="0"/>
                    <a:pt x="73" y="0"/>
                    <a:pt x="0" y="0"/>
                  </a:cubicBezTo>
                  <a:cubicBezTo>
                    <a:pt x="0" y="7"/>
                    <a:pt x="0" y="15"/>
                    <a:pt x="0" y="22"/>
                  </a:cubicBezTo>
                  <a:cubicBezTo>
                    <a:pt x="73" y="22"/>
                    <a:pt x="145" y="22"/>
                    <a:pt x="218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1" name="Figura a mano libera: forma 137"/>
            <p:cNvSpPr/>
            <p:nvPr/>
          </p:nvSpPr>
          <p:spPr>
            <a:xfrm>
              <a:off x="5942160" y="5861880"/>
              <a:ext cx="101880" cy="109800"/>
            </a:xfrm>
            <a:custGeom>
              <a:avLst/>
              <a:gdLst>
                <a:gd name="textAreaLeft" fmla="*/ 0 w 101880"/>
                <a:gd name="textAreaRight" fmla="*/ 102600 w 101880"/>
                <a:gd name="textAreaTop" fmla="*/ 0 h 109800"/>
                <a:gd name="textAreaBottom" fmla="*/ 110520 h 109800"/>
              </a:gdLst>
              <a:ahLst/>
              <a:rect l="textAreaLeft" t="textAreaTop" r="textAreaRight" b="textAreaBottom"/>
              <a:pathLst>
                <a:path w="285" h="307">
                  <a:moveTo>
                    <a:pt x="103" y="8"/>
                  </a:moveTo>
                  <a:cubicBezTo>
                    <a:pt x="101" y="5"/>
                    <a:pt x="103" y="0"/>
                    <a:pt x="96" y="0"/>
                  </a:cubicBezTo>
                  <a:cubicBezTo>
                    <a:pt x="82" y="0"/>
                    <a:pt x="38" y="6"/>
                    <a:pt x="22" y="8"/>
                  </a:cubicBezTo>
                  <a:cubicBezTo>
                    <a:pt x="17" y="8"/>
                    <a:pt x="10" y="8"/>
                    <a:pt x="10" y="22"/>
                  </a:cubicBezTo>
                  <a:cubicBezTo>
                    <a:pt x="10" y="30"/>
                    <a:pt x="17" y="30"/>
                    <a:pt x="26" y="30"/>
                  </a:cubicBezTo>
                  <a:cubicBezTo>
                    <a:pt x="55" y="30"/>
                    <a:pt x="55" y="34"/>
                    <a:pt x="55" y="42"/>
                  </a:cubicBezTo>
                  <a:cubicBezTo>
                    <a:pt x="55" y="46"/>
                    <a:pt x="48" y="79"/>
                    <a:pt x="45" y="97"/>
                  </a:cubicBezTo>
                  <a:cubicBezTo>
                    <a:pt x="32" y="154"/>
                    <a:pt x="19" y="211"/>
                    <a:pt x="7" y="267"/>
                  </a:cubicBezTo>
                  <a:cubicBezTo>
                    <a:pt x="5" y="277"/>
                    <a:pt x="0" y="297"/>
                    <a:pt x="0" y="299"/>
                  </a:cubicBezTo>
                  <a:cubicBezTo>
                    <a:pt x="0" y="307"/>
                    <a:pt x="7" y="307"/>
                    <a:pt x="10" y="307"/>
                  </a:cubicBezTo>
                  <a:cubicBezTo>
                    <a:pt x="13" y="307"/>
                    <a:pt x="16" y="307"/>
                    <a:pt x="19" y="307"/>
                  </a:cubicBezTo>
                  <a:cubicBezTo>
                    <a:pt x="62" y="299"/>
                    <a:pt x="127" y="271"/>
                    <a:pt x="189" y="206"/>
                  </a:cubicBezTo>
                  <a:cubicBezTo>
                    <a:pt x="267" y="119"/>
                    <a:pt x="285" y="26"/>
                    <a:pt x="285" y="20"/>
                  </a:cubicBezTo>
                  <a:cubicBezTo>
                    <a:pt x="285" y="8"/>
                    <a:pt x="278" y="0"/>
                    <a:pt x="267" y="0"/>
                  </a:cubicBezTo>
                  <a:cubicBezTo>
                    <a:pt x="262" y="0"/>
                    <a:pt x="249" y="4"/>
                    <a:pt x="243" y="24"/>
                  </a:cubicBezTo>
                  <a:cubicBezTo>
                    <a:pt x="206" y="180"/>
                    <a:pt x="113" y="259"/>
                    <a:pt x="45" y="285"/>
                  </a:cubicBezTo>
                  <a:cubicBezTo>
                    <a:pt x="64" y="193"/>
                    <a:pt x="83" y="100"/>
                    <a:pt x="103" y="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2" name="Figura a mano libera: forma 138"/>
            <p:cNvSpPr/>
            <p:nvPr/>
          </p:nvSpPr>
          <p:spPr>
            <a:xfrm>
              <a:off x="6048000" y="5933160"/>
              <a:ext cx="64080" cy="77760"/>
            </a:xfrm>
            <a:custGeom>
              <a:avLst/>
              <a:gdLst>
                <a:gd name="textAreaLeft" fmla="*/ 0 w 64080"/>
                <a:gd name="textAreaRight" fmla="*/ 64800 w 64080"/>
                <a:gd name="textAreaTop" fmla="*/ 0 h 77760"/>
                <a:gd name="textAreaBottom" fmla="*/ 78480 h 77760"/>
              </a:gdLst>
              <a:ahLst/>
              <a:rect l="textAreaLeft" t="textAreaTop" r="textAreaRight" b="textAreaBottom"/>
              <a:pathLst>
                <a:path w="180" h="218">
                  <a:moveTo>
                    <a:pt x="65" y="103"/>
                  </a:moveTo>
                  <a:cubicBezTo>
                    <a:pt x="77" y="103"/>
                    <a:pt x="111" y="101"/>
                    <a:pt x="134" y="93"/>
                  </a:cubicBezTo>
                  <a:cubicBezTo>
                    <a:pt x="165" y="79"/>
                    <a:pt x="171" y="55"/>
                    <a:pt x="171" y="42"/>
                  </a:cubicBezTo>
                  <a:cubicBezTo>
                    <a:pt x="171" y="16"/>
                    <a:pt x="147" y="0"/>
                    <a:pt x="118" y="0"/>
                  </a:cubicBezTo>
                  <a:cubicBezTo>
                    <a:pt x="69" y="0"/>
                    <a:pt x="0" y="44"/>
                    <a:pt x="0" y="127"/>
                  </a:cubicBezTo>
                  <a:cubicBezTo>
                    <a:pt x="0" y="176"/>
                    <a:pt x="26" y="218"/>
                    <a:pt x="75" y="218"/>
                  </a:cubicBezTo>
                  <a:cubicBezTo>
                    <a:pt x="147" y="218"/>
                    <a:pt x="180" y="170"/>
                    <a:pt x="180" y="162"/>
                  </a:cubicBezTo>
                  <a:cubicBezTo>
                    <a:pt x="180" y="160"/>
                    <a:pt x="177" y="154"/>
                    <a:pt x="173" y="154"/>
                  </a:cubicBezTo>
                  <a:cubicBezTo>
                    <a:pt x="170" y="154"/>
                    <a:pt x="170" y="156"/>
                    <a:pt x="166" y="160"/>
                  </a:cubicBezTo>
                  <a:cubicBezTo>
                    <a:pt x="134" y="204"/>
                    <a:pt x="84" y="204"/>
                    <a:pt x="77" y="204"/>
                  </a:cubicBezTo>
                  <a:cubicBezTo>
                    <a:pt x="51" y="204"/>
                    <a:pt x="34" y="186"/>
                    <a:pt x="34" y="147"/>
                  </a:cubicBezTo>
                  <a:cubicBezTo>
                    <a:pt x="34" y="139"/>
                    <a:pt x="34" y="129"/>
                    <a:pt x="39" y="103"/>
                  </a:cubicBezTo>
                  <a:cubicBezTo>
                    <a:pt x="48" y="103"/>
                    <a:pt x="57" y="103"/>
                    <a:pt x="65" y="103"/>
                  </a:cubicBezTo>
                  <a:moveTo>
                    <a:pt x="43" y="89"/>
                  </a:moveTo>
                  <a:cubicBezTo>
                    <a:pt x="60" y="18"/>
                    <a:pt x="106" y="12"/>
                    <a:pt x="118" y="12"/>
                  </a:cubicBezTo>
                  <a:cubicBezTo>
                    <a:pt x="137" y="12"/>
                    <a:pt x="153" y="24"/>
                    <a:pt x="153" y="42"/>
                  </a:cubicBezTo>
                  <a:cubicBezTo>
                    <a:pt x="153" y="89"/>
                    <a:pt x="82" y="89"/>
                    <a:pt x="63" y="89"/>
                  </a:cubicBezTo>
                  <a:cubicBezTo>
                    <a:pt x="57" y="89"/>
                    <a:pt x="50" y="89"/>
                    <a:pt x="43" y="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3" name="Figura a mano libera: forma 139"/>
            <p:cNvSpPr/>
            <p:nvPr/>
          </p:nvSpPr>
          <p:spPr>
            <a:xfrm>
              <a:off x="6143040" y="5784840"/>
              <a:ext cx="50040" cy="249480"/>
            </a:xfrm>
            <a:custGeom>
              <a:avLst/>
              <a:gdLst>
                <a:gd name="textAreaLeft" fmla="*/ 0 w 50040"/>
                <a:gd name="textAreaRight" fmla="*/ 50760 w 50040"/>
                <a:gd name="textAreaTop" fmla="*/ 0 h 249480"/>
                <a:gd name="textAreaBottom" fmla="*/ 250200 h 249480"/>
              </a:gdLst>
              <a:ahLst/>
              <a:rect l="textAreaLeft" t="textAreaTop" r="textAreaRight" b="textAreaBottom"/>
              <a:pathLst>
                <a:path w="141" h="695">
                  <a:moveTo>
                    <a:pt x="141" y="347"/>
                  </a:moveTo>
                  <a:cubicBezTo>
                    <a:pt x="141" y="293"/>
                    <a:pt x="134" y="210"/>
                    <a:pt x="101" y="131"/>
                  </a:cubicBezTo>
                  <a:cubicBezTo>
                    <a:pt x="65" y="46"/>
                    <a:pt x="12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"/>
                    <a:pt x="0" y="10"/>
                    <a:pt x="12" y="24"/>
                  </a:cubicBezTo>
                  <a:cubicBezTo>
                    <a:pt x="70" y="91"/>
                    <a:pt x="105" y="202"/>
                    <a:pt x="105" y="347"/>
                  </a:cubicBezTo>
                  <a:cubicBezTo>
                    <a:pt x="105" y="465"/>
                    <a:pt x="82" y="588"/>
                    <a:pt x="9" y="675"/>
                  </a:cubicBezTo>
                  <a:cubicBezTo>
                    <a:pt x="0" y="685"/>
                    <a:pt x="0" y="685"/>
                    <a:pt x="0" y="687"/>
                  </a:cubicBezTo>
                  <a:cubicBezTo>
                    <a:pt x="0" y="691"/>
                    <a:pt x="3" y="695"/>
                    <a:pt x="7" y="695"/>
                  </a:cubicBezTo>
                  <a:cubicBezTo>
                    <a:pt x="12" y="695"/>
                    <a:pt x="67" y="648"/>
                    <a:pt x="103" y="558"/>
                  </a:cubicBezTo>
                  <a:cubicBezTo>
                    <a:pt x="134" y="483"/>
                    <a:pt x="141" y="406"/>
                    <a:pt x="141" y="3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14" name="Gruppo 140"/>
          <p:cNvGrpSpPr/>
          <p:nvPr/>
        </p:nvGrpSpPr>
        <p:grpSpPr>
          <a:xfrm>
            <a:off x="8043120" y="3803760"/>
            <a:ext cx="3255120" cy="1007640"/>
            <a:chOff x="8043120" y="3803760"/>
            <a:chExt cx="3255120" cy="1007640"/>
          </a:xfrm>
        </p:grpSpPr>
        <p:sp>
          <p:nvSpPr>
            <p:cNvPr id="615" name="Figura a mano libera: forma 141"/>
            <p:cNvSpPr/>
            <p:nvPr/>
          </p:nvSpPr>
          <p:spPr>
            <a:xfrm>
              <a:off x="8043120" y="3818160"/>
              <a:ext cx="3240720" cy="978840"/>
            </a:xfrm>
            <a:custGeom>
              <a:avLst/>
              <a:gdLst>
                <a:gd name="textAreaLeft" fmla="*/ 0 w 3240720"/>
                <a:gd name="textAreaRight" fmla="*/ 3241440 w 3240720"/>
                <a:gd name="textAreaTop" fmla="*/ 0 h 978840"/>
                <a:gd name="textAreaBottom" fmla="*/ 979560 h 978840"/>
              </a:gdLst>
              <a:ahLst/>
              <a:rect l="textAreaLeft" t="textAreaTop" r="textAreaRight" b="textAreaBottom"/>
              <a:pathLst>
                <a:path w="9004" h="2721">
                  <a:moveTo>
                    <a:pt x="0" y="0"/>
                  </a:moveTo>
                  <a:cubicBezTo>
                    <a:pt x="3001" y="0"/>
                    <a:pt x="6003" y="0"/>
                    <a:pt x="9004" y="0"/>
                  </a:cubicBezTo>
                  <a:cubicBezTo>
                    <a:pt x="9004" y="907"/>
                    <a:pt x="9004" y="1814"/>
                    <a:pt x="9004" y="2721"/>
                  </a:cubicBezTo>
                  <a:cubicBezTo>
                    <a:pt x="6003" y="2721"/>
                    <a:pt x="3001" y="2721"/>
                    <a:pt x="0" y="2721"/>
                  </a:cubicBezTo>
                  <a:cubicBezTo>
                    <a:pt x="0" y="1814"/>
                    <a:pt x="0" y="90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6" name="Figura a mano libera: forma 142"/>
            <p:cNvSpPr/>
            <p:nvPr/>
          </p:nvSpPr>
          <p:spPr>
            <a:xfrm>
              <a:off x="8110080" y="3803760"/>
              <a:ext cx="153720" cy="506520"/>
            </a:xfrm>
            <a:custGeom>
              <a:avLst/>
              <a:gdLst>
                <a:gd name="textAreaLeft" fmla="*/ 0 w 153720"/>
                <a:gd name="textAreaRight" fmla="*/ 154440 w 153720"/>
                <a:gd name="textAreaTop" fmla="*/ 0 h 506520"/>
                <a:gd name="textAreaBottom" fmla="*/ 507240 h 506520"/>
              </a:gdLst>
              <a:ahLst/>
              <a:rect l="textAreaLeft" t="textAreaTop" r="textAreaRight" b="textAreaBottom"/>
              <a:pathLst>
                <a:path w="429" h="1409">
                  <a:moveTo>
                    <a:pt x="64" y="1409"/>
                  </a:moveTo>
                  <a:cubicBezTo>
                    <a:pt x="82" y="1409"/>
                    <a:pt x="86" y="1409"/>
                    <a:pt x="86" y="1398"/>
                  </a:cubicBezTo>
                  <a:cubicBezTo>
                    <a:pt x="89" y="851"/>
                    <a:pt x="150" y="399"/>
                    <a:pt x="423" y="18"/>
                  </a:cubicBezTo>
                  <a:cubicBezTo>
                    <a:pt x="429" y="11"/>
                    <a:pt x="427" y="12"/>
                    <a:pt x="429" y="9"/>
                  </a:cubicBezTo>
                  <a:cubicBezTo>
                    <a:pt x="429" y="0"/>
                    <a:pt x="424" y="0"/>
                    <a:pt x="412" y="0"/>
                  </a:cubicBezTo>
                  <a:cubicBezTo>
                    <a:pt x="399" y="0"/>
                    <a:pt x="396" y="0"/>
                    <a:pt x="396" y="2"/>
                  </a:cubicBezTo>
                  <a:cubicBezTo>
                    <a:pt x="392" y="4"/>
                    <a:pt x="294" y="117"/>
                    <a:pt x="215" y="275"/>
                  </a:cubicBezTo>
                  <a:cubicBezTo>
                    <a:pt x="113" y="479"/>
                    <a:pt x="49" y="716"/>
                    <a:pt x="20" y="999"/>
                  </a:cubicBezTo>
                  <a:cubicBezTo>
                    <a:pt x="18" y="1024"/>
                    <a:pt x="0" y="1186"/>
                    <a:pt x="0" y="1369"/>
                  </a:cubicBezTo>
                  <a:cubicBezTo>
                    <a:pt x="0" y="1380"/>
                    <a:pt x="0" y="1390"/>
                    <a:pt x="0" y="1401"/>
                  </a:cubicBezTo>
                  <a:cubicBezTo>
                    <a:pt x="2" y="1409"/>
                    <a:pt x="7" y="1409"/>
                    <a:pt x="22" y="1409"/>
                  </a:cubicBezTo>
                  <a:cubicBezTo>
                    <a:pt x="36" y="1409"/>
                    <a:pt x="50" y="1409"/>
                    <a:pt x="64" y="140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7" name="Figura a mano libera: forma 143"/>
            <p:cNvSpPr/>
            <p:nvPr/>
          </p:nvSpPr>
          <p:spPr>
            <a:xfrm>
              <a:off x="8110080" y="4304880"/>
              <a:ext cx="153720" cy="506520"/>
            </a:xfrm>
            <a:custGeom>
              <a:avLst/>
              <a:gdLst>
                <a:gd name="textAreaLeft" fmla="*/ 0 w 153720"/>
                <a:gd name="textAreaRight" fmla="*/ 154440 w 153720"/>
                <a:gd name="textAreaTop" fmla="*/ 0 h 506520"/>
                <a:gd name="textAreaBottom" fmla="*/ 507240 h 506520"/>
              </a:gdLst>
              <a:ahLst/>
              <a:rect l="textAreaLeft" t="textAreaTop" r="textAreaRight" b="textAreaBottom"/>
              <a:pathLst>
                <a:path w="429" h="1409">
                  <a:moveTo>
                    <a:pt x="22" y="0"/>
                  </a:moveTo>
                  <a:cubicBezTo>
                    <a:pt x="7" y="0"/>
                    <a:pt x="2" y="0"/>
                    <a:pt x="0" y="9"/>
                  </a:cubicBezTo>
                  <a:cubicBezTo>
                    <a:pt x="0" y="19"/>
                    <a:pt x="0" y="30"/>
                    <a:pt x="0" y="40"/>
                  </a:cubicBezTo>
                  <a:cubicBezTo>
                    <a:pt x="0" y="516"/>
                    <a:pt x="86" y="793"/>
                    <a:pt x="108" y="873"/>
                  </a:cubicBezTo>
                  <a:cubicBezTo>
                    <a:pt x="162" y="1046"/>
                    <a:pt x="248" y="1228"/>
                    <a:pt x="378" y="1389"/>
                  </a:cubicBezTo>
                  <a:cubicBezTo>
                    <a:pt x="389" y="1403"/>
                    <a:pt x="394" y="1406"/>
                    <a:pt x="396" y="1407"/>
                  </a:cubicBezTo>
                  <a:cubicBezTo>
                    <a:pt x="399" y="1409"/>
                    <a:pt x="399" y="1409"/>
                    <a:pt x="412" y="1409"/>
                  </a:cubicBezTo>
                  <a:cubicBezTo>
                    <a:pt x="424" y="1409"/>
                    <a:pt x="429" y="1409"/>
                    <a:pt x="429" y="1401"/>
                  </a:cubicBezTo>
                  <a:cubicBezTo>
                    <a:pt x="428" y="1398"/>
                    <a:pt x="429" y="1398"/>
                    <a:pt x="425" y="1392"/>
                  </a:cubicBezTo>
                  <a:cubicBezTo>
                    <a:pt x="166" y="1033"/>
                    <a:pt x="89" y="598"/>
                    <a:pt x="86" y="11"/>
                  </a:cubicBezTo>
                  <a:cubicBezTo>
                    <a:pt x="86" y="0"/>
                    <a:pt x="82" y="0"/>
                    <a:pt x="64" y="0"/>
                  </a:cubicBezTo>
                  <a:cubicBezTo>
                    <a:pt x="50" y="0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8" name="Figura a mano libera: forma 144"/>
            <p:cNvSpPr/>
            <p:nvPr/>
          </p:nvSpPr>
          <p:spPr>
            <a:xfrm>
              <a:off x="8421480" y="3914640"/>
              <a:ext cx="122760" cy="127080"/>
            </a:xfrm>
            <a:custGeom>
              <a:avLst/>
              <a:gdLst>
                <a:gd name="textAreaLeft" fmla="*/ 0 w 122760"/>
                <a:gd name="textAreaRight" fmla="*/ 123480 w 122760"/>
                <a:gd name="textAreaTop" fmla="*/ 0 h 127080"/>
                <a:gd name="textAreaBottom" fmla="*/ 127800 h 127080"/>
              </a:gdLst>
              <a:ahLst/>
              <a:rect l="textAreaLeft" t="textAreaTop" r="textAreaRight" b="textAreaBottom"/>
              <a:pathLst>
                <a:path w="343" h="355">
                  <a:moveTo>
                    <a:pt x="343" y="55"/>
                  </a:moveTo>
                  <a:cubicBezTo>
                    <a:pt x="343" y="13"/>
                    <a:pt x="321" y="0"/>
                    <a:pt x="308" y="0"/>
                  </a:cubicBezTo>
                  <a:cubicBezTo>
                    <a:pt x="288" y="0"/>
                    <a:pt x="270" y="22"/>
                    <a:pt x="270" y="38"/>
                  </a:cubicBezTo>
                  <a:cubicBezTo>
                    <a:pt x="270" y="49"/>
                    <a:pt x="274" y="53"/>
                    <a:pt x="281" y="62"/>
                  </a:cubicBezTo>
                  <a:cubicBezTo>
                    <a:pt x="299" y="78"/>
                    <a:pt x="308" y="98"/>
                    <a:pt x="308" y="126"/>
                  </a:cubicBezTo>
                  <a:cubicBezTo>
                    <a:pt x="308" y="157"/>
                    <a:pt x="261" y="337"/>
                    <a:pt x="170" y="337"/>
                  </a:cubicBezTo>
                  <a:cubicBezTo>
                    <a:pt x="131" y="337"/>
                    <a:pt x="113" y="310"/>
                    <a:pt x="113" y="268"/>
                  </a:cubicBezTo>
                  <a:cubicBezTo>
                    <a:pt x="113" y="226"/>
                    <a:pt x="133" y="168"/>
                    <a:pt x="157" y="104"/>
                  </a:cubicBezTo>
                  <a:cubicBezTo>
                    <a:pt x="164" y="91"/>
                    <a:pt x="166" y="80"/>
                    <a:pt x="166" y="64"/>
                  </a:cubicBezTo>
                  <a:cubicBezTo>
                    <a:pt x="166" y="29"/>
                    <a:pt x="142" y="0"/>
                    <a:pt x="104" y="0"/>
                  </a:cubicBezTo>
                  <a:cubicBezTo>
                    <a:pt x="31" y="0"/>
                    <a:pt x="0" y="113"/>
                    <a:pt x="0" y="122"/>
                  </a:cubicBezTo>
                  <a:cubicBezTo>
                    <a:pt x="0" y="129"/>
                    <a:pt x="6" y="126"/>
                    <a:pt x="9" y="129"/>
                  </a:cubicBezTo>
                  <a:cubicBezTo>
                    <a:pt x="18" y="129"/>
                    <a:pt x="18" y="126"/>
                    <a:pt x="22" y="115"/>
                  </a:cubicBezTo>
                  <a:cubicBezTo>
                    <a:pt x="44" y="35"/>
                    <a:pt x="77" y="18"/>
                    <a:pt x="102" y="18"/>
                  </a:cubicBezTo>
                  <a:cubicBezTo>
                    <a:pt x="106" y="18"/>
                    <a:pt x="119" y="18"/>
                    <a:pt x="119" y="42"/>
                  </a:cubicBezTo>
                  <a:cubicBezTo>
                    <a:pt x="119" y="62"/>
                    <a:pt x="113" y="84"/>
                    <a:pt x="106" y="98"/>
                  </a:cubicBezTo>
                  <a:cubicBezTo>
                    <a:pt x="73" y="188"/>
                    <a:pt x="62" y="224"/>
                    <a:pt x="62" y="257"/>
                  </a:cubicBezTo>
                  <a:cubicBezTo>
                    <a:pt x="62" y="341"/>
                    <a:pt x="131" y="355"/>
                    <a:pt x="166" y="355"/>
                  </a:cubicBezTo>
                  <a:cubicBezTo>
                    <a:pt x="297" y="355"/>
                    <a:pt x="343" y="95"/>
                    <a:pt x="343" y="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9" name="Figura a mano libera: forma 145"/>
            <p:cNvSpPr/>
            <p:nvPr/>
          </p:nvSpPr>
          <p:spPr>
            <a:xfrm>
              <a:off x="8562600" y="3994560"/>
              <a:ext cx="82800" cy="87840"/>
            </a:xfrm>
            <a:custGeom>
              <a:avLst/>
              <a:gdLst>
                <a:gd name="textAreaLeft" fmla="*/ 0 w 82800"/>
                <a:gd name="textAreaRight" fmla="*/ 83520 w 82800"/>
                <a:gd name="textAreaTop" fmla="*/ 0 h 87840"/>
                <a:gd name="textAreaBottom" fmla="*/ 88560 h 87840"/>
              </a:gdLst>
              <a:ahLst/>
              <a:rect l="textAreaLeft" t="textAreaTop" r="textAreaRight" b="textAreaBottom"/>
              <a:pathLst>
                <a:path w="232" h="246">
                  <a:moveTo>
                    <a:pt x="84" y="115"/>
                  </a:moveTo>
                  <a:cubicBezTo>
                    <a:pt x="100" y="115"/>
                    <a:pt x="144" y="115"/>
                    <a:pt x="173" y="104"/>
                  </a:cubicBezTo>
                  <a:cubicBezTo>
                    <a:pt x="212" y="91"/>
                    <a:pt x="221" y="64"/>
                    <a:pt x="221" y="49"/>
                  </a:cubicBezTo>
                  <a:cubicBezTo>
                    <a:pt x="221" y="18"/>
                    <a:pt x="190" y="0"/>
                    <a:pt x="153" y="0"/>
                  </a:cubicBezTo>
                  <a:cubicBezTo>
                    <a:pt x="89" y="0"/>
                    <a:pt x="0" y="51"/>
                    <a:pt x="0" y="144"/>
                  </a:cubicBezTo>
                  <a:cubicBezTo>
                    <a:pt x="0" y="199"/>
                    <a:pt x="33" y="246"/>
                    <a:pt x="97" y="246"/>
                  </a:cubicBezTo>
                  <a:cubicBezTo>
                    <a:pt x="190" y="246"/>
                    <a:pt x="232" y="193"/>
                    <a:pt x="232" y="184"/>
                  </a:cubicBezTo>
                  <a:cubicBezTo>
                    <a:pt x="232" y="182"/>
                    <a:pt x="228" y="175"/>
                    <a:pt x="223" y="175"/>
                  </a:cubicBezTo>
                  <a:cubicBezTo>
                    <a:pt x="219" y="175"/>
                    <a:pt x="219" y="175"/>
                    <a:pt x="215" y="179"/>
                  </a:cubicBezTo>
                  <a:cubicBezTo>
                    <a:pt x="173" y="230"/>
                    <a:pt x="108" y="230"/>
                    <a:pt x="100" y="230"/>
                  </a:cubicBezTo>
                  <a:cubicBezTo>
                    <a:pt x="66" y="230"/>
                    <a:pt x="44" y="208"/>
                    <a:pt x="44" y="164"/>
                  </a:cubicBezTo>
                  <a:cubicBezTo>
                    <a:pt x="44" y="157"/>
                    <a:pt x="44" y="146"/>
                    <a:pt x="51" y="115"/>
                  </a:cubicBezTo>
                  <a:cubicBezTo>
                    <a:pt x="62" y="115"/>
                    <a:pt x="73" y="115"/>
                    <a:pt x="84" y="115"/>
                  </a:cubicBezTo>
                  <a:moveTo>
                    <a:pt x="55" y="100"/>
                  </a:moveTo>
                  <a:cubicBezTo>
                    <a:pt x="77" y="22"/>
                    <a:pt x="137" y="16"/>
                    <a:pt x="153" y="16"/>
                  </a:cubicBezTo>
                  <a:cubicBezTo>
                    <a:pt x="177" y="16"/>
                    <a:pt x="197" y="27"/>
                    <a:pt x="197" y="49"/>
                  </a:cubicBezTo>
                  <a:cubicBezTo>
                    <a:pt x="197" y="100"/>
                    <a:pt x="106" y="100"/>
                    <a:pt x="82" y="100"/>
                  </a:cubicBezTo>
                  <a:cubicBezTo>
                    <a:pt x="73" y="100"/>
                    <a:pt x="64" y="100"/>
                    <a:pt x="55" y="10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560" bIns="43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0" name="Figura a mano libera: forma 146"/>
            <p:cNvSpPr/>
            <p:nvPr/>
          </p:nvSpPr>
          <p:spPr>
            <a:xfrm>
              <a:off x="8421480" y="4251240"/>
              <a:ext cx="122760" cy="126000"/>
            </a:xfrm>
            <a:custGeom>
              <a:avLst/>
              <a:gdLst>
                <a:gd name="textAreaLeft" fmla="*/ 0 w 122760"/>
                <a:gd name="textAreaRight" fmla="*/ 123480 w 122760"/>
                <a:gd name="textAreaTop" fmla="*/ 0 h 126000"/>
                <a:gd name="textAreaBottom" fmla="*/ 126720 h 126000"/>
              </a:gdLst>
              <a:ahLst/>
              <a:rect l="textAreaLeft" t="textAreaTop" r="textAreaRight" b="textAreaBottom"/>
              <a:pathLst>
                <a:path w="343" h="352">
                  <a:moveTo>
                    <a:pt x="343" y="55"/>
                  </a:moveTo>
                  <a:cubicBezTo>
                    <a:pt x="343" y="13"/>
                    <a:pt x="321" y="0"/>
                    <a:pt x="308" y="0"/>
                  </a:cubicBezTo>
                  <a:cubicBezTo>
                    <a:pt x="288" y="0"/>
                    <a:pt x="270" y="20"/>
                    <a:pt x="270" y="38"/>
                  </a:cubicBezTo>
                  <a:cubicBezTo>
                    <a:pt x="270" y="47"/>
                    <a:pt x="274" y="53"/>
                    <a:pt x="281" y="60"/>
                  </a:cubicBezTo>
                  <a:cubicBezTo>
                    <a:pt x="299" y="75"/>
                    <a:pt x="308" y="98"/>
                    <a:pt x="308" y="124"/>
                  </a:cubicBezTo>
                  <a:cubicBezTo>
                    <a:pt x="308" y="157"/>
                    <a:pt x="261" y="335"/>
                    <a:pt x="170" y="335"/>
                  </a:cubicBezTo>
                  <a:cubicBezTo>
                    <a:pt x="131" y="335"/>
                    <a:pt x="113" y="308"/>
                    <a:pt x="113" y="268"/>
                  </a:cubicBezTo>
                  <a:cubicBezTo>
                    <a:pt x="113" y="224"/>
                    <a:pt x="133" y="168"/>
                    <a:pt x="157" y="102"/>
                  </a:cubicBezTo>
                  <a:cubicBezTo>
                    <a:pt x="164" y="89"/>
                    <a:pt x="166" y="80"/>
                    <a:pt x="166" y="64"/>
                  </a:cubicBezTo>
                  <a:cubicBezTo>
                    <a:pt x="166" y="29"/>
                    <a:pt x="142" y="0"/>
                    <a:pt x="104" y="0"/>
                  </a:cubicBezTo>
                  <a:cubicBezTo>
                    <a:pt x="31" y="0"/>
                    <a:pt x="0" y="113"/>
                    <a:pt x="0" y="120"/>
                  </a:cubicBezTo>
                  <a:cubicBezTo>
                    <a:pt x="0" y="129"/>
                    <a:pt x="6" y="126"/>
                    <a:pt x="9" y="129"/>
                  </a:cubicBezTo>
                  <a:cubicBezTo>
                    <a:pt x="18" y="129"/>
                    <a:pt x="18" y="126"/>
                    <a:pt x="22" y="113"/>
                  </a:cubicBezTo>
                  <a:cubicBezTo>
                    <a:pt x="44" y="35"/>
                    <a:pt x="77" y="18"/>
                    <a:pt x="102" y="18"/>
                  </a:cubicBezTo>
                  <a:cubicBezTo>
                    <a:pt x="106" y="18"/>
                    <a:pt x="119" y="18"/>
                    <a:pt x="119" y="42"/>
                  </a:cubicBezTo>
                  <a:cubicBezTo>
                    <a:pt x="119" y="62"/>
                    <a:pt x="113" y="82"/>
                    <a:pt x="106" y="98"/>
                  </a:cubicBezTo>
                  <a:cubicBezTo>
                    <a:pt x="73" y="186"/>
                    <a:pt x="62" y="224"/>
                    <a:pt x="62" y="257"/>
                  </a:cubicBezTo>
                  <a:cubicBezTo>
                    <a:pt x="62" y="341"/>
                    <a:pt x="131" y="352"/>
                    <a:pt x="166" y="352"/>
                  </a:cubicBezTo>
                  <a:cubicBezTo>
                    <a:pt x="297" y="352"/>
                    <a:pt x="343" y="95"/>
                    <a:pt x="343" y="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1" name="Figura a mano libera: forma 147"/>
            <p:cNvSpPr/>
            <p:nvPr/>
          </p:nvSpPr>
          <p:spPr>
            <a:xfrm>
              <a:off x="8559360" y="4331160"/>
              <a:ext cx="115560" cy="127800"/>
            </a:xfrm>
            <a:custGeom>
              <a:avLst/>
              <a:gdLst>
                <a:gd name="textAreaLeft" fmla="*/ 0 w 115560"/>
                <a:gd name="textAreaRight" fmla="*/ 116280 w 115560"/>
                <a:gd name="textAreaTop" fmla="*/ 0 h 127800"/>
                <a:gd name="textAreaBottom" fmla="*/ 128520 h 127800"/>
              </a:gdLst>
              <a:ahLst/>
              <a:rect l="textAreaLeft" t="textAreaTop" r="textAreaRight" b="textAreaBottom"/>
              <a:pathLst>
                <a:path w="323" h="357">
                  <a:moveTo>
                    <a:pt x="2" y="328"/>
                  </a:moveTo>
                  <a:cubicBezTo>
                    <a:pt x="0" y="335"/>
                    <a:pt x="1" y="335"/>
                    <a:pt x="0" y="339"/>
                  </a:cubicBezTo>
                  <a:cubicBezTo>
                    <a:pt x="0" y="350"/>
                    <a:pt x="9" y="357"/>
                    <a:pt x="18" y="357"/>
                  </a:cubicBezTo>
                  <a:cubicBezTo>
                    <a:pt x="38" y="357"/>
                    <a:pt x="42" y="339"/>
                    <a:pt x="44" y="328"/>
                  </a:cubicBezTo>
                  <a:cubicBezTo>
                    <a:pt x="44" y="326"/>
                    <a:pt x="55" y="281"/>
                    <a:pt x="69" y="228"/>
                  </a:cubicBezTo>
                  <a:cubicBezTo>
                    <a:pt x="86" y="242"/>
                    <a:pt x="108" y="244"/>
                    <a:pt x="126" y="244"/>
                  </a:cubicBezTo>
                  <a:cubicBezTo>
                    <a:pt x="175" y="244"/>
                    <a:pt x="204" y="206"/>
                    <a:pt x="206" y="206"/>
                  </a:cubicBezTo>
                  <a:cubicBezTo>
                    <a:pt x="217" y="244"/>
                    <a:pt x="254" y="244"/>
                    <a:pt x="261" y="244"/>
                  </a:cubicBezTo>
                  <a:cubicBezTo>
                    <a:pt x="281" y="244"/>
                    <a:pt x="294" y="233"/>
                    <a:pt x="305" y="215"/>
                  </a:cubicBezTo>
                  <a:cubicBezTo>
                    <a:pt x="316" y="195"/>
                    <a:pt x="323" y="164"/>
                    <a:pt x="323" y="162"/>
                  </a:cubicBezTo>
                  <a:cubicBezTo>
                    <a:pt x="323" y="155"/>
                    <a:pt x="316" y="155"/>
                    <a:pt x="314" y="155"/>
                  </a:cubicBezTo>
                  <a:cubicBezTo>
                    <a:pt x="308" y="155"/>
                    <a:pt x="308" y="157"/>
                    <a:pt x="303" y="171"/>
                  </a:cubicBezTo>
                  <a:cubicBezTo>
                    <a:pt x="297" y="197"/>
                    <a:pt x="285" y="230"/>
                    <a:pt x="263" y="230"/>
                  </a:cubicBezTo>
                  <a:cubicBezTo>
                    <a:pt x="250" y="230"/>
                    <a:pt x="246" y="217"/>
                    <a:pt x="246" y="204"/>
                  </a:cubicBezTo>
                  <a:cubicBezTo>
                    <a:pt x="246" y="193"/>
                    <a:pt x="250" y="175"/>
                    <a:pt x="254" y="160"/>
                  </a:cubicBezTo>
                  <a:cubicBezTo>
                    <a:pt x="257" y="144"/>
                    <a:pt x="263" y="122"/>
                    <a:pt x="266" y="111"/>
                  </a:cubicBezTo>
                  <a:cubicBezTo>
                    <a:pt x="270" y="95"/>
                    <a:pt x="274" y="78"/>
                    <a:pt x="279" y="62"/>
                  </a:cubicBezTo>
                  <a:cubicBezTo>
                    <a:pt x="281" y="49"/>
                    <a:pt x="288" y="24"/>
                    <a:pt x="288" y="22"/>
                  </a:cubicBezTo>
                  <a:cubicBezTo>
                    <a:pt x="288" y="11"/>
                    <a:pt x="279" y="4"/>
                    <a:pt x="270" y="4"/>
                  </a:cubicBezTo>
                  <a:cubicBezTo>
                    <a:pt x="263" y="4"/>
                    <a:pt x="252" y="7"/>
                    <a:pt x="248" y="18"/>
                  </a:cubicBezTo>
                  <a:cubicBezTo>
                    <a:pt x="246" y="20"/>
                    <a:pt x="241" y="38"/>
                    <a:pt x="239" y="49"/>
                  </a:cubicBezTo>
                  <a:cubicBezTo>
                    <a:pt x="235" y="64"/>
                    <a:pt x="230" y="80"/>
                    <a:pt x="226" y="95"/>
                  </a:cubicBezTo>
                  <a:cubicBezTo>
                    <a:pt x="221" y="117"/>
                    <a:pt x="215" y="140"/>
                    <a:pt x="210" y="162"/>
                  </a:cubicBezTo>
                  <a:cubicBezTo>
                    <a:pt x="206" y="175"/>
                    <a:pt x="206" y="177"/>
                    <a:pt x="201" y="184"/>
                  </a:cubicBezTo>
                  <a:cubicBezTo>
                    <a:pt x="184" y="208"/>
                    <a:pt x="159" y="230"/>
                    <a:pt x="128" y="230"/>
                  </a:cubicBezTo>
                  <a:cubicBezTo>
                    <a:pt x="84" y="230"/>
                    <a:pt x="84" y="191"/>
                    <a:pt x="84" y="182"/>
                  </a:cubicBezTo>
                  <a:cubicBezTo>
                    <a:pt x="84" y="166"/>
                    <a:pt x="86" y="160"/>
                    <a:pt x="93" y="131"/>
                  </a:cubicBezTo>
                  <a:cubicBezTo>
                    <a:pt x="100" y="106"/>
                    <a:pt x="100" y="102"/>
                    <a:pt x="106" y="82"/>
                  </a:cubicBezTo>
                  <a:cubicBezTo>
                    <a:pt x="108" y="72"/>
                    <a:pt x="111" y="61"/>
                    <a:pt x="113" y="51"/>
                  </a:cubicBezTo>
                  <a:cubicBezTo>
                    <a:pt x="117" y="40"/>
                    <a:pt x="122" y="18"/>
                    <a:pt x="122" y="16"/>
                  </a:cubicBezTo>
                  <a:cubicBezTo>
                    <a:pt x="122" y="7"/>
                    <a:pt x="115" y="0"/>
                    <a:pt x="104" y="0"/>
                  </a:cubicBezTo>
                  <a:cubicBezTo>
                    <a:pt x="84" y="0"/>
                    <a:pt x="80" y="18"/>
                    <a:pt x="77" y="24"/>
                  </a:cubicBezTo>
                  <a:cubicBezTo>
                    <a:pt x="52" y="126"/>
                    <a:pt x="27" y="227"/>
                    <a:pt x="2" y="3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2" name="Figura a mano libera: forma 148"/>
            <p:cNvSpPr/>
            <p:nvPr/>
          </p:nvSpPr>
          <p:spPr>
            <a:xfrm>
              <a:off x="8421480" y="4587840"/>
              <a:ext cx="122760" cy="126000"/>
            </a:xfrm>
            <a:custGeom>
              <a:avLst/>
              <a:gdLst>
                <a:gd name="textAreaLeft" fmla="*/ 0 w 122760"/>
                <a:gd name="textAreaRight" fmla="*/ 123480 w 122760"/>
                <a:gd name="textAreaTop" fmla="*/ 0 h 126000"/>
                <a:gd name="textAreaBottom" fmla="*/ 126720 h 126000"/>
              </a:gdLst>
              <a:ahLst/>
              <a:rect l="textAreaLeft" t="textAreaTop" r="textAreaRight" b="textAreaBottom"/>
              <a:pathLst>
                <a:path w="343" h="352">
                  <a:moveTo>
                    <a:pt x="343" y="53"/>
                  </a:moveTo>
                  <a:cubicBezTo>
                    <a:pt x="343" y="11"/>
                    <a:pt x="321" y="0"/>
                    <a:pt x="308" y="0"/>
                  </a:cubicBezTo>
                  <a:cubicBezTo>
                    <a:pt x="288" y="0"/>
                    <a:pt x="270" y="20"/>
                    <a:pt x="270" y="35"/>
                  </a:cubicBezTo>
                  <a:cubicBezTo>
                    <a:pt x="270" y="47"/>
                    <a:pt x="274" y="51"/>
                    <a:pt x="281" y="60"/>
                  </a:cubicBezTo>
                  <a:cubicBezTo>
                    <a:pt x="299" y="75"/>
                    <a:pt x="308" y="95"/>
                    <a:pt x="308" y="124"/>
                  </a:cubicBezTo>
                  <a:cubicBezTo>
                    <a:pt x="308" y="157"/>
                    <a:pt x="261" y="335"/>
                    <a:pt x="170" y="335"/>
                  </a:cubicBezTo>
                  <a:cubicBezTo>
                    <a:pt x="131" y="335"/>
                    <a:pt x="113" y="308"/>
                    <a:pt x="113" y="266"/>
                  </a:cubicBezTo>
                  <a:cubicBezTo>
                    <a:pt x="113" y="224"/>
                    <a:pt x="133" y="166"/>
                    <a:pt x="157" y="102"/>
                  </a:cubicBezTo>
                  <a:cubicBezTo>
                    <a:pt x="164" y="89"/>
                    <a:pt x="166" y="78"/>
                    <a:pt x="166" y="62"/>
                  </a:cubicBezTo>
                  <a:cubicBezTo>
                    <a:pt x="166" y="29"/>
                    <a:pt x="142" y="0"/>
                    <a:pt x="104" y="0"/>
                  </a:cubicBezTo>
                  <a:cubicBezTo>
                    <a:pt x="31" y="0"/>
                    <a:pt x="0" y="113"/>
                    <a:pt x="0" y="120"/>
                  </a:cubicBezTo>
                  <a:cubicBezTo>
                    <a:pt x="0" y="126"/>
                    <a:pt x="6" y="124"/>
                    <a:pt x="9" y="126"/>
                  </a:cubicBezTo>
                  <a:cubicBezTo>
                    <a:pt x="18" y="126"/>
                    <a:pt x="18" y="126"/>
                    <a:pt x="22" y="113"/>
                  </a:cubicBezTo>
                  <a:cubicBezTo>
                    <a:pt x="44" y="33"/>
                    <a:pt x="77" y="16"/>
                    <a:pt x="102" y="16"/>
                  </a:cubicBezTo>
                  <a:cubicBezTo>
                    <a:pt x="106" y="16"/>
                    <a:pt x="119" y="16"/>
                    <a:pt x="119" y="42"/>
                  </a:cubicBezTo>
                  <a:cubicBezTo>
                    <a:pt x="119" y="60"/>
                    <a:pt x="113" y="82"/>
                    <a:pt x="106" y="95"/>
                  </a:cubicBezTo>
                  <a:cubicBezTo>
                    <a:pt x="73" y="186"/>
                    <a:pt x="62" y="222"/>
                    <a:pt x="62" y="255"/>
                  </a:cubicBezTo>
                  <a:cubicBezTo>
                    <a:pt x="62" y="339"/>
                    <a:pt x="131" y="352"/>
                    <a:pt x="166" y="352"/>
                  </a:cubicBezTo>
                  <a:cubicBezTo>
                    <a:pt x="297" y="352"/>
                    <a:pt x="343" y="93"/>
                    <a:pt x="343" y="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3" name="Figura a mano libera: forma 149"/>
            <p:cNvSpPr/>
            <p:nvPr/>
          </p:nvSpPr>
          <p:spPr>
            <a:xfrm>
              <a:off x="8557920" y="4669200"/>
              <a:ext cx="105120" cy="86400"/>
            </a:xfrm>
            <a:custGeom>
              <a:avLst/>
              <a:gdLst>
                <a:gd name="textAreaLeft" fmla="*/ 0 w 105120"/>
                <a:gd name="textAreaRight" fmla="*/ 105840 w 10512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294" h="242">
                  <a:moveTo>
                    <a:pt x="164" y="35"/>
                  </a:moveTo>
                  <a:cubicBezTo>
                    <a:pt x="197" y="35"/>
                    <a:pt x="230" y="35"/>
                    <a:pt x="263" y="35"/>
                  </a:cubicBezTo>
                  <a:cubicBezTo>
                    <a:pt x="270" y="35"/>
                    <a:pt x="294" y="35"/>
                    <a:pt x="294" y="13"/>
                  </a:cubicBezTo>
                  <a:cubicBezTo>
                    <a:pt x="294" y="0"/>
                    <a:pt x="279" y="0"/>
                    <a:pt x="270" y="0"/>
                  </a:cubicBezTo>
                  <a:cubicBezTo>
                    <a:pt x="212" y="0"/>
                    <a:pt x="155" y="0"/>
                    <a:pt x="97" y="0"/>
                  </a:cubicBezTo>
                  <a:cubicBezTo>
                    <a:pt x="82" y="0"/>
                    <a:pt x="64" y="0"/>
                    <a:pt x="38" y="27"/>
                  </a:cubicBezTo>
                  <a:cubicBezTo>
                    <a:pt x="22" y="40"/>
                    <a:pt x="0" y="69"/>
                    <a:pt x="0" y="73"/>
                  </a:cubicBezTo>
                  <a:cubicBezTo>
                    <a:pt x="0" y="80"/>
                    <a:pt x="9" y="80"/>
                    <a:pt x="11" y="80"/>
                  </a:cubicBezTo>
                  <a:cubicBezTo>
                    <a:pt x="15" y="80"/>
                    <a:pt x="18" y="80"/>
                    <a:pt x="20" y="75"/>
                  </a:cubicBezTo>
                  <a:cubicBezTo>
                    <a:pt x="49" y="35"/>
                    <a:pt x="82" y="35"/>
                    <a:pt x="93" y="35"/>
                  </a:cubicBezTo>
                  <a:cubicBezTo>
                    <a:pt x="109" y="35"/>
                    <a:pt x="125" y="35"/>
                    <a:pt x="142" y="35"/>
                  </a:cubicBezTo>
                  <a:cubicBezTo>
                    <a:pt x="124" y="94"/>
                    <a:pt x="106" y="152"/>
                    <a:pt x="89" y="211"/>
                  </a:cubicBezTo>
                  <a:cubicBezTo>
                    <a:pt x="86" y="219"/>
                    <a:pt x="86" y="219"/>
                    <a:pt x="86" y="224"/>
                  </a:cubicBezTo>
                  <a:cubicBezTo>
                    <a:pt x="86" y="237"/>
                    <a:pt x="100" y="242"/>
                    <a:pt x="104" y="242"/>
                  </a:cubicBezTo>
                  <a:cubicBezTo>
                    <a:pt x="124" y="242"/>
                    <a:pt x="128" y="222"/>
                    <a:pt x="128" y="213"/>
                  </a:cubicBezTo>
                  <a:cubicBezTo>
                    <a:pt x="140" y="154"/>
                    <a:pt x="152" y="95"/>
                    <a:pt x="164" y="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4" name="Figura a mano libera: forma 150"/>
            <p:cNvSpPr/>
            <p:nvPr/>
          </p:nvSpPr>
          <p:spPr>
            <a:xfrm>
              <a:off x="8848440" y="3803760"/>
              <a:ext cx="153000" cy="506520"/>
            </a:xfrm>
            <a:custGeom>
              <a:avLst/>
              <a:gdLst>
                <a:gd name="textAreaLeft" fmla="*/ 0 w 153000"/>
                <a:gd name="textAreaRight" fmla="*/ 153720 w 153000"/>
                <a:gd name="textAreaTop" fmla="*/ 0 h 506520"/>
                <a:gd name="textAreaBottom" fmla="*/ 507240 h 506520"/>
              </a:gdLst>
              <a:ahLst/>
              <a:rect l="textAreaLeft" t="textAreaTop" r="textAreaRight" b="textAreaBottom"/>
              <a:pathLst>
                <a:path w="427" h="1409">
                  <a:moveTo>
                    <a:pt x="427" y="1369"/>
                  </a:moveTo>
                  <a:cubicBezTo>
                    <a:pt x="427" y="893"/>
                    <a:pt x="343" y="616"/>
                    <a:pt x="319" y="536"/>
                  </a:cubicBezTo>
                  <a:cubicBezTo>
                    <a:pt x="266" y="363"/>
                    <a:pt x="179" y="182"/>
                    <a:pt x="51" y="20"/>
                  </a:cubicBezTo>
                  <a:cubicBezTo>
                    <a:pt x="38" y="7"/>
                    <a:pt x="35" y="2"/>
                    <a:pt x="31" y="2"/>
                  </a:cubicBezTo>
                  <a:cubicBezTo>
                    <a:pt x="31" y="0"/>
                    <a:pt x="29" y="0"/>
                    <a:pt x="18" y="0"/>
                  </a:cubicBezTo>
                  <a:cubicBezTo>
                    <a:pt x="7" y="0"/>
                    <a:pt x="0" y="0"/>
                    <a:pt x="0" y="9"/>
                  </a:cubicBezTo>
                  <a:cubicBezTo>
                    <a:pt x="3" y="14"/>
                    <a:pt x="0" y="11"/>
                    <a:pt x="9" y="24"/>
                  </a:cubicBezTo>
                  <a:cubicBezTo>
                    <a:pt x="281" y="403"/>
                    <a:pt x="341" y="871"/>
                    <a:pt x="341" y="1398"/>
                  </a:cubicBezTo>
                  <a:cubicBezTo>
                    <a:pt x="341" y="1409"/>
                    <a:pt x="345" y="1409"/>
                    <a:pt x="363" y="1409"/>
                  </a:cubicBezTo>
                  <a:cubicBezTo>
                    <a:pt x="377" y="1409"/>
                    <a:pt x="391" y="1409"/>
                    <a:pt x="405" y="1409"/>
                  </a:cubicBezTo>
                  <a:cubicBezTo>
                    <a:pt x="423" y="1409"/>
                    <a:pt x="427" y="1409"/>
                    <a:pt x="427" y="1401"/>
                  </a:cubicBezTo>
                  <a:cubicBezTo>
                    <a:pt x="427" y="1390"/>
                    <a:pt x="427" y="1380"/>
                    <a:pt x="427" y="13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5" name="Figura a mano libera: forma 151"/>
            <p:cNvSpPr/>
            <p:nvPr/>
          </p:nvSpPr>
          <p:spPr>
            <a:xfrm>
              <a:off x="8848440" y="4304880"/>
              <a:ext cx="153000" cy="506520"/>
            </a:xfrm>
            <a:custGeom>
              <a:avLst/>
              <a:gdLst>
                <a:gd name="textAreaLeft" fmla="*/ 0 w 153000"/>
                <a:gd name="textAreaRight" fmla="*/ 153720 w 153000"/>
                <a:gd name="textAreaTop" fmla="*/ 0 h 506520"/>
                <a:gd name="textAreaBottom" fmla="*/ 507240 h 506520"/>
              </a:gdLst>
              <a:ahLst/>
              <a:rect l="textAreaLeft" t="textAreaTop" r="textAreaRight" b="textAreaBottom"/>
              <a:pathLst>
                <a:path w="427" h="1409">
                  <a:moveTo>
                    <a:pt x="427" y="9"/>
                  </a:moveTo>
                  <a:cubicBezTo>
                    <a:pt x="427" y="0"/>
                    <a:pt x="423" y="0"/>
                    <a:pt x="405" y="0"/>
                  </a:cubicBezTo>
                  <a:cubicBezTo>
                    <a:pt x="391" y="0"/>
                    <a:pt x="377" y="0"/>
                    <a:pt x="363" y="0"/>
                  </a:cubicBezTo>
                  <a:cubicBezTo>
                    <a:pt x="345" y="0"/>
                    <a:pt x="341" y="0"/>
                    <a:pt x="341" y="11"/>
                  </a:cubicBezTo>
                  <a:cubicBezTo>
                    <a:pt x="341" y="93"/>
                    <a:pt x="341" y="277"/>
                    <a:pt x="321" y="472"/>
                  </a:cubicBezTo>
                  <a:cubicBezTo>
                    <a:pt x="279" y="873"/>
                    <a:pt x="175" y="1152"/>
                    <a:pt x="4" y="1392"/>
                  </a:cubicBezTo>
                  <a:cubicBezTo>
                    <a:pt x="0" y="1398"/>
                    <a:pt x="1" y="1398"/>
                    <a:pt x="0" y="1401"/>
                  </a:cubicBezTo>
                  <a:cubicBezTo>
                    <a:pt x="0" y="1409"/>
                    <a:pt x="7" y="1409"/>
                    <a:pt x="18" y="1409"/>
                  </a:cubicBezTo>
                  <a:cubicBezTo>
                    <a:pt x="29" y="1409"/>
                    <a:pt x="31" y="1409"/>
                    <a:pt x="33" y="1407"/>
                  </a:cubicBezTo>
                  <a:cubicBezTo>
                    <a:pt x="35" y="1405"/>
                    <a:pt x="135" y="1292"/>
                    <a:pt x="212" y="1135"/>
                  </a:cubicBezTo>
                  <a:cubicBezTo>
                    <a:pt x="316" y="931"/>
                    <a:pt x="381" y="694"/>
                    <a:pt x="409" y="410"/>
                  </a:cubicBezTo>
                  <a:cubicBezTo>
                    <a:pt x="412" y="386"/>
                    <a:pt x="427" y="224"/>
                    <a:pt x="427" y="40"/>
                  </a:cubicBezTo>
                  <a:cubicBezTo>
                    <a:pt x="427" y="30"/>
                    <a:pt x="427" y="19"/>
                    <a:pt x="427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6" name="Figura a mano libera: forma 152"/>
            <p:cNvSpPr/>
            <p:nvPr/>
          </p:nvSpPr>
          <p:spPr>
            <a:xfrm>
              <a:off x="9177480" y="4275360"/>
              <a:ext cx="185760" cy="64800"/>
            </a:xfrm>
            <a:custGeom>
              <a:avLst/>
              <a:gdLst>
                <a:gd name="textAreaLeft" fmla="*/ 0 w 185760"/>
                <a:gd name="textAreaRight" fmla="*/ 186480 w 18576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518" h="182">
                  <a:moveTo>
                    <a:pt x="491" y="31"/>
                  </a:moveTo>
                  <a:cubicBezTo>
                    <a:pt x="502" y="31"/>
                    <a:pt x="518" y="31"/>
                    <a:pt x="518" y="16"/>
                  </a:cubicBezTo>
                  <a:cubicBezTo>
                    <a:pt x="518" y="0"/>
                    <a:pt x="502" y="0"/>
                    <a:pt x="491" y="0"/>
                  </a:cubicBezTo>
                  <a:cubicBezTo>
                    <a:pt x="336" y="0"/>
                    <a:pt x="181" y="0"/>
                    <a:pt x="27" y="0"/>
                  </a:cubicBezTo>
                  <a:cubicBezTo>
                    <a:pt x="15" y="0"/>
                    <a:pt x="0" y="0"/>
                    <a:pt x="0" y="16"/>
                  </a:cubicBezTo>
                  <a:cubicBezTo>
                    <a:pt x="0" y="31"/>
                    <a:pt x="15" y="31"/>
                    <a:pt x="27" y="31"/>
                  </a:cubicBezTo>
                  <a:cubicBezTo>
                    <a:pt x="181" y="31"/>
                    <a:pt x="336" y="31"/>
                    <a:pt x="491" y="31"/>
                  </a:cubicBezTo>
                  <a:moveTo>
                    <a:pt x="491" y="182"/>
                  </a:moveTo>
                  <a:cubicBezTo>
                    <a:pt x="502" y="182"/>
                    <a:pt x="518" y="182"/>
                    <a:pt x="518" y="166"/>
                  </a:cubicBezTo>
                  <a:cubicBezTo>
                    <a:pt x="518" y="151"/>
                    <a:pt x="502" y="151"/>
                    <a:pt x="491" y="151"/>
                  </a:cubicBezTo>
                  <a:cubicBezTo>
                    <a:pt x="336" y="151"/>
                    <a:pt x="181" y="151"/>
                    <a:pt x="27" y="151"/>
                  </a:cubicBezTo>
                  <a:cubicBezTo>
                    <a:pt x="15" y="151"/>
                    <a:pt x="0" y="151"/>
                    <a:pt x="0" y="166"/>
                  </a:cubicBezTo>
                  <a:cubicBezTo>
                    <a:pt x="0" y="182"/>
                    <a:pt x="15" y="182"/>
                    <a:pt x="27" y="182"/>
                  </a:cubicBezTo>
                  <a:cubicBezTo>
                    <a:pt x="181" y="182"/>
                    <a:pt x="336" y="182"/>
                    <a:pt x="491" y="1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7" name="Figura a mano libera: forma 153"/>
            <p:cNvSpPr/>
            <p:nvPr/>
          </p:nvSpPr>
          <p:spPr>
            <a:xfrm>
              <a:off x="9476280" y="4186800"/>
              <a:ext cx="192960" cy="197280"/>
            </a:xfrm>
            <a:custGeom>
              <a:avLst/>
              <a:gdLst>
                <a:gd name="textAreaLeft" fmla="*/ 0 w 192960"/>
                <a:gd name="textAreaRight" fmla="*/ 193680 w 192960"/>
                <a:gd name="textAreaTop" fmla="*/ 0 h 197280"/>
                <a:gd name="textAreaBottom" fmla="*/ 198000 h 197280"/>
              </a:gdLst>
              <a:ahLst/>
              <a:rect l="textAreaLeft" t="textAreaTop" r="textAreaRight" b="textAreaBottom"/>
              <a:pathLst>
                <a:path w="538" h="550">
                  <a:moveTo>
                    <a:pt x="440" y="82"/>
                  </a:moveTo>
                  <a:cubicBezTo>
                    <a:pt x="449" y="49"/>
                    <a:pt x="462" y="27"/>
                    <a:pt x="524" y="24"/>
                  </a:cubicBezTo>
                  <a:cubicBezTo>
                    <a:pt x="529" y="24"/>
                    <a:pt x="538" y="22"/>
                    <a:pt x="538" y="9"/>
                  </a:cubicBezTo>
                  <a:cubicBezTo>
                    <a:pt x="538" y="7"/>
                    <a:pt x="538" y="0"/>
                    <a:pt x="529" y="0"/>
                  </a:cubicBezTo>
                  <a:cubicBezTo>
                    <a:pt x="502" y="0"/>
                    <a:pt x="476" y="2"/>
                    <a:pt x="449" y="2"/>
                  </a:cubicBezTo>
                  <a:cubicBezTo>
                    <a:pt x="423" y="2"/>
                    <a:pt x="394" y="0"/>
                    <a:pt x="367" y="0"/>
                  </a:cubicBezTo>
                  <a:cubicBezTo>
                    <a:pt x="363" y="0"/>
                    <a:pt x="354" y="0"/>
                    <a:pt x="354" y="16"/>
                  </a:cubicBezTo>
                  <a:cubicBezTo>
                    <a:pt x="354" y="24"/>
                    <a:pt x="363" y="24"/>
                    <a:pt x="367" y="24"/>
                  </a:cubicBezTo>
                  <a:cubicBezTo>
                    <a:pt x="412" y="24"/>
                    <a:pt x="420" y="42"/>
                    <a:pt x="420" y="58"/>
                  </a:cubicBezTo>
                  <a:cubicBezTo>
                    <a:pt x="420" y="60"/>
                    <a:pt x="420" y="73"/>
                    <a:pt x="418" y="75"/>
                  </a:cubicBezTo>
                  <a:cubicBezTo>
                    <a:pt x="395" y="168"/>
                    <a:pt x="372" y="260"/>
                    <a:pt x="350" y="352"/>
                  </a:cubicBezTo>
                  <a:cubicBezTo>
                    <a:pt x="323" y="456"/>
                    <a:pt x="232" y="525"/>
                    <a:pt x="155" y="525"/>
                  </a:cubicBezTo>
                  <a:cubicBezTo>
                    <a:pt x="102" y="525"/>
                    <a:pt x="60" y="490"/>
                    <a:pt x="60" y="423"/>
                  </a:cubicBezTo>
                  <a:cubicBezTo>
                    <a:pt x="60" y="421"/>
                    <a:pt x="60" y="397"/>
                    <a:pt x="69" y="363"/>
                  </a:cubicBezTo>
                  <a:cubicBezTo>
                    <a:pt x="94" y="262"/>
                    <a:pt x="119" y="161"/>
                    <a:pt x="144" y="60"/>
                  </a:cubicBezTo>
                  <a:cubicBezTo>
                    <a:pt x="150" y="31"/>
                    <a:pt x="153" y="24"/>
                    <a:pt x="210" y="24"/>
                  </a:cubicBezTo>
                  <a:cubicBezTo>
                    <a:pt x="230" y="24"/>
                    <a:pt x="237" y="24"/>
                    <a:pt x="237" y="9"/>
                  </a:cubicBezTo>
                  <a:cubicBezTo>
                    <a:pt x="237" y="0"/>
                    <a:pt x="228" y="0"/>
                    <a:pt x="226" y="0"/>
                  </a:cubicBezTo>
                  <a:cubicBezTo>
                    <a:pt x="204" y="0"/>
                    <a:pt x="148" y="2"/>
                    <a:pt x="126" y="2"/>
                  </a:cubicBezTo>
                  <a:cubicBezTo>
                    <a:pt x="104" y="2"/>
                    <a:pt x="49" y="0"/>
                    <a:pt x="24" y="0"/>
                  </a:cubicBezTo>
                  <a:cubicBezTo>
                    <a:pt x="20" y="0"/>
                    <a:pt x="11" y="0"/>
                    <a:pt x="11" y="16"/>
                  </a:cubicBezTo>
                  <a:cubicBezTo>
                    <a:pt x="11" y="24"/>
                    <a:pt x="18" y="24"/>
                    <a:pt x="33" y="24"/>
                  </a:cubicBezTo>
                  <a:cubicBezTo>
                    <a:pt x="43" y="24"/>
                    <a:pt x="49" y="24"/>
                    <a:pt x="62" y="24"/>
                  </a:cubicBezTo>
                  <a:cubicBezTo>
                    <a:pt x="75" y="27"/>
                    <a:pt x="82" y="29"/>
                    <a:pt x="82" y="38"/>
                  </a:cubicBezTo>
                  <a:cubicBezTo>
                    <a:pt x="82" y="42"/>
                    <a:pt x="75" y="75"/>
                    <a:pt x="69" y="93"/>
                  </a:cubicBezTo>
                  <a:cubicBezTo>
                    <a:pt x="63" y="116"/>
                    <a:pt x="58" y="139"/>
                    <a:pt x="53" y="162"/>
                  </a:cubicBezTo>
                  <a:cubicBezTo>
                    <a:pt x="46" y="193"/>
                    <a:pt x="9" y="339"/>
                    <a:pt x="4" y="355"/>
                  </a:cubicBezTo>
                  <a:cubicBezTo>
                    <a:pt x="0" y="377"/>
                    <a:pt x="0" y="388"/>
                    <a:pt x="0" y="399"/>
                  </a:cubicBezTo>
                  <a:cubicBezTo>
                    <a:pt x="0" y="494"/>
                    <a:pt x="71" y="550"/>
                    <a:pt x="153" y="550"/>
                  </a:cubicBezTo>
                  <a:cubicBezTo>
                    <a:pt x="250" y="550"/>
                    <a:pt x="347" y="461"/>
                    <a:pt x="372" y="357"/>
                  </a:cubicBezTo>
                  <a:cubicBezTo>
                    <a:pt x="395" y="265"/>
                    <a:pt x="417" y="174"/>
                    <a:pt x="44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8" name="Figura a mano libera: forma 154"/>
            <p:cNvSpPr/>
            <p:nvPr/>
          </p:nvSpPr>
          <p:spPr>
            <a:xfrm>
              <a:off x="9659520" y="4286520"/>
              <a:ext cx="125280" cy="133200"/>
            </a:xfrm>
            <a:custGeom>
              <a:avLst/>
              <a:gdLst>
                <a:gd name="textAreaLeft" fmla="*/ 0 w 125280"/>
                <a:gd name="textAreaRight" fmla="*/ 126000 w 125280"/>
                <a:gd name="textAreaTop" fmla="*/ 0 h 133200"/>
                <a:gd name="textAreaBottom" fmla="*/ 133920 h 133200"/>
              </a:gdLst>
              <a:ahLst/>
              <a:rect l="textAreaLeft" t="textAreaTop" r="textAreaRight" b="textAreaBottom"/>
              <a:pathLst>
                <a:path w="350" h="372">
                  <a:moveTo>
                    <a:pt x="108" y="202"/>
                  </a:moveTo>
                  <a:cubicBezTo>
                    <a:pt x="142" y="202"/>
                    <a:pt x="175" y="202"/>
                    <a:pt x="208" y="202"/>
                  </a:cubicBezTo>
                  <a:cubicBezTo>
                    <a:pt x="288" y="202"/>
                    <a:pt x="350" y="157"/>
                    <a:pt x="350" y="102"/>
                  </a:cubicBezTo>
                  <a:cubicBezTo>
                    <a:pt x="350" y="47"/>
                    <a:pt x="288" y="0"/>
                    <a:pt x="208" y="0"/>
                  </a:cubicBezTo>
                  <a:cubicBezTo>
                    <a:pt x="139" y="0"/>
                    <a:pt x="69" y="0"/>
                    <a:pt x="0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4" y="18"/>
                    <a:pt x="9" y="18"/>
                    <a:pt x="13" y="18"/>
                  </a:cubicBezTo>
                  <a:cubicBezTo>
                    <a:pt x="55" y="18"/>
                    <a:pt x="58" y="24"/>
                    <a:pt x="58" y="42"/>
                  </a:cubicBezTo>
                  <a:cubicBezTo>
                    <a:pt x="58" y="137"/>
                    <a:pt x="58" y="233"/>
                    <a:pt x="58" y="328"/>
                  </a:cubicBezTo>
                  <a:cubicBezTo>
                    <a:pt x="58" y="346"/>
                    <a:pt x="55" y="352"/>
                    <a:pt x="13" y="352"/>
                  </a:cubicBezTo>
                  <a:cubicBezTo>
                    <a:pt x="9" y="352"/>
                    <a:pt x="4" y="352"/>
                    <a:pt x="0" y="352"/>
                  </a:cubicBezTo>
                  <a:cubicBezTo>
                    <a:pt x="0" y="359"/>
                    <a:pt x="0" y="366"/>
                    <a:pt x="0" y="372"/>
                  </a:cubicBezTo>
                  <a:cubicBezTo>
                    <a:pt x="29" y="370"/>
                    <a:pt x="64" y="370"/>
                    <a:pt x="82" y="370"/>
                  </a:cubicBezTo>
                  <a:cubicBezTo>
                    <a:pt x="102" y="370"/>
                    <a:pt x="137" y="370"/>
                    <a:pt x="164" y="372"/>
                  </a:cubicBezTo>
                  <a:cubicBezTo>
                    <a:pt x="164" y="366"/>
                    <a:pt x="164" y="359"/>
                    <a:pt x="164" y="352"/>
                  </a:cubicBezTo>
                  <a:cubicBezTo>
                    <a:pt x="160" y="352"/>
                    <a:pt x="156" y="352"/>
                    <a:pt x="153" y="352"/>
                  </a:cubicBezTo>
                  <a:cubicBezTo>
                    <a:pt x="111" y="352"/>
                    <a:pt x="108" y="346"/>
                    <a:pt x="108" y="328"/>
                  </a:cubicBezTo>
                  <a:cubicBezTo>
                    <a:pt x="108" y="286"/>
                    <a:pt x="108" y="244"/>
                    <a:pt x="108" y="202"/>
                  </a:cubicBezTo>
                  <a:moveTo>
                    <a:pt x="195" y="18"/>
                  </a:moveTo>
                  <a:cubicBezTo>
                    <a:pt x="285" y="18"/>
                    <a:pt x="290" y="71"/>
                    <a:pt x="290" y="102"/>
                  </a:cubicBezTo>
                  <a:cubicBezTo>
                    <a:pt x="290" y="126"/>
                    <a:pt x="290" y="184"/>
                    <a:pt x="195" y="184"/>
                  </a:cubicBezTo>
                  <a:cubicBezTo>
                    <a:pt x="165" y="184"/>
                    <a:pt x="136" y="184"/>
                    <a:pt x="106" y="184"/>
                  </a:cubicBezTo>
                  <a:cubicBezTo>
                    <a:pt x="106" y="136"/>
                    <a:pt x="106" y="88"/>
                    <a:pt x="106" y="40"/>
                  </a:cubicBezTo>
                  <a:cubicBezTo>
                    <a:pt x="106" y="22"/>
                    <a:pt x="106" y="18"/>
                    <a:pt x="133" y="18"/>
                  </a:cubicBezTo>
                  <a:cubicBezTo>
                    <a:pt x="153" y="18"/>
                    <a:pt x="174" y="18"/>
                    <a:pt x="195" y="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9" name="Figura a mano libera: forma 155"/>
            <p:cNvSpPr/>
            <p:nvPr/>
          </p:nvSpPr>
          <p:spPr>
            <a:xfrm>
              <a:off x="9810720" y="4286520"/>
              <a:ext cx="176040" cy="133200"/>
            </a:xfrm>
            <a:custGeom>
              <a:avLst/>
              <a:gdLst>
                <a:gd name="textAreaLeft" fmla="*/ 0 w 176040"/>
                <a:gd name="textAreaRight" fmla="*/ 176760 w 176040"/>
                <a:gd name="textAreaTop" fmla="*/ 0 h 133200"/>
                <a:gd name="textAreaBottom" fmla="*/ 133920 h 133200"/>
              </a:gdLst>
              <a:ahLst/>
              <a:rect l="textAreaLeft" t="textAreaTop" r="textAreaRight" b="textAreaBottom"/>
              <a:pathLst>
                <a:path w="491" h="372">
                  <a:moveTo>
                    <a:pt x="117" y="11"/>
                  </a:moveTo>
                  <a:cubicBezTo>
                    <a:pt x="111" y="0"/>
                    <a:pt x="106" y="0"/>
                    <a:pt x="95" y="0"/>
                  </a:cubicBezTo>
                  <a:cubicBezTo>
                    <a:pt x="63" y="0"/>
                    <a:pt x="32" y="0"/>
                    <a:pt x="0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4" y="18"/>
                    <a:pt x="9" y="18"/>
                    <a:pt x="13" y="18"/>
                  </a:cubicBezTo>
                  <a:cubicBezTo>
                    <a:pt x="55" y="18"/>
                    <a:pt x="58" y="24"/>
                    <a:pt x="58" y="42"/>
                  </a:cubicBezTo>
                  <a:cubicBezTo>
                    <a:pt x="58" y="132"/>
                    <a:pt x="58" y="222"/>
                    <a:pt x="58" y="312"/>
                  </a:cubicBezTo>
                  <a:cubicBezTo>
                    <a:pt x="58" y="328"/>
                    <a:pt x="58" y="352"/>
                    <a:pt x="0" y="352"/>
                  </a:cubicBezTo>
                  <a:cubicBezTo>
                    <a:pt x="0" y="359"/>
                    <a:pt x="0" y="366"/>
                    <a:pt x="0" y="372"/>
                  </a:cubicBezTo>
                  <a:cubicBezTo>
                    <a:pt x="22" y="370"/>
                    <a:pt x="44" y="370"/>
                    <a:pt x="66" y="370"/>
                  </a:cubicBezTo>
                  <a:cubicBezTo>
                    <a:pt x="89" y="370"/>
                    <a:pt x="111" y="370"/>
                    <a:pt x="133" y="372"/>
                  </a:cubicBezTo>
                  <a:cubicBezTo>
                    <a:pt x="133" y="366"/>
                    <a:pt x="133" y="359"/>
                    <a:pt x="133" y="352"/>
                  </a:cubicBezTo>
                  <a:cubicBezTo>
                    <a:pt x="77" y="352"/>
                    <a:pt x="77" y="328"/>
                    <a:pt x="77" y="312"/>
                  </a:cubicBezTo>
                  <a:cubicBezTo>
                    <a:pt x="77" y="216"/>
                    <a:pt x="77" y="120"/>
                    <a:pt x="77" y="24"/>
                  </a:cubicBezTo>
                  <a:cubicBezTo>
                    <a:pt x="125" y="136"/>
                    <a:pt x="172" y="247"/>
                    <a:pt x="219" y="359"/>
                  </a:cubicBezTo>
                  <a:cubicBezTo>
                    <a:pt x="221" y="366"/>
                    <a:pt x="226" y="372"/>
                    <a:pt x="232" y="372"/>
                  </a:cubicBezTo>
                  <a:cubicBezTo>
                    <a:pt x="237" y="372"/>
                    <a:pt x="241" y="370"/>
                    <a:pt x="246" y="359"/>
                  </a:cubicBezTo>
                  <a:cubicBezTo>
                    <a:pt x="294" y="246"/>
                    <a:pt x="342" y="133"/>
                    <a:pt x="389" y="20"/>
                  </a:cubicBezTo>
                  <a:cubicBezTo>
                    <a:pt x="389" y="123"/>
                    <a:pt x="389" y="225"/>
                    <a:pt x="389" y="328"/>
                  </a:cubicBezTo>
                  <a:cubicBezTo>
                    <a:pt x="389" y="346"/>
                    <a:pt x="389" y="352"/>
                    <a:pt x="347" y="352"/>
                  </a:cubicBezTo>
                  <a:cubicBezTo>
                    <a:pt x="343" y="352"/>
                    <a:pt x="339" y="352"/>
                    <a:pt x="334" y="352"/>
                  </a:cubicBezTo>
                  <a:cubicBezTo>
                    <a:pt x="334" y="359"/>
                    <a:pt x="334" y="366"/>
                    <a:pt x="334" y="372"/>
                  </a:cubicBezTo>
                  <a:cubicBezTo>
                    <a:pt x="361" y="370"/>
                    <a:pt x="392" y="370"/>
                    <a:pt x="414" y="370"/>
                  </a:cubicBezTo>
                  <a:cubicBezTo>
                    <a:pt x="436" y="370"/>
                    <a:pt x="467" y="370"/>
                    <a:pt x="491" y="372"/>
                  </a:cubicBezTo>
                  <a:cubicBezTo>
                    <a:pt x="491" y="366"/>
                    <a:pt x="491" y="359"/>
                    <a:pt x="491" y="352"/>
                  </a:cubicBezTo>
                  <a:cubicBezTo>
                    <a:pt x="487" y="352"/>
                    <a:pt x="482" y="352"/>
                    <a:pt x="478" y="352"/>
                  </a:cubicBezTo>
                  <a:cubicBezTo>
                    <a:pt x="438" y="352"/>
                    <a:pt x="436" y="346"/>
                    <a:pt x="436" y="328"/>
                  </a:cubicBezTo>
                  <a:cubicBezTo>
                    <a:pt x="436" y="233"/>
                    <a:pt x="436" y="137"/>
                    <a:pt x="436" y="42"/>
                  </a:cubicBezTo>
                  <a:cubicBezTo>
                    <a:pt x="436" y="24"/>
                    <a:pt x="438" y="18"/>
                    <a:pt x="478" y="18"/>
                  </a:cubicBezTo>
                  <a:cubicBezTo>
                    <a:pt x="482" y="18"/>
                    <a:pt x="487" y="18"/>
                    <a:pt x="491" y="18"/>
                  </a:cubicBezTo>
                  <a:cubicBezTo>
                    <a:pt x="491" y="12"/>
                    <a:pt x="491" y="6"/>
                    <a:pt x="491" y="0"/>
                  </a:cubicBezTo>
                  <a:cubicBezTo>
                    <a:pt x="460" y="0"/>
                    <a:pt x="429" y="0"/>
                    <a:pt x="398" y="0"/>
                  </a:cubicBezTo>
                  <a:cubicBezTo>
                    <a:pt x="387" y="0"/>
                    <a:pt x="381" y="0"/>
                    <a:pt x="376" y="9"/>
                  </a:cubicBezTo>
                  <a:cubicBezTo>
                    <a:pt x="333" y="112"/>
                    <a:pt x="289" y="216"/>
                    <a:pt x="246" y="319"/>
                  </a:cubicBezTo>
                  <a:cubicBezTo>
                    <a:pt x="203" y="216"/>
                    <a:pt x="160" y="114"/>
                    <a:pt x="117" y="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0" name="Figura a mano libera: forma 156"/>
            <p:cNvSpPr/>
            <p:nvPr/>
          </p:nvSpPr>
          <p:spPr>
            <a:xfrm>
              <a:off x="10011600" y="4286520"/>
              <a:ext cx="141840" cy="133200"/>
            </a:xfrm>
            <a:custGeom>
              <a:avLst/>
              <a:gdLst>
                <a:gd name="textAreaLeft" fmla="*/ 0 w 141840"/>
                <a:gd name="textAreaRight" fmla="*/ 142560 w 141840"/>
                <a:gd name="textAreaTop" fmla="*/ 0 h 133200"/>
                <a:gd name="textAreaBottom" fmla="*/ 133920 h 133200"/>
              </a:gdLst>
              <a:ahLst/>
              <a:rect l="textAreaLeft" t="textAreaTop" r="textAreaRight" b="textAreaBottom"/>
              <a:pathLst>
                <a:path w="396" h="372">
                  <a:moveTo>
                    <a:pt x="111" y="7"/>
                  </a:moveTo>
                  <a:cubicBezTo>
                    <a:pt x="104" y="0"/>
                    <a:pt x="104" y="0"/>
                    <a:pt x="93" y="0"/>
                  </a:cubicBezTo>
                  <a:cubicBezTo>
                    <a:pt x="62" y="0"/>
                    <a:pt x="31" y="0"/>
                    <a:pt x="0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5" y="18"/>
                    <a:pt x="10" y="18"/>
                    <a:pt x="15" y="18"/>
                  </a:cubicBezTo>
                  <a:cubicBezTo>
                    <a:pt x="40" y="18"/>
                    <a:pt x="53" y="22"/>
                    <a:pt x="55" y="22"/>
                  </a:cubicBezTo>
                  <a:cubicBezTo>
                    <a:pt x="55" y="119"/>
                    <a:pt x="55" y="216"/>
                    <a:pt x="55" y="312"/>
                  </a:cubicBezTo>
                  <a:cubicBezTo>
                    <a:pt x="55" y="328"/>
                    <a:pt x="55" y="352"/>
                    <a:pt x="0" y="352"/>
                  </a:cubicBezTo>
                  <a:cubicBezTo>
                    <a:pt x="0" y="359"/>
                    <a:pt x="0" y="366"/>
                    <a:pt x="0" y="372"/>
                  </a:cubicBezTo>
                  <a:cubicBezTo>
                    <a:pt x="22" y="370"/>
                    <a:pt x="44" y="370"/>
                    <a:pt x="66" y="370"/>
                  </a:cubicBezTo>
                  <a:cubicBezTo>
                    <a:pt x="89" y="370"/>
                    <a:pt x="111" y="370"/>
                    <a:pt x="133" y="372"/>
                  </a:cubicBezTo>
                  <a:cubicBezTo>
                    <a:pt x="133" y="366"/>
                    <a:pt x="133" y="359"/>
                    <a:pt x="133" y="352"/>
                  </a:cubicBezTo>
                  <a:cubicBezTo>
                    <a:pt x="75" y="352"/>
                    <a:pt x="75" y="328"/>
                    <a:pt x="75" y="312"/>
                  </a:cubicBezTo>
                  <a:cubicBezTo>
                    <a:pt x="75" y="221"/>
                    <a:pt x="75" y="129"/>
                    <a:pt x="75" y="38"/>
                  </a:cubicBezTo>
                  <a:cubicBezTo>
                    <a:pt x="156" y="146"/>
                    <a:pt x="236" y="255"/>
                    <a:pt x="316" y="363"/>
                  </a:cubicBezTo>
                  <a:cubicBezTo>
                    <a:pt x="323" y="370"/>
                    <a:pt x="323" y="372"/>
                    <a:pt x="330" y="372"/>
                  </a:cubicBezTo>
                  <a:cubicBezTo>
                    <a:pt x="341" y="372"/>
                    <a:pt x="341" y="366"/>
                    <a:pt x="341" y="357"/>
                  </a:cubicBezTo>
                  <a:cubicBezTo>
                    <a:pt x="341" y="257"/>
                    <a:pt x="341" y="157"/>
                    <a:pt x="341" y="58"/>
                  </a:cubicBezTo>
                  <a:cubicBezTo>
                    <a:pt x="341" y="42"/>
                    <a:pt x="341" y="18"/>
                    <a:pt x="396" y="18"/>
                  </a:cubicBezTo>
                  <a:cubicBezTo>
                    <a:pt x="396" y="12"/>
                    <a:pt x="396" y="6"/>
                    <a:pt x="396" y="0"/>
                  </a:cubicBezTo>
                  <a:cubicBezTo>
                    <a:pt x="374" y="0"/>
                    <a:pt x="352" y="2"/>
                    <a:pt x="330" y="2"/>
                  </a:cubicBezTo>
                  <a:cubicBezTo>
                    <a:pt x="308" y="2"/>
                    <a:pt x="285" y="0"/>
                    <a:pt x="263" y="0"/>
                  </a:cubicBezTo>
                  <a:cubicBezTo>
                    <a:pt x="263" y="6"/>
                    <a:pt x="263" y="12"/>
                    <a:pt x="263" y="18"/>
                  </a:cubicBezTo>
                  <a:cubicBezTo>
                    <a:pt x="319" y="18"/>
                    <a:pt x="319" y="42"/>
                    <a:pt x="319" y="58"/>
                  </a:cubicBezTo>
                  <a:cubicBezTo>
                    <a:pt x="319" y="134"/>
                    <a:pt x="319" y="211"/>
                    <a:pt x="319" y="288"/>
                  </a:cubicBezTo>
                  <a:cubicBezTo>
                    <a:pt x="249" y="194"/>
                    <a:pt x="180" y="100"/>
                    <a:pt x="111" y="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1" name="Figura a mano libera: forma 157"/>
            <p:cNvSpPr/>
            <p:nvPr/>
          </p:nvSpPr>
          <p:spPr>
            <a:xfrm>
              <a:off x="10179000" y="4282560"/>
              <a:ext cx="95760" cy="140400"/>
            </a:xfrm>
            <a:custGeom>
              <a:avLst/>
              <a:gdLst>
                <a:gd name="textAreaLeft" fmla="*/ 0 w 95760"/>
                <a:gd name="textAreaRight" fmla="*/ 96480 w 95760"/>
                <a:gd name="textAreaTop" fmla="*/ 0 h 140400"/>
                <a:gd name="textAreaBottom" fmla="*/ 141120 h 140400"/>
              </a:gdLst>
              <a:ahLst/>
              <a:rect l="textAreaLeft" t="textAreaTop" r="textAreaRight" b="textAreaBottom"/>
              <a:pathLst>
                <a:path w="268" h="392">
                  <a:moveTo>
                    <a:pt x="97" y="155"/>
                  </a:moveTo>
                  <a:cubicBezTo>
                    <a:pt x="51" y="144"/>
                    <a:pt x="35" y="111"/>
                    <a:pt x="35" y="86"/>
                  </a:cubicBezTo>
                  <a:cubicBezTo>
                    <a:pt x="35" y="51"/>
                    <a:pt x="69" y="18"/>
                    <a:pt x="119" y="18"/>
                  </a:cubicBezTo>
                  <a:cubicBezTo>
                    <a:pt x="193" y="18"/>
                    <a:pt x="223" y="66"/>
                    <a:pt x="232" y="122"/>
                  </a:cubicBezTo>
                  <a:cubicBezTo>
                    <a:pt x="232" y="131"/>
                    <a:pt x="235" y="133"/>
                    <a:pt x="241" y="133"/>
                  </a:cubicBezTo>
                  <a:cubicBezTo>
                    <a:pt x="252" y="133"/>
                    <a:pt x="252" y="131"/>
                    <a:pt x="252" y="120"/>
                  </a:cubicBezTo>
                  <a:cubicBezTo>
                    <a:pt x="252" y="84"/>
                    <a:pt x="252" y="49"/>
                    <a:pt x="252" y="13"/>
                  </a:cubicBezTo>
                  <a:cubicBezTo>
                    <a:pt x="252" y="4"/>
                    <a:pt x="252" y="0"/>
                    <a:pt x="243" y="0"/>
                  </a:cubicBezTo>
                  <a:cubicBezTo>
                    <a:pt x="239" y="0"/>
                    <a:pt x="239" y="0"/>
                    <a:pt x="235" y="7"/>
                  </a:cubicBezTo>
                  <a:cubicBezTo>
                    <a:pt x="228" y="17"/>
                    <a:pt x="221" y="27"/>
                    <a:pt x="215" y="38"/>
                  </a:cubicBezTo>
                  <a:cubicBezTo>
                    <a:pt x="179" y="0"/>
                    <a:pt x="133" y="0"/>
                    <a:pt x="119" y="0"/>
                  </a:cubicBezTo>
                  <a:cubicBezTo>
                    <a:pt x="51" y="0"/>
                    <a:pt x="0" y="49"/>
                    <a:pt x="0" y="104"/>
                  </a:cubicBezTo>
                  <a:cubicBezTo>
                    <a:pt x="0" y="133"/>
                    <a:pt x="15" y="157"/>
                    <a:pt x="33" y="175"/>
                  </a:cubicBezTo>
                  <a:cubicBezTo>
                    <a:pt x="55" y="197"/>
                    <a:pt x="73" y="202"/>
                    <a:pt x="133" y="215"/>
                  </a:cubicBezTo>
                  <a:cubicBezTo>
                    <a:pt x="181" y="224"/>
                    <a:pt x="193" y="226"/>
                    <a:pt x="208" y="242"/>
                  </a:cubicBezTo>
                  <a:cubicBezTo>
                    <a:pt x="221" y="255"/>
                    <a:pt x="232" y="273"/>
                    <a:pt x="232" y="297"/>
                  </a:cubicBezTo>
                  <a:cubicBezTo>
                    <a:pt x="232" y="335"/>
                    <a:pt x="201" y="375"/>
                    <a:pt x="148" y="375"/>
                  </a:cubicBezTo>
                  <a:cubicBezTo>
                    <a:pt x="95" y="375"/>
                    <a:pt x="24" y="352"/>
                    <a:pt x="20" y="270"/>
                  </a:cubicBezTo>
                  <a:cubicBezTo>
                    <a:pt x="20" y="261"/>
                    <a:pt x="20" y="259"/>
                    <a:pt x="11" y="259"/>
                  </a:cubicBezTo>
                  <a:cubicBezTo>
                    <a:pt x="0" y="259"/>
                    <a:pt x="0" y="261"/>
                    <a:pt x="0" y="273"/>
                  </a:cubicBezTo>
                  <a:cubicBezTo>
                    <a:pt x="0" y="308"/>
                    <a:pt x="0" y="343"/>
                    <a:pt x="0" y="379"/>
                  </a:cubicBezTo>
                  <a:cubicBezTo>
                    <a:pt x="0" y="388"/>
                    <a:pt x="0" y="392"/>
                    <a:pt x="9" y="392"/>
                  </a:cubicBezTo>
                  <a:cubicBezTo>
                    <a:pt x="13" y="392"/>
                    <a:pt x="13" y="392"/>
                    <a:pt x="18" y="386"/>
                  </a:cubicBezTo>
                  <a:cubicBezTo>
                    <a:pt x="22" y="381"/>
                    <a:pt x="33" y="363"/>
                    <a:pt x="38" y="355"/>
                  </a:cubicBezTo>
                  <a:cubicBezTo>
                    <a:pt x="71" y="386"/>
                    <a:pt x="113" y="392"/>
                    <a:pt x="148" y="392"/>
                  </a:cubicBezTo>
                  <a:cubicBezTo>
                    <a:pt x="221" y="392"/>
                    <a:pt x="268" y="339"/>
                    <a:pt x="268" y="281"/>
                  </a:cubicBezTo>
                  <a:cubicBezTo>
                    <a:pt x="268" y="233"/>
                    <a:pt x="232" y="186"/>
                    <a:pt x="179" y="173"/>
                  </a:cubicBezTo>
                  <a:cubicBezTo>
                    <a:pt x="152" y="167"/>
                    <a:pt x="125" y="161"/>
                    <a:pt x="97" y="1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2" name="Figura a mano libera: forma 158"/>
            <p:cNvSpPr/>
            <p:nvPr/>
          </p:nvSpPr>
          <p:spPr>
            <a:xfrm>
              <a:off x="10431360" y="3803760"/>
              <a:ext cx="153000" cy="506520"/>
            </a:xfrm>
            <a:custGeom>
              <a:avLst/>
              <a:gdLst>
                <a:gd name="textAreaLeft" fmla="*/ 0 w 153000"/>
                <a:gd name="textAreaRight" fmla="*/ 153720 w 153000"/>
                <a:gd name="textAreaTop" fmla="*/ 0 h 506520"/>
                <a:gd name="textAreaBottom" fmla="*/ 507240 h 506520"/>
              </a:gdLst>
              <a:ahLst/>
              <a:rect l="textAreaLeft" t="textAreaTop" r="textAreaRight" b="textAreaBottom"/>
              <a:pathLst>
                <a:path w="427" h="1409">
                  <a:moveTo>
                    <a:pt x="64" y="1409"/>
                  </a:moveTo>
                  <a:cubicBezTo>
                    <a:pt x="82" y="1409"/>
                    <a:pt x="86" y="1409"/>
                    <a:pt x="86" y="1398"/>
                  </a:cubicBezTo>
                  <a:cubicBezTo>
                    <a:pt x="86" y="851"/>
                    <a:pt x="150" y="399"/>
                    <a:pt x="423" y="18"/>
                  </a:cubicBezTo>
                  <a:cubicBezTo>
                    <a:pt x="427" y="11"/>
                    <a:pt x="426" y="12"/>
                    <a:pt x="427" y="9"/>
                  </a:cubicBezTo>
                  <a:cubicBezTo>
                    <a:pt x="427" y="0"/>
                    <a:pt x="422" y="0"/>
                    <a:pt x="409" y="0"/>
                  </a:cubicBezTo>
                  <a:cubicBezTo>
                    <a:pt x="397" y="0"/>
                    <a:pt x="396" y="0"/>
                    <a:pt x="394" y="2"/>
                  </a:cubicBezTo>
                  <a:cubicBezTo>
                    <a:pt x="392" y="4"/>
                    <a:pt x="292" y="117"/>
                    <a:pt x="215" y="275"/>
                  </a:cubicBezTo>
                  <a:cubicBezTo>
                    <a:pt x="111" y="479"/>
                    <a:pt x="46" y="716"/>
                    <a:pt x="18" y="999"/>
                  </a:cubicBezTo>
                  <a:cubicBezTo>
                    <a:pt x="15" y="1024"/>
                    <a:pt x="0" y="1186"/>
                    <a:pt x="0" y="1369"/>
                  </a:cubicBezTo>
                  <a:cubicBezTo>
                    <a:pt x="0" y="1380"/>
                    <a:pt x="0" y="1390"/>
                    <a:pt x="0" y="1401"/>
                  </a:cubicBezTo>
                  <a:cubicBezTo>
                    <a:pt x="0" y="1409"/>
                    <a:pt x="4" y="1409"/>
                    <a:pt x="22" y="1409"/>
                  </a:cubicBezTo>
                  <a:cubicBezTo>
                    <a:pt x="36" y="1409"/>
                    <a:pt x="50" y="1409"/>
                    <a:pt x="64" y="140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3" name="Figura a mano libera: forma 159"/>
            <p:cNvSpPr/>
            <p:nvPr/>
          </p:nvSpPr>
          <p:spPr>
            <a:xfrm>
              <a:off x="10431360" y="4304880"/>
              <a:ext cx="153000" cy="506520"/>
            </a:xfrm>
            <a:custGeom>
              <a:avLst/>
              <a:gdLst>
                <a:gd name="textAreaLeft" fmla="*/ 0 w 153000"/>
                <a:gd name="textAreaRight" fmla="*/ 153720 w 153000"/>
                <a:gd name="textAreaTop" fmla="*/ 0 h 506520"/>
                <a:gd name="textAreaBottom" fmla="*/ 507240 h 506520"/>
              </a:gdLst>
              <a:ahLst/>
              <a:rect l="textAreaLeft" t="textAreaTop" r="textAreaRight" b="textAreaBottom"/>
              <a:pathLst>
                <a:path w="427" h="1409">
                  <a:moveTo>
                    <a:pt x="22" y="0"/>
                  </a:moveTo>
                  <a:cubicBezTo>
                    <a:pt x="4" y="0"/>
                    <a:pt x="0" y="0"/>
                    <a:pt x="0" y="9"/>
                  </a:cubicBezTo>
                  <a:cubicBezTo>
                    <a:pt x="0" y="19"/>
                    <a:pt x="0" y="30"/>
                    <a:pt x="0" y="40"/>
                  </a:cubicBezTo>
                  <a:cubicBezTo>
                    <a:pt x="0" y="516"/>
                    <a:pt x="84" y="793"/>
                    <a:pt x="108" y="873"/>
                  </a:cubicBezTo>
                  <a:cubicBezTo>
                    <a:pt x="162" y="1046"/>
                    <a:pt x="248" y="1228"/>
                    <a:pt x="376" y="1389"/>
                  </a:cubicBezTo>
                  <a:cubicBezTo>
                    <a:pt x="389" y="1403"/>
                    <a:pt x="392" y="1405"/>
                    <a:pt x="396" y="1407"/>
                  </a:cubicBezTo>
                  <a:cubicBezTo>
                    <a:pt x="398" y="1408"/>
                    <a:pt x="397" y="1409"/>
                    <a:pt x="409" y="1409"/>
                  </a:cubicBezTo>
                  <a:cubicBezTo>
                    <a:pt x="422" y="1409"/>
                    <a:pt x="427" y="1409"/>
                    <a:pt x="427" y="1401"/>
                  </a:cubicBezTo>
                  <a:cubicBezTo>
                    <a:pt x="426" y="1398"/>
                    <a:pt x="427" y="1398"/>
                    <a:pt x="423" y="1392"/>
                  </a:cubicBezTo>
                  <a:cubicBezTo>
                    <a:pt x="164" y="1033"/>
                    <a:pt x="86" y="598"/>
                    <a:pt x="86" y="11"/>
                  </a:cubicBezTo>
                  <a:cubicBezTo>
                    <a:pt x="86" y="0"/>
                    <a:pt x="82" y="0"/>
                    <a:pt x="64" y="0"/>
                  </a:cubicBezTo>
                  <a:cubicBezTo>
                    <a:pt x="50" y="0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4" name="Figura a mano libera: forma 160"/>
            <p:cNvSpPr/>
            <p:nvPr/>
          </p:nvSpPr>
          <p:spPr>
            <a:xfrm>
              <a:off x="10742760" y="3914640"/>
              <a:ext cx="122040" cy="127080"/>
            </a:xfrm>
            <a:custGeom>
              <a:avLst/>
              <a:gdLst>
                <a:gd name="textAreaLeft" fmla="*/ 0 w 122040"/>
                <a:gd name="textAreaRight" fmla="*/ 122760 w 122040"/>
                <a:gd name="textAreaTop" fmla="*/ 0 h 127080"/>
                <a:gd name="textAreaBottom" fmla="*/ 127800 h 127080"/>
              </a:gdLst>
              <a:ahLst/>
              <a:rect l="textAreaLeft" t="textAreaTop" r="textAreaRight" b="textAreaBottom"/>
              <a:pathLst>
                <a:path w="341" h="355">
                  <a:moveTo>
                    <a:pt x="341" y="55"/>
                  </a:moveTo>
                  <a:cubicBezTo>
                    <a:pt x="341" y="13"/>
                    <a:pt x="321" y="0"/>
                    <a:pt x="308" y="0"/>
                  </a:cubicBezTo>
                  <a:cubicBezTo>
                    <a:pt x="288" y="0"/>
                    <a:pt x="268" y="22"/>
                    <a:pt x="268" y="38"/>
                  </a:cubicBezTo>
                  <a:cubicBezTo>
                    <a:pt x="268" y="49"/>
                    <a:pt x="272" y="53"/>
                    <a:pt x="281" y="62"/>
                  </a:cubicBezTo>
                  <a:cubicBezTo>
                    <a:pt x="297" y="78"/>
                    <a:pt x="308" y="98"/>
                    <a:pt x="308" y="126"/>
                  </a:cubicBezTo>
                  <a:cubicBezTo>
                    <a:pt x="308" y="157"/>
                    <a:pt x="259" y="337"/>
                    <a:pt x="168" y="337"/>
                  </a:cubicBezTo>
                  <a:cubicBezTo>
                    <a:pt x="128" y="337"/>
                    <a:pt x="111" y="310"/>
                    <a:pt x="111" y="268"/>
                  </a:cubicBezTo>
                  <a:cubicBezTo>
                    <a:pt x="111" y="226"/>
                    <a:pt x="133" y="168"/>
                    <a:pt x="157" y="104"/>
                  </a:cubicBezTo>
                  <a:cubicBezTo>
                    <a:pt x="162" y="91"/>
                    <a:pt x="166" y="80"/>
                    <a:pt x="166" y="64"/>
                  </a:cubicBezTo>
                  <a:cubicBezTo>
                    <a:pt x="166" y="29"/>
                    <a:pt x="142" y="0"/>
                    <a:pt x="102" y="0"/>
                  </a:cubicBezTo>
                  <a:cubicBezTo>
                    <a:pt x="29" y="0"/>
                    <a:pt x="0" y="113"/>
                    <a:pt x="0" y="122"/>
                  </a:cubicBezTo>
                  <a:cubicBezTo>
                    <a:pt x="0" y="129"/>
                    <a:pt x="7" y="129"/>
                    <a:pt x="9" y="129"/>
                  </a:cubicBezTo>
                  <a:cubicBezTo>
                    <a:pt x="18" y="129"/>
                    <a:pt x="18" y="126"/>
                    <a:pt x="22" y="115"/>
                  </a:cubicBezTo>
                  <a:cubicBezTo>
                    <a:pt x="44" y="35"/>
                    <a:pt x="77" y="18"/>
                    <a:pt x="100" y="18"/>
                  </a:cubicBezTo>
                  <a:cubicBezTo>
                    <a:pt x="106" y="18"/>
                    <a:pt x="119" y="18"/>
                    <a:pt x="119" y="42"/>
                  </a:cubicBezTo>
                  <a:cubicBezTo>
                    <a:pt x="119" y="62"/>
                    <a:pt x="111" y="84"/>
                    <a:pt x="106" y="98"/>
                  </a:cubicBezTo>
                  <a:cubicBezTo>
                    <a:pt x="71" y="188"/>
                    <a:pt x="62" y="224"/>
                    <a:pt x="62" y="257"/>
                  </a:cubicBezTo>
                  <a:cubicBezTo>
                    <a:pt x="62" y="341"/>
                    <a:pt x="131" y="355"/>
                    <a:pt x="166" y="355"/>
                  </a:cubicBezTo>
                  <a:cubicBezTo>
                    <a:pt x="297" y="355"/>
                    <a:pt x="341" y="95"/>
                    <a:pt x="341" y="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5" name="Figura a mano libera: forma 161"/>
            <p:cNvSpPr/>
            <p:nvPr/>
          </p:nvSpPr>
          <p:spPr>
            <a:xfrm>
              <a:off x="10891800" y="3950640"/>
              <a:ext cx="70200" cy="129240"/>
            </a:xfrm>
            <a:custGeom>
              <a:avLst/>
              <a:gdLst>
                <a:gd name="textAreaLeft" fmla="*/ 0 w 70200"/>
                <a:gd name="textAreaRight" fmla="*/ 70920 w 70200"/>
                <a:gd name="textAreaTop" fmla="*/ 0 h 129240"/>
                <a:gd name="textAreaBottom" fmla="*/ 129960 h 129240"/>
              </a:gdLst>
              <a:ahLst/>
              <a:rect l="textAreaLeft" t="textAreaTop" r="textAreaRight" b="textAreaBottom"/>
              <a:pathLst>
                <a:path w="197" h="361">
                  <a:moveTo>
                    <a:pt x="122" y="16"/>
                  </a:moveTo>
                  <a:cubicBezTo>
                    <a:pt x="122" y="0"/>
                    <a:pt x="122" y="0"/>
                    <a:pt x="106" y="0"/>
                  </a:cubicBezTo>
                  <a:cubicBezTo>
                    <a:pt x="71" y="35"/>
                    <a:pt x="22" y="35"/>
                    <a:pt x="0" y="35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13" y="55"/>
                    <a:pt x="49" y="55"/>
                    <a:pt x="77" y="40"/>
                  </a:cubicBezTo>
                  <a:cubicBezTo>
                    <a:pt x="77" y="132"/>
                    <a:pt x="77" y="225"/>
                    <a:pt x="77" y="317"/>
                  </a:cubicBezTo>
                  <a:cubicBezTo>
                    <a:pt x="77" y="335"/>
                    <a:pt x="77" y="343"/>
                    <a:pt x="24" y="343"/>
                  </a:cubicBezTo>
                  <a:cubicBezTo>
                    <a:pt x="17" y="343"/>
                    <a:pt x="10" y="343"/>
                    <a:pt x="2" y="343"/>
                  </a:cubicBezTo>
                  <a:cubicBezTo>
                    <a:pt x="2" y="349"/>
                    <a:pt x="2" y="355"/>
                    <a:pt x="2" y="361"/>
                  </a:cubicBezTo>
                  <a:cubicBezTo>
                    <a:pt x="13" y="361"/>
                    <a:pt x="80" y="359"/>
                    <a:pt x="100" y="359"/>
                  </a:cubicBezTo>
                  <a:cubicBezTo>
                    <a:pt x="117" y="359"/>
                    <a:pt x="186" y="361"/>
                    <a:pt x="197" y="361"/>
                  </a:cubicBezTo>
                  <a:cubicBezTo>
                    <a:pt x="197" y="355"/>
                    <a:pt x="197" y="349"/>
                    <a:pt x="197" y="343"/>
                  </a:cubicBezTo>
                  <a:cubicBezTo>
                    <a:pt x="190" y="343"/>
                    <a:pt x="184" y="343"/>
                    <a:pt x="177" y="343"/>
                  </a:cubicBezTo>
                  <a:cubicBezTo>
                    <a:pt x="122" y="343"/>
                    <a:pt x="122" y="335"/>
                    <a:pt x="122" y="317"/>
                  </a:cubicBezTo>
                  <a:cubicBezTo>
                    <a:pt x="122" y="216"/>
                    <a:pt x="122" y="116"/>
                    <a:pt x="122" y="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6" name="Figura a mano libera: forma 162"/>
            <p:cNvSpPr/>
            <p:nvPr/>
          </p:nvSpPr>
          <p:spPr>
            <a:xfrm>
              <a:off x="10742760" y="4251240"/>
              <a:ext cx="122040" cy="126000"/>
            </a:xfrm>
            <a:custGeom>
              <a:avLst/>
              <a:gdLst>
                <a:gd name="textAreaLeft" fmla="*/ 0 w 122040"/>
                <a:gd name="textAreaRight" fmla="*/ 122760 w 122040"/>
                <a:gd name="textAreaTop" fmla="*/ 0 h 126000"/>
                <a:gd name="textAreaBottom" fmla="*/ 126720 h 126000"/>
              </a:gdLst>
              <a:ahLst/>
              <a:rect l="textAreaLeft" t="textAreaTop" r="textAreaRight" b="textAreaBottom"/>
              <a:pathLst>
                <a:path w="341" h="352">
                  <a:moveTo>
                    <a:pt x="341" y="55"/>
                  </a:moveTo>
                  <a:cubicBezTo>
                    <a:pt x="341" y="13"/>
                    <a:pt x="321" y="0"/>
                    <a:pt x="308" y="0"/>
                  </a:cubicBezTo>
                  <a:cubicBezTo>
                    <a:pt x="288" y="0"/>
                    <a:pt x="268" y="20"/>
                    <a:pt x="268" y="38"/>
                  </a:cubicBezTo>
                  <a:cubicBezTo>
                    <a:pt x="268" y="47"/>
                    <a:pt x="272" y="53"/>
                    <a:pt x="281" y="60"/>
                  </a:cubicBezTo>
                  <a:cubicBezTo>
                    <a:pt x="297" y="75"/>
                    <a:pt x="308" y="98"/>
                    <a:pt x="308" y="124"/>
                  </a:cubicBezTo>
                  <a:cubicBezTo>
                    <a:pt x="308" y="157"/>
                    <a:pt x="259" y="335"/>
                    <a:pt x="168" y="335"/>
                  </a:cubicBezTo>
                  <a:cubicBezTo>
                    <a:pt x="128" y="335"/>
                    <a:pt x="111" y="308"/>
                    <a:pt x="111" y="268"/>
                  </a:cubicBezTo>
                  <a:cubicBezTo>
                    <a:pt x="111" y="224"/>
                    <a:pt x="133" y="168"/>
                    <a:pt x="157" y="102"/>
                  </a:cubicBezTo>
                  <a:cubicBezTo>
                    <a:pt x="162" y="89"/>
                    <a:pt x="166" y="80"/>
                    <a:pt x="166" y="64"/>
                  </a:cubicBezTo>
                  <a:cubicBezTo>
                    <a:pt x="166" y="29"/>
                    <a:pt x="142" y="0"/>
                    <a:pt x="102" y="0"/>
                  </a:cubicBezTo>
                  <a:cubicBezTo>
                    <a:pt x="29" y="0"/>
                    <a:pt x="0" y="113"/>
                    <a:pt x="0" y="120"/>
                  </a:cubicBezTo>
                  <a:cubicBezTo>
                    <a:pt x="0" y="129"/>
                    <a:pt x="7" y="129"/>
                    <a:pt x="9" y="129"/>
                  </a:cubicBezTo>
                  <a:cubicBezTo>
                    <a:pt x="18" y="129"/>
                    <a:pt x="18" y="126"/>
                    <a:pt x="22" y="113"/>
                  </a:cubicBezTo>
                  <a:cubicBezTo>
                    <a:pt x="44" y="35"/>
                    <a:pt x="77" y="18"/>
                    <a:pt x="100" y="18"/>
                  </a:cubicBezTo>
                  <a:cubicBezTo>
                    <a:pt x="106" y="18"/>
                    <a:pt x="119" y="18"/>
                    <a:pt x="119" y="42"/>
                  </a:cubicBezTo>
                  <a:cubicBezTo>
                    <a:pt x="119" y="62"/>
                    <a:pt x="111" y="82"/>
                    <a:pt x="106" y="98"/>
                  </a:cubicBezTo>
                  <a:cubicBezTo>
                    <a:pt x="71" y="186"/>
                    <a:pt x="62" y="224"/>
                    <a:pt x="62" y="257"/>
                  </a:cubicBezTo>
                  <a:cubicBezTo>
                    <a:pt x="62" y="341"/>
                    <a:pt x="131" y="352"/>
                    <a:pt x="166" y="352"/>
                  </a:cubicBezTo>
                  <a:cubicBezTo>
                    <a:pt x="297" y="352"/>
                    <a:pt x="341" y="95"/>
                    <a:pt x="341" y="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7" name="Figura a mano libera: forma 163"/>
            <p:cNvSpPr/>
            <p:nvPr/>
          </p:nvSpPr>
          <p:spPr>
            <a:xfrm>
              <a:off x="10882440" y="4287240"/>
              <a:ext cx="86040" cy="129240"/>
            </a:xfrm>
            <a:custGeom>
              <a:avLst/>
              <a:gdLst>
                <a:gd name="textAreaLeft" fmla="*/ 0 w 86040"/>
                <a:gd name="textAreaRight" fmla="*/ 86760 w 86040"/>
                <a:gd name="textAreaTop" fmla="*/ 0 h 129240"/>
                <a:gd name="textAreaBottom" fmla="*/ 129960 h 129240"/>
              </a:gdLst>
              <a:ahLst/>
              <a:rect l="textAreaLeft" t="textAreaTop" r="textAreaRight" b="textAreaBottom"/>
              <a:pathLst>
                <a:path w="241" h="361">
                  <a:moveTo>
                    <a:pt x="241" y="261"/>
                  </a:moveTo>
                  <a:cubicBezTo>
                    <a:pt x="235" y="261"/>
                    <a:pt x="229" y="261"/>
                    <a:pt x="223" y="261"/>
                  </a:cubicBezTo>
                  <a:cubicBezTo>
                    <a:pt x="221" y="275"/>
                    <a:pt x="217" y="306"/>
                    <a:pt x="208" y="312"/>
                  </a:cubicBezTo>
                  <a:cubicBezTo>
                    <a:pt x="204" y="315"/>
                    <a:pt x="162" y="315"/>
                    <a:pt x="155" y="315"/>
                  </a:cubicBezTo>
                  <a:cubicBezTo>
                    <a:pt x="122" y="315"/>
                    <a:pt x="89" y="315"/>
                    <a:pt x="55" y="315"/>
                  </a:cubicBezTo>
                  <a:cubicBezTo>
                    <a:pt x="113" y="264"/>
                    <a:pt x="131" y="248"/>
                    <a:pt x="164" y="224"/>
                  </a:cubicBezTo>
                  <a:cubicBezTo>
                    <a:pt x="204" y="191"/>
                    <a:pt x="241" y="157"/>
                    <a:pt x="241" y="106"/>
                  </a:cubicBezTo>
                  <a:cubicBezTo>
                    <a:pt x="241" y="40"/>
                    <a:pt x="184" y="0"/>
                    <a:pt x="115" y="0"/>
                  </a:cubicBezTo>
                  <a:cubicBezTo>
                    <a:pt x="46" y="0"/>
                    <a:pt x="0" y="47"/>
                    <a:pt x="0" y="98"/>
                  </a:cubicBezTo>
                  <a:cubicBezTo>
                    <a:pt x="0" y="124"/>
                    <a:pt x="24" y="129"/>
                    <a:pt x="29" y="129"/>
                  </a:cubicBezTo>
                  <a:cubicBezTo>
                    <a:pt x="42" y="129"/>
                    <a:pt x="58" y="117"/>
                    <a:pt x="58" y="98"/>
                  </a:cubicBezTo>
                  <a:cubicBezTo>
                    <a:pt x="58" y="89"/>
                    <a:pt x="55" y="69"/>
                    <a:pt x="27" y="69"/>
                  </a:cubicBezTo>
                  <a:cubicBezTo>
                    <a:pt x="44" y="31"/>
                    <a:pt x="80" y="20"/>
                    <a:pt x="106" y="20"/>
                  </a:cubicBezTo>
                  <a:cubicBezTo>
                    <a:pt x="159" y="20"/>
                    <a:pt x="188" y="62"/>
                    <a:pt x="188" y="106"/>
                  </a:cubicBezTo>
                  <a:cubicBezTo>
                    <a:pt x="188" y="153"/>
                    <a:pt x="155" y="191"/>
                    <a:pt x="137" y="211"/>
                  </a:cubicBezTo>
                  <a:cubicBezTo>
                    <a:pt x="94" y="253"/>
                    <a:pt x="50" y="296"/>
                    <a:pt x="7" y="339"/>
                  </a:cubicBezTo>
                  <a:cubicBezTo>
                    <a:pt x="0" y="346"/>
                    <a:pt x="0" y="346"/>
                    <a:pt x="0" y="361"/>
                  </a:cubicBezTo>
                  <a:cubicBezTo>
                    <a:pt x="75" y="361"/>
                    <a:pt x="150" y="361"/>
                    <a:pt x="226" y="361"/>
                  </a:cubicBezTo>
                  <a:cubicBezTo>
                    <a:pt x="231" y="328"/>
                    <a:pt x="236" y="295"/>
                    <a:pt x="241" y="2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8" name="Figura a mano libera: forma 164"/>
            <p:cNvSpPr/>
            <p:nvPr/>
          </p:nvSpPr>
          <p:spPr>
            <a:xfrm>
              <a:off x="10742760" y="4587840"/>
              <a:ext cx="122040" cy="126000"/>
            </a:xfrm>
            <a:custGeom>
              <a:avLst/>
              <a:gdLst>
                <a:gd name="textAreaLeft" fmla="*/ 0 w 122040"/>
                <a:gd name="textAreaRight" fmla="*/ 122760 w 122040"/>
                <a:gd name="textAreaTop" fmla="*/ 0 h 126000"/>
                <a:gd name="textAreaBottom" fmla="*/ 126720 h 126000"/>
              </a:gdLst>
              <a:ahLst/>
              <a:rect l="textAreaLeft" t="textAreaTop" r="textAreaRight" b="textAreaBottom"/>
              <a:pathLst>
                <a:path w="341" h="352">
                  <a:moveTo>
                    <a:pt x="341" y="53"/>
                  </a:moveTo>
                  <a:cubicBezTo>
                    <a:pt x="341" y="11"/>
                    <a:pt x="321" y="0"/>
                    <a:pt x="308" y="0"/>
                  </a:cubicBezTo>
                  <a:cubicBezTo>
                    <a:pt x="288" y="0"/>
                    <a:pt x="268" y="20"/>
                    <a:pt x="268" y="35"/>
                  </a:cubicBezTo>
                  <a:cubicBezTo>
                    <a:pt x="268" y="47"/>
                    <a:pt x="272" y="51"/>
                    <a:pt x="281" y="60"/>
                  </a:cubicBezTo>
                  <a:cubicBezTo>
                    <a:pt x="297" y="75"/>
                    <a:pt x="308" y="95"/>
                    <a:pt x="308" y="124"/>
                  </a:cubicBezTo>
                  <a:cubicBezTo>
                    <a:pt x="308" y="157"/>
                    <a:pt x="259" y="335"/>
                    <a:pt x="168" y="335"/>
                  </a:cubicBezTo>
                  <a:cubicBezTo>
                    <a:pt x="128" y="335"/>
                    <a:pt x="111" y="308"/>
                    <a:pt x="111" y="266"/>
                  </a:cubicBezTo>
                  <a:cubicBezTo>
                    <a:pt x="111" y="224"/>
                    <a:pt x="133" y="166"/>
                    <a:pt x="157" y="102"/>
                  </a:cubicBezTo>
                  <a:cubicBezTo>
                    <a:pt x="162" y="89"/>
                    <a:pt x="166" y="78"/>
                    <a:pt x="166" y="62"/>
                  </a:cubicBezTo>
                  <a:cubicBezTo>
                    <a:pt x="166" y="29"/>
                    <a:pt x="142" y="0"/>
                    <a:pt x="102" y="0"/>
                  </a:cubicBezTo>
                  <a:cubicBezTo>
                    <a:pt x="29" y="0"/>
                    <a:pt x="0" y="113"/>
                    <a:pt x="0" y="120"/>
                  </a:cubicBezTo>
                  <a:cubicBezTo>
                    <a:pt x="0" y="126"/>
                    <a:pt x="7" y="126"/>
                    <a:pt x="9" y="126"/>
                  </a:cubicBezTo>
                  <a:cubicBezTo>
                    <a:pt x="18" y="126"/>
                    <a:pt x="18" y="126"/>
                    <a:pt x="22" y="113"/>
                  </a:cubicBezTo>
                  <a:cubicBezTo>
                    <a:pt x="44" y="33"/>
                    <a:pt x="77" y="16"/>
                    <a:pt x="100" y="16"/>
                  </a:cubicBezTo>
                  <a:cubicBezTo>
                    <a:pt x="106" y="16"/>
                    <a:pt x="119" y="16"/>
                    <a:pt x="119" y="42"/>
                  </a:cubicBezTo>
                  <a:cubicBezTo>
                    <a:pt x="119" y="60"/>
                    <a:pt x="111" y="82"/>
                    <a:pt x="106" y="95"/>
                  </a:cubicBezTo>
                  <a:cubicBezTo>
                    <a:pt x="71" y="186"/>
                    <a:pt x="62" y="222"/>
                    <a:pt x="62" y="255"/>
                  </a:cubicBezTo>
                  <a:cubicBezTo>
                    <a:pt x="62" y="339"/>
                    <a:pt x="131" y="352"/>
                    <a:pt x="166" y="352"/>
                  </a:cubicBezTo>
                  <a:cubicBezTo>
                    <a:pt x="297" y="352"/>
                    <a:pt x="341" y="93"/>
                    <a:pt x="341" y="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9" name="Figura a mano libera: forma 165"/>
            <p:cNvSpPr/>
            <p:nvPr/>
          </p:nvSpPr>
          <p:spPr>
            <a:xfrm>
              <a:off x="10880640" y="4623120"/>
              <a:ext cx="89280" cy="13320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133200"/>
                <a:gd name="textAreaBottom" fmla="*/ 133920 h 133200"/>
              </a:gdLst>
              <a:ahLst/>
              <a:rect l="textAreaLeft" t="textAreaTop" r="textAreaRight" b="textAreaBottom"/>
              <a:pathLst>
                <a:path w="250" h="372">
                  <a:moveTo>
                    <a:pt x="119" y="179"/>
                  </a:moveTo>
                  <a:cubicBezTo>
                    <a:pt x="162" y="179"/>
                    <a:pt x="193" y="211"/>
                    <a:pt x="193" y="268"/>
                  </a:cubicBezTo>
                  <a:cubicBezTo>
                    <a:pt x="193" y="337"/>
                    <a:pt x="153" y="357"/>
                    <a:pt x="122" y="357"/>
                  </a:cubicBezTo>
                  <a:cubicBezTo>
                    <a:pt x="100" y="357"/>
                    <a:pt x="53" y="350"/>
                    <a:pt x="29" y="317"/>
                  </a:cubicBezTo>
                  <a:cubicBezTo>
                    <a:pt x="55" y="317"/>
                    <a:pt x="60" y="299"/>
                    <a:pt x="60" y="288"/>
                  </a:cubicBezTo>
                  <a:cubicBezTo>
                    <a:pt x="60" y="270"/>
                    <a:pt x="49" y="257"/>
                    <a:pt x="31" y="257"/>
                  </a:cubicBezTo>
                  <a:cubicBezTo>
                    <a:pt x="15" y="257"/>
                    <a:pt x="0" y="266"/>
                    <a:pt x="0" y="288"/>
                  </a:cubicBezTo>
                  <a:cubicBezTo>
                    <a:pt x="0" y="339"/>
                    <a:pt x="58" y="372"/>
                    <a:pt x="124" y="372"/>
                  </a:cubicBezTo>
                  <a:cubicBezTo>
                    <a:pt x="199" y="372"/>
                    <a:pt x="250" y="324"/>
                    <a:pt x="250" y="268"/>
                  </a:cubicBezTo>
                  <a:cubicBezTo>
                    <a:pt x="250" y="226"/>
                    <a:pt x="217" y="184"/>
                    <a:pt x="157" y="171"/>
                  </a:cubicBezTo>
                  <a:cubicBezTo>
                    <a:pt x="212" y="151"/>
                    <a:pt x="235" y="109"/>
                    <a:pt x="235" y="75"/>
                  </a:cubicBezTo>
                  <a:cubicBezTo>
                    <a:pt x="235" y="33"/>
                    <a:pt x="184" y="0"/>
                    <a:pt x="124" y="0"/>
                  </a:cubicBezTo>
                  <a:cubicBezTo>
                    <a:pt x="64" y="0"/>
                    <a:pt x="18" y="31"/>
                    <a:pt x="18" y="73"/>
                  </a:cubicBezTo>
                  <a:cubicBezTo>
                    <a:pt x="18" y="93"/>
                    <a:pt x="29" y="102"/>
                    <a:pt x="46" y="102"/>
                  </a:cubicBezTo>
                  <a:cubicBezTo>
                    <a:pt x="62" y="102"/>
                    <a:pt x="73" y="91"/>
                    <a:pt x="73" y="75"/>
                  </a:cubicBezTo>
                  <a:cubicBezTo>
                    <a:pt x="73" y="60"/>
                    <a:pt x="62" y="47"/>
                    <a:pt x="46" y="47"/>
                  </a:cubicBezTo>
                  <a:cubicBezTo>
                    <a:pt x="64" y="22"/>
                    <a:pt x="102" y="16"/>
                    <a:pt x="122" y="16"/>
                  </a:cubicBezTo>
                  <a:cubicBezTo>
                    <a:pt x="146" y="16"/>
                    <a:pt x="181" y="29"/>
                    <a:pt x="181" y="75"/>
                  </a:cubicBezTo>
                  <a:cubicBezTo>
                    <a:pt x="181" y="100"/>
                    <a:pt x="173" y="124"/>
                    <a:pt x="159" y="140"/>
                  </a:cubicBezTo>
                  <a:cubicBezTo>
                    <a:pt x="142" y="162"/>
                    <a:pt x="126" y="162"/>
                    <a:pt x="100" y="164"/>
                  </a:cubicBezTo>
                  <a:cubicBezTo>
                    <a:pt x="86" y="166"/>
                    <a:pt x="84" y="166"/>
                    <a:pt x="82" y="166"/>
                  </a:cubicBezTo>
                  <a:cubicBezTo>
                    <a:pt x="80" y="166"/>
                    <a:pt x="75" y="166"/>
                    <a:pt x="75" y="173"/>
                  </a:cubicBezTo>
                  <a:cubicBezTo>
                    <a:pt x="75" y="179"/>
                    <a:pt x="82" y="179"/>
                    <a:pt x="91" y="179"/>
                  </a:cubicBezTo>
                  <a:cubicBezTo>
                    <a:pt x="100" y="179"/>
                    <a:pt x="110" y="179"/>
                    <a:pt x="119" y="1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0" name="Figura a mano libera: forma 166"/>
            <p:cNvSpPr/>
            <p:nvPr/>
          </p:nvSpPr>
          <p:spPr>
            <a:xfrm>
              <a:off x="11144520" y="3803760"/>
              <a:ext cx="153720" cy="506520"/>
            </a:xfrm>
            <a:custGeom>
              <a:avLst/>
              <a:gdLst>
                <a:gd name="textAreaLeft" fmla="*/ 0 w 153720"/>
                <a:gd name="textAreaRight" fmla="*/ 154440 w 153720"/>
                <a:gd name="textAreaTop" fmla="*/ 0 h 506520"/>
                <a:gd name="textAreaBottom" fmla="*/ 507240 h 506520"/>
              </a:gdLst>
              <a:ahLst/>
              <a:rect l="textAreaLeft" t="textAreaTop" r="textAreaRight" b="textAreaBottom"/>
              <a:pathLst>
                <a:path w="429" h="1409">
                  <a:moveTo>
                    <a:pt x="429" y="1369"/>
                  </a:moveTo>
                  <a:cubicBezTo>
                    <a:pt x="429" y="893"/>
                    <a:pt x="345" y="616"/>
                    <a:pt x="321" y="536"/>
                  </a:cubicBezTo>
                  <a:cubicBezTo>
                    <a:pt x="268" y="363"/>
                    <a:pt x="181" y="182"/>
                    <a:pt x="51" y="20"/>
                  </a:cubicBezTo>
                  <a:cubicBezTo>
                    <a:pt x="40" y="7"/>
                    <a:pt x="38" y="2"/>
                    <a:pt x="33" y="2"/>
                  </a:cubicBezTo>
                  <a:cubicBezTo>
                    <a:pt x="31" y="0"/>
                    <a:pt x="31" y="0"/>
                    <a:pt x="18" y="0"/>
                  </a:cubicBezTo>
                  <a:cubicBezTo>
                    <a:pt x="7" y="0"/>
                    <a:pt x="0" y="0"/>
                    <a:pt x="0" y="9"/>
                  </a:cubicBezTo>
                  <a:cubicBezTo>
                    <a:pt x="4" y="14"/>
                    <a:pt x="0" y="11"/>
                    <a:pt x="11" y="24"/>
                  </a:cubicBezTo>
                  <a:cubicBezTo>
                    <a:pt x="281" y="403"/>
                    <a:pt x="343" y="871"/>
                    <a:pt x="343" y="1398"/>
                  </a:cubicBezTo>
                  <a:cubicBezTo>
                    <a:pt x="343" y="1409"/>
                    <a:pt x="347" y="1409"/>
                    <a:pt x="365" y="1409"/>
                  </a:cubicBezTo>
                  <a:cubicBezTo>
                    <a:pt x="379" y="1409"/>
                    <a:pt x="393" y="1409"/>
                    <a:pt x="407" y="1409"/>
                  </a:cubicBezTo>
                  <a:cubicBezTo>
                    <a:pt x="425" y="1409"/>
                    <a:pt x="429" y="1409"/>
                    <a:pt x="429" y="1401"/>
                  </a:cubicBezTo>
                  <a:cubicBezTo>
                    <a:pt x="429" y="1390"/>
                    <a:pt x="429" y="1380"/>
                    <a:pt x="429" y="13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1" name="Figura a mano libera: forma 167"/>
            <p:cNvSpPr/>
            <p:nvPr/>
          </p:nvSpPr>
          <p:spPr>
            <a:xfrm>
              <a:off x="11144520" y="4304880"/>
              <a:ext cx="153720" cy="506520"/>
            </a:xfrm>
            <a:custGeom>
              <a:avLst/>
              <a:gdLst>
                <a:gd name="textAreaLeft" fmla="*/ 0 w 153720"/>
                <a:gd name="textAreaRight" fmla="*/ 154440 w 153720"/>
                <a:gd name="textAreaTop" fmla="*/ 0 h 506520"/>
                <a:gd name="textAreaBottom" fmla="*/ 507240 h 506520"/>
              </a:gdLst>
              <a:ahLst/>
              <a:rect l="textAreaLeft" t="textAreaTop" r="textAreaRight" b="textAreaBottom"/>
              <a:pathLst>
                <a:path w="429" h="1409">
                  <a:moveTo>
                    <a:pt x="429" y="9"/>
                  </a:moveTo>
                  <a:cubicBezTo>
                    <a:pt x="429" y="0"/>
                    <a:pt x="425" y="0"/>
                    <a:pt x="407" y="0"/>
                  </a:cubicBezTo>
                  <a:cubicBezTo>
                    <a:pt x="393" y="0"/>
                    <a:pt x="379" y="0"/>
                    <a:pt x="365" y="0"/>
                  </a:cubicBezTo>
                  <a:cubicBezTo>
                    <a:pt x="347" y="0"/>
                    <a:pt x="343" y="0"/>
                    <a:pt x="343" y="11"/>
                  </a:cubicBezTo>
                  <a:cubicBezTo>
                    <a:pt x="343" y="93"/>
                    <a:pt x="343" y="277"/>
                    <a:pt x="323" y="472"/>
                  </a:cubicBezTo>
                  <a:cubicBezTo>
                    <a:pt x="281" y="873"/>
                    <a:pt x="177" y="1152"/>
                    <a:pt x="7" y="1392"/>
                  </a:cubicBezTo>
                  <a:cubicBezTo>
                    <a:pt x="0" y="1398"/>
                    <a:pt x="2" y="1398"/>
                    <a:pt x="0" y="1401"/>
                  </a:cubicBezTo>
                  <a:cubicBezTo>
                    <a:pt x="0" y="1409"/>
                    <a:pt x="7" y="1409"/>
                    <a:pt x="18" y="1409"/>
                  </a:cubicBezTo>
                  <a:cubicBezTo>
                    <a:pt x="31" y="1409"/>
                    <a:pt x="33" y="1409"/>
                    <a:pt x="35" y="1407"/>
                  </a:cubicBezTo>
                  <a:cubicBezTo>
                    <a:pt x="38" y="1405"/>
                    <a:pt x="137" y="1292"/>
                    <a:pt x="215" y="1135"/>
                  </a:cubicBezTo>
                  <a:cubicBezTo>
                    <a:pt x="316" y="931"/>
                    <a:pt x="383" y="694"/>
                    <a:pt x="412" y="410"/>
                  </a:cubicBezTo>
                  <a:cubicBezTo>
                    <a:pt x="414" y="386"/>
                    <a:pt x="429" y="224"/>
                    <a:pt x="429" y="40"/>
                  </a:cubicBezTo>
                  <a:cubicBezTo>
                    <a:pt x="429" y="30"/>
                    <a:pt x="429" y="19"/>
                    <a:pt x="429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42" name="Gruppo 168"/>
          <p:cNvGrpSpPr/>
          <p:nvPr/>
        </p:nvGrpSpPr>
        <p:grpSpPr>
          <a:xfrm>
            <a:off x="5496480" y="1396080"/>
            <a:ext cx="934560" cy="230400"/>
            <a:chOff x="5496480" y="1396080"/>
            <a:chExt cx="934560" cy="230400"/>
          </a:xfrm>
        </p:grpSpPr>
        <p:sp>
          <p:nvSpPr>
            <p:cNvPr id="643" name="Figura a mano libera: forma 169"/>
            <p:cNvSpPr/>
            <p:nvPr/>
          </p:nvSpPr>
          <p:spPr>
            <a:xfrm>
              <a:off x="5496480" y="1407240"/>
              <a:ext cx="923760" cy="207720"/>
            </a:xfrm>
            <a:custGeom>
              <a:avLst/>
              <a:gdLst>
                <a:gd name="textAreaLeft" fmla="*/ 0 w 923760"/>
                <a:gd name="textAreaRight" fmla="*/ 924480 w 923760"/>
                <a:gd name="textAreaTop" fmla="*/ 0 h 207720"/>
                <a:gd name="textAreaBottom" fmla="*/ 208440 h 207720"/>
              </a:gdLst>
              <a:ahLst/>
              <a:rect l="textAreaLeft" t="textAreaTop" r="textAreaRight" b="textAreaBottom"/>
              <a:pathLst>
                <a:path w="2568" h="579">
                  <a:moveTo>
                    <a:pt x="1284" y="579"/>
                  </a:moveTo>
                  <a:cubicBezTo>
                    <a:pt x="856" y="579"/>
                    <a:pt x="428" y="579"/>
                    <a:pt x="0" y="579"/>
                  </a:cubicBezTo>
                  <a:cubicBezTo>
                    <a:pt x="0" y="386"/>
                    <a:pt x="0" y="193"/>
                    <a:pt x="0" y="0"/>
                  </a:cubicBezTo>
                  <a:cubicBezTo>
                    <a:pt x="856" y="0"/>
                    <a:pt x="1712" y="0"/>
                    <a:pt x="2568" y="0"/>
                  </a:cubicBezTo>
                  <a:cubicBezTo>
                    <a:pt x="2568" y="193"/>
                    <a:pt x="2568" y="386"/>
                    <a:pt x="2568" y="579"/>
                  </a:cubicBezTo>
                  <a:cubicBezTo>
                    <a:pt x="2140" y="579"/>
                    <a:pt x="1712" y="579"/>
                    <a:pt x="1284" y="57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4" name="Figura a mano libera: forma 170"/>
            <p:cNvSpPr/>
            <p:nvPr/>
          </p:nvSpPr>
          <p:spPr>
            <a:xfrm>
              <a:off x="5506560" y="1396080"/>
              <a:ext cx="48240" cy="219240"/>
            </a:xfrm>
            <a:custGeom>
              <a:avLst/>
              <a:gdLst>
                <a:gd name="textAreaLeft" fmla="*/ 0 w 48240"/>
                <a:gd name="textAreaRight" fmla="*/ 48960 w 48240"/>
                <a:gd name="textAreaTop" fmla="*/ 0 h 219240"/>
                <a:gd name="textAreaBottom" fmla="*/ 219960 h 219240"/>
              </a:gdLst>
              <a:ahLst/>
              <a:rect l="textAreaLeft" t="textAreaTop" r="textAreaRight" b="textAreaBottom"/>
              <a:pathLst>
                <a:path w="136" h="611">
                  <a:moveTo>
                    <a:pt x="136" y="606"/>
                  </a:moveTo>
                  <a:cubicBezTo>
                    <a:pt x="136" y="604"/>
                    <a:pt x="136" y="602"/>
                    <a:pt x="126" y="591"/>
                  </a:cubicBezTo>
                  <a:cubicBezTo>
                    <a:pt x="54" y="515"/>
                    <a:pt x="34" y="399"/>
                    <a:pt x="34" y="306"/>
                  </a:cubicBezTo>
                  <a:cubicBezTo>
                    <a:pt x="34" y="199"/>
                    <a:pt x="57" y="92"/>
                    <a:pt x="129" y="17"/>
                  </a:cubicBezTo>
                  <a:cubicBezTo>
                    <a:pt x="136" y="9"/>
                    <a:pt x="136" y="9"/>
                    <a:pt x="136" y="7"/>
                  </a:cubicBezTo>
                  <a:cubicBezTo>
                    <a:pt x="136" y="2"/>
                    <a:pt x="134" y="0"/>
                    <a:pt x="131" y="0"/>
                  </a:cubicBezTo>
                  <a:cubicBezTo>
                    <a:pt x="123" y="0"/>
                    <a:pt x="72" y="42"/>
                    <a:pt x="37" y="119"/>
                  </a:cubicBezTo>
                  <a:cubicBezTo>
                    <a:pt x="7" y="187"/>
                    <a:pt x="0" y="255"/>
                    <a:pt x="0" y="306"/>
                  </a:cubicBezTo>
                  <a:cubicBezTo>
                    <a:pt x="0" y="355"/>
                    <a:pt x="7" y="428"/>
                    <a:pt x="39" y="497"/>
                  </a:cubicBezTo>
                  <a:cubicBezTo>
                    <a:pt x="74" y="572"/>
                    <a:pt x="123" y="611"/>
                    <a:pt x="131" y="611"/>
                  </a:cubicBezTo>
                  <a:cubicBezTo>
                    <a:pt x="134" y="611"/>
                    <a:pt x="136" y="609"/>
                    <a:pt x="136" y="6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5" name="Figura a mano libera: forma 171"/>
            <p:cNvSpPr/>
            <p:nvPr/>
          </p:nvSpPr>
          <p:spPr>
            <a:xfrm>
              <a:off x="5573880" y="1463760"/>
              <a:ext cx="91800" cy="99360"/>
            </a:xfrm>
            <a:custGeom>
              <a:avLst/>
              <a:gdLst>
                <a:gd name="textAreaLeft" fmla="*/ 0 w 91800"/>
                <a:gd name="textAreaRight" fmla="*/ 92520 w 91800"/>
                <a:gd name="textAreaTop" fmla="*/ 0 h 99360"/>
                <a:gd name="textAreaBottom" fmla="*/ 100080 h 99360"/>
              </a:gdLst>
              <a:ahLst/>
              <a:rect l="textAreaLeft" t="textAreaTop" r="textAreaRight" b="textAreaBottom"/>
              <a:pathLst>
                <a:path w="257" h="278">
                  <a:moveTo>
                    <a:pt x="257" y="44"/>
                  </a:moveTo>
                  <a:cubicBezTo>
                    <a:pt x="257" y="11"/>
                    <a:pt x="242" y="0"/>
                    <a:pt x="231" y="0"/>
                  </a:cubicBezTo>
                  <a:cubicBezTo>
                    <a:pt x="217" y="0"/>
                    <a:pt x="201" y="16"/>
                    <a:pt x="201" y="30"/>
                  </a:cubicBezTo>
                  <a:cubicBezTo>
                    <a:pt x="201" y="37"/>
                    <a:pt x="205" y="43"/>
                    <a:pt x="212" y="48"/>
                  </a:cubicBezTo>
                  <a:cubicBezTo>
                    <a:pt x="223" y="60"/>
                    <a:pt x="231" y="75"/>
                    <a:pt x="231" y="99"/>
                  </a:cubicBezTo>
                  <a:cubicBezTo>
                    <a:pt x="231" y="124"/>
                    <a:pt x="196" y="264"/>
                    <a:pt x="128" y="264"/>
                  </a:cubicBezTo>
                  <a:cubicBezTo>
                    <a:pt x="98" y="264"/>
                    <a:pt x="85" y="243"/>
                    <a:pt x="85" y="211"/>
                  </a:cubicBezTo>
                  <a:cubicBezTo>
                    <a:pt x="85" y="177"/>
                    <a:pt x="100" y="131"/>
                    <a:pt x="118" y="81"/>
                  </a:cubicBezTo>
                  <a:cubicBezTo>
                    <a:pt x="121" y="70"/>
                    <a:pt x="125" y="62"/>
                    <a:pt x="125" y="51"/>
                  </a:cubicBezTo>
                  <a:cubicBezTo>
                    <a:pt x="125" y="23"/>
                    <a:pt x="107" y="0"/>
                    <a:pt x="76" y="0"/>
                  </a:cubicBezTo>
                  <a:cubicBezTo>
                    <a:pt x="22" y="0"/>
                    <a:pt x="0" y="89"/>
                    <a:pt x="0" y="94"/>
                  </a:cubicBezTo>
                  <a:cubicBezTo>
                    <a:pt x="0" y="100"/>
                    <a:pt x="5" y="100"/>
                    <a:pt x="6" y="100"/>
                  </a:cubicBezTo>
                  <a:cubicBezTo>
                    <a:pt x="13" y="100"/>
                    <a:pt x="13" y="100"/>
                    <a:pt x="17" y="89"/>
                  </a:cubicBezTo>
                  <a:cubicBezTo>
                    <a:pt x="33" y="28"/>
                    <a:pt x="58" y="14"/>
                    <a:pt x="75" y="14"/>
                  </a:cubicBezTo>
                  <a:cubicBezTo>
                    <a:pt x="80" y="14"/>
                    <a:pt x="90" y="14"/>
                    <a:pt x="90" y="34"/>
                  </a:cubicBezTo>
                  <a:cubicBezTo>
                    <a:pt x="90" y="50"/>
                    <a:pt x="85" y="65"/>
                    <a:pt x="80" y="75"/>
                  </a:cubicBezTo>
                  <a:cubicBezTo>
                    <a:pt x="55" y="147"/>
                    <a:pt x="46" y="175"/>
                    <a:pt x="46" y="201"/>
                  </a:cubicBezTo>
                  <a:cubicBezTo>
                    <a:pt x="46" y="267"/>
                    <a:pt x="98" y="278"/>
                    <a:pt x="125" y="278"/>
                  </a:cubicBezTo>
                  <a:cubicBezTo>
                    <a:pt x="223" y="278"/>
                    <a:pt x="257" y="75"/>
                    <a:pt x="257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6" name="Figura a mano libera: forma 172"/>
            <p:cNvSpPr/>
            <p:nvPr/>
          </p:nvSpPr>
          <p:spPr>
            <a:xfrm>
              <a:off x="5679360" y="1526040"/>
              <a:ext cx="63000" cy="69120"/>
            </a:xfrm>
            <a:custGeom>
              <a:avLst/>
              <a:gdLst>
                <a:gd name="textAreaLeft" fmla="*/ 0 w 63000"/>
                <a:gd name="textAreaRight" fmla="*/ 63720 w 63000"/>
                <a:gd name="textAreaTop" fmla="*/ 0 h 69120"/>
                <a:gd name="textAreaBottom" fmla="*/ 69840 h 69120"/>
              </a:gdLst>
              <a:ahLst/>
              <a:rect l="textAreaLeft" t="textAreaTop" r="textAreaRight" b="textAreaBottom"/>
              <a:pathLst>
                <a:path w="177" h="194">
                  <a:moveTo>
                    <a:pt x="65" y="91"/>
                  </a:moveTo>
                  <a:cubicBezTo>
                    <a:pt x="77" y="91"/>
                    <a:pt x="109" y="91"/>
                    <a:pt x="132" y="82"/>
                  </a:cubicBezTo>
                  <a:cubicBezTo>
                    <a:pt x="162" y="72"/>
                    <a:pt x="167" y="51"/>
                    <a:pt x="167" y="39"/>
                  </a:cubicBezTo>
                  <a:cubicBezTo>
                    <a:pt x="167" y="14"/>
                    <a:pt x="145" y="0"/>
                    <a:pt x="117" y="0"/>
                  </a:cubicBezTo>
                  <a:cubicBezTo>
                    <a:pt x="67" y="0"/>
                    <a:pt x="0" y="41"/>
                    <a:pt x="0" y="114"/>
                  </a:cubicBezTo>
                  <a:cubicBezTo>
                    <a:pt x="0" y="155"/>
                    <a:pt x="27" y="194"/>
                    <a:pt x="75" y="194"/>
                  </a:cubicBezTo>
                  <a:cubicBezTo>
                    <a:pt x="144" y="194"/>
                    <a:pt x="177" y="152"/>
                    <a:pt x="177" y="145"/>
                  </a:cubicBezTo>
                  <a:cubicBezTo>
                    <a:pt x="177" y="143"/>
                    <a:pt x="174" y="138"/>
                    <a:pt x="171" y="138"/>
                  </a:cubicBezTo>
                  <a:cubicBezTo>
                    <a:pt x="167" y="138"/>
                    <a:pt x="167" y="138"/>
                    <a:pt x="163" y="142"/>
                  </a:cubicBezTo>
                  <a:cubicBezTo>
                    <a:pt x="131" y="182"/>
                    <a:pt x="84" y="182"/>
                    <a:pt x="75" y="182"/>
                  </a:cubicBezTo>
                  <a:cubicBezTo>
                    <a:pt x="50" y="182"/>
                    <a:pt x="35" y="165"/>
                    <a:pt x="35" y="130"/>
                  </a:cubicBezTo>
                  <a:cubicBezTo>
                    <a:pt x="35" y="124"/>
                    <a:pt x="35" y="116"/>
                    <a:pt x="40" y="91"/>
                  </a:cubicBezTo>
                  <a:cubicBezTo>
                    <a:pt x="48" y="91"/>
                    <a:pt x="57" y="91"/>
                    <a:pt x="65" y="91"/>
                  </a:cubicBezTo>
                  <a:moveTo>
                    <a:pt x="44" y="80"/>
                  </a:moveTo>
                  <a:cubicBezTo>
                    <a:pt x="60" y="18"/>
                    <a:pt x="105" y="12"/>
                    <a:pt x="117" y="12"/>
                  </a:cubicBezTo>
                  <a:cubicBezTo>
                    <a:pt x="136" y="12"/>
                    <a:pt x="150" y="23"/>
                    <a:pt x="150" y="39"/>
                  </a:cubicBezTo>
                  <a:cubicBezTo>
                    <a:pt x="150" y="80"/>
                    <a:pt x="80" y="80"/>
                    <a:pt x="64" y="80"/>
                  </a:cubicBezTo>
                  <a:cubicBezTo>
                    <a:pt x="57" y="80"/>
                    <a:pt x="50" y="80"/>
                    <a:pt x="44" y="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7" name="Figura a mano libera: forma 173"/>
            <p:cNvSpPr/>
            <p:nvPr/>
          </p:nvSpPr>
          <p:spPr>
            <a:xfrm>
              <a:off x="5778360" y="1537920"/>
              <a:ext cx="24120" cy="64800"/>
            </a:xfrm>
            <a:custGeom>
              <a:avLst/>
              <a:gdLst>
                <a:gd name="textAreaLeft" fmla="*/ 0 w 24120"/>
                <a:gd name="textAreaRight" fmla="*/ 24840 w 2412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69" h="182">
                  <a:moveTo>
                    <a:pt x="69" y="63"/>
                  </a:moveTo>
                  <a:cubicBezTo>
                    <a:pt x="69" y="23"/>
                    <a:pt x="54" y="0"/>
                    <a:pt x="33" y="0"/>
                  </a:cubicBezTo>
                  <a:cubicBezTo>
                    <a:pt x="12" y="0"/>
                    <a:pt x="0" y="14"/>
                    <a:pt x="0" y="31"/>
                  </a:cubicBezTo>
                  <a:cubicBezTo>
                    <a:pt x="0" y="49"/>
                    <a:pt x="12" y="65"/>
                    <a:pt x="33" y="65"/>
                  </a:cubicBezTo>
                  <a:cubicBezTo>
                    <a:pt x="39" y="65"/>
                    <a:pt x="46" y="61"/>
                    <a:pt x="52" y="56"/>
                  </a:cubicBezTo>
                  <a:cubicBezTo>
                    <a:pt x="54" y="56"/>
                    <a:pt x="54" y="54"/>
                    <a:pt x="56" y="54"/>
                  </a:cubicBezTo>
                  <a:cubicBezTo>
                    <a:pt x="56" y="57"/>
                    <a:pt x="56" y="56"/>
                    <a:pt x="56" y="63"/>
                  </a:cubicBezTo>
                  <a:cubicBezTo>
                    <a:pt x="56" y="109"/>
                    <a:pt x="35" y="145"/>
                    <a:pt x="17" y="166"/>
                  </a:cubicBezTo>
                  <a:cubicBezTo>
                    <a:pt x="11" y="173"/>
                    <a:pt x="11" y="175"/>
                    <a:pt x="11" y="177"/>
                  </a:cubicBezTo>
                  <a:cubicBezTo>
                    <a:pt x="11" y="180"/>
                    <a:pt x="12" y="182"/>
                    <a:pt x="16" y="182"/>
                  </a:cubicBezTo>
                  <a:cubicBezTo>
                    <a:pt x="22" y="182"/>
                    <a:pt x="69" y="134"/>
                    <a:pt x="69" y="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8" name="Figura a mano libera: forma 174"/>
            <p:cNvSpPr/>
            <p:nvPr/>
          </p:nvSpPr>
          <p:spPr>
            <a:xfrm>
              <a:off x="5860440" y="1463760"/>
              <a:ext cx="91800" cy="99360"/>
            </a:xfrm>
            <a:custGeom>
              <a:avLst/>
              <a:gdLst>
                <a:gd name="textAreaLeft" fmla="*/ 0 w 91800"/>
                <a:gd name="textAreaRight" fmla="*/ 92520 w 91800"/>
                <a:gd name="textAreaTop" fmla="*/ 0 h 99360"/>
                <a:gd name="textAreaBottom" fmla="*/ 100080 h 99360"/>
              </a:gdLst>
              <a:ahLst/>
              <a:rect l="textAreaLeft" t="textAreaTop" r="textAreaRight" b="textAreaBottom"/>
              <a:pathLst>
                <a:path w="257" h="278">
                  <a:moveTo>
                    <a:pt x="257" y="44"/>
                  </a:moveTo>
                  <a:cubicBezTo>
                    <a:pt x="257" y="11"/>
                    <a:pt x="241" y="0"/>
                    <a:pt x="231" y="0"/>
                  </a:cubicBezTo>
                  <a:cubicBezTo>
                    <a:pt x="217" y="0"/>
                    <a:pt x="203" y="16"/>
                    <a:pt x="203" y="30"/>
                  </a:cubicBezTo>
                  <a:cubicBezTo>
                    <a:pt x="203" y="37"/>
                    <a:pt x="205" y="43"/>
                    <a:pt x="212" y="48"/>
                  </a:cubicBezTo>
                  <a:cubicBezTo>
                    <a:pt x="225" y="60"/>
                    <a:pt x="231" y="75"/>
                    <a:pt x="231" y="99"/>
                  </a:cubicBezTo>
                  <a:cubicBezTo>
                    <a:pt x="231" y="124"/>
                    <a:pt x="196" y="264"/>
                    <a:pt x="128" y="264"/>
                  </a:cubicBezTo>
                  <a:cubicBezTo>
                    <a:pt x="98" y="264"/>
                    <a:pt x="85" y="243"/>
                    <a:pt x="85" y="211"/>
                  </a:cubicBezTo>
                  <a:cubicBezTo>
                    <a:pt x="85" y="177"/>
                    <a:pt x="99" y="131"/>
                    <a:pt x="118" y="81"/>
                  </a:cubicBezTo>
                  <a:cubicBezTo>
                    <a:pt x="123" y="70"/>
                    <a:pt x="125" y="62"/>
                    <a:pt x="125" y="51"/>
                  </a:cubicBezTo>
                  <a:cubicBezTo>
                    <a:pt x="125" y="23"/>
                    <a:pt x="107" y="0"/>
                    <a:pt x="76" y="0"/>
                  </a:cubicBezTo>
                  <a:cubicBezTo>
                    <a:pt x="22" y="0"/>
                    <a:pt x="0" y="89"/>
                    <a:pt x="0" y="94"/>
                  </a:cubicBezTo>
                  <a:cubicBezTo>
                    <a:pt x="0" y="100"/>
                    <a:pt x="4" y="99"/>
                    <a:pt x="6" y="100"/>
                  </a:cubicBezTo>
                  <a:cubicBezTo>
                    <a:pt x="13" y="100"/>
                    <a:pt x="13" y="100"/>
                    <a:pt x="16" y="89"/>
                  </a:cubicBezTo>
                  <a:cubicBezTo>
                    <a:pt x="33" y="28"/>
                    <a:pt x="58" y="14"/>
                    <a:pt x="75" y="14"/>
                  </a:cubicBezTo>
                  <a:cubicBezTo>
                    <a:pt x="80" y="14"/>
                    <a:pt x="90" y="14"/>
                    <a:pt x="90" y="34"/>
                  </a:cubicBezTo>
                  <a:cubicBezTo>
                    <a:pt x="90" y="50"/>
                    <a:pt x="85" y="65"/>
                    <a:pt x="80" y="75"/>
                  </a:cubicBezTo>
                  <a:cubicBezTo>
                    <a:pt x="55" y="147"/>
                    <a:pt x="46" y="175"/>
                    <a:pt x="46" y="201"/>
                  </a:cubicBezTo>
                  <a:cubicBezTo>
                    <a:pt x="46" y="267"/>
                    <a:pt x="98" y="278"/>
                    <a:pt x="125" y="278"/>
                  </a:cubicBezTo>
                  <a:cubicBezTo>
                    <a:pt x="223" y="278"/>
                    <a:pt x="257" y="75"/>
                    <a:pt x="257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9" name="Figura a mano libera: forma 175"/>
            <p:cNvSpPr/>
            <p:nvPr/>
          </p:nvSpPr>
          <p:spPr>
            <a:xfrm>
              <a:off x="5963760" y="1526040"/>
              <a:ext cx="87480" cy="100440"/>
            </a:xfrm>
            <a:custGeom>
              <a:avLst/>
              <a:gdLst>
                <a:gd name="textAreaLeft" fmla="*/ 0 w 87480"/>
                <a:gd name="textAreaRight" fmla="*/ 88200 w 87480"/>
                <a:gd name="textAreaTop" fmla="*/ 0 h 100440"/>
                <a:gd name="textAreaBottom" fmla="*/ 101160 h 100440"/>
              </a:gdLst>
              <a:ahLst/>
              <a:rect l="textAreaLeft" t="textAreaTop" r="textAreaRight" b="textAreaBottom"/>
              <a:pathLst>
                <a:path w="245" h="281">
                  <a:moveTo>
                    <a:pt x="1" y="259"/>
                  </a:moveTo>
                  <a:cubicBezTo>
                    <a:pt x="0" y="266"/>
                    <a:pt x="0" y="265"/>
                    <a:pt x="0" y="267"/>
                  </a:cubicBezTo>
                  <a:cubicBezTo>
                    <a:pt x="0" y="276"/>
                    <a:pt x="8" y="281"/>
                    <a:pt x="15" y="281"/>
                  </a:cubicBezTo>
                  <a:cubicBezTo>
                    <a:pt x="29" y="281"/>
                    <a:pt x="33" y="267"/>
                    <a:pt x="34" y="260"/>
                  </a:cubicBezTo>
                  <a:cubicBezTo>
                    <a:pt x="34" y="257"/>
                    <a:pt x="43" y="224"/>
                    <a:pt x="53" y="182"/>
                  </a:cubicBezTo>
                  <a:cubicBezTo>
                    <a:pt x="67" y="191"/>
                    <a:pt x="81" y="194"/>
                    <a:pt x="96" y="194"/>
                  </a:cubicBezTo>
                  <a:cubicBezTo>
                    <a:pt x="131" y="194"/>
                    <a:pt x="155" y="165"/>
                    <a:pt x="156" y="163"/>
                  </a:cubicBezTo>
                  <a:cubicBezTo>
                    <a:pt x="163" y="192"/>
                    <a:pt x="191" y="194"/>
                    <a:pt x="198" y="194"/>
                  </a:cubicBezTo>
                  <a:cubicBezTo>
                    <a:pt x="213" y="194"/>
                    <a:pt x="223" y="184"/>
                    <a:pt x="230" y="172"/>
                  </a:cubicBezTo>
                  <a:cubicBezTo>
                    <a:pt x="240" y="154"/>
                    <a:pt x="245" y="130"/>
                    <a:pt x="245" y="128"/>
                  </a:cubicBezTo>
                  <a:cubicBezTo>
                    <a:pt x="245" y="123"/>
                    <a:pt x="240" y="123"/>
                    <a:pt x="238" y="123"/>
                  </a:cubicBezTo>
                  <a:cubicBezTo>
                    <a:pt x="233" y="123"/>
                    <a:pt x="231" y="124"/>
                    <a:pt x="230" y="136"/>
                  </a:cubicBezTo>
                  <a:cubicBezTo>
                    <a:pt x="225" y="155"/>
                    <a:pt x="217" y="182"/>
                    <a:pt x="200" y="182"/>
                  </a:cubicBezTo>
                  <a:cubicBezTo>
                    <a:pt x="188" y="182"/>
                    <a:pt x="186" y="173"/>
                    <a:pt x="186" y="161"/>
                  </a:cubicBezTo>
                  <a:cubicBezTo>
                    <a:pt x="186" y="154"/>
                    <a:pt x="190" y="138"/>
                    <a:pt x="191" y="128"/>
                  </a:cubicBezTo>
                  <a:cubicBezTo>
                    <a:pt x="195" y="116"/>
                    <a:pt x="198" y="99"/>
                    <a:pt x="201" y="89"/>
                  </a:cubicBezTo>
                  <a:cubicBezTo>
                    <a:pt x="204" y="77"/>
                    <a:pt x="207" y="64"/>
                    <a:pt x="210" y="51"/>
                  </a:cubicBezTo>
                  <a:cubicBezTo>
                    <a:pt x="213" y="41"/>
                    <a:pt x="217" y="21"/>
                    <a:pt x="217" y="19"/>
                  </a:cubicBezTo>
                  <a:cubicBezTo>
                    <a:pt x="217" y="11"/>
                    <a:pt x="211" y="6"/>
                    <a:pt x="203" y="6"/>
                  </a:cubicBezTo>
                  <a:cubicBezTo>
                    <a:pt x="200" y="6"/>
                    <a:pt x="191" y="7"/>
                    <a:pt x="186" y="16"/>
                  </a:cubicBezTo>
                  <a:cubicBezTo>
                    <a:pt x="186" y="18"/>
                    <a:pt x="183" y="31"/>
                    <a:pt x="179" y="41"/>
                  </a:cubicBezTo>
                  <a:cubicBezTo>
                    <a:pt x="177" y="52"/>
                    <a:pt x="174" y="64"/>
                    <a:pt x="171" y="75"/>
                  </a:cubicBezTo>
                  <a:cubicBezTo>
                    <a:pt x="168" y="93"/>
                    <a:pt x="163" y="111"/>
                    <a:pt x="160" y="130"/>
                  </a:cubicBezTo>
                  <a:cubicBezTo>
                    <a:pt x="156" y="140"/>
                    <a:pt x="156" y="140"/>
                    <a:pt x="153" y="147"/>
                  </a:cubicBezTo>
                  <a:cubicBezTo>
                    <a:pt x="139" y="165"/>
                    <a:pt x="121" y="182"/>
                    <a:pt x="98" y="182"/>
                  </a:cubicBezTo>
                  <a:cubicBezTo>
                    <a:pt x="64" y="182"/>
                    <a:pt x="64" y="152"/>
                    <a:pt x="64" y="143"/>
                  </a:cubicBezTo>
                  <a:cubicBezTo>
                    <a:pt x="64" y="133"/>
                    <a:pt x="67" y="128"/>
                    <a:pt x="71" y="104"/>
                  </a:cubicBezTo>
                  <a:cubicBezTo>
                    <a:pt x="76" y="86"/>
                    <a:pt x="76" y="82"/>
                    <a:pt x="81" y="65"/>
                  </a:cubicBezTo>
                  <a:cubicBezTo>
                    <a:pt x="83" y="57"/>
                    <a:pt x="85" y="50"/>
                    <a:pt x="86" y="43"/>
                  </a:cubicBezTo>
                  <a:cubicBezTo>
                    <a:pt x="88" y="31"/>
                    <a:pt x="93" y="16"/>
                    <a:pt x="93" y="14"/>
                  </a:cubicBezTo>
                  <a:cubicBezTo>
                    <a:pt x="93" y="7"/>
                    <a:pt x="86" y="0"/>
                    <a:pt x="78" y="0"/>
                  </a:cubicBezTo>
                  <a:cubicBezTo>
                    <a:pt x="64" y="0"/>
                    <a:pt x="59" y="16"/>
                    <a:pt x="59" y="21"/>
                  </a:cubicBezTo>
                  <a:cubicBezTo>
                    <a:pt x="40" y="100"/>
                    <a:pt x="21" y="179"/>
                    <a:pt x="1" y="2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0" name="Figura a mano libera: forma 176"/>
            <p:cNvSpPr/>
            <p:nvPr/>
          </p:nvSpPr>
          <p:spPr>
            <a:xfrm>
              <a:off x="6087960" y="1537920"/>
              <a:ext cx="23760" cy="64800"/>
            </a:xfrm>
            <a:custGeom>
              <a:avLst/>
              <a:gdLst>
                <a:gd name="textAreaLeft" fmla="*/ 0 w 23760"/>
                <a:gd name="textAreaRight" fmla="*/ 24480 w 2376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68" h="182">
                  <a:moveTo>
                    <a:pt x="68" y="63"/>
                  </a:moveTo>
                  <a:cubicBezTo>
                    <a:pt x="68" y="23"/>
                    <a:pt x="53" y="0"/>
                    <a:pt x="30" y="0"/>
                  </a:cubicBezTo>
                  <a:cubicBezTo>
                    <a:pt x="11" y="0"/>
                    <a:pt x="0" y="14"/>
                    <a:pt x="0" y="31"/>
                  </a:cubicBezTo>
                  <a:cubicBezTo>
                    <a:pt x="0" y="49"/>
                    <a:pt x="11" y="65"/>
                    <a:pt x="30" y="65"/>
                  </a:cubicBezTo>
                  <a:cubicBezTo>
                    <a:pt x="38" y="65"/>
                    <a:pt x="45" y="61"/>
                    <a:pt x="51" y="56"/>
                  </a:cubicBezTo>
                  <a:cubicBezTo>
                    <a:pt x="53" y="56"/>
                    <a:pt x="53" y="55"/>
                    <a:pt x="53" y="54"/>
                  </a:cubicBezTo>
                  <a:cubicBezTo>
                    <a:pt x="55" y="54"/>
                    <a:pt x="55" y="56"/>
                    <a:pt x="55" y="63"/>
                  </a:cubicBezTo>
                  <a:cubicBezTo>
                    <a:pt x="55" y="109"/>
                    <a:pt x="35" y="145"/>
                    <a:pt x="15" y="166"/>
                  </a:cubicBezTo>
                  <a:cubicBezTo>
                    <a:pt x="8" y="173"/>
                    <a:pt x="8" y="175"/>
                    <a:pt x="8" y="177"/>
                  </a:cubicBezTo>
                  <a:cubicBezTo>
                    <a:pt x="8" y="180"/>
                    <a:pt x="11" y="182"/>
                    <a:pt x="15" y="182"/>
                  </a:cubicBezTo>
                  <a:cubicBezTo>
                    <a:pt x="22" y="182"/>
                    <a:pt x="68" y="134"/>
                    <a:pt x="68" y="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1" name="Figura a mano libera: forma 177"/>
            <p:cNvSpPr/>
            <p:nvPr/>
          </p:nvSpPr>
          <p:spPr>
            <a:xfrm>
              <a:off x="6169320" y="1463760"/>
              <a:ext cx="91800" cy="99360"/>
            </a:xfrm>
            <a:custGeom>
              <a:avLst/>
              <a:gdLst>
                <a:gd name="textAreaLeft" fmla="*/ 0 w 91800"/>
                <a:gd name="textAreaRight" fmla="*/ 92520 w 91800"/>
                <a:gd name="textAreaTop" fmla="*/ 0 h 99360"/>
                <a:gd name="textAreaBottom" fmla="*/ 100080 h 99360"/>
              </a:gdLst>
              <a:ahLst/>
              <a:rect l="textAreaLeft" t="textAreaTop" r="textAreaRight" b="textAreaBottom"/>
              <a:pathLst>
                <a:path w="257" h="278">
                  <a:moveTo>
                    <a:pt x="257" y="44"/>
                  </a:moveTo>
                  <a:cubicBezTo>
                    <a:pt x="257" y="11"/>
                    <a:pt x="242" y="0"/>
                    <a:pt x="230" y="0"/>
                  </a:cubicBezTo>
                  <a:cubicBezTo>
                    <a:pt x="217" y="0"/>
                    <a:pt x="202" y="16"/>
                    <a:pt x="202" y="30"/>
                  </a:cubicBezTo>
                  <a:cubicBezTo>
                    <a:pt x="202" y="37"/>
                    <a:pt x="205" y="43"/>
                    <a:pt x="212" y="48"/>
                  </a:cubicBezTo>
                  <a:cubicBezTo>
                    <a:pt x="224" y="60"/>
                    <a:pt x="232" y="75"/>
                    <a:pt x="232" y="99"/>
                  </a:cubicBezTo>
                  <a:cubicBezTo>
                    <a:pt x="232" y="124"/>
                    <a:pt x="195" y="264"/>
                    <a:pt x="127" y="264"/>
                  </a:cubicBezTo>
                  <a:cubicBezTo>
                    <a:pt x="97" y="264"/>
                    <a:pt x="84" y="243"/>
                    <a:pt x="84" y="211"/>
                  </a:cubicBezTo>
                  <a:cubicBezTo>
                    <a:pt x="84" y="177"/>
                    <a:pt x="100" y="131"/>
                    <a:pt x="119" y="81"/>
                  </a:cubicBezTo>
                  <a:cubicBezTo>
                    <a:pt x="122" y="70"/>
                    <a:pt x="125" y="62"/>
                    <a:pt x="125" y="51"/>
                  </a:cubicBezTo>
                  <a:cubicBezTo>
                    <a:pt x="125" y="23"/>
                    <a:pt x="107" y="0"/>
                    <a:pt x="77" y="0"/>
                  </a:cubicBezTo>
                  <a:cubicBezTo>
                    <a:pt x="22" y="0"/>
                    <a:pt x="0" y="89"/>
                    <a:pt x="0" y="94"/>
                  </a:cubicBezTo>
                  <a:cubicBezTo>
                    <a:pt x="0" y="100"/>
                    <a:pt x="5" y="100"/>
                    <a:pt x="7" y="100"/>
                  </a:cubicBezTo>
                  <a:cubicBezTo>
                    <a:pt x="12" y="100"/>
                    <a:pt x="13" y="100"/>
                    <a:pt x="17" y="89"/>
                  </a:cubicBezTo>
                  <a:cubicBezTo>
                    <a:pt x="34" y="28"/>
                    <a:pt x="58" y="14"/>
                    <a:pt x="75" y="14"/>
                  </a:cubicBezTo>
                  <a:cubicBezTo>
                    <a:pt x="80" y="14"/>
                    <a:pt x="90" y="14"/>
                    <a:pt x="90" y="34"/>
                  </a:cubicBezTo>
                  <a:cubicBezTo>
                    <a:pt x="90" y="50"/>
                    <a:pt x="84" y="65"/>
                    <a:pt x="80" y="75"/>
                  </a:cubicBezTo>
                  <a:cubicBezTo>
                    <a:pt x="53" y="147"/>
                    <a:pt x="47" y="175"/>
                    <a:pt x="47" y="201"/>
                  </a:cubicBezTo>
                  <a:cubicBezTo>
                    <a:pt x="47" y="267"/>
                    <a:pt x="98" y="278"/>
                    <a:pt x="125" y="278"/>
                  </a:cubicBezTo>
                  <a:cubicBezTo>
                    <a:pt x="224" y="278"/>
                    <a:pt x="257" y="75"/>
                    <a:pt x="257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2" name="Figura a mano libera: forma 178"/>
            <p:cNvSpPr/>
            <p:nvPr/>
          </p:nvSpPr>
          <p:spPr>
            <a:xfrm>
              <a:off x="6272280" y="1528200"/>
              <a:ext cx="78120" cy="6696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66960"/>
                <a:gd name="textAreaBottom" fmla="*/ 67680 h 66960"/>
              </a:gdLst>
              <a:ahLst/>
              <a:rect l="textAreaLeft" t="textAreaTop" r="textAreaRight" b="textAreaBottom"/>
              <a:pathLst>
                <a:path w="219" h="188">
                  <a:moveTo>
                    <a:pt x="121" y="27"/>
                  </a:moveTo>
                  <a:cubicBezTo>
                    <a:pt x="147" y="27"/>
                    <a:pt x="172" y="27"/>
                    <a:pt x="198" y="27"/>
                  </a:cubicBezTo>
                  <a:cubicBezTo>
                    <a:pt x="203" y="27"/>
                    <a:pt x="219" y="27"/>
                    <a:pt x="219" y="12"/>
                  </a:cubicBezTo>
                  <a:cubicBezTo>
                    <a:pt x="219" y="0"/>
                    <a:pt x="208" y="0"/>
                    <a:pt x="201" y="0"/>
                  </a:cubicBezTo>
                  <a:cubicBezTo>
                    <a:pt x="158" y="0"/>
                    <a:pt x="116" y="0"/>
                    <a:pt x="73" y="0"/>
                  </a:cubicBezTo>
                  <a:cubicBezTo>
                    <a:pt x="61" y="0"/>
                    <a:pt x="48" y="0"/>
                    <a:pt x="27" y="20"/>
                  </a:cubicBezTo>
                  <a:cubicBezTo>
                    <a:pt x="15" y="31"/>
                    <a:pt x="0" y="54"/>
                    <a:pt x="0" y="57"/>
                  </a:cubicBezTo>
                  <a:cubicBezTo>
                    <a:pt x="0" y="62"/>
                    <a:pt x="5" y="62"/>
                    <a:pt x="6" y="62"/>
                  </a:cubicBezTo>
                  <a:cubicBezTo>
                    <a:pt x="11" y="62"/>
                    <a:pt x="11" y="62"/>
                    <a:pt x="13" y="59"/>
                  </a:cubicBezTo>
                  <a:cubicBezTo>
                    <a:pt x="35" y="27"/>
                    <a:pt x="59" y="27"/>
                    <a:pt x="69" y="27"/>
                  </a:cubicBezTo>
                  <a:cubicBezTo>
                    <a:pt x="82" y="27"/>
                    <a:pt x="94" y="27"/>
                    <a:pt x="107" y="27"/>
                  </a:cubicBezTo>
                  <a:cubicBezTo>
                    <a:pt x="92" y="74"/>
                    <a:pt x="78" y="119"/>
                    <a:pt x="64" y="166"/>
                  </a:cubicBezTo>
                  <a:cubicBezTo>
                    <a:pt x="63" y="173"/>
                    <a:pt x="63" y="173"/>
                    <a:pt x="63" y="174"/>
                  </a:cubicBezTo>
                  <a:cubicBezTo>
                    <a:pt x="63" y="186"/>
                    <a:pt x="73" y="188"/>
                    <a:pt x="76" y="188"/>
                  </a:cubicBezTo>
                  <a:cubicBezTo>
                    <a:pt x="91" y="188"/>
                    <a:pt x="95" y="173"/>
                    <a:pt x="96" y="167"/>
                  </a:cubicBezTo>
                  <a:cubicBezTo>
                    <a:pt x="104" y="121"/>
                    <a:pt x="113" y="74"/>
                    <a:pt x="121" y="2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3" name="Figura a mano libera: forma 179"/>
            <p:cNvSpPr/>
            <p:nvPr/>
          </p:nvSpPr>
          <p:spPr>
            <a:xfrm>
              <a:off x="6382440" y="1396080"/>
              <a:ext cx="48600" cy="219240"/>
            </a:xfrm>
            <a:custGeom>
              <a:avLst/>
              <a:gdLst>
                <a:gd name="textAreaLeft" fmla="*/ 0 w 48600"/>
                <a:gd name="textAreaRight" fmla="*/ 49320 w 48600"/>
                <a:gd name="textAreaTop" fmla="*/ 0 h 219240"/>
                <a:gd name="textAreaBottom" fmla="*/ 219960 h 219240"/>
              </a:gdLst>
              <a:ahLst/>
              <a:rect l="textAreaLeft" t="textAreaTop" r="textAreaRight" b="textAreaBottom"/>
              <a:pathLst>
                <a:path w="137" h="611">
                  <a:moveTo>
                    <a:pt x="137" y="306"/>
                  </a:moveTo>
                  <a:cubicBezTo>
                    <a:pt x="137" y="258"/>
                    <a:pt x="130" y="185"/>
                    <a:pt x="98" y="115"/>
                  </a:cubicBezTo>
                  <a:cubicBezTo>
                    <a:pt x="63" y="40"/>
                    <a:pt x="12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9"/>
                    <a:pt x="0" y="9"/>
                    <a:pt x="12" y="21"/>
                  </a:cubicBezTo>
                  <a:cubicBezTo>
                    <a:pt x="69" y="80"/>
                    <a:pt x="102" y="178"/>
                    <a:pt x="102" y="306"/>
                  </a:cubicBezTo>
                  <a:cubicBezTo>
                    <a:pt x="102" y="410"/>
                    <a:pt x="80" y="518"/>
                    <a:pt x="8" y="595"/>
                  </a:cubicBezTo>
                  <a:cubicBezTo>
                    <a:pt x="0" y="602"/>
                    <a:pt x="0" y="604"/>
                    <a:pt x="0" y="606"/>
                  </a:cubicBezTo>
                  <a:cubicBezTo>
                    <a:pt x="0" y="609"/>
                    <a:pt x="4" y="611"/>
                    <a:pt x="7" y="611"/>
                  </a:cubicBezTo>
                  <a:cubicBezTo>
                    <a:pt x="12" y="611"/>
                    <a:pt x="65" y="571"/>
                    <a:pt x="100" y="492"/>
                  </a:cubicBezTo>
                  <a:cubicBezTo>
                    <a:pt x="130" y="426"/>
                    <a:pt x="137" y="358"/>
                    <a:pt x="137" y="3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54" name="Gruppo 180"/>
          <p:cNvGrpSpPr/>
          <p:nvPr/>
        </p:nvGrpSpPr>
        <p:grpSpPr>
          <a:xfrm>
            <a:off x="7935120" y="2768040"/>
            <a:ext cx="698400" cy="240840"/>
            <a:chOff x="7935120" y="2768040"/>
            <a:chExt cx="698400" cy="240840"/>
          </a:xfrm>
        </p:grpSpPr>
        <p:sp>
          <p:nvSpPr>
            <p:cNvPr id="655" name="Figura a mano libera: forma 181"/>
            <p:cNvSpPr/>
            <p:nvPr/>
          </p:nvSpPr>
          <p:spPr>
            <a:xfrm>
              <a:off x="7935120" y="2780640"/>
              <a:ext cx="686880" cy="215640"/>
            </a:xfrm>
            <a:custGeom>
              <a:avLst/>
              <a:gdLst>
                <a:gd name="textAreaLeft" fmla="*/ 0 w 686880"/>
                <a:gd name="textAreaRight" fmla="*/ 687600 w 686880"/>
                <a:gd name="textAreaTop" fmla="*/ 0 h 215640"/>
                <a:gd name="textAreaBottom" fmla="*/ 216360 h 215640"/>
              </a:gdLst>
              <a:ahLst/>
              <a:rect l="textAreaLeft" t="textAreaTop" r="textAreaRight" b="textAreaBottom"/>
              <a:pathLst>
                <a:path w="1910" h="601">
                  <a:moveTo>
                    <a:pt x="0" y="0"/>
                  </a:moveTo>
                  <a:cubicBezTo>
                    <a:pt x="637" y="0"/>
                    <a:pt x="1273" y="0"/>
                    <a:pt x="1910" y="0"/>
                  </a:cubicBezTo>
                  <a:cubicBezTo>
                    <a:pt x="1910" y="200"/>
                    <a:pt x="1910" y="401"/>
                    <a:pt x="1910" y="601"/>
                  </a:cubicBezTo>
                  <a:cubicBezTo>
                    <a:pt x="1273" y="601"/>
                    <a:pt x="637" y="601"/>
                    <a:pt x="0" y="601"/>
                  </a:cubicBezTo>
                  <a:cubicBezTo>
                    <a:pt x="0" y="401"/>
                    <a:pt x="0" y="2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6" name="Figura a mano libera: forma 182"/>
            <p:cNvSpPr/>
            <p:nvPr/>
          </p:nvSpPr>
          <p:spPr>
            <a:xfrm>
              <a:off x="7945920" y="2768040"/>
              <a:ext cx="50760" cy="240840"/>
            </a:xfrm>
            <a:custGeom>
              <a:avLst/>
              <a:gdLst>
                <a:gd name="textAreaLeft" fmla="*/ 0 w 50760"/>
                <a:gd name="textAreaRight" fmla="*/ 51480 w 50760"/>
                <a:gd name="textAreaTop" fmla="*/ 0 h 240840"/>
                <a:gd name="textAreaBottom" fmla="*/ 241560 h 240840"/>
              </a:gdLst>
              <a:ahLst/>
              <a:rect l="textAreaLeft" t="textAreaTop" r="textAreaRight" b="textAreaBottom"/>
              <a:pathLst>
                <a:path w="143" h="671">
                  <a:moveTo>
                    <a:pt x="143" y="663"/>
                  </a:moveTo>
                  <a:cubicBezTo>
                    <a:pt x="143" y="661"/>
                    <a:pt x="143" y="661"/>
                    <a:pt x="132" y="650"/>
                  </a:cubicBezTo>
                  <a:cubicBezTo>
                    <a:pt x="55" y="566"/>
                    <a:pt x="35" y="439"/>
                    <a:pt x="35" y="336"/>
                  </a:cubicBezTo>
                  <a:cubicBezTo>
                    <a:pt x="35" y="219"/>
                    <a:pt x="60" y="102"/>
                    <a:pt x="136" y="17"/>
                  </a:cubicBezTo>
                  <a:cubicBezTo>
                    <a:pt x="143" y="10"/>
                    <a:pt x="143" y="10"/>
                    <a:pt x="143" y="6"/>
                  </a:cubicBezTo>
                  <a:cubicBezTo>
                    <a:pt x="143" y="2"/>
                    <a:pt x="141" y="0"/>
                    <a:pt x="138" y="0"/>
                  </a:cubicBezTo>
                  <a:cubicBezTo>
                    <a:pt x="130" y="0"/>
                    <a:pt x="76" y="46"/>
                    <a:pt x="39" y="130"/>
                  </a:cubicBezTo>
                  <a:cubicBezTo>
                    <a:pt x="7" y="205"/>
                    <a:pt x="0" y="280"/>
                    <a:pt x="0" y="336"/>
                  </a:cubicBezTo>
                  <a:cubicBezTo>
                    <a:pt x="0" y="387"/>
                    <a:pt x="7" y="470"/>
                    <a:pt x="41" y="544"/>
                  </a:cubicBezTo>
                  <a:cubicBezTo>
                    <a:pt x="78" y="627"/>
                    <a:pt x="130" y="671"/>
                    <a:pt x="138" y="671"/>
                  </a:cubicBezTo>
                  <a:cubicBezTo>
                    <a:pt x="141" y="671"/>
                    <a:pt x="143" y="669"/>
                    <a:pt x="143" y="6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7" name="Figura a mano libera: forma 183"/>
            <p:cNvSpPr/>
            <p:nvPr/>
          </p:nvSpPr>
          <p:spPr>
            <a:xfrm>
              <a:off x="8020800" y="2842560"/>
              <a:ext cx="84960" cy="108360"/>
            </a:xfrm>
            <a:custGeom>
              <a:avLst/>
              <a:gdLst>
                <a:gd name="textAreaLeft" fmla="*/ 0 w 84960"/>
                <a:gd name="textAreaRight" fmla="*/ 85680 w 84960"/>
                <a:gd name="textAreaTop" fmla="*/ 0 h 108360"/>
                <a:gd name="textAreaBottom" fmla="*/ 109080 h 108360"/>
              </a:gdLst>
              <a:ahLst/>
              <a:rect l="textAreaLeft" t="textAreaTop" r="textAreaRight" b="textAreaBottom"/>
              <a:pathLst>
                <a:path w="238" h="303">
                  <a:moveTo>
                    <a:pt x="87" y="142"/>
                  </a:moveTo>
                  <a:cubicBezTo>
                    <a:pt x="104" y="142"/>
                    <a:pt x="150" y="140"/>
                    <a:pt x="182" y="127"/>
                  </a:cubicBezTo>
                  <a:cubicBezTo>
                    <a:pt x="226" y="105"/>
                    <a:pt x="228" y="65"/>
                    <a:pt x="228" y="58"/>
                  </a:cubicBezTo>
                  <a:cubicBezTo>
                    <a:pt x="228" y="27"/>
                    <a:pt x="205" y="0"/>
                    <a:pt x="162" y="0"/>
                  </a:cubicBezTo>
                  <a:cubicBezTo>
                    <a:pt x="94" y="0"/>
                    <a:pt x="0" y="65"/>
                    <a:pt x="0" y="182"/>
                  </a:cubicBezTo>
                  <a:cubicBezTo>
                    <a:pt x="0" y="251"/>
                    <a:pt x="37" y="303"/>
                    <a:pt x="97" y="303"/>
                  </a:cubicBezTo>
                  <a:cubicBezTo>
                    <a:pt x="185" y="303"/>
                    <a:pt x="238" y="232"/>
                    <a:pt x="238" y="224"/>
                  </a:cubicBezTo>
                  <a:cubicBezTo>
                    <a:pt x="238" y="221"/>
                    <a:pt x="235" y="215"/>
                    <a:pt x="229" y="215"/>
                  </a:cubicBezTo>
                  <a:cubicBezTo>
                    <a:pt x="228" y="215"/>
                    <a:pt x="226" y="217"/>
                    <a:pt x="222" y="222"/>
                  </a:cubicBezTo>
                  <a:cubicBezTo>
                    <a:pt x="173" y="290"/>
                    <a:pt x="106" y="290"/>
                    <a:pt x="99" y="290"/>
                  </a:cubicBezTo>
                  <a:cubicBezTo>
                    <a:pt x="49" y="290"/>
                    <a:pt x="44" y="232"/>
                    <a:pt x="44" y="211"/>
                  </a:cubicBezTo>
                  <a:cubicBezTo>
                    <a:pt x="44" y="203"/>
                    <a:pt x="44" y="182"/>
                    <a:pt x="55" y="142"/>
                  </a:cubicBezTo>
                  <a:cubicBezTo>
                    <a:pt x="65" y="142"/>
                    <a:pt x="76" y="142"/>
                    <a:pt x="87" y="142"/>
                  </a:cubicBezTo>
                  <a:moveTo>
                    <a:pt x="58" y="127"/>
                  </a:moveTo>
                  <a:cubicBezTo>
                    <a:pt x="83" y="25"/>
                    <a:pt x="146" y="13"/>
                    <a:pt x="162" y="13"/>
                  </a:cubicBezTo>
                  <a:cubicBezTo>
                    <a:pt x="191" y="13"/>
                    <a:pt x="208" y="35"/>
                    <a:pt x="208" y="58"/>
                  </a:cubicBezTo>
                  <a:cubicBezTo>
                    <a:pt x="208" y="127"/>
                    <a:pt x="109" y="127"/>
                    <a:pt x="83" y="127"/>
                  </a:cubicBezTo>
                  <a:cubicBezTo>
                    <a:pt x="75" y="127"/>
                    <a:pt x="67" y="127"/>
                    <a:pt x="58" y="12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8" name="Figura a mano libera: forma 184"/>
            <p:cNvSpPr/>
            <p:nvPr/>
          </p:nvSpPr>
          <p:spPr>
            <a:xfrm>
              <a:off x="8133120" y="2923200"/>
              <a:ext cx="25920" cy="7200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72000"/>
                <a:gd name="textAreaBottom" fmla="*/ 72720 h 72000"/>
              </a:gdLst>
              <a:ahLst/>
              <a:rect l="textAreaLeft" t="textAreaTop" r="textAreaRight" b="textAreaBottom"/>
              <a:pathLst>
                <a:path w="74" h="202">
                  <a:moveTo>
                    <a:pt x="74" y="71"/>
                  </a:moveTo>
                  <a:cubicBezTo>
                    <a:pt x="74" y="27"/>
                    <a:pt x="59" y="0"/>
                    <a:pt x="34" y="0"/>
                  </a:cubicBezTo>
                  <a:cubicBezTo>
                    <a:pt x="13" y="0"/>
                    <a:pt x="0" y="18"/>
                    <a:pt x="0" y="37"/>
                  </a:cubicBezTo>
                  <a:cubicBezTo>
                    <a:pt x="0" y="54"/>
                    <a:pt x="13" y="73"/>
                    <a:pt x="34" y="73"/>
                  </a:cubicBezTo>
                  <a:cubicBezTo>
                    <a:pt x="41" y="73"/>
                    <a:pt x="50" y="69"/>
                    <a:pt x="55" y="64"/>
                  </a:cubicBezTo>
                  <a:cubicBezTo>
                    <a:pt x="57" y="62"/>
                    <a:pt x="57" y="62"/>
                    <a:pt x="59" y="62"/>
                  </a:cubicBezTo>
                  <a:cubicBezTo>
                    <a:pt x="59" y="65"/>
                    <a:pt x="60" y="62"/>
                    <a:pt x="60" y="71"/>
                  </a:cubicBezTo>
                  <a:cubicBezTo>
                    <a:pt x="60" y="121"/>
                    <a:pt x="38" y="162"/>
                    <a:pt x="18" y="184"/>
                  </a:cubicBezTo>
                  <a:cubicBezTo>
                    <a:pt x="12" y="191"/>
                    <a:pt x="11" y="192"/>
                    <a:pt x="11" y="194"/>
                  </a:cubicBezTo>
                  <a:cubicBezTo>
                    <a:pt x="11" y="200"/>
                    <a:pt x="14" y="202"/>
                    <a:pt x="18" y="202"/>
                  </a:cubicBezTo>
                  <a:cubicBezTo>
                    <a:pt x="23" y="202"/>
                    <a:pt x="74" y="150"/>
                    <a:pt x="74" y="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9" name="Figura a mano libera: forma 185"/>
            <p:cNvSpPr/>
            <p:nvPr/>
          </p:nvSpPr>
          <p:spPr>
            <a:xfrm>
              <a:off x="8220240" y="2842560"/>
              <a:ext cx="119880" cy="15804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158040"/>
                <a:gd name="textAreaBottom" fmla="*/ 158760 h 158040"/>
              </a:gdLst>
              <a:ahLst/>
              <a:rect l="textAreaLeft" t="textAreaTop" r="textAreaRight" b="textAreaBottom"/>
              <a:pathLst>
                <a:path w="335" h="441">
                  <a:moveTo>
                    <a:pt x="123" y="61"/>
                  </a:moveTo>
                  <a:cubicBezTo>
                    <a:pt x="127" y="46"/>
                    <a:pt x="134" y="21"/>
                    <a:pt x="134" y="17"/>
                  </a:cubicBezTo>
                  <a:cubicBezTo>
                    <a:pt x="134" y="6"/>
                    <a:pt x="127" y="0"/>
                    <a:pt x="116" y="0"/>
                  </a:cubicBezTo>
                  <a:cubicBezTo>
                    <a:pt x="115" y="0"/>
                    <a:pt x="97" y="0"/>
                    <a:pt x="92" y="23"/>
                  </a:cubicBezTo>
                  <a:cubicBezTo>
                    <a:pt x="62" y="153"/>
                    <a:pt x="32" y="283"/>
                    <a:pt x="2" y="412"/>
                  </a:cubicBezTo>
                  <a:cubicBezTo>
                    <a:pt x="0" y="420"/>
                    <a:pt x="0" y="422"/>
                    <a:pt x="0" y="424"/>
                  </a:cubicBezTo>
                  <a:cubicBezTo>
                    <a:pt x="0" y="433"/>
                    <a:pt x="7" y="441"/>
                    <a:pt x="18" y="441"/>
                  </a:cubicBezTo>
                  <a:cubicBezTo>
                    <a:pt x="30" y="441"/>
                    <a:pt x="37" y="429"/>
                    <a:pt x="39" y="428"/>
                  </a:cubicBezTo>
                  <a:cubicBezTo>
                    <a:pt x="41" y="422"/>
                    <a:pt x="49" y="385"/>
                    <a:pt x="72" y="282"/>
                  </a:cubicBezTo>
                  <a:cubicBezTo>
                    <a:pt x="93" y="301"/>
                    <a:pt x="120" y="303"/>
                    <a:pt x="132" y="303"/>
                  </a:cubicBezTo>
                  <a:cubicBezTo>
                    <a:pt x="176" y="303"/>
                    <a:pt x="201" y="274"/>
                    <a:pt x="215" y="255"/>
                  </a:cubicBezTo>
                  <a:cubicBezTo>
                    <a:pt x="220" y="286"/>
                    <a:pt x="243" y="303"/>
                    <a:pt x="272" y="303"/>
                  </a:cubicBezTo>
                  <a:cubicBezTo>
                    <a:pt x="293" y="303"/>
                    <a:pt x="307" y="288"/>
                    <a:pt x="317" y="267"/>
                  </a:cubicBezTo>
                  <a:cubicBezTo>
                    <a:pt x="328" y="242"/>
                    <a:pt x="335" y="201"/>
                    <a:pt x="335" y="199"/>
                  </a:cubicBezTo>
                  <a:cubicBezTo>
                    <a:pt x="335" y="194"/>
                    <a:pt x="330" y="194"/>
                    <a:pt x="328" y="194"/>
                  </a:cubicBezTo>
                  <a:cubicBezTo>
                    <a:pt x="323" y="194"/>
                    <a:pt x="321" y="196"/>
                    <a:pt x="319" y="205"/>
                  </a:cubicBezTo>
                  <a:cubicBezTo>
                    <a:pt x="309" y="249"/>
                    <a:pt x="298" y="290"/>
                    <a:pt x="272" y="290"/>
                  </a:cubicBezTo>
                  <a:cubicBezTo>
                    <a:pt x="256" y="290"/>
                    <a:pt x="254" y="272"/>
                    <a:pt x="254" y="259"/>
                  </a:cubicBezTo>
                  <a:cubicBezTo>
                    <a:pt x="254" y="244"/>
                    <a:pt x="261" y="211"/>
                    <a:pt x="266" y="188"/>
                  </a:cubicBezTo>
                  <a:cubicBezTo>
                    <a:pt x="272" y="164"/>
                    <a:pt x="278" y="139"/>
                    <a:pt x="284" y="115"/>
                  </a:cubicBezTo>
                  <a:cubicBezTo>
                    <a:pt x="286" y="105"/>
                    <a:pt x="291" y="81"/>
                    <a:pt x="295" y="71"/>
                  </a:cubicBezTo>
                  <a:cubicBezTo>
                    <a:pt x="296" y="54"/>
                    <a:pt x="303" y="29"/>
                    <a:pt x="303" y="25"/>
                  </a:cubicBezTo>
                  <a:cubicBezTo>
                    <a:pt x="303" y="13"/>
                    <a:pt x="295" y="8"/>
                    <a:pt x="286" y="8"/>
                  </a:cubicBezTo>
                  <a:cubicBezTo>
                    <a:pt x="282" y="8"/>
                    <a:pt x="266" y="8"/>
                    <a:pt x="261" y="31"/>
                  </a:cubicBezTo>
                  <a:cubicBezTo>
                    <a:pt x="252" y="72"/>
                    <a:pt x="242" y="114"/>
                    <a:pt x="233" y="155"/>
                  </a:cubicBezTo>
                  <a:cubicBezTo>
                    <a:pt x="224" y="190"/>
                    <a:pt x="219" y="219"/>
                    <a:pt x="215" y="224"/>
                  </a:cubicBezTo>
                  <a:cubicBezTo>
                    <a:pt x="215" y="228"/>
                    <a:pt x="185" y="290"/>
                    <a:pt x="136" y="290"/>
                  </a:cubicBezTo>
                  <a:cubicBezTo>
                    <a:pt x="104" y="290"/>
                    <a:pt x="90" y="267"/>
                    <a:pt x="90" y="230"/>
                  </a:cubicBezTo>
                  <a:cubicBezTo>
                    <a:pt x="90" y="211"/>
                    <a:pt x="93" y="192"/>
                    <a:pt x="99" y="173"/>
                  </a:cubicBezTo>
                  <a:cubicBezTo>
                    <a:pt x="107" y="136"/>
                    <a:pt x="115" y="98"/>
                    <a:pt x="123" y="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0" name="Figura a mano libera: forma 186"/>
            <p:cNvSpPr/>
            <p:nvPr/>
          </p:nvSpPr>
          <p:spPr>
            <a:xfrm>
              <a:off x="8366760" y="2923200"/>
              <a:ext cx="25560" cy="72000"/>
            </a:xfrm>
            <a:custGeom>
              <a:avLst/>
              <a:gdLst>
                <a:gd name="textAreaLeft" fmla="*/ 0 w 25560"/>
                <a:gd name="textAreaRight" fmla="*/ 26280 w 25560"/>
                <a:gd name="textAreaTop" fmla="*/ 0 h 72000"/>
                <a:gd name="textAreaBottom" fmla="*/ 72720 h 72000"/>
              </a:gdLst>
              <a:ahLst/>
              <a:rect l="textAreaLeft" t="textAreaTop" r="textAreaRight" b="textAreaBottom"/>
              <a:pathLst>
                <a:path w="73" h="202">
                  <a:moveTo>
                    <a:pt x="73" y="71"/>
                  </a:moveTo>
                  <a:cubicBezTo>
                    <a:pt x="73" y="27"/>
                    <a:pt x="59" y="0"/>
                    <a:pt x="34" y="0"/>
                  </a:cubicBezTo>
                  <a:cubicBezTo>
                    <a:pt x="13" y="0"/>
                    <a:pt x="0" y="18"/>
                    <a:pt x="0" y="37"/>
                  </a:cubicBezTo>
                  <a:cubicBezTo>
                    <a:pt x="0" y="54"/>
                    <a:pt x="13" y="73"/>
                    <a:pt x="34" y="73"/>
                  </a:cubicBezTo>
                  <a:cubicBezTo>
                    <a:pt x="41" y="73"/>
                    <a:pt x="50" y="69"/>
                    <a:pt x="55" y="64"/>
                  </a:cubicBezTo>
                  <a:cubicBezTo>
                    <a:pt x="57" y="62"/>
                    <a:pt x="57" y="62"/>
                    <a:pt x="59" y="62"/>
                  </a:cubicBezTo>
                  <a:cubicBezTo>
                    <a:pt x="59" y="65"/>
                    <a:pt x="60" y="62"/>
                    <a:pt x="60" y="71"/>
                  </a:cubicBezTo>
                  <a:cubicBezTo>
                    <a:pt x="60" y="121"/>
                    <a:pt x="38" y="162"/>
                    <a:pt x="18" y="184"/>
                  </a:cubicBezTo>
                  <a:cubicBezTo>
                    <a:pt x="12" y="191"/>
                    <a:pt x="11" y="192"/>
                    <a:pt x="11" y="194"/>
                  </a:cubicBezTo>
                  <a:cubicBezTo>
                    <a:pt x="11" y="200"/>
                    <a:pt x="15" y="202"/>
                    <a:pt x="16" y="202"/>
                  </a:cubicBezTo>
                  <a:cubicBezTo>
                    <a:pt x="23" y="202"/>
                    <a:pt x="73" y="150"/>
                    <a:pt x="73" y="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1" name="Figura a mano libera: forma 187"/>
            <p:cNvSpPr/>
            <p:nvPr/>
          </p:nvSpPr>
          <p:spPr>
            <a:xfrm>
              <a:off x="8453160" y="2845440"/>
              <a:ext cx="107280" cy="106200"/>
            </a:xfrm>
            <a:custGeom>
              <a:avLst/>
              <a:gdLst>
                <a:gd name="textAreaLeft" fmla="*/ 0 w 107280"/>
                <a:gd name="textAreaRight" fmla="*/ 108000 w 107280"/>
                <a:gd name="textAreaTop" fmla="*/ 0 h 106200"/>
                <a:gd name="textAreaBottom" fmla="*/ 106920 h 106200"/>
              </a:gdLst>
              <a:ahLst/>
              <a:rect l="textAreaLeft" t="textAreaTop" r="textAreaRight" b="textAreaBottom"/>
              <a:pathLst>
                <a:path w="300" h="297">
                  <a:moveTo>
                    <a:pt x="164" y="38"/>
                  </a:moveTo>
                  <a:cubicBezTo>
                    <a:pt x="199" y="38"/>
                    <a:pt x="234" y="38"/>
                    <a:pt x="268" y="38"/>
                  </a:cubicBezTo>
                  <a:cubicBezTo>
                    <a:pt x="277" y="38"/>
                    <a:pt x="300" y="38"/>
                    <a:pt x="300" y="15"/>
                  </a:cubicBezTo>
                  <a:cubicBezTo>
                    <a:pt x="300" y="0"/>
                    <a:pt x="286" y="0"/>
                    <a:pt x="275" y="0"/>
                  </a:cubicBezTo>
                  <a:cubicBezTo>
                    <a:pt x="217" y="0"/>
                    <a:pt x="159" y="0"/>
                    <a:pt x="101" y="0"/>
                  </a:cubicBezTo>
                  <a:cubicBezTo>
                    <a:pt x="88" y="0"/>
                    <a:pt x="66" y="0"/>
                    <a:pt x="37" y="30"/>
                  </a:cubicBezTo>
                  <a:cubicBezTo>
                    <a:pt x="16" y="55"/>
                    <a:pt x="0" y="88"/>
                    <a:pt x="0" y="92"/>
                  </a:cubicBezTo>
                  <a:cubicBezTo>
                    <a:pt x="3" y="94"/>
                    <a:pt x="0" y="97"/>
                    <a:pt x="7" y="97"/>
                  </a:cubicBezTo>
                  <a:cubicBezTo>
                    <a:pt x="13" y="97"/>
                    <a:pt x="13" y="96"/>
                    <a:pt x="16" y="90"/>
                  </a:cubicBezTo>
                  <a:cubicBezTo>
                    <a:pt x="48" y="38"/>
                    <a:pt x="83" y="38"/>
                    <a:pt x="96" y="38"/>
                  </a:cubicBezTo>
                  <a:cubicBezTo>
                    <a:pt x="113" y="38"/>
                    <a:pt x="130" y="38"/>
                    <a:pt x="147" y="38"/>
                  </a:cubicBezTo>
                  <a:cubicBezTo>
                    <a:pt x="127" y="110"/>
                    <a:pt x="107" y="181"/>
                    <a:pt x="87" y="253"/>
                  </a:cubicBezTo>
                  <a:cubicBezTo>
                    <a:pt x="83" y="260"/>
                    <a:pt x="80" y="276"/>
                    <a:pt x="80" y="278"/>
                  </a:cubicBezTo>
                  <a:cubicBezTo>
                    <a:pt x="80" y="285"/>
                    <a:pt x="85" y="297"/>
                    <a:pt x="97" y="297"/>
                  </a:cubicBezTo>
                  <a:cubicBezTo>
                    <a:pt x="118" y="297"/>
                    <a:pt x="122" y="278"/>
                    <a:pt x="124" y="268"/>
                  </a:cubicBezTo>
                  <a:cubicBezTo>
                    <a:pt x="137" y="191"/>
                    <a:pt x="151" y="115"/>
                    <a:pt x="164" y="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2" name="Figura a mano libera: forma 188"/>
            <p:cNvSpPr/>
            <p:nvPr/>
          </p:nvSpPr>
          <p:spPr>
            <a:xfrm>
              <a:off x="8582040" y="2768040"/>
              <a:ext cx="51480" cy="240840"/>
            </a:xfrm>
            <a:custGeom>
              <a:avLst/>
              <a:gdLst>
                <a:gd name="textAreaLeft" fmla="*/ 0 w 51480"/>
                <a:gd name="textAreaRight" fmla="*/ 52200 w 51480"/>
                <a:gd name="textAreaTop" fmla="*/ 0 h 240840"/>
                <a:gd name="textAreaBottom" fmla="*/ 241560 h 240840"/>
              </a:gdLst>
              <a:ahLst/>
              <a:rect l="textAreaLeft" t="textAreaTop" r="textAreaRight" b="textAreaBottom"/>
              <a:pathLst>
                <a:path w="145" h="671">
                  <a:moveTo>
                    <a:pt x="145" y="336"/>
                  </a:moveTo>
                  <a:cubicBezTo>
                    <a:pt x="145" y="284"/>
                    <a:pt x="138" y="201"/>
                    <a:pt x="104" y="127"/>
                  </a:cubicBezTo>
                  <a:cubicBezTo>
                    <a:pt x="67" y="44"/>
                    <a:pt x="14" y="0"/>
                    <a:pt x="7" y="0"/>
                  </a:cubicBez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0" y="10"/>
                    <a:pt x="13" y="23"/>
                  </a:cubicBezTo>
                  <a:cubicBezTo>
                    <a:pt x="74" y="88"/>
                    <a:pt x="110" y="196"/>
                    <a:pt x="110" y="336"/>
                  </a:cubicBezTo>
                  <a:cubicBezTo>
                    <a:pt x="110" y="451"/>
                    <a:pt x="87" y="567"/>
                    <a:pt x="9" y="654"/>
                  </a:cubicBezTo>
                  <a:cubicBezTo>
                    <a:pt x="0" y="661"/>
                    <a:pt x="0" y="661"/>
                    <a:pt x="0" y="663"/>
                  </a:cubicBezTo>
                  <a:cubicBezTo>
                    <a:pt x="0" y="669"/>
                    <a:pt x="4" y="671"/>
                    <a:pt x="7" y="671"/>
                  </a:cubicBezTo>
                  <a:cubicBezTo>
                    <a:pt x="14" y="671"/>
                    <a:pt x="69" y="625"/>
                    <a:pt x="106" y="541"/>
                  </a:cubicBezTo>
                  <a:cubicBezTo>
                    <a:pt x="138" y="466"/>
                    <a:pt x="145" y="391"/>
                    <a:pt x="145" y="3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Figura a mano libera: forma 6"/>
          <p:cNvSpPr/>
          <p:nvPr/>
        </p:nvSpPr>
        <p:spPr>
          <a:xfrm>
            <a:off x="-7560" y="-55440"/>
            <a:ext cx="12189240" cy="685656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664" name="Picture 4" descr="SigilloLogoLAST_WhiteOK"/>
          <p:cNvPicPr/>
          <p:nvPr/>
        </p:nvPicPr>
        <p:blipFill>
          <a:blip r:embed="rId1"/>
          <a:stretch/>
        </p:blipFill>
        <p:spPr>
          <a:xfrm>
            <a:off x="155880" y="18936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665" name="Figura a mano libera: forma 7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666" name="CasellaDiTesto 27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BFD752BA-6AAD-443D-99CB-F778AA36B585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CasellaDiTesto 28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F8C44583-245D-44BB-A71D-6E50AC85DF96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CasellaDiTesto 29"/>
          <p:cNvSpPr/>
          <p:nvPr/>
        </p:nvSpPr>
        <p:spPr>
          <a:xfrm>
            <a:off x="5253120" y="6118560"/>
            <a:ext cx="3096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669" name="CasellaDiTesto 30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CasellaDiTesto 31"/>
          <p:cNvSpPr/>
          <p:nvPr/>
        </p:nvSpPr>
        <p:spPr>
          <a:xfrm>
            <a:off x="2773440" y="2860560"/>
            <a:ext cx="89186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it-IT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Supervised Learning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CasellaDiTesto 32"/>
          <p:cNvSpPr/>
          <p:nvPr/>
        </p:nvSpPr>
        <p:spPr>
          <a:xfrm>
            <a:off x="320400" y="1418400"/>
            <a:ext cx="5798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5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Machine Learning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CasellaDiTesto 33"/>
          <p:cNvSpPr/>
          <p:nvPr/>
        </p:nvSpPr>
        <p:spPr>
          <a:xfrm>
            <a:off x="2773440" y="3805920"/>
            <a:ext cx="89186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it-IT" sz="4800" spc="-1" strike="noStrike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Boosted Decision Trees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CasellaDiTesto 34"/>
          <p:cNvSpPr/>
          <p:nvPr/>
        </p:nvSpPr>
        <p:spPr>
          <a:xfrm>
            <a:off x="2773440" y="4823280"/>
            <a:ext cx="89186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it-IT" sz="4800" spc="-1" strike="noStrike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Neural Networks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igura a mano libera: forma 1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150" name="Picture 1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151" name="Figura a mano libera: forma 3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152" name="CasellaDiTesto 4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8F710C54-62FA-4745-8ED9-C7AA15B56250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asellaDiTesto 5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19A8FA9C-B7C9-4AAF-837D-6346DF96B163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asellaDiTesto 6"/>
          <p:cNvSpPr/>
          <p:nvPr/>
        </p:nvSpPr>
        <p:spPr>
          <a:xfrm>
            <a:off x="5253120" y="6118560"/>
            <a:ext cx="3096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155" name="CasellaDiTesto 7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asellaDiTesto 8"/>
          <p:cNvSpPr/>
          <p:nvPr/>
        </p:nvSpPr>
        <p:spPr>
          <a:xfrm>
            <a:off x="5408640" y="47880"/>
            <a:ext cx="4734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JUNO detector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asellaDiTesto 10"/>
          <p:cNvSpPr/>
          <p:nvPr/>
        </p:nvSpPr>
        <p:spPr>
          <a:xfrm>
            <a:off x="8982000" y="26100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8" name="CasellaDiTesto 12"/>
          <p:cNvSpPr/>
          <p:nvPr/>
        </p:nvSpPr>
        <p:spPr>
          <a:xfrm>
            <a:off x="227520" y="941760"/>
            <a:ext cx="1191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Il Jiangmen Underground Neutrino Observatory (JUNO) è in fase di realizzazione, sotto la collina Dashi (Sud della Cina).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Obiettivo principale: rilevazione degli </a:t>
            </a:r>
            <a:r>
              <a:rPr b="0" lang="it-IT" sz="18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   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asellaDiTesto 210"/>
          <p:cNvSpPr/>
          <p:nvPr/>
        </p:nvSpPr>
        <p:spPr>
          <a:xfrm>
            <a:off x="246960" y="1869840"/>
            <a:ext cx="6685560" cy="39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Central Detector (CD):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rilevatore compatto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risoluzione energetica effettiva di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posto all'interno di una vasca sferica di acrilico immersa 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	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in una piscina d'acqua: </a:t>
            </a: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</a:t>
            </a: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ivelatore Cherenkov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Liquido Scintillatore (LS)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20 kton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Linear Alkyl-Benzene, con una densità di 0.859 g/mL.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Top Tracker (TT)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insieme di un array di scintillatori plastici, disposti per misurare le tracce dei muoni.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0" name="Gruppo 211"/>
          <p:cNvGrpSpPr/>
          <p:nvPr/>
        </p:nvGrpSpPr>
        <p:grpSpPr>
          <a:xfrm>
            <a:off x="4184640" y="2462040"/>
            <a:ext cx="2144880" cy="268560"/>
            <a:chOff x="4184640" y="2462040"/>
            <a:chExt cx="2144880" cy="268560"/>
          </a:xfrm>
        </p:grpSpPr>
        <p:sp>
          <p:nvSpPr>
            <p:cNvPr id="161" name="Figura a mano libera: forma 212"/>
            <p:cNvSpPr/>
            <p:nvPr/>
          </p:nvSpPr>
          <p:spPr>
            <a:xfrm>
              <a:off x="4186800" y="2473560"/>
              <a:ext cx="2132640" cy="245520"/>
            </a:xfrm>
            <a:custGeom>
              <a:avLst/>
              <a:gdLst>
                <a:gd name="textAreaLeft" fmla="*/ 0 w 2132640"/>
                <a:gd name="textAreaRight" fmla="*/ 2133360 w 2132640"/>
                <a:gd name="textAreaTop" fmla="*/ 0 h 245520"/>
                <a:gd name="textAreaBottom" fmla="*/ 246600 h 245520"/>
              </a:gdLst>
              <a:ahLst/>
              <a:rect l="textAreaLeft" t="textAreaTop" r="textAreaRight" b="textAreaBottom"/>
              <a:pathLst>
                <a:path w="5441" h="615">
                  <a:moveTo>
                    <a:pt x="2719" y="615"/>
                  </a:moveTo>
                  <a:cubicBezTo>
                    <a:pt x="1813" y="615"/>
                    <a:pt x="906" y="615"/>
                    <a:pt x="0" y="615"/>
                  </a:cubicBezTo>
                  <a:cubicBezTo>
                    <a:pt x="0" y="410"/>
                    <a:pt x="0" y="205"/>
                    <a:pt x="0" y="0"/>
                  </a:cubicBezTo>
                  <a:cubicBezTo>
                    <a:pt x="1813" y="0"/>
                    <a:pt x="3627" y="0"/>
                    <a:pt x="5441" y="0"/>
                  </a:cubicBezTo>
                  <a:cubicBezTo>
                    <a:pt x="5441" y="205"/>
                    <a:pt x="5441" y="410"/>
                    <a:pt x="5441" y="615"/>
                  </a:cubicBezTo>
                  <a:cubicBezTo>
                    <a:pt x="4534" y="615"/>
                    <a:pt x="3626" y="615"/>
                    <a:pt x="2719" y="61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" name="Figura a mano libera: forma 213"/>
            <p:cNvSpPr/>
            <p:nvPr/>
          </p:nvSpPr>
          <p:spPr>
            <a:xfrm>
              <a:off x="4184640" y="2577240"/>
              <a:ext cx="105480" cy="9864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98640"/>
                <a:gd name="textAreaBottom" fmla="*/ 99720 h 98640"/>
              </a:gdLst>
              <a:ahLst/>
              <a:rect l="textAreaLeft" t="textAreaTop" r="textAreaRight" b="textAreaBottom"/>
              <a:pathLst>
                <a:path w="272" h="248">
                  <a:moveTo>
                    <a:pt x="247" y="32"/>
                  </a:moveTo>
                  <a:cubicBezTo>
                    <a:pt x="254" y="32"/>
                    <a:pt x="272" y="32"/>
                    <a:pt x="272" y="13"/>
                  </a:cubicBezTo>
                  <a:cubicBezTo>
                    <a:pt x="272" y="0"/>
                    <a:pt x="262" y="0"/>
                    <a:pt x="253" y="0"/>
                  </a:cubicBezTo>
                  <a:cubicBezTo>
                    <a:pt x="214" y="0"/>
                    <a:pt x="174" y="0"/>
                    <a:pt x="135" y="0"/>
                  </a:cubicBezTo>
                  <a:cubicBezTo>
                    <a:pt x="57" y="0"/>
                    <a:pt x="0" y="92"/>
                    <a:pt x="0" y="158"/>
                  </a:cubicBezTo>
                  <a:cubicBezTo>
                    <a:pt x="0" y="208"/>
                    <a:pt x="29" y="248"/>
                    <a:pt x="76" y="248"/>
                  </a:cubicBezTo>
                  <a:cubicBezTo>
                    <a:pt x="138" y="248"/>
                    <a:pt x="206" y="179"/>
                    <a:pt x="206" y="92"/>
                  </a:cubicBezTo>
                  <a:cubicBezTo>
                    <a:pt x="206" y="84"/>
                    <a:pt x="206" y="57"/>
                    <a:pt x="191" y="32"/>
                  </a:cubicBezTo>
                  <a:cubicBezTo>
                    <a:pt x="210" y="32"/>
                    <a:pt x="228" y="32"/>
                    <a:pt x="247" y="32"/>
                  </a:cubicBezTo>
                  <a:moveTo>
                    <a:pt x="78" y="235"/>
                  </a:moveTo>
                  <a:cubicBezTo>
                    <a:pt x="51" y="235"/>
                    <a:pt x="31" y="216"/>
                    <a:pt x="31" y="174"/>
                  </a:cubicBezTo>
                  <a:cubicBezTo>
                    <a:pt x="31" y="158"/>
                    <a:pt x="38" y="112"/>
                    <a:pt x="56" y="78"/>
                  </a:cubicBezTo>
                  <a:cubicBezTo>
                    <a:pt x="78" y="40"/>
                    <a:pt x="109" y="32"/>
                    <a:pt x="126" y="32"/>
                  </a:cubicBezTo>
                  <a:cubicBezTo>
                    <a:pt x="169" y="32"/>
                    <a:pt x="173" y="68"/>
                    <a:pt x="173" y="86"/>
                  </a:cubicBezTo>
                  <a:cubicBezTo>
                    <a:pt x="173" y="113"/>
                    <a:pt x="163" y="158"/>
                    <a:pt x="146" y="187"/>
                  </a:cubicBezTo>
                  <a:cubicBezTo>
                    <a:pt x="125" y="220"/>
                    <a:pt x="97" y="235"/>
                    <a:pt x="78" y="2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4280" bIns="442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3" name="Figura a mano libera: forma 214"/>
            <p:cNvSpPr/>
            <p:nvPr/>
          </p:nvSpPr>
          <p:spPr>
            <a:xfrm>
              <a:off x="4302360" y="2601000"/>
              <a:ext cx="108720" cy="105840"/>
            </a:xfrm>
            <a:custGeom>
              <a:avLst/>
              <a:gdLst>
                <a:gd name="textAreaLeft" fmla="*/ 0 w 108720"/>
                <a:gd name="textAreaRight" fmla="*/ 109440 w 108720"/>
                <a:gd name="textAreaTop" fmla="*/ 0 h 105840"/>
                <a:gd name="textAreaBottom" fmla="*/ 106920 h 105840"/>
              </a:gdLst>
              <a:ahLst/>
              <a:rect l="textAreaLeft" t="textAreaTop" r="textAreaRight" b="textAreaBottom"/>
              <a:pathLst>
                <a:path w="280" h="267">
                  <a:moveTo>
                    <a:pt x="262" y="176"/>
                  </a:moveTo>
                  <a:cubicBezTo>
                    <a:pt x="263" y="171"/>
                    <a:pt x="263" y="169"/>
                    <a:pt x="263" y="168"/>
                  </a:cubicBezTo>
                  <a:cubicBezTo>
                    <a:pt x="263" y="166"/>
                    <a:pt x="262" y="163"/>
                    <a:pt x="257" y="163"/>
                  </a:cubicBezTo>
                  <a:cubicBezTo>
                    <a:pt x="256" y="164"/>
                    <a:pt x="254" y="163"/>
                    <a:pt x="253" y="165"/>
                  </a:cubicBezTo>
                  <a:cubicBezTo>
                    <a:pt x="253" y="166"/>
                    <a:pt x="253" y="166"/>
                    <a:pt x="248" y="176"/>
                  </a:cubicBezTo>
                  <a:cubicBezTo>
                    <a:pt x="225" y="232"/>
                    <a:pt x="206" y="253"/>
                    <a:pt x="147" y="253"/>
                  </a:cubicBezTo>
                  <a:cubicBezTo>
                    <a:pt x="126" y="253"/>
                    <a:pt x="106" y="253"/>
                    <a:pt x="85" y="253"/>
                  </a:cubicBezTo>
                  <a:cubicBezTo>
                    <a:pt x="75" y="253"/>
                    <a:pt x="73" y="253"/>
                    <a:pt x="73" y="248"/>
                  </a:cubicBezTo>
                  <a:cubicBezTo>
                    <a:pt x="74" y="245"/>
                    <a:pt x="73" y="246"/>
                    <a:pt x="75" y="240"/>
                  </a:cubicBezTo>
                  <a:cubicBezTo>
                    <a:pt x="83" y="205"/>
                    <a:pt x="92" y="169"/>
                    <a:pt x="100" y="134"/>
                  </a:cubicBezTo>
                  <a:cubicBezTo>
                    <a:pt x="113" y="134"/>
                    <a:pt x="126" y="134"/>
                    <a:pt x="140" y="134"/>
                  </a:cubicBezTo>
                  <a:cubicBezTo>
                    <a:pt x="169" y="134"/>
                    <a:pt x="173" y="141"/>
                    <a:pt x="173" y="153"/>
                  </a:cubicBezTo>
                  <a:cubicBezTo>
                    <a:pt x="173" y="157"/>
                    <a:pt x="172" y="165"/>
                    <a:pt x="170" y="171"/>
                  </a:cubicBezTo>
                  <a:cubicBezTo>
                    <a:pt x="169" y="174"/>
                    <a:pt x="169" y="174"/>
                    <a:pt x="169" y="176"/>
                  </a:cubicBezTo>
                  <a:cubicBezTo>
                    <a:pt x="171" y="177"/>
                    <a:pt x="170" y="181"/>
                    <a:pt x="176" y="181"/>
                  </a:cubicBezTo>
                  <a:cubicBezTo>
                    <a:pt x="181" y="181"/>
                    <a:pt x="181" y="179"/>
                    <a:pt x="182" y="173"/>
                  </a:cubicBezTo>
                  <a:cubicBezTo>
                    <a:pt x="189" y="144"/>
                    <a:pt x="196" y="115"/>
                    <a:pt x="203" y="86"/>
                  </a:cubicBezTo>
                  <a:cubicBezTo>
                    <a:pt x="203" y="81"/>
                    <a:pt x="203" y="81"/>
                    <a:pt x="203" y="80"/>
                  </a:cubicBezTo>
                  <a:cubicBezTo>
                    <a:pt x="203" y="77"/>
                    <a:pt x="201" y="75"/>
                    <a:pt x="197" y="75"/>
                  </a:cubicBezTo>
                  <a:cubicBezTo>
                    <a:pt x="192" y="75"/>
                    <a:pt x="192" y="77"/>
                    <a:pt x="190" y="85"/>
                  </a:cubicBezTo>
                  <a:cubicBezTo>
                    <a:pt x="182" y="115"/>
                    <a:pt x="172" y="121"/>
                    <a:pt x="141" y="121"/>
                  </a:cubicBezTo>
                  <a:cubicBezTo>
                    <a:pt x="128" y="121"/>
                    <a:pt x="116" y="121"/>
                    <a:pt x="103" y="121"/>
                  </a:cubicBezTo>
                  <a:cubicBezTo>
                    <a:pt x="110" y="90"/>
                    <a:pt x="117" y="59"/>
                    <a:pt x="125" y="27"/>
                  </a:cubicBezTo>
                  <a:cubicBezTo>
                    <a:pt x="128" y="16"/>
                    <a:pt x="128" y="14"/>
                    <a:pt x="142" y="14"/>
                  </a:cubicBezTo>
                  <a:cubicBezTo>
                    <a:pt x="162" y="14"/>
                    <a:pt x="182" y="14"/>
                    <a:pt x="201" y="14"/>
                  </a:cubicBezTo>
                  <a:cubicBezTo>
                    <a:pt x="250" y="14"/>
                    <a:pt x="262" y="24"/>
                    <a:pt x="262" y="59"/>
                  </a:cubicBezTo>
                  <a:cubicBezTo>
                    <a:pt x="262" y="70"/>
                    <a:pt x="260" y="81"/>
                    <a:pt x="260" y="83"/>
                  </a:cubicBezTo>
                  <a:cubicBezTo>
                    <a:pt x="260" y="86"/>
                    <a:pt x="262" y="89"/>
                    <a:pt x="266" y="89"/>
                  </a:cubicBezTo>
                  <a:cubicBezTo>
                    <a:pt x="272" y="89"/>
                    <a:pt x="272" y="86"/>
                    <a:pt x="272" y="80"/>
                  </a:cubicBezTo>
                  <a:cubicBezTo>
                    <a:pt x="274" y="57"/>
                    <a:pt x="277" y="34"/>
                    <a:pt x="279" y="11"/>
                  </a:cubicBezTo>
                  <a:cubicBezTo>
                    <a:pt x="281" y="0"/>
                    <a:pt x="278" y="0"/>
                    <a:pt x="269" y="0"/>
                  </a:cubicBezTo>
                  <a:cubicBezTo>
                    <a:pt x="202" y="0"/>
                    <a:pt x="136" y="0"/>
                    <a:pt x="69" y="0"/>
                  </a:cubicBezTo>
                  <a:cubicBezTo>
                    <a:pt x="63" y="0"/>
                    <a:pt x="59" y="0"/>
                    <a:pt x="59" y="8"/>
                  </a:cubicBezTo>
                  <a:cubicBezTo>
                    <a:pt x="59" y="14"/>
                    <a:pt x="62" y="14"/>
                    <a:pt x="70" y="14"/>
                  </a:cubicBezTo>
                  <a:cubicBezTo>
                    <a:pt x="76" y="14"/>
                    <a:pt x="78" y="14"/>
                    <a:pt x="84" y="14"/>
                  </a:cubicBezTo>
                  <a:cubicBezTo>
                    <a:pt x="91" y="16"/>
                    <a:pt x="91" y="16"/>
                    <a:pt x="91" y="21"/>
                  </a:cubicBezTo>
                  <a:cubicBezTo>
                    <a:pt x="91" y="22"/>
                    <a:pt x="91" y="27"/>
                    <a:pt x="90" y="29"/>
                  </a:cubicBezTo>
                  <a:cubicBezTo>
                    <a:pt x="74" y="97"/>
                    <a:pt x="58" y="165"/>
                    <a:pt x="43" y="233"/>
                  </a:cubicBezTo>
                  <a:cubicBezTo>
                    <a:pt x="40" y="249"/>
                    <a:pt x="40" y="253"/>
                    <a:pt x="10" y="253"/>
                  </a:cubicBezTo>
                  <a:cubicBezTo>
                    <a:pt x="4" y="253"/>
                    <a:pt x="0" y="253"/>
                    <a:pt x="0" y="260"/>
                  </a:cubicBezTo>
                  <a:cubicBezTo>
                    <a:pt x="0" y="267"/>
                    <a:pt x="4" y="267"/>
                    <a:pt x="10" y="267"/>
                  </a:cubicBezTo>
                  <a:cubicBezTo>
                    <a:pt x="78" y="267"/>
                    <a:pt x="146" y="267"/>
                    <a:pt x="215" y="267"/>
                  </a:cubicBezTo>
                  <a:cubicBezTo>
                    <a:pt x="223" y="267"/>
                    <a:pt x="225" y="267"/>
                    <a:pt x="228" y="259"/>
                  </a:cubicBezTo>
                  <a:cubicBezTo>
                    <a:pt x="239" y="231"/>
                    <a:pt x="250" y="203"/>
                    <a:pt x="262" y="17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4" name="Figura a mano libera: forma 215"/>
            <p:cNvSpPr/>
            <p:nvPr/>
          </p:nvSpPr>
          <p:spPr>
            <a:xfrm>
              <a:off x="4440960" y="2505600"/>
              <a:ext cx="77040" cy="223560"/>
            </a:xfrm>
            <a:custGeom>
              <a:avLst/>
              <a:gdLst>
                <a:gd name="textAreaLeft" fmla="*/ 0 w 77040"/>
                <a:gd name="textAreaRight" fmla="*/ 77760 w 77040"/>
                <a:gd name="textAreaTop" fmla="*/ 0 h 223560"/>
                <a:gd name="textAreaBottom" fmla="*/ 224640 h 223560"/>
              </a:gdLst>
              <a:ahLst/>
              <a:rect l="textAreaLeft" t="textAreaTop" r="textAreaRight" b="textAreaBottom"/>
              <a:pathLst>
                <a:path w="200" h="561">
                  <a:moveTo>
                    <a:pt x="198" y="20"/>
                  </a:moveTo>
                  <a:cubicBezTo>
                    <a:pt x="200" y="14"/>
                    <a:pt x="199" y="14"/>
                    <a:pt x="200" y="11"/>
                  </a:cubicBezTo>
                  <a:cubicBezTo>
                    <a:pt x="200" y="4"/>
                    <a:pt x="195" y="0"/>
                    <a:pt x="189" y="0"/>
                  </a:cubicBezTo>
                  <a:cubicBezTo>
                    <a:pt x="186" y="0"/>
                    <a:pt x="182" y="1"/>
                    <a:pt x="181" y="4"/>
                  </a:cubicBezTo>
                  <a:cubicBezTo>
                    <a:pt x="121" y="182"/>
                    <a:pt x="61" y="360"/>
                    <a:pt x="1" y="538"/>
                  </a:cubicBezTo>
                  <a:cubicBezTo>
                    <a:pt x="0" y="546"/>
                    <a:pt x="0" y="548"/>
                    <a:pt x="0" y="550"/>
                  </a:cubicBezTo>
                  <a:cubicBezTo>
                    <a:pt x="0" y="554"/>
                    <a:pt x="4" y="561"/>
                    <a:pt x="10" y="561"/>
                  </a:cubicBezTo>
                  <a:cubicBezTo>
                    <a:pt x="16" y="561"/>
                    <a:pt x="17" y="556"/>
                    <a:pt x="20" y="546"/>
                  </a:cubicBezTo>
                  <a:cubicBezTo>
                    <a:pt x="80" y="371"/>
                    <a:pt x="139" y="196"/>
                    <a:pt x="19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5" name="Figura a mano libera: forma 216"/>
            <p:cNvSpPr/>
            <p:nvPr/>
          </p:nvSpPr>
          <p:spPr>
            <a:xfrm>
              <a:off x="4538160" y="2521800"/>
              <a:ext cx="146160" cy="150840"/>
            </a:xfrm>
            <a:custGeom>
              <a:avLst/>
              <a:gdLst>
                <a:gd name="textAreaLeft" fmla="*/ 0 w 146160"/>
                <a:gd name="textAreaRight" fmla="*/ 146880 w 146160"/>
                <a:gd name="textAreaTop" fmla="*/ 0 h 150840"/>
                <a:gd name="textAreaBottom" fmla="*/ 151920 h 150840"/>
              </a:gdLst>
              <a:ahLst/>
              <a:rect l="textAreaLeft" t="textAreaTop" r="textAreaRight" b="textAreaBottom"/>
              <a:pathLst>
                <a:path w="375" h="380">
                  <a:moveTo>
                    <a:pt x="347" y="249"/>
                  </a:moveTo>
                  <a:cubicBezTo>
                    <a:pt x="349" y="247"/>
                    <a:pt x="350" y="243"/>
                    <a:pt x="350" y="241"/>
                  </a:cubicBezTo>
                  <a:cubicBezTo>
                    <a:pt x="348" y="239"/>
                    <a:pt x="350" y="236"/>
                    <a:pt x="343" y="236"/>
                  </a:cubicBezTo>
                  <a:cubicBezTo>
                    <a:pt x="338" y="236"/>
                    <a:pt x="338" y="239"/>
                    <a:pt x="337" y="243"/>
                  </a:cubicBezTo>
                  <a:cubicBezTo>
                    <a:pt x="303" y="326"/>
                    <a:pt x="284" y="363"/>
                    <a:pt x="196" y="363"/>
                  </a:cubicBezTo>
                  <a:cubicBezTo>
                    <a:pt x="171" y="363"/>
                    <a:pt x="146" y="363"/>
                    <a:pt x="121" y="363"/>
                  </a:cubicBezTo>
                  <a:cubicBezTo>
                    <a:pt x="113" y="363"/>
                    <a:pt x="112" y="363"/>
                    <a:pt x="109" y="363"/>
                  </a:cubicBezTo>
                  <a:cubicBezTo>
                    <a:pt x="103" y="361"/>
                    <a:pt x="102" y="361"/>
                    <a:pt x="102" y="356"/>
                  </a:cubicBezTo>
                  <a:cubicBezTo>
                    <a:pt x="102" y="355"/>
                    <a:pt x="102" y="355"/>
                    <a:pt x="105" y="343"/>
                  </a:cubicBezTo>
                  <a:cubicBezTo>
                    <a:pt x="116" y="293"/>
                    <a:pt x="128" y="242"/>
                    <a:pt x="140" y="191"/>
                  </a:cubicBezTo>
                  <a:cubicBezTo>
                    <a:pt x="157" y="191"/>
                    <a:pt x="174" y="191"/>
                    <a:pt x="191" y="191"/>
                  </a:cubicBezTo>
                  <a:cubicBezTo>
                    <a:pt x="235" y="191"/>
                    <a:pt x="235" y="203"/>
                    <a:pt x="235" y="217"/>
                  </a:cubicBezTo>
                  <a:cubicBezTo>
                    <a:pt x="235" y="220"/>
                    <a:pt x="235" y="227"/>
                    <a:pt x="231" y="244"/>
                  </a:cubicBezTo>
                  <a:cubicBezTo>
                    <a:pt x="229" y="247"/>
                    <a:pt x="229" y="249"/>
                    <a:pt x="229" y="251"/>
                  </a:cubicBezTo>
                  <a:cubicBezTo>
                    <a:pt x="229" y="252"/>
                    <a:pt x="232" y="257"/>
                    <a:pt x="237" y="257"/>
                  </a:cubicBezTo>
                  <a:cubicBezTo>
                    <a:pt x="241" y="257"/>
                    <a:pt x="243" y="254"/>
                    <a:pt x="244" y="246"/>
                  </a:cubicBezTo>
                  <a:cubicBezTo>
                    <a:pt x="254" y="202"/>
                    <a:pt x="264" y="158"/>
                    <a:pt x="274" y="115"/>
                  </a:cubicBezTo>
                  <a:cubicBezTo>
                    <a:pt x="274" y="110"/>
                    <a:pt x="271" y="108"/>
                    <a:pt x="268" y="108"/>
                  </a:cubicBezTo>
                  <a:cubicBezTo>
                    <a:pt x="263" y="108"/>
                    <a:pt x="262" y="112"/>
                    <a:pt x="260" y="118"/>
                  </a:cubicBezTo>
                  <a:cubicBezTo>
                    <a:pt x="249" y="161"/>
                    <a:pt x="240" y="174"/>
                    <a:pt x="193" y="174"/>
                  </a:cubicBezTo>
                  <a:cubicBezTo>
                    <a:pt x="177" y="174"/>
                    <a:pt x="160" y="174"/>
                    <a:pt x="144" y="174"/>
                  </a:cubicBezTo>
                  <a:cubicBezTo>
                    <a:pt x="154" y="129"/>
                    <a:pt x="165" y="83"/>
                    <a:pt x="175" y="38"/>
                  </a:cubicBezTo>
                  <a:cubicBezTo>
                    <a:pt x="179" y="19"/>
                    <a:pt x="179" y="17"/>
                    <a:pt x="203" y="17"/>
                  </a:cubicBezTo>
                  <a:cubicBezTo>
                    <a:pt x="227" y="17"/>
                    <a:pt x="251" y="17"/>
                    <a:pt x="275" y="17"/>
                  </a:cubicBezTo>
                  <a:cubicBezTo>
                    <a:pt x="338" y="17"/>
                    <a:pt x="354" y="33"/>
                    <a:pt x="354" y="78"/>
                  </a:cubicBezTo>
                  <a:cubicBezTo>
                    <a:pt x="354" y="92"/>
                    <a:pt x="354" y="94"/>
                    <a:pt x="351" y="108"/>
                  </a:cubicBezTo>
                  <a:cubicBezTo>
                    <a:pt x="351" y="112"/>
                    <a:pt x="351" y="116"/>
                    <a:pt x="351" y="118"/>
                  </a:cubicBezTo>
                  <a:cubicBezTo>
                    <a:pt x="351" y="120"/>
                    <a:pt x="353" y="126"/>
                    <a:pt x="357" y="126"/>
                  </a:cubicBezTo>
                  <a:cubicBezTo>
                    <a:pt x="363" y="126"/>
                    <a:pt x="363" y="121"/>
                    <a:pt x="365" y="112"/>
                  </a:cubicBezTo>
                  <a:cubicBezTo>
                    <a:pt x="368" y="79"/>
                    <a:pt x="372" y="47"/>
                    <a:pt x="375" y="14"/>
                  </a:cubicBezTo>
                  <a:cubicBezTo>
                    <a:pt x="376" y="0"/>
                    <a:pt x="375" y="0"/>
                    <a:pt x="362" y="0"/>
                  </a:cubicBezTo>
                  <a:cubicBezTo>
                    <a:pt x="275" y="0"/>
                    <a:pt x="187" y="0"/>
                    <a:pt x="100" y="0"/>
                  </a:cubicBezTo>
                  <a:cubicBezTo>
                    <a:pt x="90" y="0"/>
                    <a:pt x="85" y="0"/>
                    <a:pt x="85" y="11"/>
                  </a:cubicBezTo>
                  <a:cubicBezTo>
                    <a:pt x="85" y="17"/>
                    <a:pt x="90" y="17"/>
                    <a:pt x="100" y="17"/>
                  </a:cubicBezTo>
                  <a:cubicBezTo>
                    <a:pt x="119" y="17"/>
                    <a:pt x="132" y="17"/>
                    <a:pt x="132" y="27"/>
                  </a:cubicBezTo>
                  <a:cubicBezTo>
                    <a:pt x="132" y="28"/>
                    <a:pt x="132" y="30"/>
                    <a:pt x="131" y="40"/>
                  </a:cubicBezTo>
                  <a:cubicBezTo>
                    <a:pt x="108" y="139"/>
                    <a:pt x="85" y="238"/>
                    <a:pt x="62" y="337"/>
                  </a:cubicBezTo>
                  <a:cubicBezTo>
                    <a:pt x="57" y="358"/>
                    <a:pt x="56" y="363"/>
                    <a:pt x="15" y="363"/>
                  </a:cubicBezTo>
                  <a:cubicBezTo>
                    <a:pt x="6" y="363"/>
                    <a:pt x="0" y="363"/>
                    <a:pt x="0" y="374"/>
                  </a:cubicBezTo>
                  <a:cubicBezTo>
                    <a:pt x="0" y="380"/>
                    <a:pt x="6" y="380"/>
                    <a:pt x="15" y="380"/>
                  </a:cubicBezTo>
                  <a:cubicBezTo>
                    <a:pt x="105" y="380"/>
                    <a:pt x="194" y="380"/>
                    <a:pt x="284" y="380"/>
                  </a:cubicBezTo>
                  <a:cubicBezTo>
                    <a:pt x="296" y="380"/>
                    <a:pt x="296" y="380"/>
                    <a:pt x="300" y="371"/>
                  </a:cubicBezTo>
                  <a:cubicBezTo>
                    <a:pt x="316" y="330"/>
                    <a:pt x="331" y="290"/>
                    <a:pt x="347" y="2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6" name="Figura a mano libera: forma 217"/>
            <p:cNvSpPr/>
            <p:nvPr/>
          </p:nvSpPr>
          <p:spPr>
            <a:xfrm>
              <a:off x="4759560" y="2591280"/>
              <a:ext cx="133560" cy="5148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51480"/>
                <a:gd name="textAreaBottom" fmla="*/ 52560 h 51480"/>
              </a:gdLst>
              <a:ahLst/>
              <a:rect l="textAreaLeft" t="textAreaTop" r="textAreaRight" b="textAreaBottom"/>
              <a:pathLst>
                <a:path w="344" h="131">
                  <a:moveTo>
                    <a:pt x="326" y="22"/>
                  </a:moveTo>
                  <a:cubicBezTo>
                    <a:pt x="333" y="22"/>
                    <a:pt x="344" y="22"/>
                    <a:pt x="344" y="11"/>
                  </a:cubicBezTo>
                  <a:cubicBezTo>
                    <a:pt x="344" y="0"/>
                    <a:pt x="333" y="0"/>
                    <a:pt x="326" y="0"/>
                  </a:cubicBezTo>
                  <a:cubicBezTo>
                    <a:pt x="223" y="0"/>
                    <a:pt x="120" y="0"/>
                    <a:pt x="17" y="0"/>
                  </a:cubicBezTo>
                  <a:cubicBezTo>
                    <a:pt x="10" y="0"/>
                    <a:pt x="0" y="0"/>
                    <a:pt x="0" y="11"/>
                  </a:cubicBezTo>
                  <a:cubicBezTo>
                    <a:pt x="0" y="22"/>
                    <a:pt x="10" y="22"/>
                    <a:pt x="17" y="22"/>
                  </a:cubicBezTo>
                  <a:cubicBezTo>
                    <a:pt x="120" y="22"/>
                    <a:pt x="223" y="22"/>
                    <a:pt x="326" y="22"/>
                  </a:cubicBezTo>
                  <a:moveTo>
                    <a:pt x="326" y="131"/>
                  </a:moveTo>
                  <a:cubicBezTo>
                    <a:pt x="333" y="131"/>
                    <a:pt x="344" y="131"/>
                    <a:pt x="344" y="120"/>
                  </a:cubicBezTo>
                  <a:cubicBezTo>
                    <a:pt x="344" y="109"/>
                    <a:pt x="333" y="109"/>
                    <a:pt x="326" y="109"/>
                  </a:cubicBezTo>
                  <a:cubicBezTo>
                    <a:pt x="223" y="109"/>
                    <a:pt x="120" y="109"/>
                    <a:pt x="17" y="109"/>
                  </a:cubicBezTo>
                  <a:cubicBezTo>
                    <a:pt x="10" y="109"/>
                    <a:pt x="0" y="109"/>
                    <a:pt x="0" y="120"/>
                  </a:cubicBezTo>
                  <a:cubicBezTo>
                    <a:pt x="0" y="131"/>
                    <a:pt x="10" y="131"/>
                    <a:pt x="17" y="131"/>
                  </a:cubicBezTo>
                  <a:cubicBezTo>
                    <a:pt x="120" y="131"/>
                    <a:pt x="223" y="131"/>
                    <a:pt x="326" y="13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7" name="Figura a mano libera: forma 218"/>
            <p:cNvSpPr/>
            <p:nvPr/>
          </p:nvSpPr>
          <p:spPr>
            <a:xfrm>
              <a:off x="4970520" y="2525040"/>
              <a:ext cx="82800" cy="153000"/>
            </a:xfrm>
            <a:custGeom>
              <a:avLst/>
              <a:gdLst>
                <a:gd name="textAreaLeft" fmla="*/ 0 w 82800"/>
                <a:gd name="textAreaRight" fmla="*/ 83520 w 82800"/>
                <a:gd name="textAreaTop" fmla="*/ 0 h 153000"/>
                <a:gd name="textAreaBottom" fmla="*/ 154080 h 153000"/>
              </a:gdLst>
              <a:ahLst/>
              <a:rect l="textAreaLeft" t="textAreaTop" r="textAreaRight" b="textAreaBottom"/>
              <a:pathLst>
                <a:path w="214" h="385">
                  <a:moveTo>
                    <a:pt x="128" y="176"/>
                  </a:moveTo>
                  <a:cubicBezTo>
                    <a:pt x="170" y="160"/>
                    <a:pt x="200" y="121"/>
                    <a:pt x="200" y="76"/>
                  </a:cubicBezTo>
                  <a:cubicBezTo>
                    <a:pt x="200" y="30"/>
                    <a:pt x="154" y="0"/>
                    <a:pt x="106" y="0"/>
                  </a:cubicBezTo>
                  <a:cubicBezTo>
                    <a:pt x="53" y="0"/>
                    <a:pt x="14" y="33"/>
                    <a:pt x="14" y="75"/>
                  </a:cubicBezTo>
                  <a:cubicBezTo>
                    <a:pt x="14" y="94"/>
                    <a:pt x="25" y="104"/>
                    <a:pt x="39" y="104"/>
                  </a:cubicBezTo>
                  <a:cubicBezTo>
                    <a:pt x="56" y="104"/>
                    <a:pt x="66" y="92"/>
                    <a:pt x="66" y="76"/>
                  </a:cubicBezTo>
                  <a:cubicBezTo>
                    <a:pt x="66" y="48"/>
                    <a:pt x="42" y="48"/>
                    <a:pt x="35" y="48"/>
                  </a:cubicBezTo>
                  <a:cubicBezTo>
                    <a:pt x="50" y="20"/>
                    <a:pt x="85" y="12"/>
                    <a:pt x="103" y="12"/>
                  </a:cubicBezTo>
                  <a:cubicBezTo>
                    <a:pt x="125" y="12"/>
                    <a:pt x="153" y="25"/>
                    <a:pt x="153" y="76"/>
                  </a:cubicBezTo>
                  <a:cubicBezTo>
                    <a:pt x="153" y="83"/>
                    <a:pt x="151" y="115"/>
                    <a:pt x="138" y="140"/>
                  </a:cubicBezTo>
                  <a:cubicBezTo>
                    <a:pt x="123" y="166"/>
                    <a:pt x="106" y="168"/>
                    <a:pt x="92" y="169"/>
                  </a:cubicBezTo>
                  <a:cubicBezTo>
                    <a:pt x="88" y="169"/>
                    <a:pt x="76" y="171"/>
                    <a:pt x="72" y="171"/>
                  </a:cubicBezTo>
                  <a:cubicBezTo>
                    <a:pt x="67" y="171"/>
                    <a:pt x="64" y="172"/>
                    <a:pt x="64" y="177"/>
                  </a:cubicBezTo>
                  <a:cubicBezTo>
                    <a:pt x="64" y="183"/>
                    <a:pt x="67" y="183"/>
                    <a:pt x="76" y="183"/>
                  </a:cubicBezTo>
                  <a:cubicBezTo>
                    <a:pt x="84" y="183"/>
                    <a:pt x="92" y="183"/>
                    <a:pt x="100" y="183"/>
                  </a:cubicBezTo>
                  <a:cubicBezTo>
                    <a:pt x="142" y="183"/>
                    <a:pt x="161" y="222"/>
                    <a:pt x="161" y="276"/>
                  </a:cubicBezTo>
                  <a:cubicBezTo>
                    <a:pt x="161" y="353"/>
                    <a:pt x="125" y="369"/>
                    <a:pt x="103" y="369"/>
                  </a:cubicBezTo>
                  <a:cubicBezTo>
                    <a:pt x="81" y="369"/>
                    <a:pt x="42" y="359"/>
                    <a:pt x="23" y="326"/>
                  </a:cubicBezTo>
                  <a:cubicBezTo>
                    <a:pt x="42" y="329"/>
                    <a:pt x="57" y="316"/>
                    <a:pt x="57" y="295"/>
                  </a:cubicBezTo>
                  <a:cubicBezTo>
                    <a:pt x="57" y="275"/>
                    <a:pt x="44" y="263"/>
                    <a:pt x="29" y="263"/>
                  </a:cubicBezTo>
                  <a:cubicBezTo>
                    <a:pt x="16" y="263"/>
                    <a:pt x="0" y="271"/>
                    <a:pt x="0" y="297"/>
                  </a:cubicBezTo>
                  <a:cubicBezTo>
                    <a:pt x="0" y="348"/>
                    <a:pt x="48" y="385"/>
                    <a:pt x="104" y="385"/>
                  </a:cubicBezTo>
                  <a:cubicBezTo>
                    <a:pt x="167" y="385"/>
                    <a:pt x="214" y="334"/>
                    <a:pt x="214" y="276"/>
                  </a:cubicBezTo>
                  <a:cubicBezTo>
                    <a:pt x="214" y="230"/>
                    <a:pt x="182" y="187"/>
                    <a:pt x="128" y="17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8" name="Figura a mano libera: forma 219"/>
            <p:cNvSpPr/>
            <p:nvPr/>
          </p:nvSpPr>
          <p:spPr>
            <a:xfrm>
              <a:off x="5074920" y="2505600"/>
              <a:ext cx="144360" cy="180000"/>
            </a:xfrm>
            <a:custGeom>
              <a:avLst/>
              <a:gdLst>
                <a:gd name="textAreaLeft" fmla="*/ 0 w 144360"/>
                <a:gd name="textAreaRight" fmla="*/ 145080 w 144360"/>
                <a:gd name="textAreaTop" fmla="*/ 0 h 180000"/>
                <a:gd name="textAreaBottom" fmla="*/ 181080 h 180000"/>
              </a:gdLst>
              <a:ahLst/>
              <a:rect l="textAreaLeft" t="textAreaTop" r="textAreaRight" b="textAreaBottom"/>
              <a:pathLst>
                <a:path w="372" h="452">
                  <a:moveTo>
                    <a:pt x="325" y="20"/>
                  </a:moveTo>
                  <a:cubicBezTo>
                    <a:pt x="328" y="16"/>
                    <a:pt x="328" y="14"/>
                    <a:pt x="328" y="11"/>
                  </a:cubicBezTo>
                  <a:cubicBezTo>
                    <a:pt x="328" y="4"/>
                    <a:pt x="323" y="0"/>
                    <a:pt x="317" y="0"/>
                  </a:cubicBezTo>
                  <a:cubicBezTo>
                    <a:pt x="313" y="0"/>
                    <a:pt x="310" y="4"/>
                    <a:pt x="307" y="8"/>
                  </a:cubicBezTo>
                  <a:cubicBezTo>
                    <a:pt x="282" y="46"/>
                    <a:pt x="247" y="60"/>
                    <a:pt x="209" y="60"/>
                  </a:cubicBezTo>
                  <a:cubicBezTo>
                    <a:pt x="173" y="60"/>
                    <a:pt x="141" y="48"/>
                    <a:pt x="113" y="17"/>
                  </a:cubicBezTo>
                  <a:cubicBezTo>
                    <a:pt x="103" y="8"/>
                    <a:pt x="92" y="0"/>
                    <a:pt x="75" y="0"/>
                  </a:cubicBezTo>
                  <a:cubicBezTo>
                    <a:pt x="37" y="0"/>
                    <a:pt x="0" y="48"/>
                    <a:pt x="0" y="113"/>
                  </a:cubicBezTo>
                  <a:cubicBezTo>
                    <a:pt x="0" y="180"/>
                    <a:pt x="37" y="225"/>
                    <a:pt x="75" y="225"/>
                  </a:cubicBezTo>
                  <a:cubicBezTo>
                    <a:pt x="113" y="225"/>
                    <a:pt x="142" y="176"/>
                    <a:pt x="142" y="113"/>
                  </a:cubicBezTo>
                  <a:cubicBezTo>
                    <a:pt x="142" y="105"/>
                    <a:pt x="142" y="80"/>
                    <a:pt x="132" y="49"/>
                  </a:cubicBezTo>
                  <a:cubicBezTo>
                    <a:pt x="164" y="70"/>
                    <a:pt x="191" y="73"/>
                    <a:pt x="210" y="73"/>
                  </a:cubicBezTo>
                  <a:cubicBezTo>
                    <a:pt x="248" y="73"/>
                    <a:pt x="275" y="56"/>
                    <a:pt x="278" y="54"/>
                  </a:cubicBezTo>
                  <a:lnTo>
                    <a:pt x="279" y="54"/>
                  </a:lnTo>
                  <a:cubicBezTo>
                    <a:pt x="202" y="179"/>
                    <a:pt x="124" y="305"/>
                    <a:pt x="47" y="430"/>
                  </a:cubicBezTo>
                  <a:cubicBezTo>
                    <a:pt x="42" y="436"/>
                    <a:pt x="42" y="439"/>
                    <a:pt x="42" y="441"/>
                  </a:cubicBezTo>
                  <a:cubicBezTo>
                    <a:pt x="42" y="446"/>
                    <a:pt x="48" y="452"/>
                    <a:pt x="53" y="452"/>
                  </a:cubicBezTo>
                  <a:cubicBezTo>
                    <a:pt x="58" y="452"/>
                    <a:pt x="59" y="449"/>
                    <a:pt x="63" y="443"/>
                  </a:cubicBezTo>
                  <a:cubicBezTo>
                    <a:pt x="150" y="302"/>
                    <a:pt x="237" y="161"/>
                    <a:pt x="325" y="20"/>
                  </a:cubicBezTo>
                  <a:moveTo>
                    <a:pt x="76" y="214"/>
                  </a:moveTo>
                  <a:cubicBezTo>
                    <a:pt x="66" y="214"/>
                    <a:pt x="31" y="206"/>
                    <a:pt x="31" y="113"/>
                  </a:cubicBezTo>
                  <a:cubicBezTo>
                    <a:pt x="31" y="19"/>
                    <a:pt x="64" y="12"/>
                    <a:pt x="76" y="12"/>
                  </a:cubicBezTo>
                  <a:cubicBezTo>
                    <a:pt x="103" y="12"/>
                    <a:pt x="129" y="54"/>
                    <a:pt x="129" y="113"/>
                  </a:cubicBezTo>
                  <a:cubicBezTo>
                    <a:pt x="129" y="172"/>
                    <a:pt x="103" y="214"/>
                    <a:pt x="76" y="214"/>
                  </a:cubicBezTo>
                  <a:moveTo>
                    <a:pt x="304" y="439"/>
                  </a:moveTo>
                  <a:cubicBezTo>
                    <a:pt x="294" y="439"/>
                    <a:pt x="260" y="431"/>
                    <a:pt x="260" y="339"/>
                  </a:cubicBezTo>
                  <a:cubicBezTo>
                    <a:pt x="260" y="246"/>
                    <a:pt x="294" y="238"/>
                    <a:pt x="304" y="238"/>
                  </a:cubicBezTo>
                  <a:cubicBezTo>
                    <a:pt x="332" y="238"/>
                    <a:pt x="358" y="279"/>
                    <a:pt x="358" y="339"/>
                  </a:cubicBezTo>
                  <a:cubicBezTo>
                    <a:pt x="358" y="399"/>
                    <a:pt x="332" y="439"/>
                    <a:pt x="304" y="439"/>
                  </a:cubicBezTo>
                  <a:moveTo>
                    <a:pt x="372" y="339"/>
                  </a:moveTo>
                  <a:cubicBezTo>
                    <a:pt x="372" y="275"/>
                    <a:pt x="341" y="225"/>
                    <a:pt x="304" y="225"/>
                  </a:cubicBezTo>
                  <a:cubicBezTo>
                    <a:pt x="264" y="225"/>
                    <a:pt x="228" y="273"/>
                    <a:pt x="228" y="339"/>
                  </a:cubicBezTo>
                  <a:cubicBezTo>
                    <a:pt x="228" y="406"/>
                    <a:pt x="266" y="452"/>
                    <a:pt x="304" y="452"/>
                  </a:cubicBezTo>
                  <a:cubicBezTo>
                    <a:pt x="342" y="452"/>
                    <a:pt x="372" y="401"/>
                    <a:pt x="372" y="3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9" name="Figura a mano libera: forma 220"/>
            <p:cNvSpPr/>
            <p:nvPr/>
          </p:nvSpPr>
          <p:spPr>
            <a:xfrm>
              <a:off x="5242680" y="2505600"/>
              <a:ext cx="78120" cy="22356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223560"/>
                <a:gd name="textAreaBottom" fmla="*/ 224640 h 223560"/>
              </a:gdLst>
              <a:ahLst/>
              <a:rect l="textAreaLeft" t="textAreaTop" r="textAreaRight" b="textAreaBottom"/>
              <a:pathLst>
                <a:path w="201" h="561">
                  <a:moveTo>
                    <a:pt x="198" y="20"/>
                  </a:moveTo>
                  <a:cubicBezTo>
                    <a:pt x="201" y="14"/>
                    <a:pt x="200" y="14"/>
                    <a:pt x="201" y="11"/>
                  </a:cubicBezTo>
                  <a:cubicBezTo>
                    <a:pt x="201" y="4"/>
                    <a:pt x="197" y="0"/>
                    <a:pt x="191" y="0"/>
                  </a:cubicBezTo>
                  <a:cubicBezTo>
                    <a:pt x="187" y="0"/>
                    <a:pt x="184" y="1"/>
                    <a:pt x="182" y="4"/>
                  </a:cubicBezTo>
                  <a:cubicBezTo>
                    <a:pt x="123" y="182"/>
                    <a:pt x="63" y="360"/>
                    <a:pt x="3" y="538"/>
                  </a:cubicBezTo>
                  <a:cubicBezTo>
                    <a:pt x="0" y="546"/>
                    <a:pt x="0" y="548"/>
                    <a:pt x="0" y="550"/>
                  </a:cubicBezTo>
                  <a:cubicBezTo>
                    <a:pt x="0" y="554"/>
                    <a:pt x="4" y="561"/>
                    <a:pt x="10" y="561"/>
                  </a:cubicBezTo>
                  <a:cubicBezTo>
                    <a:pt x="18" y="561"/>
                    <a:pt x="19" y="556"/>
                    <a:pt x="22" y="546"/>
                  </a:cubicBezTo>
                  <a:cubicBezTo>
                    <a:pt x="81" y="371"/>
                    <a:pt x="140" y="196"/>
                    <a:pt x="19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0" name="Figura a mano libera: forma 221"/>
            <p:cNvSpPr/>
            <p:nvPr/>
          </p:nvSpPr>
          <p:spPr>
            <a:xfrm>
              <a:off x="5355720" y="2462040"/>
              <a:ext cx="183240" cy="268560"/>
            </a:xfrm>
            <a:custGeom>
              <a:avLst/>
              <a:gdLst>
                <a:gd name="textAreaLeft" fmla="*/ 0 w 183240"/>
                <a:gd name="textAreaRight" fmla="*/ 183960 w 183240"/>
                <a:gd name="textAreaTop" fmla="*/ 0 h 268560"/>
                <a:gd name="textAreaBottom" fmla="*/ 269640 h 268560"/>
              </a:gdLst>
              <a:ahLst/>
              <a:rect l="textAreaLeft" t="textAreaTop" r="textAreaRight" b="textAreaBottom"/>
              <a:pathLst>
                <a:path w="470" h="673">
                  <a:moveTo>
                    <a:pt x="163" y="673"/>
                  </a:moveTo>
                  <a:cubicBezTo>
                    <a:pt x="178" y="673"/>
                    <a:pt x="179" y="671"/>
                    <a:pt x="183" y="662"/>
                  </a:cubicBezTo>
                  <a:cubicBezTo>
                    <a:pt x="278" y="449"/>
                    <a:pt x="372" y="236"/>
                    <a:pt x="466" y="22"/>
                  </a:cubicBezTo>
                  <a:cubicBezTo>
                    <a:pt x="470" y="14"/>
                    <a:pt x="470" y="13"/>
                    <a:pt x="470" y="11"/>
                  </a:cubicBezTo>
                  <a:cubicBezTo>
                    <a:pt x="470" y="5"/>
                    <a:pt x="466" y="0"/>
                    <a:pt x="460" y="0"/>
                  </a:cubicBezTo>
                  <a:cubicBezTo>
                    <a:pt x="452" y="0"/>
                    <a:pt x="451" y="5"/>
                    <a:pt x="448" y="11"/>
                  </a:cubicBezTo>
                  <a:cubicBezTo>
                    <a:pt x="359" y="212"/>
                    <a:pt x="271" y="413"/>
                    <a:pt x="182" y="614"/>
                  </a:cubicBezTo>
                  <a:cubicBezTo>
                    <a:pt x="145" y="522"/>
                    <a:pt x="108" y="429"/>
                    <a:pt x="72" y="337"/>
                  </a:cubicBezTo>
                  <a:cubicBezTo>
                    <a:pt x="48" y="357"/>
                    <a:pt x="24" y="377"/>
                    <a:pt x="0" y="396"/>
                  </a:cubicBezTo>
                  <a:cubicBezTo>
                    <a:pt x="2" y="400"/>
                    <a:pt x="5" y="403"/>
                    <a:pt x="7" y="406"/>
                  </a:cubicBezTo>
                  <a:cubicBezTo>
                    <a:pt x="19" y="396"/>
                    <a:pt x="32" y="386"/>
                    <a:pt x="44" y="376"/>
                  </a:cubicBezTo>
                  <a:cubicBezTo>
                    <a:pt x="83" y="475"/>
                    <a:pt x="123" y="574"/>
                    <a:pt x="163" y="67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1" name="Figura a mano libera: forma 222"/>
            <p:cNvSpPr/>
            <p:nvPr/>
          </p:nvSpPr>
          <p:spPr>
            <a:xfrm>
              <a:off x="5535720" y="2462040"/>
              <a:ext cx="793800" cy="7920"/>
            </a:xfrm>
            <a:custGeom>
              <a:avLst/>
              <a:gdLst>
                <a:gd name="textAreaLeft" fmla="*/ 0 w 793800"/>
                <a:gd name="textAreaRight" fmla="*/ 794520 w 793800"/>
                <a:gd name="textAreaTop" fmla="*/ 0 h 7920"/>
                <a:gd name="textAreaBottom" fmla="*/ 9000 h 7920"/>
              </a:gdLst>
              <a:ahLst/>
              <a:rect l="textAreaLeft" t="textAreaTop" r="textAreaRight" b="textAreaBottom"/>
              <a:pathLst>
                <a:path w="2027" h="22">
                  <a:moveTo>
                    <a:pt x="1013" y="22"/>
                  </a:moveTo>
                  <a:cubicBezTo>
                    <a:pt x="675" y="22"/>
                    <a:pt x="337" y="22"/>
                    <a:pt x="0" y="22"/>
                  </a:cubicBezTo>
                  <a:cubicBezTo>
                    <a:pt x="0" y="15"/>
                    <a:pt x="0" y="7"/>
                    <a:pt x="0" y="0"/>
                  </a:cubicBezTo>
                  <a:cubicBezTo>
                    <a:pt x="676" y="0"/>
                    <a:pt x="1351" y="0"/>
                    <a:pt x="2027" y="0"/>
                  </a:cubicBezTo>
                  <a:cubicBezTo>
                    <a:pt x="2027" y="7"/>
                    <a:pt x="2027" y="15"/>
                    <a:pt x="2027" y="22"/>
                  </a:cubicBezTo>
                  <a:cubicBezTo>
                    <a:pt x="1689" y="22"/>
                    <a:pt x="1351" y="22"/>
                    <a:pt x="1013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2" name="Figura a mano libera: forma 223"/>
            <p:cNvSpPr/>
            <p:nvPr/>
          </p:nvSpPr>
          <p:spPr>
            <a:xfrm>
              <a:off x="5542920" y="2521800"/>
              <a:ext cx="145800" cy="150840"/>
            </a:xfrm>
            <a:custGeom>
              <a:avLst/>
              <a:gdLst>
                <a:gd name="textAreaLeft" fmla="*/ 0 w 145800"/>
                <a:gd name="textAreaRight" fmla="*/ 146520 w 145800"/>
                <a:gd name="textAreaTop" fmla="*/ 0 h 150840"/>
                <a:gd name="textAreaBottom" fmla="*/ 151920 h 150840"/>
              </a:gdLst>
              <a:ahLst/>
              <a:rect l="textAreaLeft" t="textAreaTop" r="textAreaRight" b="textAreaBottom"/>
              <a:pathLst>
                <a:path w="375" h="380">
                  <a:moveTo>
                    <a:pt x="347" y="249"/>
                  </a:moveTo>
                  <a:cubicBezTo>
                    <a:pt x="347" y="247"/>
                    <a:pt x="348" y="243"/>
                    <a:pt x="348" y="241"/>
                  </a:cubicBezTo>
                  <a:cubicBezTo>
                    <a:pt x="346" y="239"/>
                    <a:pt x="348" y="236"/>
                    <a:pt x="342" y="236"/>
                  </a:cubicBezTo>
                  <a:cubicBezTo>
                    <a:pt x="338" y="236"/>
                    <a:pt x="337" y="239"/>
                    <a:pt x="337" y="243"/>
                  </a:cubicBezTo>
                  <a:cubicBezTo>
                    <a:pt x="303" y="326"/>
                    <a:pt x="284" y="363"/>
                    <a:pt x="195" y="363"/>
                  </a:cubicBezTo>
                  <a:cubicBezTo>
                    <a:pt x="170" y="363"/>
                    <a:pt x="144" y="363"/>
                    <a:pt x="119" y="363"/>
                  </a:cubicBezTo>
                  <a:cubicBezTo>
                    <a:pt x="113" y="363"/>
                    <a:pt x="112" y="363"/>
                    <a:pt x="109" y="363"/>
                  </a:cubicBezTo>
                  <a:cubicBezTo>
                    <a:pt x="103" y="361"/>
                    <a:pt x="101" y="361"/>
                    <a:pt x="101" y="356"/>
                  </a:cubicBezTo>
                  <a:cubicBezTo>
                    <a:pt x="101" y="355"/>
                    <a:pt x="101" y="355"/>
                    <a:pt x="104" y="343"/>
                  </a:cubicBezTo>
                  <a:cubicBezTo>
                    <a:pt x="116" y="293"/>
                    <a:pt x="128" y="242"/>
                    <a:pt x="140" y="191"/>
                  </a:cubicBezTo>
                  <a:cubicBezTo>
                    <a:pt x="157" y="191"/>
                    <a:pt x="174" y="191"/>
                    <a:pt x="191" y="191"/>
                  </a:cubicBezTo>
                  <a:cubicBezTo>
                    <a:pt x="234" y="191"/>
                    <a:pt x="234" y="203"/>
                    <a:pt x="234" y="217"/>
                  </a:cubicBezTo>
                  <a:cubicBezTo>
                    <a:pt x="234" y="220"/>
                    <a:pt x="234" y="227"/>
                    <a:pt x="231" y="244"/>
                  </a:cubicBezTo>
                  <a:cubicBezTo>
                    <a:pt x="229" y="247"/>
                    <a:pt x="229" y="249"/>
                    <a:pt x="229" y="251"/>
                  </a:cubicBezTo>
                  <a:cubicBezTo>
                    <a:pt x="229" y="252"/>
                    <a:pt x="231" y="257"/>
                    <a:pt x="235" y="257"/>
                  </a:cubicBezTo>
                  <a:cubicBezTo>
                    <a:pt x="240" y="257"/>
                    <a:pt x="241" y="254"/>
                    <a:pt x="244" y="246"/>
                  </a:cubicBezTo>
                  <a:cubicBezTo>
                    <a:pt x="254" y="202"/>
                    <a:pt x="264" y="158"/>
                    <a:pt x="273" y="115"/>
                  </a:cubicBezTo>
                  <a:cubicBezTo>
                    <a:pt x="273" y="110"/>
                    <a:pt x="270" y="108"/>
                    <a:pt x="267" y="108"/>
                  </a:cubicBezTo>
                  <a:cubicBezTo>
                    <a:pt x="262" y="108"/>
                    <a:pt x="262" y="112"/>
                    <a:pt x="260" y="118"/>
                  </a:cubicBezTo>
                  <a:cubicBezTo>
                    <a:pt x="248" y="161"/>
                    <a:pt x="240" y="174"/>
                    <a:pt x="192" y="174"/>
                  </a:cubicBezTo>
                  <a:cubicBezTo>
                    <a:pt x="176" y="174"/>
                    <a:pt x="160" y="174"/>
                    <a:pt x="144" y="174"/>
                  </a:cubicBezTo>
                  <a:cubicBezTo>
                    <a:pt x="154" y="129"/>
                    <a:pt x="165" y="83"/>
                    <a:pt x="175" y="38"/>
                  </a:cubicBezTo>
                  <a:cubicBezTo>
                    <a:pt x="179" y="19"/>
                    <a:pt x="179" y="17"/>
                    <a:pt x="203" y="17"/>
                  </a:cubicBezTo>
                  <a:cubicBezTo>
                    <a:pt x="227" y="17"/>
                    <a:pt x="251" y="17"/>
                    <a:pt x="275" y="17"/>
                  </a:cubicBezTo>
                  <a:cubicBezTo>
                    <a:pt x="338" y="17"/>
                    <a:pt x="354" y="33"/>
                    <a:pt x="354" y="78"/>
                  </a:cubicBezTo>
                  <a:cubicBezTo>
                    <a:pt x="354" y="92"/>
                    <a:pt x="354" y="94"/>
                    <a:pt x="351" y="108"/>
                  </a:cubicBezTo>
                  <a:cubicBezTo>
                    <a:pt x="351" y="112"/>
                    <a:pt x="351" y="116"/>
                    <a:pt x="351" y="118"/>
                  </a:cubicBezTo>
                  <a:cubicBezTo>
                    <a:pt x="351" y="120"/>
                    <a:pt x="353" y="126"/>
                    <a:pt x="357" y="126"/>
                  </a:cubicBezTo>
                  <a:cubicBezTo>
                    <a:pt x="363" y="126"/>
                    <a:pt x="363" y="121"/>
                    <a:pt x="364" y="112"/>
                  </a:cubicBezTo>
                  <a:cubicBezTo>
                    <a:pt x="368" y="79"/>
                    <a:pt x="371" y="47"/>
                    <a:pt x="375" y="14"/>
                  </a:cubicBezTo>
                  <a:cubicBezTo>
                    <a:pt x="376" y="0"/>
                    <a:pt x="373" y="0"/>
                    <a:pt x="362" y="0"/>
                  </a:cubicBezTo>
                  <a:cubicBezTo>
                    <a:pt x="274" y="0"/>
                    <a:pt x="187" y="0"/>
                    <a:pt x="100" y="0"/>
                  </a:cubicBezTo>
                  <a:cubicBezTo>
                    <a:pt x="90" y="0"/>
                    <a:pt x="85" y="0"/>
                    <a:pt x="85" y="11"/>
                  </a:cubicBezTo>
                  <a:cubicBezTo>
                    <a:pt x="85" y="17"/>
                    <a:pt x="90" y="17"/>
                    <a:pt x="98" y="17"/>
                  </a:cubicBezTo>
                  <a:cubicBezTo>
                    <a:pt x="118" y="17"/>
                    <a:pt x="132" y="17"/>
                    <a:pt x="132" y="27"/>
                  </a:cubicBezTo>
                  <a:cubicBezTo>
                    <a:pt x="132" y="28"/>
                    <a:pt x="132" y="30"/>
                    <a:pt x="129" y="40"/>
                  </a:cubicBezTo>
                  <a:cubicBezTo>
                    <a:pt x="107" y="139"/>
                    <a:pt x="84" y="238"/>
                    <a:pt x="62" y="337"/>
                  </a:cubicBezTo>
                  <a:cubicBezTo>
                    <a:pt x="57" y="358"/>
                    <a:pt x="56" y="363"/>
                    <a:pt x="15" y="363"/>
                  </a:cubicBezTo>
                  <a:cubicBezTo>
                    <a:pt x="6" y="363"/>
                    <a:pt x="0" y="363"/>
                    <a:pt x="0" y="374"/>
                  </a:cubicBezTo>
                  <a:cubicBezTo>
                    <a:pt x="0" y="380"/>
                    <a:pt x="4" y="380"/>
                    <a:pt x="15" y="380"/>
                  </a:cubicBezTo>
                  <a:cubicBezTo>
                    <a:pt x="104" y="380"/>
                    <a:pt x="193" y="380"/>
                    <a:pt x="282" y="380"/>
                  </a:cubicBezTo>
                  <a:cubicBezTo>
                    <a:pt x="295" y="380"/>
                    <a:pt x="295" y="380"/>
                    <a:pt x="298" y="371"/>
                  </a:cubicBezTo>
                  <a:cubicBezTo>
                    <a:pt x="315" y="330"/>
                    <a:pt x="331" y="290"/>
                    <a:pt x="347" y="2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3" name="Figura a mano libera: forma 224"/>
            <p:cNvSpPr/>
            <p:nvPr/>
          </p:nvSpPr>
          <p:spPr>
            <a:xfrm>
              <a:off x="5716440" y="2505600"/>
              <a:ext cx="46440" cy="223560"/>
            </a:xfrm>
            <a:custGeom>
              <a:avLst/>
              <a:gdLst>
                <a:gd name="textAreaLeft" fmla="*/ 0 w 46440"/>
                <a:gd name="textAreaRight" fmla="*/ 47160 w 46440"/>
                <a:gd name="textAreaTop" fmla="*/ 0 h 223560"/>
                <a:gd name="textAreaBottom" fmla="*/ 224640 h 223560"/>
              </a:gdLst>
              <a:ahLst/>
              <a:rect l="textAreaLeft" t="textAreaTop" r="textAreaRight" b="textAreaBottom"/>
              <a:pathLst>
                <a:path w="121" h="561">
                  <a:moveTo>
                    <a:pt x="121" y="554"/>
                  </a:moveTo>
                  <a:cubicBezTo>
                    <a:pt x="121" y="553"/>
                    <a:pt x="121" y="551"/>
                    <a:pt x="112" y="542"/>
                  </a:cubicBezTo>
                  <a:cubicBezTo>
                    <a:pt x="47" y="471"/>
                    <a:pt x="31" y="366"/>
                    <a:pt x="31" y="279"/>
                  </a:cubicBezTo>
                  <a:cubicBezTo>
                    <a:pt x="31" y="182"/>
                    <a:pt x="50" y="84"/>
                    <a:pt x="114" y="16"/>
                  </a:cubicBezTo>
                  <a:cubicBezTo>
                    <a:pt x="121" y="8"/>
                    <a:pt x="121" y="8"/>
                    <a:pt x="121" y="6"/>
                  </a:cubicBezTo>
                  <a:cubicBezTo>
                    <a:pt x="121" y="1"/>
                    <a:pt x="118" y="0"/>
                    <a:pt x="115" y="0"/>
                  </a:cubicBezTo>
                  <a:cubicBezTo>
                    <a:pt x="111" y="0"/>
                    <a:pt x="64" y="38"/>
                    <a:pt x="33" y="108"/>
                  </a:cubicBezTo>
                  <a:cubicBezTo>
                    <a:pt x="8" y="171"/>
                    <a:pt x="0" y="233"/>
                    <a:pt x="0" y="279"/>
                  </a:cubicBezTo>
                  <a:cubicBezTo>
                    <a:pt x="0" y="324"/>
                    <a:pt x="6" y="391"/>
                    <a:pt x="36" y="455"/>
                  </a:cubicBezTo>
                  <a:cubicBezTo>
                    <a:pt x="67" y="524"/>
                    <a:pt x="111" y="561"/>
                    <a:pt x="115" y="561"/>
                  </a:cubicBezTo>
                  <a:cubicBezTo>
                    <a:pt x="118" y="561"/>
                    <a:pt x="121" y="559"/>
                    <a:pt x="121" y="55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4" name="Figura a mano libera: forma 225"/>
            <p:cNvSpPr/>
            <p:nvPr/>
          </p:nvSpPr>
          <p:spPr>
            <a:xfrm>
              <a:off x="5784120" y="2520720"/>
              <a:ext cx="201960" cy="151920"/>
            </a:xfrm>
            <a:custGeom>
              <a:avLst/>
              <a:gdLst>
                <a:gd name="textAreaLeft" fmla="*/ 0 w 201960"/>
                <a:gd name="textAreaRight" fmla="*/ 202680 w 201960"/>
                <a:gd name="textAreaTop" fmla="*/ 0 h 151920"/>
                <a:gd name="textAreaBottom" fmla="*/ 153000 h 151920"/>
              </a:gdLst>
              <a:ahLst/>
              <a:rect l="textAreaLeft" t="textAreaTop" r="textAreaRight" b="textAreaBottom"/>
              <a:pathLst>
                <a:path w="518" h="382">
                  <a:moveTo>
                    <a:pt x="458" y="43"/>
                  </a:moveTo>
                  <a:cubicBezTo>
                    <a:pt x="462" y="22"/>
                    <a:pt x="462" y="16"/>
                    <a:pt x="502" y="16"/>
                  </a:cubicBezTo>
                  <a:cubicBezTo>
                    <a:pt x="513" y="16"/>
                    <a:pt x="518" y="16"/>
                    <a:pt x="518" y="5"/>
                  </a:cubicBezTo>
                  <a:cubicBezTo>
                    <a:pt x="518" y="0"/>
                    <a:pt x="513" y="0"/>
                    <a:pt x="505" y="0"/>
                  </a:cubicBezTo>
                  <a:cubicBezTo>
                    <a:pt x="482" y="0"/>
                    <a:pt x="459" y="0"/>
                    <a:pt x="436" y="0"/>
                  </a:cubicBezTo>
                  <a:cubicBezTo>
                    <a:pt x="422" y="0"/>
                    <a:pt x="422" y="0"/>
                    <a:pt x="415" y="10"/>
                  </a:cubicBezTo>
                  <a:cubicBezTo>
                    <a:pt x="352" y="116"/>
                    <a:pt x="290" y="223"/>
                    <a:pt x="227" y="329"/>
                  </a:cubicBezTo>
                  <a:cubicBezTo>
                    <a:pt x="214" y="224"/>
                    <a:pt x="200" y="118"/>
                    <a:pt x="187" y="13"/>
                  </a:cubicBezTo>
                  <a:cubicBezTo>
                    <a:pt x="186" y="0"/>
                    <a:pt x="184" y="0"/>
                    <a:pt x="171" y="0"/>
                  </a:cubicBezTo>
                  <a:cubicBezTo>
                    <a:pt x="147" y="0"/>
                    <a:pt x="124" y="0"/>
                    <a:pt x="100" y="0"/>
                  </a:cubicBezTo>
                  <a:cubicBezTo>
                    <a:pt x="90" y="0"/>
                    <a:pt x="84" y="0"/>
                    <a:pt x="84" y="10"/>
                  </a:cubicBezTo>
                  <a:cubicBezTo>
                    <a:pt x="84" y="16"/>
                    <a:pt x="89" y="16"/>
                    <a:pt x="99" y="16"/>
                  </a:cubicBezTo>
                  <a:cubicBezTo>
                    <a:pt x="106" y="16"/>
                    <a:pt x="115" y="18"/>
                    <a:pt x="122" y="18"/>
                  </a:cubicBezTo>
                  <a:cubicBezTo>
                    <a:pt x="130" y="19"/>
                    <a:pt x="133" y="21"/>
                    <a:pt x="133" y="27"/>
                  </a:cubicBezTo>
                  <a:cubicBezTo>
                    <a:pt x="133" y="29"/>
                    <a:pt x="133" y="30"/>
                    <a:pt x="131" y="37"/>
                  </a:cubicBezTo>
                  <a:cubicBezTo>
                    <a:pt x="109" y="132"/>
                    <a:pt x="87" y="228"/>
                    <a:pt x="65" y="323"/>
                  </a:cubicBezTo>
                  <a:cubicBezTo>
                    <a:pt x="61" y="345"/>
                    <a:pt x="52" y="363"/>
                    <a:pt x="9" y="365"/>
                  </a:cubicBezTo>
                  <a:cubicBezTo>
                    <a:pt x="8" y="365"/>
                    <a:pt x="0" y="365"/>
                    <a:pt x="0" y="376"/>
                  </a:cubicBezTo>
                  <a:cubicBezTo>
                    <a:pt x="0" y="381"/>
                    <a:pt x="3" y="382"/>
                    <a:pt x="8" y="382"/>
                  </a:cubicBezTo>
                  <a:cubicBezTo>
                    <a:pt x="24" y="382"/>
                    <a:pt x="42" y="381"/>
                    <a:pt x="59" y="381"/>
                  </a:cubicBezTo>
                  <a:cubicBezTo>
                    <a:pt x="77" y="381"/>
                    <a:pt x="96" y="382"/>
                    <a:pt x="112" y="382"/>
                  </a:cubicBezTo>
                  <a:cubicBezTo>
                    <a:pt x="115" y="382"/>
                    <a:pt x="122" y="382"/>
                    <a:pt x="122" y="371"/>
                  </a:cubicBezTo>
                  <a:cubicBezTo>
                    <a:pt x="122" y="365"/>
                    <a:pt x="117" y="365"/>
                    <a:pt x="112" y="365"/>
                  </a:cubicBezTo>
                  <a:cubicBezTo>
                    <a:pt x="83" y="365"/>
                    <a:pt x="77" y="353"/>
                    <a:pt x="77" y="341"/>
                  </a:cubicBezTo>
                  <a:cubicBezTo>
                    <a:pt x="77" y="336"/>
                    <a:pt x="78" y="334"/>
                    <a:pt x="80" y="328"/>
                  </a:cubicBezTo>
                  <a:cubicBezTo>
                    <a:pt x="103" y="226"/>
                    <a:pt x="127" y="124"/>
                    <a:pt x="150" y="22"/>
                  </a:cubicBezTo>
                  <a:lnTo>
                    <a:pt x="150" y="22"/>
                  </a:lnTo>
                  <a:cubicBezTo>
                    <a:pt x="165" y="138"/>
                    <a:pt x="180" y="254"/>
                    <a:pt x="194" y="369"/>
                  </a:cubicBezTo>
                  <a:cubicBezTo>
                    <a:pt x="196" y="376"/>
                    <a:pt x="196" y="382"/>
                    <a:pt x="202" y="382"/>
                  </a:cubicBezTo>
                  <a:cubicBezTo>
                    <a:pt x="208" y="382"/>
                    <a:pt x="211" y="376"/>
                    <a:pt x="214" y="373"/>
                  </a:cubicBezTo>
                  <a:cubicBezTo>
                    <a:pt x="283" y="254"/>
                    <a:pt x="353" y="136"/>
                    <a:pt x="422" y="18"/>
                  </a:cubicBezTo>
                  <a:lnTo>
                    <a:pt x="422" y="18"/>
                  </a:lnTo>
                  <a:cubicBezTo>
                    <a:pt x="398" y="125"/>
                    <a:pt x="373" y="232"/>
                    <a:pt x="349" y="339"/>
                  </a:cubicBezTo>
                  <a:cubicBezTo>
                    <a:pt x="344" y="360"/>
                    <a:pt x="343" y="365"/>
                    <a:pt x="302" y="365"/>
                  </a:cubicBezTo>
                  <a:cubicBezTo>
                    <a:pt x="293" y="365"/>
                    <a:pt x="287" y="365"/>
                    <a:pt x="287" y="376"/>
                  </a:cubicBezTo>
                  <a:cubicBezTo>
                    <a:pt x="287" y="382"/>
                    <a:pt x="294" y="382"/>
                    <a:pt x="296" y="382"/>
                  </a:cubicBezTo>
                  <a:cubicBezTo>
                    <a:pt x="309" y="382"/>
                    <a:pt x="344" y="381"/>
                    <a:pt x="359" y="381"/>
                  </a:cubicBezTo>
                  <a:cubicBezTo>
                    <a:pt x="381" y="381"/>
                    <a:pt x="403" y="382"/>
                    <a:pt x="424" y="382"/>
                  </a:cubicBezTo>
                  <a:cubicBezTo>
                    <a:pt x="427" y="382"/>
                    <a:pt x="434" y="382"/>
                    <a:pt x="434" y="371"/>
                  </a:cubicBezTo>
                  <a:cubicBezTo>
                    <a:pt x="434" y="365"/>
                    <a:pt x="430" y="365"/>
                    <a:pt x="419" y="365"/>
                  </a:cubicBezTo>
                  <a:cubicBezTo>
                    <a:pt x="400" y="365"/>
                    <a:pt x="386" y="365"/>
                    <a:pt x="386" y="355"/>
                  </a:cubicBezTo>
                  <a:cubicBezTo>
                    <a:pt x="386" y="352"/>
                    <a:pt x="386" y="352"/>
                    <a:pt x="388" y="341"/>
                  </a:cubicBezTo>
                  <a:cubicBezTo>
                    <a:pt x="412" y="241"/>
                    <a:pt x="435" y="142"/>
                    <a:pt x="458" y="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5" name="Figura a mano libera: forma 226"/>
            <p:cNvSpPr/>
            <p:nvPr/>
          </p:nvSpPr>
          <p:spPr>
            <a:xfrm>
              <a:off x="6003360" y="2574720"/>
              <a:ext cx="76680" cy="10116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01160"/>
                <a:gd name="textAreaBottom" fmla="*/ 102240 h 101160"/>
              </a:gdLst>
              <a:ahLst/>
              <a:rect l="textAreaLeft" t="textAreaTop" r="textAreaRight" b="textAreaBottom"/>
              <a:pathLst>
                <a:path w="199" h="255">
                  <a:moveTo>
                    <a:pt x="73" y="119"/>
                  </a:moveTo>
                  <a:cubicBezTo>
                    <a:pt x="87" y="119"/>
                    <a:pt x="125" y="117"/>
                    <a:pt x="152" y="106"/>
                  </a:cubicBezTo>
                  <a:cubicBezTo>
                    <a:pt x="189" y="88"/>
                    <a:pt x="190" y="56"/>
                    <a:pt x="190" y="48"/>
                  </a:cubicBezTo>
                  <a:cubicBezTo>
                    <a:pt x="190" y="23"/>
                    <a:pt x="171" y="0"/>
                    <a:pt x="136" y="0"/>
                  </a:cubicBezTo>
                  <a:cubicBezTo>
                    <a:pt x="78" y="0"/>
                    <a:pt x="0" y="55"/>
                    <a:pt x="0" y="152"/>
                  </a:cubicBezTo>
                  <a:cubicBezTo>
                    <a:pt x="0" y="210"/>
                    <a:pt x="30" y="255"/>
                    <a:pt x="81" y="255"/>
                  </a:cubicBezTo>
                  <a:cubicBezTo>
                    <a:pt x="155" y="255"/>
                    <a:pt x="199" y="195"/>
                    <a:pt x="199" y="189"/>
                  </a:cubicBezTo>
                  <a:cubicBezTo>
                    <a:pt x="199" y="184"/>
                    <a:pt x="195" y="181"/>
                    <a:pt x="192" y="181"/>
                  </a:cubicBezTo>
                  <a:cubicBezTo>
                    <a:pt x="190" y="181"/>
                    <a:pt x="189" y="183"/>
                    <a:pt x="186" y="186"/>
                  </a:cubicBezTo>
                  <a:cubicBezTo>
                    <a:pt x="145" y="242"/>
                    <a:pt x="89" y="242"/>
                    <a:pt x="81" y="242"/>
                  </a:cubicBezTo>
                  <a:cubicBezTo>
                    <a:pt x="42" y="242"/>
                    <a:pt x="37" y="195"/>
                    <a:pt x="37" y="176"/>
                  </a:cubicBezTo>
                  <a:cubicBezTo>
                    <a:pt x="37" y="170"/>
                    <a:pt x="37" y="152"/>
                    <a:pt x="46" y="119"/>
                  </a:cubicBezTo>
                  <a:cubicBezTo>
                    <a:pt x="55" y="119"/>
                    <a:pt x="64" y="119"/>
                    <a:pt x="73" y="119"/>
                  </a:cubicBezTo>
                  <a:moveTo>
                    <a:pt x="49" y="106"/>
                  </a:moveTo>
                  <a:cubicBezTo>
                    <a:pt x="68" y="21"/>
                    <a:pt x="122" y="13"/>
                    <a:pt x="136" y="13"/>
                  </a:cubicBezTo>
                  <a:cubicBezTo>
                    <a:pt x="159" y="13"/>
                    <a:pt x="174" y="29"/>
                    <a:pt x="174" y="48"/>
                  </a:cubicBezTo>
                  <a:cubicBezTo>
                    <a:pt x="174" y="106"/>
                    <a:pt x="90" y="106"/>
                    <a:pt x="70" y="106"/>
                  </a:cubicBezTo>
                  <a:cubicBezTo>
                    <a:pt x="63" y="106"/>
                    <a:pt x="56" y="106"/>
                    <a:pt x="49" y="1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6" name="Figura a mano libera: forma 227"/>
            <p:cNvSpPr/>
            <p:nvPr/>
          </p:nvSpPr>
          <p:spPr>
            <a:xfrm>
              <a:off x="6100200" y="2520720"/>
              <a:ext cx="142560" cy="157320"/>
            </a:xfrm>
            <a:custGeom>
              <a:avLst/>
              <a:gdLst>
                <a:gd name="textAreaLeft" fmla="*/ 0 w 142560"/>
                <a:gd name="textAreaRight" fmla="*/ 143280 w 142560"/>
                <a:gd name="textAreaTop" fmla="*/ 0 h 157320"/>
                <a:gd name="textAreaBottom" fmla="*/ 158400 h 157320"/>
              </a:gdLst>
              <a:ahLst/>
              <a:rect l="textAreaLeft" t="textAreaTop" r="textAreaRight" b="textAreaBottom"/>
              <a:pathLst>
                <a:path w="367" h="395">
                  <a:moveTo>
                    <a:pt x="295" y="64"/>
                  </a:moveTo>
                  <a:cubicBezTo>
                    <a:pt x="320" y="19"/>
                    <a:pt x="343" y="18"/>
                    <a:pt x="362" y="16"/>
                  </a:cubicBezTo>
                  <a:cubicBezTo>
                    <a:pt x="367" y="16"/>
                    <a:pt x="366" y="10"/>
                    <a:pt x="367" y="6"/>
                  </a:cubicBezTo>
                  <a:cubicBezTo>
                    <a:pt x="367" y="2"/>
                    <a:pt x="366" y="0"/>
                    <a:pt x="362" y="0"/>
                  </a:cubicBezTo>
                  <a:cubicBezTo>
                    <a:pt x="348" y="0"/>
                    <a:pt x="332" y="2"/>
                    <a:pt x="319" y="2"/>
                  </a:cubicBezTo>
                  <a:cubicBezTo>
                    <a:pt x="301" y="2"/>
                    <a:pt x="284" y="0"/>
                    <a:pt x="268" y="0"/>
                  </a:cubicBezTo>
                  <a:cubicBezTo>
                    <a:pt x="265" y="0"/>
                    <a:pt x="257" y="0"/>
                    <a:pt x="257" y="10"/>
                  </a:cubicBezTo>
                  <a:cubicBezTo>
                    <a:pt x="257" y="16"/>
                    <a:pt x="263" y="16"/>
                    <a:pt x="266" y="16"/>
                  </a:cubicBezTo>
                  <a:cubicBezTo>
                    <a:pt x="281" y="18"/>
                    <a:pt x="290" y="24"/>
                    <a:pt x="290" y="35"/>
                  </a:cubicBezTo>
                  <a:cubicBezTo>
                    <a:pt x="290" y="43"/>
                    <a:pt x="285" y="49"/>
                    <a:pt x="282" y="56"/>
                  </a:cubicBezTo>
                  <a:cubicBezTo>
                    <a:pt x="229" y="147"/>
                    <a:pt x="176" y="238"/>
                    <a:pt x="123" y="329"/>
                  </a:cubicBezTo>
                  <a:cubicBezTo>
                    <a:pt x="112" y="231"/>
                    <a:pt x="100" y="132"/>
                    <a:pt x="88" y="34"/>
                  </a:cubicBezTo>
                  <a:cubicBezTo>
                    <a:pt x="88" y="24"/>
                    <a:pt x="100" y="16"/>
                    <a:pt x="123" y="16"/>
                  </a:cubicBezTo>
                  <a:cubicBezTo>
                    <a:pt x="131" y="16"/>
                    <a:pt x="137" y="16"/>
                    <a:pt x="137" y="5"/>
                  </a:cubicBezTo>
                  <a:cubicBezTo>
                    <a:pt x="137" y="0"/>
                    <a:pt x="132" y="0"/>
                    <a:pt x="129" y="0"/>
                  </a:cubicBezTo>
                  <a:cubicBezTo>
                    <a:pt x="109" y="0"/>
                    <a:pt x="87" y="2"/>
                    <a:pt x="66" y="2"/>
                  </a:cubicBezTo>
                  <a:cubicBezTo>
                    <a:pt x="56" y="2"/>
                    <a:pt x="46" y="0"/>
                    <a:pt x="37" y="0"/>
                  </a:cubicBezTo>
                  <a:cubicBezTo>
                    <a:pt x="27" y="0"/>
                    <a:pt x="18" y="0"/>
                    <a:pt x="9" y="0"/>
                  </a:cubicBezTo>
                  <a:cubicBezTo>
                    <a:pt x="6" y="0"/>
                    <a:pt x="0" y="0"/>
                    <a:pt x="0" y="10"/>
                  </a:cubicBezTo>
                  <a:cubicBezTo>
                    <a:pt x="0" y="16"/>
                    <a:pt x="4" y="16"/>
                    <a:pt x="13" y="16"/>
                  </a:cubicBezTo>
                  <a:cubicBezTo>
                    <a:pt x="41" y="16"/>
                    <a:pt x="43" y="22"/>
                    <a:pt x="44" y="35"/>
                  </a:cubicBezTo>
                  <a:cubicBezTo>
                    <a:pt x="57" y="151"/>
                    <a:pt x="71" y="267"/>
                    <a:pt x="84" y="382"/>
                  </a:cubicBezTo>
                  <a:cubicBezTo>
                    <a:pt x="85" y="393"/>
                    <a:pt x="88" y="395"/>
                    <a:pt x="94" y="395"/>
                  </a:cubicBezTo>
                  <a:cubicBezTo>
                    <a:pt x="103" y="395"/>
                    <a:pt x="104" y="392"/>
                    <a:pt x="109" y="384"/>
                  </a:cubicBezTo>
                  <a:cubicBezTo>
                    <a:pt x="171" y="277"/>
                    <a:pt x="233" y="171"/>
                    <a:pt x="295" y="6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7" name="Figura a mano libera: forma 228"/>
            <p:cNvSpPr/>
            <p:nvPr/>
          </p:nvSpPr>
          <p:spPr>
            <a:xfrm>
              <a:off x="6262920" y="2505600"/>
              <a:ext cx="46440" cy="223560"/>
            </a:xfrm>
            <a:custGeom>
              <a:avLst/>
              <a:gdLst>
                <a:gd name="textAreaLeft" fmla="*/ 0 w 46440"/>
                <a:gd name="textAreaRight" fmla="*/ 47160 w 46440"/>
                <a:gd name="textAreaTop" fmla="*/ 0 h 223560"/>
                <a:gd name="textAreaBottom" fmla="*/ 224640 h 223560"/>
              </a:gdLst>
              <a:ahLst/>
              <a:rect l="textAreaLeft" t="textAreaTop" r="textAreaRight" b="textAreaBottom"/>
              <a:pathLst>
                <a:path w="121" h="561">
                  <a:moveTo>
                    <a:pt x="121" y="279"/>
                  </a:moveTo>
                  <a:cubicBezTo>
                    <a:pt x="121" y="236"/>
                    <a:pt x="115" y="169"/>
                    <a:pt x="85" y="105"/>
                  </a:cubicBezTo>
                  <a:cubicBezTo>
                    <a:pt x="54" y="36"/>
                    <a:pt x="1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0" y="8"/>
                    <a:pt x="10" y="19"/>
                  </a:cubicBezTo>
                  <a:cubicBezTo>
                    <a:pt x="60" y="73"/>
                    <a:pt x="90" y="163"/>
                    <a:pt x="90" y="279"/>
                  </a:cubicBezTo>
                  <a:cubicBezTo>
                    <a:pt x="90" y="375"/>
                    <a:pt x="71" y="475"/>
                    <a:pt x="7" y="545"/>
                  </a:cubicBezTo>
                  <a:cubicBezTo>
                    <a:pt x="0" y="551"/>
                    <a:pt x="0" y="553"/>
                    <a:pt x="0" y="554"/>
                  </a:cubicBezTo>
                  <a:cubicBezTo>
                    <a:pt x="0" y="558"/>
                    <a:pt x="3" y="561"/>
                    <a:pt x="6" y="561"/>
                  </a:cubicBezTo>
                  <a:cubicBezTo>
                    <a:pt x="10" y="561"/>
                    <a:pt x="57" y="522"/>
                    <a:pt x="88" y="451"/>
                  </a:cubicBezTo>
                  <a:cubicBezTo>
                    <a:pt x="113" y="390"/>
                    <a:pt x="121" y="327"/>
                    <a:pt x="121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78" name="Gruppo 230"/>
          <p:cNvGrpSpPr/>
          <p:nvPr/>
        </p:nvGrpSpPr>
        <p:grpSpPr>
          <a:xfrm>
            <a:off x="3880800" y="1326600"/>
            <a:ext cx="243720" cy="211320"/>
            <a:chOff x="3880800" y="1326600"/>
            <a:chExt cx="243720" cy="211320"/>
          </a:xfrm>
        </p:grpSpPr>
        <p:sp>
          <p:nvSpPr>
            <p:cNvPr id="179" name="Figura a mano libera: forma 231"/>
            <p:cNvSpPr/>
            <p:nvPr/>
          </p:nvSpPr>
          <p:spPr>
            <a:xfrm>
              <a:off x="3894840" y="1341000"/>
              <a:ext cx="215640" cy="182520"/>
            </a:xfrm>
            <a:custGeom>
              <a:avLst/>
              <a:gdLst>
                <a:gd name="textAreaLeft" fmla="*/ 0 w 215640"/>
                <a:gd name="textAreaRight" fmla="*/ 216360 w 215640"/>
                <a:gd name="textAreaTop" fmla="*/ 0 h 182520"/>
                <a:gd name="textAreaBottom" fmla="*/ 183240 h 182520"/>
              </a:gdLst>
              <a:ahLst/>
              <a:rect l="textAreaLeft" t="textAreaTop" r="textAreaRight" b="textAreaBottom"/>
              <a:pathLst>
                <a:path w="601" h="509">
                  <a:moveTo>
                    <a:pt x="0" y="0"/>
                  </a:moveTo>
                  <a:cubicBezTo>
                    <a:pt x="200" y="0"/>
                    <a:pt x="401" y="0"/>
                    <a:pt x="601" y="0"/>
                  </a:cubicBezTo>
                  <a:cubicBezTo>
                    <a:pt x="601" y="170"/>
                    <a:pt x="601" y="339"/>
                    <a:pt x="601" y="509"/>
                  </a:cubicBezTo>
                  <a:cubicBezTo>
                    <a:pt x="401" y="509"/>
                    <a:pt x="200" y="509"/>
                    <a:pt x="0" y="509"/>
                  </a:cubicBezTo>
                  <a:cubicBezTo>
                    <a:pt x="0" y="339"/>
                    <a:pt x="0" y="17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0" name="Figura a mano libera: forma 232"/>
            <p:cNvSpPr/>
            <p:nvPr/>
          </p:nvSpPr>
          <p:spPr>
            <a:xfrm>
              <a:off x="3880800" y="1326600"/>
              <a:ext cx="150480" cy="10440"/>
            </a:xfrm>
            <a:custGeom>
              <a:avLst/>
              <a:gdLst>
                <a:gd name="textAreaLeft" fmla="*/ 0 w 150480"/>
                <a:gd name="textAreaRight" fmla="*/ 151200 w 150480"/>
                <a:gd name="textAreaTop" fmla="*/ 0 h 10440"/>
                <a:gd name="textAreaBottom" fmla="*/ 11160 h 10440"/>
              </a:gdLst>
              <a:ahLst/>
              <a:rect l="textAreaLeft" t="textAreaTop" r="textAreaRight" b="textAreaBottom"/>
              <a:pathLst>
                <a:path w="420" h="31">
                  <a:moveTo>
                    <a:pt x="0" y="0"/>
                  </a:moveTo>
                  <a:cubicBezTo>
                    <a:pt x="140" y="0"/>
                    <a:pt x="280" y="0"/>
                    <a:pt x="420" y="0"/>
                  </a:cubicBezTo>
                  <a:cubicBezTo>
                    <a:pt x="420" y="10"/>
                    <a:pt x="420" y="21"/>
                    <a:pt x="420" y="31"/>
                  </a:cubicBezTo>
                  <a:cubicBezTo>
                    <a:pt x="280" y="31"/>
                    <a:pt x="140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1" name="Figura a mano libera: forma 233"/>
            <p:cNvSpPr/>
            <p:nvPr/>
          </p:nvSpPr>
          <p:spPr>
            <a:xfrm>
              <a:off x="3895560" y="1368720"/>
              <a:ext cx="126360" cy="124560"/>
            </a:xfrm>
            <a:custGeom>
              <a:avLst/>
              <a:gdLst>
                <a:gd name="textAreaLeft" fmla="*/ 0 w 126360"/>
                <a:gd name="textAreaRight" fmla="*/ 127080 w 126360"/>
                <a:gd name="textAreaTop" fmla="*/ 0 h 124560"/>
                <a:gd name="textAreaBottom" fmla="*/ 125280 h 124560"/>
              </a:gdLst>
              <a:ahLst/>
              <a:rect l="textAreaLeft" t="textAreaTop" r="textAreaRight" b="textAreaBottom"/>
              <a:pathLst>
                <a:path w="353" h="348">
                  <a:moveTo>
                    <a:pt x="128" y="9"/>
                  </a:moveTo>
                  <a:cubicBezTo>
                    <a:pt x="125" y="6"/>
                    <a:pt x="128" y="0"/>
                    <a:pt x="118" y="0"/>
                  </a:cubicBezTo>
                  <a:cubicBezTo>
                    <a:pt x="100" y="0"/>
                    <a:pt x="45" y="7"/>
                    <a:pt x="25" y="9"/>
                  </a:cubicBezTo>
                  <a:cubicBezTo>
                    <a:pt x="19" y="9"/>
                    <a:pt x="13" y="9"/>
                    <a:pt x="13" y="25"/>
                  </a:cubicBezTo>
                  <a:cubicBezTo>
                    <a:pt x="13" y="34"/>
                    <a:pt x="19" y="34"/>
                    <a:pt x="30" y="34"/>
                  </a:cubicBezTo>
                  <a:cubicBezTo>
                    <a:pt x="66" y="34"/>
                    <a:pt x="66" y="38"/>
                    <a:pt x="66" y="47"/>
                  </a:cubicBezTo>
                  <a:cubicBezTo>
                    <a:pt x="66" y="52"/>
                    <a:pt x="58" y="90"/>
                    <a:pt x="53" y="110"/>
                  </a:cubicBezTo>
                  <a:cubicBezTo>
                    <a:pt x="38" y="175"/>
                    <a:pt x="22" y="239"/>
                    <a:pt x="6" y="303"/>
                  </a:cubicBezTo>
                  <a:cubicBezTo>
                    <a:pt x="4" y="315"/>
                    <a:pt x="0" y="337"/>
                    <a:pt x="0" y="339"/>
                  </a:cubicBezTo>
                  <a:cubicBezTo>
                    <a:pt x="0" y="348"/>
                    <a:pt x="6" y="348"/>
                    <a:pt x="10" y="348"/>
                  </a:cubicBezTo>
                  <a:cubicBezTo>
                    <a:pt x="14" y="348"/>
                    <a:pt x="18" y="348"/>
                    <a:pt x="21" y="348"/>
                  </a:cubicBezTo>
                  <a:cubicBezTo>
                    <a:pt x="75" y="339"/>
                    <a:pt x="156" y="308"/>
                    <a:pt x="233" y="231"/>
                  </a:cubicBezTo>
                  <a:cubicBezTo>
                    <a:pt x="332" y="135"/>
                    <a:pt x="353" y="29"/>
                    <a:pt x="353" y="22"/>
                  </a:cubicBezTo>
                  <a:cubicBezTo>
                    <a:pt x="353" y="9"/>
                    <a:pt x="345" y="0"/>
                    <a:pt x="332" y="0"/>
                  </a:cubicBezTo>
                  <a:cubicBezTo>
                    <a:pt x="325" y="0"/>
                    <a:pt x="308" y="2"/>
                    <a:pt x="302" y="27"/>
                  </a:cubicBezTo>
                  <a:cubicBezTo>
                    <a:pt x="252" y="204"/>
                    <a:pt x="139" y="292"/>
                    <a:pt x="53" y="321"/>
                  </a:cubicBezTo>
                  <a:cubicBezTo>
                    <a:pt x="78" y="217"/>
                    <a:pt x="103" y="113"/>
                    <a:pt x="128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2" name="Figura a mano libera: forma 234"/>
            <p:cNvSpPr/>
            <p:nvPr/>
          </p:nvSpPr>
          <p:spPr>
            <a:xfrm>
              <a:off x="4044240" y="1448640"/>
              <a:ext cx="80280" cy="89280"/>
            </a:xfrm>
            <a:custGeom>
              <a:avLst/>
              <a:gdLst>
                <a:gd name="textAreaLeft" fmla="*/ 0 w 80280"/>
                <a:gd name="textAreaRight" fmla="*/ 81000 w 80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225" h="250">
                  <a:moveTo>
                    <a:pt x="81" y="120"/>
                  </a:moveTo>
                  <a:cubicBezTo>
                    <a:pt x="96" y="120"/>
                    <a:pt x="139" y="117"/>
                    <a:pt x="167" y="106"/>
                  </a:cubicBezTo>
                  <a:cubicBezTo>
                    <a:pt x="206" y="93"/>
                    <a:pt x="214" y="66"/>
                    <a:pt x="214" y="50"/>
                  </a:cubicBezTo>
                  <a:cubicBezTo>
                    <a:pt x="214" y="18"/>
                    <a:pt x="184" y="0"/>
                    <a:pt x="148" y="0"/>
                  </a:cubicBezTo>
                  <a:cubicBezTo>
                    <a:pt x="86" y="0"/>
                    <a:pt x="0" y="52"/>
                    <a:pt x="0" y="147"/>
                  </a:cubicBezTo>
                  <a:cubicBezTo>
                    <a:pt x="0" y="203"/>
                    <a:pt x="32" y="250"/>
                    <a:pt x="94" y="250"/>
                  </a:cubicBezTo>
                  <a:cubicBezTo>
                    <a:pt x="184" y="250"/>
                    <a:pt x="225" y="196"/>
                    <a:pt x="225" y="187"/>
                  </a:cubicBezTo>
                  <a:cubicBezTo>
                    <a:pt x="225" y="185"/>
                    <a:pt x="221" y="178"/>
                    <a:pt x="216" y="178"/>
                  </a:cubicBezTo>
                  <a:cubicBezTo>
                    <a:pt x="212" y="178"/>
                    <a:pt x="212" y="180"/>
                    <a:pt x="208" y="185"/>
                  </a:cubicBezTo>
                  <a:cubicBezTo>
                    <a:pt x="167" y="234"/>
                    <a:pt x="105" y="234"/>
                    <a:pt x="96" y="234"/>
                  </a:cubicBezTo>
                  <a:cubicBezTo>
                    <a:pt x="64" y="234"/>
                    <a:pt x="43" y="212"/>
                    <a:pt x="43" y="167"/>
                  </a:cubicBezTo>
                  <a:cubicBezTo>
                    <a:pt x="43" y="160"/>
                    <a:pt x="43" y="149"/>
                    <a:pt x="49" y="120"/>
                  </a:cubicBezTo>
                  <a:cubicBezTo>
                    <a:pt x="60" y="120"/>
                    <a:pt x="71" y="120"/>
                    <a:pt x="81" y="120"/>
                  </a:cubicBezTo>
                  <a:moveTo>
                    <a:pt x="54" y="104"/>
                  </a:moveTo>
                  <a:cubicBezTo>
                    <a:pt x="75" y="23"/>
                    <a:pt x="133" y="16"/>
                    <a:pt x="148" y="16"/>
                  </a:cubicBezTo>
                  <a:cubicBezTo>
                    <a:pt x="171" y="16"/>
                    <a:pt x="191" y="30"/>
                    <a:pt x="191" y="50"/>
                  </a:cubicBezTo>
                  <a:cubicBezTo>
                    <a:pt x="191" y="104"/>
                    <a:pt x="103" y="104"/>
                    <a:pt x="79" y="104"/>
                  </a:cubicBezTo>
                  <a:cubicBezTo>
                    <a:pt x="71" y="104"/>
                    <a:pt x="62" y="104"/>
                    <a:pt x="54" y="1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183" name="Immagine 9" descr="Immagine che contiene testo, diagramma, linea, schermata&#10;&#10;Descrizione generata automaticamente"/>
          <p:cNvPicPr/>
          <p:nvPr/>
        </p:nvPicPr>
        <p:blipFill>
          <a:blip r:embed="rId2"/>
          <a:stretch/>
        </p:blipFill>
        <p:spPr>
          <a:xfrm>
            <a:off x="6680520" y="1391760"/>
            <a:ext cx="5509080" cy="479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Figura a mano libera: forma 12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675" name="Picture 6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676" name="Figura a mano libera: forma 13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677" name="CasellaDiTesto 48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33CE8AF6-311E-452E-B197-F4478913C036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CasellaDiTesto 49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BC0EFA68-7DEB-4932-B669-811CE57067B1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CasellaDiTesto 51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Supervised Learning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Rettangolo 312"/>
          <p:cNvSpPr/>
          <p:nvPr/>
        </p:nvSpPr>
        <p:spPr>
          <a:xfrm>
            <a:off x="431280" y="5090400"/>
            <a:ext cx="585360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i="1" lang="it-IT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Boosted Decision Trees (BDT)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Rettangolo 313"/>
          <p:cNvSpPr/>
          <p:nvPr/>
        </p:nvSpPr>
        <p:spPr>
          <a:xfrm>
            <a:off x="6995880" y="5118480"/>
            <a:ext cx="4611600" cy="5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i="1" lang="it-IT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i="1" lang="it-IT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Neural Networks (NN)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CasellaDiTesto 50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CasellaDiTesto 315"/>
          <p:cNvSpPr/>
          <p:nvPr/>
        </p:nvSpPr>
        <p:spPr>
          <a:xfrm>
            <a:off x="452880" y="4433040"/>
            <a:ext cx="111355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Analisi di due differenti algoritmi di Machine Learning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CasellaDiTesto 316"/>
          <p:cNvSpPr/>
          <p:nvPr/>
        </p:nvSpPr>
        <p:spPr>
          <a:xfrm>
            <a:off x="7476480" y="2662920"/>
            <a:ext cx="420084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Dati che sono stati classificati in base a specifiche categorie o classi. L'algoritmo viene addestrato su questo set di dati e impara a riconoscere e prevedere le etichette corrispondenti a nuovi dati.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Connettore diritto 317"/>
          <p:cNvSpPr/>
          <p:nvPr/>
        </p:nvSpPr>
        <p:spPr>
          <a:xfrm>
            <a:off x="6220440" y="2918160"/>
            <a:ext cx="49572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6" name="CasellaDiTesto 318"/>
          <p:cNvSpPr/>
          <p:nvPr/>
        </p:nvSpPr>
        <p:spPr>
          <a:xfrm>
            <a:off x="457200" y="1009800"/>
            <a:ext cx="5714280" cy="110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Il </a:t>
            </a:r>
            <a:r>
              <a:rPr b="1" i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Machine Learning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ramo dell'intelligenza artificiale dedicato allo sviluppo di algoritmi e modelli statistici che consentono ai computer di apprendere autonomamente dai dati, senza la necessità di una programmazione esplicita.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CasellaDiTesto 319"/>
          <p:cNvSpPr/>
          <p:nvPr/>
        </p:nvSpPr>
        <p:spPr>
          <a:xfrm>
            <a:off x="486000" y="2648160"/>
            <a:ext cx="578088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Supervised Learning: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L'apprendimento avviene grazie a dati etichettati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Figura a mano libera: forma 10"/>
          <p:cNvSpPr/>
          <p:nvPr/>
        </p:nvSpPr>
        <p:spPr>
          <a:xfrm>
            <a:off x="-7560" y="-55440"/>
            <a:ext cx="12189240" cy="685656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689" name="Picture 5" descr="SigilloLogoLAST_WhiteOK"/>
          <p:cNvPicPr/>
          <p:nvPr/>
        </p:nvPicPr>
        <p:blipFill>
          <a:blip r:embed="rId1"/>
          <a:stretch/>
        </p:blipFill>
        <p:spPr>
          <a:xfrm>
            <a:off x="155880" y="18936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690" name="Figura a mano libera: forma 11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691" name="CasellaDiTesto 19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E510180D-1F14-4D45-B4BE-E937BF7EAB24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CasellaDiTesto 40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11AEF331-B405-4623-9201-A51410ECB566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CasellaDiTesto 41"/>
          <p:cNvSpPr/>
          <p:nvPr/>
        </p:nvSpPr>
        <p:spPr>
          <a:xfrm>
            <a:off x="5253120" y="6118560"/>
            <a:ext cx="3096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694" name="CasellaDiTesto 42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CasellaDiTesto 43"/>
          <p:cNvSpPr/>
          <p:nvPr/>
        </p:nvSpPr>
        <p:spPr>
          <a:xfrm>
            <a:off x="2773440" y="2860560"/>
            <a:ext cx="89186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it-IT" sz="4800" spc="-1" strike="noStrike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Supervised Learning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CasellaDiTesto 44"/>
          <p:cNvSpPr/>
          <p:nvPr/>
        </p:nvSpPr>
        <p:spPr>
          <a:xfrm>
            <a:off x="320400" y="1418400"/>
            <a:ext cx="5798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5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Machine Learning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CasellaDiTesto 45"/>
          <p:cNvSpPr/>
          <p:nvPr/>
        </p:nvSpPr>
        <p:spPr>
          <a:xfrm>
            <a:off x="2773440" y="3805920"/>
            <a:ext cx="89186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it-IT" sz="4800" spc="-1" strike="noStrike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Boosted Decision Trees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CasellaDiTesto 46"/>
          <p:cNvSpPr/>
          <p:nvPr/>
        </p:nvSpPr>
        <p:spPr>
          <a:xfrm>
            <a:off x="2773440" y="4823280"/>
            <a:ext cx="89186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it-IT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Neural Networks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Figura a mano libera: forma 58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00" name="Picture 29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701" name="Figura a mano libera: forma 59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02" name="CasellaDiTesto 47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0F41878B-2BA6-492C-8D8B-1BF5520377CF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CasellaDiTesto 76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402262AC-68D5-4292-91F9-7A346480BA63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CasellaDiTesto 158"/>
          <p:cNvSpPr/>
          <p:nvPr/>
        </p:nvSpPr>
        <p:spPr>
          <a:xfrm>
            <a:off x="6035040" y="97920"/>
            <a:ext cx="5236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Neural Networks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CasellaDiTesto 159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6" name="Immagine 2" descr=""/>
          <p:cNvPicPr/>
          <p:nvPr/>
        </p:nvPicPr>
        <p:blipFill>
          <a:blip r:embed="rId2"/>
          <a:stretch/>
        </p:blipFill>
        <p:spPr>
          <a:xfrm>
            <a:off x="6578640" y="1000080"/>
            <a:ext cx="4935960" cy="3209760"/>
          </a:xfrm>
          <a:prstGeom prst="rect">
            <a:avLst/>
          </a:prstGeom>
          <a:ln w="0">
            <a:noFill/>
          </a:ln>
        </p:spPr>
      </p:pic>
      <p:sp>
        <p:nvSpPr>
          <p:cNvPr id="707" name="CasellaDiTesto 160"/>
          <p:cNvSpPr/>
          <p:nvPr/>
        </p:nvSpPr>
        <p:spPr>
          <a:xfrm>
            <a:off x="213840" y="1192680"/>
            <a:ext cx="5972400" cy="110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Introduzione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Modelli computazionali ispirati al funzionamento del cervello umano.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Composte da unità di calcolo, i "neuroni", organizzate in strati.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CasellaDiTesto 161"/>
          <p:cNvSpPr/>
          <p:nvPr/>
        </p:nvSpPr>
        <p:spPr>
          <a:xfrm>
            <a:off x="373680" y="4629240"/>
            <a:ext cx="5589720" cy="110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Processo di Apprendimento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la rete adatta i pesi delle connessioni tra i neuroni per minimizzare l'errore tra l'output prodotto e l'output desiderato.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Questo processo è chiamato "</a:t>
            </a:r>
            <a:r>
              <a:rPr b="0" i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backpropagation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CasellaDiTesto 162"/>
          <p:cNvSpPr/>
          <p:nvPr/>
        </p:nvSpPr>
        <p:spPr>
          <a:xfrm>
            <a:off x="6809760" y="4673880"/>
            <a:ext cx="4610520" cy="110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Applicazione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Una volta addestrata, la rete neurale può essere utilizzata per prevedere l'output per nuovi input, basandosi su ciò che ha imparato dai dati di addestramento.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CasellaDiTesto 163"/>
          <p:cNvSpPr/>
          <p:nvPr/>
        </p:nvSpPr>
        <p:spPr>
          <a:xfrm>
            <a:off x="418320" y="2572920"/>
            <a:ext cx="5482800" cy="16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Struttura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"</a:t>
            </a:r>
            <a:r>
              <a:rPr b="0" i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input layer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",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uno o più "</a:t>
            </a:r>
            <a:r>
              <a:rPr b="0" i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hidden layer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"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"</a:t>
            </a:r>
            <a:r>
              <a:rPr b="0" i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output layer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Ogni layer è composto da neuroni che ricevono input, eseguono calcoli e inviano l'output al prossimo strato.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Figura a mano libera: forma 38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12" name="Picture 19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713" name="Figura a mano libera: forma 39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14" name="CasellaDiTesto 113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285257CA-C3F0-4A88-9F7A-E3FCA67E0F2D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CasellaDiTesto 114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E61F5DAF-E11B-4118-AA79-B7A0232D8A35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CasellaDiTesto 115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NN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CasellaDiTesto 116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CasellaDiTesto 602"/>
          <p:cNvSpPr/>
          <p:nvPr/>
        </p:nvSpPr>
        <p:spPr>
          <a:xfrm>
            <a:off x="1450800" y="1955880"/>
            <a:ext cx="9240120" cy="33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 struttura delle rete: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Ogni hidden layer contiene 64 neuroni e utilizza la funzione di attivazione </a:t>
            </a:r>
            <a:r>
              <a:rPr b="0" i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Rectified Linear Unit (ReLU)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definita come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L'addestramento: 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GPU compatibile con CUDA per sfruttare l'accelerazione hardware, utilizzando una macchina virtuale su CloudVeneto dotata di NVIDIA T4 Tensor Core GPU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Cross-Entropy Loss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come loss funcion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9" name="Gruppo 603"/>
          <p:cNvGrpSpPr/>
          <p:nvPr/>
        </p:nvGrpSpPr>
        <p:grpSpPr>
          <a:xfrm>
            <a:off x="3953880" y="3680280"/>
            <a:ext cx="2116800" cy="223200"/>
            <a:chOff x="3953880" y="3680280"/>
            <a:chExt cx="2116800" cy="223200"/>
          </a:xfrm>
        </p:grpSpPr>
        <p:sp>
          <p:nvSpPr>
            <p:cNvPr id="720" name="Figura a mano libera: forma 604"/>
            <p:cNvSpPr/>
            <p:nvPr/>
          </p:nvSpPr>
          <p:spPr>
            <a:xfrm>
              <a:off x="3956400" y="3691800"/>
              <a:ext cx="2102760" cy="200160"/>
            </a:xfrm>
            <a:custGeom>
              <a:avLst/>
              <a:gdLst>
                <a:gd name="textAreaLeft" fmla="*/ 0 w 2102760"/>
                <a:gd name="textAreaRight" fmla="*/ 2103480 w 2102760"/>
                <a:gd name="textAreaTop" fmla="*/ 0 h 200160"/>
                <a:gd name="textAreaBottom" fmla="*/ 200880 h 200160"/>
              </a:gdLst>
              <a:ahLst/>
              <a:rect l="textAreaLeft" t="textAreaTop" r="textAreaRight" b="textAreaBottom"/>
              <a:pathLst>
                <a:path w="5843" h="558">
                  <a:moveTo>
                    <a:pt x="0" y="0"/>
                  </a:moveTo>
                  <a:cubicBezTo>
                    <a:pt x="1948" y="0"/>
                    <a:pt x="3895" y="0"/>
                    <a:pt x="5843" y="0"/>
                  </a:cubicBezTo>
                  <a:cubicBezTo>
                    <a:pt x="5843" y="186"/>
                    <a:pt x="5843" y="372"/>
                    <a:pt x="5843" y="558"/>
                  </a:cubicBezTo>
                  <a:cubicBezTo>
                    <a:pt x="3895" y="558"/>
                    <a:pt x="1948" y="558"/>
                    <a:pt x="0" y="558"/>
                  </a:cubicBezTo>
                  <a:cubicBezTo>
                    <a:pt x="0" y="372"/>
                    <a:pt x="0" y="18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1" name="Figura a mano libera: forma 605"/>
            <p:cNvSpPr/>
            <p:nvPr/>
          </p:nvSpPr>
          <p:spPr>
            <a:xfrm>
              <a:off x="3953880" y="3695040"/>
              <a:ext cx="160200" cy="157320"/>
            </a:xfrm>
            <a:custGeom>
              <a:avLst/>
              <a:gdLst>
                <a:gd name="textAreaLeft" fmla="*/ 0 w 160200"/>
                <a:gd name="textAreaRight" fmla="*/ 160920 w 160200"/>
                <a:gd name="textAreaTop" fmla="*/ 0 h 157320"/>
                <a:gd name="textAreaBottom" fmla="*/ 158040 h 157320"/>
              </a:gdLst>
              <a:ahLst/>
              <a:rect l="textAreaLeft" t="textAreaTop" r="textAreaRight" b="textAreaBottom"/>
              <a:pathLst>
                <a:path w="447" h="439">
                  <a:moveTo>
                    <a:pt x="210" y="44"/>
                  </a:moveTo>
                  <a:cubicBezTo>
                    <a:pt x="214" y="28"/>
                    <a:pt x="215" y="23"/>
                    <a:pt x="228" y="21"/>
                  </a:cubicBezTo>
                  <a:cubicBezTo>
                    <a:pt x="233" y="20"/>
                    <a:pt x="253" y="20"/>
                    <a:pt x="265" y="20"/>
                  </a:cubicBezTo>
                  <a:cubicBezTo>
                    <a:pt x="310" y="20"/>
                    <a:pt x="379" y="20"/>
                    <a:pt x="379" y="82"/>
                  </a:cubicBezTo>
                  <a:cubicBezTo>
                    <a:pt x="379" y="103"/>
                    <a:pt x="369" y="146"/>
                    <a:pt x="345" y="171"/>
                  </a:cubicBezTo>
                  <a:cubicBezTo>
                    <a:pt x="329" y="187"/>
                    <a:pt x="296" y="206"/>
                    <a:pt x="239" y="206"/>
                  </a:cubicBezTo>
                  <a:cubicBezTo>
                    <a:pt x="215" y="206"/>
                    <a:pt x="192" y="206"/>
                    <a:pt x="169" y="206"/>
                  </a:cubicBezTo>
                  <a:cubicBezTo>
                    <a:pt x="183" y="152"/>
                    <a:pt x="196" y="98"/>
                    <a:pt x="210" y="44"/>
                  </a:cubicBezTo>
                  <a:moveTo>
                    <a:pt x="299" y="213"/>
                  </a:moveTo>
                  <a:cubicBezTo>
                    <a:pt x="363" y="201"/>
                    <a:pt x="438" y="156"/>
                    <a:pt x="438" y="94"/>
                  </a:cubicBezTo>
                  <a:cubicBezTo>
                    <a:pt x="438" y="41"/>
                    <a:pt x="381" y="0"/>
                    <a:pt x="299" y="0"/>
                  </a:cubicBezTo>
                  <a:cubicBezTo>
                    <a:pt x="240" y="0"/>
                    <a:pt x="180" y="0"/>
                    <a:pt x="121" y="0"/>
                  </a:cubicBezTo>
                  <a:cubicBezTo>
                    <a:pt x="109" y="0"/>
                    <a:pt x="103" y="0"/>
                    <a:pt x="103" y="12"/>
                  </a:cubicBezTo>
                  <a:cubicBezTo>
                    <a:pt x="103" y="20"/>
                    <a:pt x="109" y="20"/>
                    <a:pt x="121" y="20"/>
                  </a:cubicBezTo>
                  <a:cubicBezTo>
                    <a:pt x="129" y="20"/>
                    <a:pt x="134" y="20"/>
                    <a:pt x="144" y="21"/>
                  </a:cubicBezTo>
                  <a:cubicBezTo>
                    <a:pt x="155" y="23"/>
                    <a:pt x="160" y="23"/>
                    <a:pt x="160" y="32"/>
                  </a:cubicBezTo>
                  <a:cubicBezTo>
                    <a:pt x="160" y="34"/>
                    <a:pt x="160" y="36"/>
                    <a:pt x="158" y="43"/>
                  </a:cubicBezTo>
                  <a:cubicBezTo>
                    <a:pt x="131" y="154"/>
                    <a:pt x="103" y="265"/>
                    <a:pt x="75" y="377"/>
                  </a:cubicBezTo>
                  <a:cubicBezTo>
                    <a:pt x="68" y="402"/>
                    <a:pt x="68" y="407"/>
                    <a:pt x="18" y="407"/>
                  </a:cubicBezTo>
                  <a:cubicBezTo>
                    <a:pt x="7" y="407"/>
                    <a:pt x="0" y="407"/>
                    <a:pt x="0" y="419"/>
                  </a:cubicBezTo>
                  <a:cubicBezTo>
                    <a:pt x="0" y="427"/>
                    <a:pt x="6" y="424"/>
                    <a:pt x="9" y="427"/>
                  </a:cubicBezTo>
                  <a:cubicBezTo>
                    <a:pt x="27" y="427"/>
                    <a:pt x="72" y="423"/>
                    <a:pt x="89" y="423"/>
                  </a:cubicBezTo>
                  <a:cubicBezTo>
                    <a:pt x="106" y="423"/>
                    <a:pt x="150" y="427"/>
                    <a:pt x="167" y="427"/>
                  </a:cubicBezTo>
                  <a:cubicBezTo>
                    <a:pt x="173" y="427"/>
                    <a:pt x="180" y="427"/>
                    <a:pt x="180" y="412"/>
                  </a:cubicBezTo>
                  <a:cubicBezTo>
                    <a:pt x="180" y="407"/>
                    <a:pt x="174" y="407"/>
                    <a:pt x="162" y="407"/>
                  </a:cubicBezTo>
                  <a:cubicBezTo>
                    <a:pt x="139" y="407"/>
                    <a:pt x="123" y="407"/>
                    <a:pt x="123" y="395"/>
                  </a:cubicBezTo>
                  <a:cubicBezTo>
                    <a:pt x="123" y="391"/>
                    <a:pt x="123" y="387"/>
                    <a:pt x="125" y="384"/>
                  </a:cubicBezTo>
                  <a:cubicBezTo>
                    <a:pt x="138" y="329"/>
                    <a:pt x="152" y="275"/>
                    <a:pt x="166" y="220"/>
                  </a:cubicBezTo>
                  <a:cubicBezTo>
                    <a:pt x="190" y="220"/>
                    <a:pt x="215" y="220"/>
                    <a:pt x="240" y="220"/>
                  </a:cubicBezTo>
                  <a:cubicBezTo>
                    <a:pt x="297" y="220"/>
                    <a:pt x="308" y="254"/>
                    <a:pt x="308" y="275"/>
                  </a:cubicBezTo>
                  <a:cubicBezTo>
                    <a:pt x="308" y="286"/>
                    <a:pt x="303" y="306"/>
                    <a:pt x="299" y="320"/>
                  </a:cubicBezTo>
                  <a:cubicBezTo>
                    <a:pt x="296" y="336"/>
                    <a:pt x="288" y="359"/>
                    <a:pt x="288" y="371"/>
                  </a:cubicBezTo>
                  <a:cubicBezTo>
                    <a:pt x="288" y="439"/>
                    <a:pt x="365" y="439"/>
                    <a:pt x="372" y="439"/>
                  </a:cubicBezTo>
                  <a:cubicBezTo>
                    <a:pt x="425" y="439"/>
                    <a:pt x="447" y="377"/>
                    <a:pt x="447" y="368"/>
                  </a:cubicBezTo>
                  <a:cubicBezTo>
                    <a:pt x="447" y="361"/>
                    <a:pt x="442" y="363"/>
                    <a:pt x="440" y="361"/>
                  </a:cubicBezTo>
                  <a:cubicBezTo>
                    <a:pt x="434" y="361"/>
                    <a:pt x="433" y="364"/>
                    <a:pt x="433" y="370"/>
                  </a:cubicBezTo>
                  <a:cubicBezTo>
                    <a:pt x="417" y="416"/>
                    <a:pt x="390" y="427"/>
                    <a:pt x="376" y="427"/>
                  </a:cubicBezTo>
                  <a:cubicBezTo>
                    <a:pt x="354" y="427"/>
                    <a:pt x="349" y="412"/>
                    <a:pt x="349" y="387"/>
                  </a:cubicBezTo>
                  <a:cubicBezTo>
                    <a:pt x="349" y="368"/>
                    <a:pt x="354" y="336"/>
                    <a:pt x="356" y="316"/>
                  </a:cubicBezTo>
                  <a:cubicBezTo>
                    <a:pt x="358" y="307"/>
                    <a:pt x="358" y="297"/>
                    <a:pt x="358" y="288"/>
                  </a:cubicBezTo>
                  <a:cubicBezTo>
                    <a:pt x="358" y="240"/>
                    <a:pt x="317" y="220"/>
                    <a:pt x="299" y="2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2" name="Figura a mano libera: forma 606"/>
            <p:cNvSpPr/>
            <p:nvPr/>
          </p:nvSpPr>
          <p:spPr>
            <a:xfrm>
              <a:off x="4128120" y="3749400"/>
              <a:ext cx="85680" cy="100440"/>
            </a:xfrm>
            <a:custGeom>
              <a:avLst/>
              <a:gdLst>
                <a:gd name="textAreaLeft" fmla="*/ 0 w 85680"/>
                <a:gd name="textAreaRight" fmla="*/ 86400 w 85680"/>
                <a:gd name="textAreaTop" fmla="*/ 0 h 100440"/>
                <a:gd name="textAreaBottom" fmla="*/ 101160 h 100440"/>
              </a:gdLst>
              <a:ahLst/>
              <a:rect l="textAreaLeft" t="textAreaTop" r="textAreaRight" b="textAreaBottom"/>
              <a:pathLst>
                <a:path w="240" h="281">
                  <a:moveTo>
                    <a:pt x="87" y="132"/>
                  </a:moveTo>
                  <a:cubicBezTo>
                    <a:pt x="105" y="132"/>
                    <a:pt x="151" y="130"/>
                    <a:pt x="183" y="117"/>
                  </a:cubicBezTo>
                  <a:cubicBezTo>
                    <a:pt x="228" y="98"/>
                    <a:pt x="230" y="60"/>
                    <a:pt x="230" y="53"/>
                  </a:cubicBezTo>
                  <a:cubicBezTo>
                    <a:pt x="230" y="25"/>
                    <a:pt x="207" y="0"/>
                    <a:pt x="164" y="0"/>
                  </a:cubicBezTo>
                  <a:cubicBezTo>
                    <a:pt x="94" y="0"/>
                    <a:pt x="0" y="60"/>
                    <a:pt x="0" y="169"/>
                  </a:cubicBezTo>
                  <a:cubicBezTo>
                    <a:pt x="0" y="233"/>
                    <a:pt x="36" y="281"/>
                    <a:pt x="98" y="281"/>
                  </a:cubicBezTo>
                  <a:cubicBezTo>
                    <a:pt x="187" y="281"/>
                    <a:pt x="240" y="215"/>
                    <a:pt x="240" y="208"/>
                  </a:cubicBezTo>
                  <a:cubicBezTo>
                    <a:pt x="240" y="204"/>
                    <a:pt x="237" y="199"/>
                    <a:pt x="231" y="199"/>
                  </a:cubicBezTo>
                  <a:cubicBezTo>
                    <a:pt x="230" y="199"/>
                    <a:pt x="228" y="201"/>
                    <a:pt x="224" y="206"/>
                  </a:cubicBezTo>
                  <a:cubicBezTo>
                    <a:pt x="174" y="268"/>
                    <a:pt x="107" y="268"/>
                    <a:pt x="100" y="268"/>
                  </a:cubicBezTo>
                  <a:cubicBezTo>
                    <a:pt x="50" y="268"/>
                    <a:pt x="45" y="215"/>
                    <a:pt x="45" y="195"/>
                  </a:cubicBezTo>
                  <a:cubicBezTo>
                    <a:pt x="45" y="188"/>
                    <a:pt x="45" y="169"/>
                    <a:pt x="55" y="132"/>
                  </a:cubicBezTo>
                  <a:cubicBezTo>
                    <a:pt x="66" y="132"/>
                    <a:pt x="77" y="132"/>
                    <a:pt x="87" y="132"/>
                  </a:cubicBezTo>
                  <a:moveTo>
                    <a:pt x="59" y="117"/>
                  </a:moveTo>
                  <a:cubicBezTo>
                    <a:pt x="82" y="23"/>
                    <a:pt x="148" y="12"/>
                    <a:pt x="164" y="12"/>
                  </a:cubicBezTo>
                  <a:cubicBezTo>
                    <a:pt x="192" y="12"/>
                    <a:pt x="210" y="32"/>
                    <a:pt x="210" y="53"/>
                  </a:cubicBezTo>
                  <a:cubicBezTo>
                    <a:pt x="210" y="117"/>
                    <a:pt x="110" y="117"/>
                    <a:pt x="84" y="117"/>
                  </a:cubicBezTo>
                  <a:cubicBezTo>
                    <a:pt x="75" y="117"/>
                    <a:pt x="67" y="117"/>
                    <a:pt x="59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3" name="Figura a mano libera: forma 607"/>
            <p:cNvSpPr/>
            <p:nvPr/>
          </p:nvSpPr>
          <p:spPr>
            <a:xfrm>
              <a:off x="4231440" y="3695040"/>
              <a:ext cx="135000" cy="153000"/>
            </a:xfrm>
            <a:custGeom>
              <a:avLst/>
              <a:gdLst>
                <a:gd name="textAreaLeft" fmla="*/ 0 w 135000"/>
                <a:gd name="textAreaRight" fmla="*/ 135720 w 135000"/>
                <a:gd name="textAreaTop" fmla="*/ 0 h 153000"/>
                <a:gd name="textAreaBottom" fmla="*/ 153720 h 153000"/>
              </a:gdLst>
              <a:ahLst/>
              <a:rect l="textAreaLeft" t="textAreaTop" r="textAreaRight" b="textAreaBottom"/>
              <a:pathLst>
                <a:path w="377" h="427">
                  <a:moveTo>
                    <a:pt x="210" y="50"/>
                  </a:moveTo>
                  <a:cubicBezTo>
                    <a:pt x="215" y="27"/>
                    <a:pt x="217" y="20"/>
                    <a:pt x="276" y="20"/>
                  </a:cubicBezTo>
                  <a:cubicBezTo>
                    <a:pt x="294" y="20"/>
                    <a:pt x="299" y="20"/>
                    <a:pt x="299" y="9"/>
                  </a:cubicBezTo>
                  <a:cubicBezTo>
                    <a:pt x="299" y="0"/>
                    <a:pt x="292" y="0"/>
                    <a:pt x="290" y="0"/>
                  </a:cubicBezTo>
                  <a:cubicBezTo>
                    <a:pt x="269" y="0"/>
                    <a:pt x="217" y="2"/>
                    <a:pt x="198" y="2"/>
                  </a:cubicBezTo>
                  <a:cubicBezTo>
                    <a:pt x="178" y="2"/>
                    <a:pt x="132" y="0"/>
                    <a:pt x="114" y="0"/>
                  </a:cubicBezTo>
                  <a:cubicBezTo>
                    <a:pt x="109" y="0"/>
                    <a:pt x="101" y="0"/>
                    <a:pt x="101" y="12"/>
                  </a:cubicBezTo>
                  <a:cubicBezTo>
                    <a:pt x="101" y="20"/>
                    <a:pt x="107" y="20"/>
                    <a:pt x="119" y="20"/>
                  </a:cubicBezTo>
                  <a:cubicBezTo>
                    <a:pt x="121" y="20"/>
                    <a:pt x="132" y="20"/>
                    <a:pt x="142" y="21"/>
                  </a:cubicBezTo>
                  <a:cubicBezTo>
                    <a:pt x="155" y="23"/>
                    <a:pt x="160" y="23"/>
                    <a:pt x="160" y="32"/>
                  </a:cubicBezTo>
                  <a:cubicBezTo>
                    <a:pt x="160" y="34"/>
                    <a:pt x="158" y="36"/>
                    <a:pt x="157" y="43"/>
                  </a:cubicBezTo>
                  <a:cubicBezTo>
                    <a:pt x="129" y="154"/>
                    <a:pt x="101" y="265"/>
                    <a:pt x="73" y="377"/>
                  </a:cubicBezTo>
                  <a:cubicBezTo>
                    <a:pt x="68" y="402"/>
                    <a:pt x="66" y="407"/>
                    <a:pt x="16" y="407"/>
                  </a:cubicBezTo>
                  <a:cubicBezTo>
                    <a:pt x="5" y="407"/>
                    <a:pt x="0" y="407"/>
                    <a:pt x="0" y="419"/>
                  </a:cubicBezTo>
                  <a:cubicBezTo>
                    <a:pt x="0" y="427"/>
                    <a:pt x="5" y="427"/>
                    <a:pt x="16" y="427"/>
                  </a:cubicBezTo>
                  <a:cubicBezTo>
                    <a:pt x="113" y="427"/>
                    <a:pt x="209" y="427"/>
                    <a:pt x="306" y="427"/>
                  </a:cubicBezTo>
                  <a:cubicBezTo>
                    <a:pt x="320" y="427"/>
                    <a:pt x="322" y="427"/>
                    <a:pt x="326" y="416"/>
                  </a:cubicBezTo>
                  <a:cubicBezTo>
                    <a:pt x="342" y="371"/>
                    <a:pt x="359" y="326"/>
                    <a:pt x="376" y="281"/>
                  </a:cubicBezTo>
                  <a:cubicBezTo>
                    <a:pt x="377" y="274"/>
                    <a:pt x="377" y="275"/>
                    <a:pt x="377" y="272"/>
                  </a:cubicBezTo>
                  <a:cubicBezTo>
                    <a:pt x="377" y="270"/>
                    <a:pt x="376" y="265"/>
                    <a:pt x="370" y="265"/>
                  </a:cubicBezTo>
                  <a:cubicBezTo>
                    <a:pt x="365" y="265"/>
                    <a:pt x="363" y="268"/>
                    <a:pt x="360" y="279"/>
                  </a:cubicBezTo>
                  <a:cubicBezTo>
                    <a:pt x="338" y="336"/>
                    <a:pt x="310" y="407"/>
                    <a:pt x="203" y="407"/>
                  </a:cubicBezTo>
                  <a:cubicBezTo>
                    <a:pt x="183" y="407"/>
                    <a:pt x="164" y="407"/>
                    <a:pt x="144" y="407"/>
                  </a:cubicBezTo>
                  <a:cubicBezTo>
                    <a:pt x="135" y="407"/>
                    <a:pt x="134" y="407"/>
                    <a:pt x="130" y="405"/>
                  </a:cubicBezTo>
                  <a:cubicBezTo>
                    <a:pt x="123" y="405"/>
                    <a:pt x="121" y="405"/>
                    <a:pt x="121" y="400"/>
                  </a:cubicBezTo>
                  <a:cubicBezTo>
                    <a:pt x="121" y="398"/>
                    <a:pt x="121" y="396"/>
                    <a:pt x="125" y="386"/>
                  </a:cubicBezTo>
                  <a:cubicBezTo>
                    <a:pt x="153" y="274"/>
                    <a:pt x="182" y="162"/>
                    <a:pt x="210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4" name="Figura a mano libera: forma 608"/>
            <p:cNvSpPr/>
            <p:nvPr/>
          </p:nvSpPr>
          <p:spPr>
            <a:xfrm>
              <a:off x="4390920" y="3695040"/>
              <a:ext cx="155160" cy="157320"/>
            </a:xfrm>
            <a:custGeom>
              <a:avLst/>
              <a:gdLst>
                <a:gd name="textAreaLeft" fmla="*/ 0 w 155160"/>
                <a:gd name="textAreaRight" fmla="*/ 155880 w 155160"/>
                <a:gd name="textAreaTop" fmla="*/ 0 h 157320"/>
                <a:gd name="textAreaBottom" fmla="*/ 158040 h 157320"/>
              </a:gdLst>
              <a:ahLst/>
              <a:rect l="textAreaLeft" t="textAreaTop" r="textAreaRight" b="textAreaBottom"/>
              <a:pathLst>
                <a:path w="433" h="439">
                  <a:moveTo>
                    <a:pt x="354" y="66"/>
                  </a:moveTo>
                  <a:cubicBezTo>
                    <a:pt x="361" y="41"/>
                    <a:pt x="372" y="21"/>
                    <a:pt x="422" y="20"/>
                  </a:cubicBezTo>
                  <a:cubicBezTo>
                    <a:pt x="425" y="20"/>
                    <a:pt x="433" y="20"/>
                    <a:pt x="433" y="7"/>
                  </a:cubicBezTo>
                  <a:cubicBezTo>
                    <a:pt x="430" y="5"/>
                    <a:pt x="433" y="0"/>
                    <a:pt x="425" y="0"/>
                  </a:cubicBezTo>
                  <a:cubicBezTo>
                    <a:pt x="404" y="0"/>
                    <a:pt x="383" y="2"/>
                    <a:pt x="361" y="2"/>
                  </a:cubicBezTo>
                  <a:cubicBezTo>
                    <a:pt x="340" y="2"/>
                    <a:pt x="317" y="0"/>
                    <a:pt x="296" y="0"/>
                  </a:cubicBezTo>
                  <a:cubicBezTo>
                    <a:pt x="292" y="0"/>
                    <a:pt x="285" y="0"/>
                    <a:pt x="285" y="12"/>
                  </a:cubicBezTo>
                  <a:cubicBezTo>
                    <a:pt x="285" y="20"/>
                    <a:pt x="292" y="20"/>
                    <a:pt x="296" y="20"/>
                  </a:cubicBezTo>
                  <a:cubicBezTo>
                    <a:pt x="331" y="21"/>
                    <a:pt x="338" y="34"/>
                    <a:pt x="338" y="48"/>
                  </a:cubicBezTo>
                  <a:cubicBezTo>
                    <a:pt x="338" y="50"/>
                    <a:pt x="338" y="59"/>
                    <a:pt x="336" y="60"/>
                  </a:cubicBezTo>
                  <a:cubicBezTo>
                    <a:pt x="318" y="134"/>
                    <a:pt x="300" y="209"/>
                    <a:pt x="281" y="283"/>
                  </a:cubicBezTo>
                  <a:cubicBezTo>
                    <a:pt x="260" y="366"/>
                    <a:pt x="187" y="419"/>
                    <a:pt x="125" y="419"/>
                  </a:cubicBezTo>
                  <a:cubicBezTo>
                    <a:pt x="82" y="419"/>
                    <a:pt x="48" y="393"/>
                    <a:pt x="48" y="339"/>
                  </a:cubicBezTo>
                  <a:cubicBezTo>
                    <a:pt x="48" y="338"/>
                    <a:pt x="48" y="318"/>
                    <a:pt x="55" y="291"/>
                  </a:cubicBezTo>
                  <a:cubicBezTo>
                    <a:pt x="75" y="210"/>
                    <a:pt x="96" y="129"/>
                    <a:pt x="116" y="48"/>
                  </a:cubicBezTo>
                  <a:cubicBezTo>
                    <a:pt x="121" y="27"/>
                    <a:pt x="123" y="20"/>
                    <a:pt x="169" y="20"/>
                  </a:cubicBezTo>
                  <a:cubicBezTo>
                    <a:pt x="185" y="20"/>
                    <a:pt x="190" y="20"/>
                    <a:pt x="190" y="7"/>
                  </a:cubicBezTo>
                  <a:cubicBezTo>
                    <a:pt x="190" y="0"/>
                    <a:pt x="183" y="0"/>
                    <a:pt x="182" y="0"/>
                  </a:cubicBezTo>
                  <a:cubicBezTo>
                    <a:pt x="164" y="0"/>
                    <a:pt x="119" y="2"/>
                    <a:pt x="101" y="2"/>
                  </a:cubicBezTo>
                  <a:cubicBezTo>
                    <a:pt x="84" y="2"/>
                    <a:pt x="39" y="0"/>
                    <a:pt x="20" y="0"/>
                  </a:cubicBezTo>
                  <a:cubicBezTo>
                    <a:pt x="16" y="0"/>
                    <a:pt x="9" y="0"/>
                    <a:pt x="9" y="12"/>
                  </a:cubicBezTo>
                  <a:cubicBezTo>
                    <a:pt x="9" y="20"/>
                    <a:pt x="14" y="20"/>
                    <a:pt x="27" y="20"/>
                  </a:cubicBezTo>
                  <a:cubicBezTo>
                    <a:pt x="34" y="20"/>
                    <a:pt x="39" y="20"/>
                    <a:pt x="50" y="21"/>
                  </a:cubicBezTo>
                  <a:cubicBezTo>
                    <a:pt x="61" y="23"/>
                    <a:pt x="66" y="23"/>
                    <a:pt x="66" y="32"/>
                  </a:cubicBezTo>
                  <a:cubicBezTo>
                    <a:pt x="66" y="36"/>
                    <a:pt x="61" y="60"/>
                    <a:pt x="55" y="75"/>
                  </a:cubicBezTo>
                  <a:cubicBezTo>
                    <a:pt x="51" y="93"/>
                    <a:pt x="47" y="111"/>
                    <a:pt x="43" y="130"/>
                  </a:cubicBezTo>
                  <a:cubicBezTo>
                    <a:pt x="37" y="155"/>
                    <a:pt x="7" y="272"/>
                    <a:pt x="4" y="284"/>
                  </a:cubicBezTo>
                  <a:cubicBezTo>
                    <a:pt x="0" y="302"/>
                    <a:pt x="0" y="311"/>
                    <a:pt x="0" y="320"/>
                  </a:cubicBezTo>
                  <a:cubicBezTo>
                    <a:pt x="0" y="396"/>
                    <a:pt x="57" y="439"/>
                    <a:pt x="123" y="439"/>
                  </a:cubicBezTo>
                  <a:cubicBezTo>
                    <a:pt x="201" y="439"/>
                    <a:pt x="280" y="370"/>
                    <a:pt x="299" y="286"/>
                  </a:cubicBezTo>
                  <a:cubicBezTo>
                    <a:pt x="317" y="213"/>
                    <a:pt x="336" y="139"/>
                    <a:pt x="354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5" name="Figura a mano libera: forma 609"/>
            <p:cNvSpPr/>
            <p:nvPr/>
          </p:nvSpPr>
          <p:spPr>
            <a:xfrm>
              <a:off x="4576320" y="3680280"/>
              <a:ext cx="51840" cy="2232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223200"/>
                <a:gd name="textAreaBottom" fmla="*/ 223920 h 223200"/>
              </a:gdLst>
              <a:ahLst/>
              <a:rect l="textAreaLeft" t="textAreaTop" r="textAreaRight" b="textAreaBottom"/>
              <a:pathLst>
                <a:path w="146" h="622">
                  <a:moveTo>
                    <a:pt x="146" y="615"/>
                  </a:moveTo>
                  <a:cubicBezTo>
                    <a:pt x="146" y="613"/>
                    <a:pt x="146" y="613"/>
                    <a:pt x="135" y="602"/>
                  </a:cubicBezTo>
                  <a:cubicBezTo>
                    <a:pt x="57" y="524"/>
                    <a:pt x="37" y="407"/>
                    <a:pt x="37" y="311"/>
                  </a:cubicBezTo>
                  <a:cubicBezTo>
                    <a:pt x="37" y="203"/>
                    <a:pt x="61" y="94"/>
                    <a:pt x="137" y="16"/>
                  </a:cubicBezTo>
                  <a:cubicBezTo>
                    <a:pt x="146" y="9"/>
                    <a:pt x="146" y="9"/>
                    <a:pt x="146" y="5"/>
                  </a:cubicBezTo>
                  <a:cubicBezTo>
                    <a:pt x="146" y="2"/>
                    <a:pt x="142" y="0"/>
                    <a:pt x="139" y="0"/>
                  </a:cubicBezTo>
                  <a:cubicBezTo>
                    <a:pt x="134" y="0"/>
                    <a:pt x="77" y="43"/>
                    <a:pt x="39" y="121"/>
                  </a:cubicBezTo>
                  <a:cubicBezTo>
                    <a:pt x="9" y="190"/>
                    <a:pt x="0" y="259"/>
                    <a:pt x="0" y="311"/>
                  </a:cubicBezTo>
                  <a:cubicBezTo>
                    <a:pt x="0" y="359"/>
                    <a:pt x="7" y="435"/>
                    <a:pt x="41" y="505"/>
                  </a:cubicBezTo>
                  <a:cubicBezTo>
                    <a:pt x="80" y="581"/>
                    <a:pt x="134" y="622"/>
                    <a:pt x="139" y="622"/>
                  </a:cubicBezTo>
                  <a:cubicBezTo>
                    <a:pt x="142" y="622"/>
                    <a:pt x="146" y="620"/>
                    <a:pt x="146" y="6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6" name="Figura a mano libera: forma 610"/>
            <p:cNvSpPr/>
            <p:nvPr/>
          </p:nvSpPr>
          <p:spPr>
            <a:xfrm>
              <a:off x="4647960" y="3749400"/>
              <a:ext cx="111600" cy="100440"/>
            </a:xfrm>
            <a:custGeom>
              <a:avLst/>
              <a:gdLst>
                <a:gd name="textAreaLeft" fmla="*/ 0 w 111600"/>
                <a:gd name="textAreaRight" fmla="*/ 112320 w 111600"/>
                <a:gd name="textAreaTop" fmla="*/ 0 h 100440"/>
                <a:gd name="textAreaBottom" fmla="*/ 101160 h 100440"/>
              </a:gdLst>
              <a:ahLst/>
              <a:rect l="textAreaLeft" t="textAreaTop" r="textAreaRight" b="textAreaBottom"/>
              <a:pathLst>
                <a:path w="312" h="281">
                  <a:moveTo>
                    <a:pt x="192" y="87"/>
                  </a:moveTo>
                  <a:cubicBezTo>
                    <a:pt x="196" y="71"/>
                    <a:pt x="210" y="12"/>
                    <a:pt x="253" y="12"/>
                  </a:cubicBezTo>
                  <a:cubicBezTo>
                    <a:pt x="256" y="12"/>
                    <a:pt x="271" y="12"/>
                    <a:pt x="285" y="21"/>
                  </a:cubicBezTo>
                  <a:cubicBezTo>
                    <a:pt x="267" y="25"/>
                    <a:pt x="255" y="41"/>
                    <a:pt x="255" y="55"/>
                  </a:cubicBezTo>
                  <a:cubicBezTo>
                    <a:pt x="255" y="66"/>
                    <a:pt x="262" y="76"/>
                    <a:pt x="278" y="76"/>
                  </a:cubicBezTo>
                  <a:cubicBezTo>
                    <a:pt x="292" y="76"/>
                    <a:pt x="312" y="66"/>
                    <a:pt x="312" y="41"/>
                  </a:cubicBezTo>
                  <a:cubicBezTo>
                    <a:pt x="312" y="9"/>
                    <a:pt x="276" y="0"/>
                    <a:pt x="255" y="0"/>
                  </a:cubicBezTo>
                  <a:cubicBezTo>
                    <a:pt x="217" y="0"/>
                    <a:pt x="196" y="32"/>
                    <a:pt x="189" y="46"/>
                  </a:cubicBezTo>
                  <a:cubicBezTo>
                    <a:pt x="173" y="5"/>
                    <a:pt x="139" y="0"/>
                    <a:pt x="121" y="0"/>
                  </a:cubicBezTo>
                  <a:cubicBezTo>
                    <a:pt x="55" y="0"/>
                    <a:pt x="20" y="80"/>
                    <a:pt x="20" y="96"/>
                  </a:cubicBezTo>
                  <a:cubicBezTo>
                    <a:pt x="20" y="101"/>
                    <a:pt x="24" y="100"/>
                    <a:pt x="27" y="101"/>
                  </a:cubicBezTo>
                  <a:cubicBezTo>
                    <a:pt x="32" y="101"/>
                    <a:pt x="34" y="100"/>
                    <a:pt x="36" y="94"/>
                  </a:cubicBezTo>
                  <a:cubicBezTo>
                    <a:pt x="57" y="28"/>
                    <a:pt x="98" y="12"/>
                    <a:pt x="119" y="12"/>
                  </a:cubicBezTo>
                  <a:cubicBezTo>
                    <a:pt x="132" y="12"/>
                    <a:pt x="153" y="20"/>
                    <a:pt x="153" y="55"/>
                  </a:cubicBezTo>
                  <a:cubicBezTo>
                    <a:pt x="153" y="75"/>
                    <a:pt x="142" y="116"/>
                    <a:pt x="119" y="203"/>
                  </a:cubicBezTo>
                  <a:cubicBezTo>
                    <a:pt x="109" y="242"/>
                    <a:pt x="87" y="268"/>
                    <a:pt x="61" y="268"/>
                  </a:cubicBezTo>
                  <a:cubicBezTo>
                    <a:pt x="57" y="268"/>
                    <a:pt x="43" y="268"/>
                    <a:pt x="28" y="259"/>
                  </a:cubicBezTo>
                  <a:cubicBezTo>
                    <a:pt x="45" y="256"/>
                    <a:pt x="59" y="243"/>
                    <a:pt x="59" y="226"/>
                  </a:cubicBezTo>
                  <a:cubicBezTo>
                    <a:pt x="59" y="210"/>
                    <a:pt x="45" y="204"/>
                    <a:pt x="36" y="204"/>
                  </a:cubicBezTo>
                  <a:cubicBezTo>
                    <a:pt x="16" y="204"/>
                    <a:pt x="0" y="220"/>
                    <a:pt x="0" y="240"/>
                  </a:cubicBezTo>
                  <a:cubicBezTo>
                    <a:pt x="0" y="268"/>
                    <a:pt x="32" y="281"/>
                    <a:pt x="59" y="281"/>
                  </a:cubicBezTo>
                  <a:cubicBezTo>
                    <a:pt x="101" y="281"/>
                    <a:pt x="123" y="238"/>
                    <a:pt x="125" y="235"/>
                  </a:cubicBezTo>
                  <a:cubicBezTo>
                    <a:pt x="132" y="258"/>
                    <a:pt x="155" y="281"/>
                    <a:pt x="192" y="281"/>
                  </a:cubicBezTo>
                  <a:cubicBezTo>
                    <a:pt x="256" y="281"/>
                    <a:pt x="292" y="201"/>
                    <a:pt x="292" y="185"/>
                  </a:cubicBezTo>
                  <a:cubicBezTo>
                    <a:pt x="292" y="179"/>
                    <a:pt x="287" y="179"/>
                    <a:pt x="285" y="179"/>
                  </a:cubicBezTo>
                  <a:cubicBezTo>
                    <a:pt x="280" y="179"/>
                    <a:pt x="278" y="181"/>
                    <a:pt x="278" y="187"/>
                  </a:cubicBezTo>
                  <a:cubicBezTo>
                    <a:pt x="256" y="252"/>
                    <a:pt x="214" y="268"/>
                    <a:pt x="194" y="268"/>
                  </a:cubicBezTo>
                  <a:cubicBezTo>
                    <a:pt x="169" y="268"/>
                    <a:pt x="160" y="247"/>
                    <a:pt x="160" y="227"/>
                  </a:cubicBezTo>
                  <a:cubicBezTo>
                    <a:pt x="160" y="213"/>
                    <a:pt x="164" y="199"/>
                    <a:pt x="171" y="172"/>
                  </a:cubicBezTo>
                  <a:cubicBezTo>
                    <a:pt x="178" y="144"/>
                    <a:pt x="185" y="116"/>
                    <a:pt x="192" y="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7" name="Figura a mano libera: forma 611"/>
            <p:cNvSpPr/>
            <p:nvPr/>
          </p:nvSpPr>
          <p:spPr>
            <a:xfrm>
              <a:off x="4783320" y="3680280"/>
              <a:ext cx="51840" cy="2232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223200"/>
                <a:gd name="textAreaBottom" fmla="*/ 223920 h 223200"/>
              </a:gdLst>
              <a:ahLst/>
              <a:rect l="textAreaLeft" t="textAreaTop" r="textAreaRight" b="textAreaBottom"/>
              <a:pathLst>
                <a:path w="146" h="622">
                  <a:moveTo>
                    <a:pt x="146" y="311"/>
                  </a:moveTo>
                  <a:cubicBezTo>
                    <a:pt x="146" y="263"/>
                    <a:pt x="139" y="187"/>
                    <a:pt x="103" y="117"/>
                  </a:cubicBezTo>
                  <a:cubicBezTo>
                    <a:pt x="66" y="41"/>
                    <a:pt x="12" y="0"/>
                    <a:pt x="7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0" y="9"/>
                    <a:pt x="12" y="21"/>
                  </a:cubicBezTo>
                  <a:cubicBezTo>
                    <a:pt x="73" y="82"/>
                    <a:pt x="109" y="181"/>
                    <a:pt x="109" y="311"/>
                  </a:cubicBezTo>
                  <a:cubicBezTo>
                    <a:pt x="109" y="418"/>
                    <a:pt x="85" y="526"/>
                    <a:pt x="9" y="606"/>
                  </a:cubicBezTo>
                  <a:cubicBezTo>
                    <a:pt x="0" y="613"/>
                    <a:pt x="0" y="613"/>
                    <a:pt x="0" y="615"/>
                  </a:cubicBezTo>
                  <a:cubicBezTo>
                    <a:pt x="0" y="620"/>
                    <a:pt x="2" y="622"/>
                    <a:pt x="7" y="622"/>
                  </a:cubicBezTo>
                  <a:cubicBezTo>
                    <a:pt x="12" y="622"/>
                    <a:pt x="69" y="579"/>
                    <a:pt x="105" y="501"/>
                  </a:cubicBezTo>
                  <a:cubicBezTo>
                    <a:pt x="137" y="432"/>
                    <a:pt x="146" y="363"/>
                    <a:pt x="146" y="3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8" name="Figura a mano libera: forma 612"/>
            <p:cNvSpPr/>
            <p:nvPr/>
          </p:nvSpPr>
          <p:spPr>
            <a:xfrm>
              <a:off x="4933080" y="3765960"/>
              <a:ext cx="149400" cy="51840"/>
            </a:xfrm>
            <a:custGeom>
              <a:avLst/>
              <a:gdLst>
                <a:gd name="textAreaLeft" fmla="*/ 0 w 149400"/>
                <a:gd name="textAreaRight" fmla="*/ 150120 w 149400"/>
                <a:gd name="textAreaTop" fmla="*/ 0 h 51840"/>
                <a:gd name="textAreaBottom" fmla="*/ 52560 h 51840"/>
              </a:gdLst>
              <a:ahLst/>
              <a:rect l="textAreaLeft" t="textAreaTop" r="textAreaRight" b="textAreaBottom"/>
              <a:pathLst>
                <a:path w="417" h="146">
                  <a:moveTo>
                    <a:pt x="395" y="25"/>
                  </a:moveTo>
                  <a:cubicBezTo>
                    <a:pt x="404" y="25"/>
                    <a:pt x="417" y="25"/>
                    <a:pt x="417" y="12"/>
                  </a:cubicBezTo>
                  <a:cubicBezTo>
                    <a:pt x="417" y="0"/>
                    <a:pt x="404" y="0"/>
                    <a:pt x="395" y="0"/>
                  </a:cubicBezTo>
                  <a:cubicBezTo>
                    <a:pt x="271" y="0"/>
                    <a:pt x="146" y="0"/>
                    <a:pt x="21" y="0"/>
                  </a:cubicBez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25"/>
                    <a:pt x="21" y="25"/>
                  </a:cubicBezTo>
                  <a:cubicBezTo>
                    <a:pt x="146" y="25"/>
                    <a:pt x="271" y="25"/>
                    <a:pt x="395" y="25"/>
                  </a:cubicBezTo>
                  <a:moveTo>
                    <a:pt x="395" y="146"/>
                  </a:moveTo>
                  <a:cubicBezTo>
                    <a:pt x="404" y="146"/>
                    <a:pt x="417" y="146"/>
                    <a:pt x="417" y="133"/>
                  </a:cubicBezTo>
                  <a:cubicBezTo>
                    <a:pt x="417" y="121"/>
                    <a:pt x="404" y="121"/>
                    <a:pt x="395" y="121"/>
                  </a:cubicBezTo>
                  <a:cubicBezTo>
                    <a:pt x="271" y="121"/>
                    <a:pt x="146" y="121"/>
                    <a:pt x="21" y="121"/>
                  </a:cubicBezTo>
                  <a:cubicBezTo>
                    <a:pt x="12" y="121"/>
                    <a:pt x="0" y="121"/>
                    <a:pt x="0" y="133"/>
                  </a:cubicBezTo>
                  <a:cubicBezTo>
                    <a:pt x="0" y="146"/>
                    <a:pt x="12" y="146"/>
                    <a:pt x="21" y="146"/>
                  </a:cubicBezTo>
                  <a:cubicBezTo>
                    <a:pt x="146" y="146"/>
                    <a:pt x="271" y="146"/>
                    <a:pt x="395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9" name="Figura a mano libera: forma 613"/>
            <p:cNvSpPr/>
            <p:nvPr/>
          </p:nvSpPr>
          <p:spPr>
            <a:xfrm>
              <a:off x="5165280" y="3749400"/>
              <a:ext cx="175680" cy="98280"/>
            </a:xfrm>
            <a:custGeom>
              <a:avLst/>
              <a:gdLst>
                <a:gd name="textAreaLeft" fmla="*/ 0 w 175680"/>
                <a:gd name="textAreaRight" fmla="*/ 176400 w 175680"/>
                <a:gd name="textAreaTop" fmla="*/ 0 h 98280"/>
                <a:gd name="textAreaBottom" fmla="*/ 99000 h 98280"/>
              </a:gdLst>
              <a:ahLst/>
              <a:rect l="textAreaLeft" t="textAreaTop" r="textAreaRight" b="textAreaBottom"/>
              <a:pathLst>
                <a:path w="490" h="275">
                  <a:moveTo>
                    <a:pt x="50" y="60"/>
                  </a:moveTo>
                  <a:cubicBezTo>
                    <a:pt x="50" y="116"/>
                    <a:pt x="50" y="172"/>
                    <a:pt x="50" y="227"/>
                  </a:cubicBezTo>
                  <a:cubicBezTo>
                    <a:pt x="50" y="256"/>
                    <a:pt x="43" y="256"/>
                    <a:pt x="0" y="256"/>
                  </a:cubicBezTo>
                  <a:cubicBezTo>
                    <a:pt x="0" y="262"/>
                    <a:pt x="0" y="269"/>
                    <a:pt x="0" y="275"/>
                  </a:cubicBezTo>
                  <a:cubicBezTo>
                    <a:pt x="23" y="274"/>
                    <a:pt x="55" y="272"/>
                    <a:pt x="71" y="272"/>
                  </a:cubicBezTo>
                  <a:cubicBezTo>
                    <a:pt x="87" y="272"/>
                    <a:pt x="119" y="274"/>
                    <a:pt x="141" y="275"/>
                  </a:cubicBezTo>
                  <a:cubicBezTo>
                    <a:pt x="141" y="269"/>
                    <a:pt x="141" y="262"/>
                    <a:pt x="141" y="256"/>
                  </a:cubicBezTo>
                  <a:cubicBezTo>
                    <a:pt x="100" y="256"/>
                    <a:pt x="93" y="256"/>
                    <a:pt x="93" y="227"/>
                  </a:cubicBezTo>
                  <a:cubicBezTo>
                    <a:pt x="93" y="189"/>
                    <a:pt x="93" y="150"/>
                    <a:pt x="93" y="112"/>
                  </a:cubicBezTo>
                  <a:cubicBezTo>
                    <a:pt x="93" y="48"/>
                    <a:pt x="137" y="12"/>
                    <a:pt x="176" y="12"/>
                  </a:cubicBezTo>
                  <a:cubicBezTo>
                    <a:pt x="217" y="12"/>
                    <a:pt x="223" y="46"/>
                    <a:pt x="223" y="82"/>
                  </a:cubicBezTo>
                  <a:cubicBezTo>
                    <a:pt x="223" y="130"/>
                    <a:pt x="223" y="179"/>
                    <a:pt x="223" y="227"/>
                  </a:cubicBezTo>
                  <a:cubicBezTo>
                    <a:pt x="223" y="256"/>
                    <a:pt x="217" y="256"/>
                    <a:pt x="174" y="256"/>
                  </a:cubicBezTo>
                  <a:cubicBezTo>
                    <a:pt x="174" y="262"/>
                    <a:pt x="174" y="269"/>
                    <a:pt x="174" y="275"/>
                  </a:cubicBezTo>
                  <a:cubicBezTo>
                    <a:pt x="196" y="274"/>
                    <a:pt x="228" y="272"/>
                    <a:pt x="246" y="272"/>
                  </a:cubicBezTo>
                  <a:cubicBezTo>
                    <a:pt x="262" y="272"/>
                    <a:pt x="294" y="274"/>
                    <a:pt x="315" y="275"/>
                  </a:cubicBezTo>
                  <a:cubicBezTo>
                    <a:pt x="315" y="269"/>
                    <a:pt x="315" y="262"/>
                    <a:pt x="315" y="256"/>
                  </a:cubicBezTo>
                  <a:cubicBezTo>
                    <a:pt x="274" y="256"/>
                    <a:pt x="267" y="256"/>
                    <a:pt x="267" y="227"/>
                  </a:cubicBezTo>
                  <a:cubicBezTo>
                    <a:pt x="267" y="189"/>
                    <a:pt x="267" y="150"/>
                    <a:pt x="267" y="112"/>
                  </a:cubicBezTo>
                  <a:cubicBezTo>
                    <a:pt x="267" y="48"/>
                    <a:pt x="312" y="12"/>
                    <a:pt x="351" y="12"/>
                  </a:cubicBezTo>
                  <a:cubicBezTo>
                    <a:pt x="390" y="12"/>
                    <a:pt x="397" y="46"/>
                    <a:pt x="397" y="82"/>
                  </a:cubicBezTo>
                  <a:cubicBezTo>
                    <a:pt x="397" y="130"/>
                    <a:pt x="397" y="179"/>
                    <a:pt x="397" y="227"/>
                  </a:cubicBezTo>
                  <a:cubicBezTo>
                    <a:pt x="397" y="256"/>
                    <a:pt x="390" y="256"/>
                    <a:pt x="349" y="256"/>
                  </a:cubicBezTo>
                  <a:cubicBezTo>
                    <a:pt x="349" y="262"/>
                    <a:pt x="349" y="269"/>
                    <a:pt x="349" y="275"/>
                  </a:cubicBezTo>
                  <a:cubicBezTo>
                    <a:pt x="370" y="274"/>
                    <a:pt x="402" y="272"/>
                    <a:pt x="418" y="272"/>
                  </a:cubicBezTo>
                  <a:cubicBezTo>
                    <a:pt x="436" y="272"/>
                    <a:pt x="468" y="274"/>
                    <a:pt x="490" y="275"/>
                  </a:cubicBezTo>
                  <a:cubicBezTo>
                    <a:pt x="490" y="269"/>
                    <a:pt x="490" y="262"/>
                    <a:pt x="490" y="256"/>
                  </a:cubicBezTo>
                  <a:cubicBezTo>
                    <a:pt x="458" y="256"/>
                    <a:pt x="442" y="256"/>
                    <a:pt x="440" y="236"/>
                  </a:cubicBezTo>
                  <a:cubicBezTo>
                    <a:pt x="440" y="197"/>
                    <a:pt x="440" y="157"/>
                    <a:pt x="440" y="117"/>
                  </a:cubicBezTo>
                  <a:cubicBezTo>
                    <a:pt x="440" y="64"/>
                    <a:pt x="440" y="44"/>
                    <a:pt x="422" y="23"/>
                  </a:cubicBezTo>
                  <a:cubicBezTo>
                    <a:pt x="413" y="12"/>
                    <a:pt x="392" y="0"/>
                    <a:pt x="356" y="0"/>
                  </a:cubicBezTo>
                  <a:cubicBezTo>
                    <a:pt x="303" y="0"/>
                    <a:pt x="276" y="37"/>
                    <a:pt x="265" y="60"/>
                  </a:cubicBezTo>
                  <a:cubicBezTo>
                    <a:pt x="256" y="7"/>
                    <a:pt x="210" y="0"/>
                    <a:pt x="182" y="0"/>
                  </a:cubicBezTo>
                  <a:cubicBezTo>
                    <a:pt x="135" y="0"/>
                    <a:pt x="107" y="27"/>
                    <a:pt x="89" y="66"/>
                  </a:cubicBezTo>
                  <a:cubicBezTo>
                    <a:pt x="89" y="44"/>
                    <a:pt x="89" y="22"/>
                    <a:pt x="89" y="0"/>
                  </a:cubicBezTo>
                  <a:cubicBezTo>
                    <a:pt x="59" y="2"/>
                    <a:pt x="30" y="5"/>
                    <a:pt x="0" y="7"/>
                  </a:cubicBezTo>
                  <a:cubicBezTo>
                    <a:pt x="0" y="14"/>
                    <a:pt x="0" y="20"/>
                    <a:pt x="0" y="27"/>
                  </a:cubicBezTo>
                  <a:cubicBezTo>
                    <a:pt x="45" y="27"/>
                    <a:pt x="50" y="30"/>
                    <a:pt x="50" y="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0" name="Figura a mano libera: forma 614"/>
            <p:cNvSpPr/>
            <p:nvPr/>
          </p:nvSpPr>
          <p:spPr>
            <a:xfrm>
              <a:off x="5355360" y="3747960"/>
              <a:ext cx="100440" cy="101520"/>
            </a:xfrm>
            <a:custGeom>
              <a:avLst/>
              <a:gdLst>
                <a:gd name="textAreaLeft" fmla="*/ 0 w 100440"/>
                <a:gd name="textAreaRight" fmla="*/ 101160 w 100440"/>
                <a:gd name="textAreaTop" fmla="*/ 0 h 101520"/>
                <a:gd name="textAreaBottom" fmla="*/ 102240 h 101520"/>
              </a:gdLst>
              <a:ahLst/>
              <a:rect l="textAreaLeft" t="textAreaTop" r="textAreaRight" b="textAreaBottom"/>
              <a:pathLst>
                <a:path w="281" h="284">
                  <a:moveTo>
                    <a:pt x="182" y="231"/>
                  </a:moveTo>
                  <a:cubicBezTo>
                    <a:pt x="183" y="256"/>
                    <a:pt x="201" y="283"/>
                    <a:pt x="230" y="283"/>
                  </a:cubicBezTo>
                  <a:cubicBezTo>
                    <a:pt x="244" y="283"/>
                    <a:pt x="281" y="274"/>
                    <a:pt x="281" y="222"/>
                  </a:cubicBezTo>
                  <a:cubicBezTo>
                    <a:pt x="281" y="211"/>
                    <a:pt x="281" y="200"/>
                    <a:pt x="281" y="188"/>
                  </a:cubicBezTo>
                  <a:cubicBezTo>
                    <a:pt x="276" y="188"/>
                    <a:pt x="271" y="188"/>
                    <a:pt x="265" y="188"/>
                  </a:cubicBezTo>
                  <a:cubicBezTo>
                    <a:pt x="265" y="200"/>
                    <a:pt x="265" y="211"/>
                    <a:pt x="265" y="222"/>
                  </a:cubicBezTo>
                  <a:cubicBezTo>
                    <a:pt x="265" y="259"/>
                    <a:pt x="251" y="263"/>
                    <a:pt x="244" y="263"/>
                  </a:cubicBezTo>
                  <a:cubicBezTo>
                    <a:pt x="223" y="263"/>
                    <a:pt x="221" y="235"/>
                    <a:pt x="221" y="231"/>
                  </a:cubicBezTo>
                  <a:cubicBezTo>
                    <a:pt x="221" y="190"/>
                    <a:pt x="221" y="148"/>
                    <a:pt x="221" y="107"/>
                  </a:cubicBezTo>
                  <a:cubicBezTo>
                    <a:pt x="221" y="82"/>
                    <a:pt x="221" y="57"/>
                    <a:pt x="198" y="34"/>
                  </a:cubicBezTo>
                  <a:cubicBezTo>
                    <a:pt x="173" y="9"/>
                    <a:pt x="142" y="0"/>
                    <a:pt x="112" y="0"/>
                  </a:cubicBezTo>
                  <a:cubicBezTo>
                    <a:pt x="61" y="0"/>
                    <a:pt x="18" y="28"/>
                    <a:pt x="18" y="69"/>
                  </a:cubicBezTo>
                  <a:cubicBezTo>
                    <a:pt x="18" y="89"/>
                    <a:pt x="30" y="100"/>
                    <a:pt x="46" y="100"/>
                  </a:cubicBezTo>
                  <a:cubicBezTo>
                    <a:pt x="64" y="100"/>
                    <a:pt x="75" y="87"/>
                    <a:pt x="75" y="71"/>
                  </a:cubicBezTo>
                  <a:cubicBezTo>
                    <a:pt x="75" y="62"/>
                    <a:pt x="71" y="43"/>
                    <a:pt x="43" y="41"/>
                  </a:cubicBezTo>
                  <a:cubicBezTo>
                    <a:pt x="61" y="20"/>
                    <a:pt x="91" y="12"/>
                    <a:pt x="110" y="12"/>
                  </a:cubicBezTo>
                  <a:cubicBezTo>
                    <a:pt x="141" y="12"/>
                    <a:pt x="178" y="37"/>
                    <a:pt x="178" y="92"/>
                  </a:cubicBezTo>
                  <a:cubicBezTo>
                    <a:pt x="178" y="100"/>
                    <a:pt x="178" y="108"/>
                    <a:pt x="178" y="116"/>
                  </a:cubicBezTo>
                  <a:cubicBezTo>
                    <a:pt x="146" y="117"/>
                    <a:pt x="101" y="119"/>
                    <a:pt x="62" y="139"/>
                  </a:cubicBezTo>
                  <a:cubicBezTo>
                    <a:pt x="16" y="160"/>
                    <a:pt x="0" y="192"/>
                    <a:pt x="0" y="219"/>
                  </a:cubicBezTo>
                  <a:cubicBezTo>
                    <a:pt x="0" y="270"/>
                    <a:pt x="61" y="284"/>
                    <a:pt x="100" y="284"/>
                  </a:cubicBezTo>
                  <a:cubicBezTo>
                    <a:pt x="141" y="284"/>
                    <a:pt x="169" y="259"/>
                    <a:pt x="182" y="231"/>
                  </a:cubicBezTo>
                  <a:moveTo>
                    <a:pt x="178" y="128"/>
                  </a:moveTo>
                  <a:cubicBezTo>
                    <a:pt x="178" y="149"/>
                    <a:pt x="178" y="169"/>
                    <a:pt x="178" y="190"/>
                  </a:cubicBezTo>
                  <a:cubicBezTo>
                    <a:pt x="178" y="251"/>
                    <a:pt x="132" y="272"/>
                    <a:pt x="103" y="272"/>
                  </a:cubicBezTo>
                  <a:cubicBezTo>
                    <a:pt x="73" y="272"/>
                    <a:pt x="48" y="249"/>
                    <a:pt x="48" y="219"/>
                  </a:cubicBezTo>
                  <a:cubicBezTo>
                    <a:pt x="48" y="185"/>
                    <a:pt x="75" y="133"/>
                    <a:pt x="178" y="1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1" name="Figura a mano libera: forma 615"/>
            <p:cNvSpPr/>
            <p:nvPr/>
          </p:nvSpPr>
          <p:spPr>
            <a:xfrm>
              <a:off x="5461200" y="3751920"/>
              <a:ext cx="112680" cy="95760"/>
            </a:xfrm>
            <a:custGeom>
              <a:avLst/>
              <a:gdLst>
                <a:gd name="textAreaLeft" fmla="*/ 0 w 112680"/>
                <a:gd name="textAreaRight" fmla="*/ 113400 w 112680"/>
                <a:gd name="textAreaTop" fmla="*/ 0 h 95760"/>
                <a:gd name="textAreaBottom" fmla="*/ 96480 h 95760"/>
              </a:gdLst>
              <a:ahLst/>
              <a:rect l="textAreaLeft" t="textAreaTop" r="textAreaRight" b="textAreaBottom"/>
              <a:pathLst>
                <a:path w="315" h="268">
                  <a:moveTo>
                    <a:pt x="173" y="121"/>
                  </a:moveTo>
                  <a:cubicBezTo>
                    <a:pt x="190" y="98"/>
                    <a:pt x="214" y="68"/>
                    <a:pt x="230" y="52"/>
                  </a:cubicBezTo>
                  <a:cubicBezTo>
                    <a:pt x="249" y="28"/>
                    <a:pt x="274" y="20"/>
                    <a:pt x="304" y="20"/>
                  </a:cubicBezTo>
                  <a:cubicBezTo>
                    <a:pt x="304" y="13"/>
                    <a:pt x="304" y="7"/>
                    <a:pt x="304" y="0"/>
                  </a:cubicBezTo>
                  <a:cubicBezTo>
                    <a:pt x="288" y="0"/>
                    <a:pt x="269" y="2"/>
                    <a:pt x="253" y="2"/>
                  </a:cubicBezTo>
                  <a:cubicBezTo>
                    <a:pt x="233" y="2"/>
                    <a:pt x="201" y="0"/>
                    <a:pt x="192" y="0"/>
                  </a:cubicBezTo>
                  <a:cubicBezTo>
                    <a:pt x="192" y="7"/>
                    <a:pt x="192" y="13"/>
                    <a:pt x="192" y="20"/>
                  </a:cubicBezTo>
                  <a:cubicBezTo>
                    <a:pt x="205" y="20"/>
                    <a:pt x="210" y="28"/>
                    <a:pt x="210" y="37"/>
                  </a:cubicBezTo>
                  <a:cubicBezTo>
                    <a:pt x="210" y="47"/>
                    <a:pt x="205" y="55"/>
                    <a:pt x="201" y="60"/>
                  </a:cubicBezTo>
                  <a:cubicBezTo>
                    <a:pt x="188" y="76"/>
                    <a:pt x="175" y="92"/>
                    <a:pt x="162" y="108"/>
                  </a:cubicBezTo>
                  <a:cubicBezTo>
                    <a:pt x="146" y="88"/>
                    <a:pt x="130" y="67"/>
                    <a:pt x="114" y="46"/>
                  </a:cubicBezTo>
                  <a:cubicBezTo>
                    <a:pt x="109" y="39"/>
                    <a:pt x="109" y="37"/>
                    <a:pt x="109" y="34"/>
                  </a:cubicBezTo>
                  <a:cubicBezTo>
                    <a:pt x="109" y="25"/>
                    <a:pt x="117" y="20"/>
                    <a:pt x="130" y="20"/>
                  </a:cubicBezTo>
                  <a:cubicBezTo>
                    <a:pt x="130" y="13"/>
                    <a:pt x="130" y="7"/>
                    <a:pt x="130" y="0"/>
                  </a:cubicBezTo>
                  <a:cubicBezTo>
                    <a:pt x="114" y="0"/>
                    <a:pt x="73" y="2"/>
                    <a:pt x="62" y="2"/>
                  </a:cubicBezTo>
                  <a:cubicBezTo>
                    <a:pt x="50" y="2"/>
                    <a:pt x="20" y="0"/>
                    <a:pt x="4" y="0"/>
                  </a:cubicBezTo>
                  <a:cubicBezTo>
                    <a:pt x="4" y="7"/>
                    <a:pt x="4" y="13"/>
                    <a:pt x="4" y="20"/>
                  </a:cubicBezTo>
                  <a:cubicBezTo>
                    <a:pt x="46" y="20"/>
                    <a:pt x="48" y="20"/>
                    <a:pt x="77" y="57"/>
                  </a:cubicBezTo>
                  <a:cubicBezTo>
                    <a:pt x="97" y="84"/>
                    <a:pt x="118" y="110"/>
                    <a:pt x="139" y="137"/>
                  </a:cubicBezTo>
                  <a:cubicBezTo>
                    <a:pt x="119" y="162"/>
                    <a:pt x="100" y="187"/>
                    <a:pt x="80" y="211"/>
                  </a:cubicBezTo>
                  <a:cubicBezTo>
                    <a:pt x="50" y="247"/>
                    <a:pt x="12" y="249"/>
                    <a:pt x="0" y="249"/>
                  </a:cubicBezTo>
                  <a:cubicBezTo>
                    <a:pt x="0" y="255"/>
                    <a:pt x="0" y="262"/>
                    <a:pt x="0" y="268"/>
                  </a:cubicBezTo>
                  <a:cubicBezTo>
                    <a:pt x="16" y="267"/>
                    <a:pt x="36" y="265"/>
                    <a:pt x="52" y="265"/>
                  </a:cubicBezTo>
                  <a:cubicBezTo>
                    <a:pt x="69" y="265"/>
                    <a:pt x="96" y="267"/>
                    <a:pt x="110" y="268"/>
                  </a:cubicBezTo>
                  <a:cubicBezTo>
                    <a:pt x="110" y="262"/>
                    <a:pt x="110" y="255"/>
                    <a:pt x="110" y="249"/>
                  </a:cubicBezTo>
                  <a:cubicBezTo>
                    <a:pt x="98" y="247"/>
                    <a:pt x="93" y="238"/>
                    <a:pt x="93" y="229"/>
                  </a:cubicBezTo>
                  <a:cubicBezTo>
                    <a:pt x="93" y="215"/>
                    <a:pt x="110" y="195"/>
                    <a:pt x="150" y="149"/>
                  </a:cubicBezTo>
                  <a:cubicBezTo>
                    <a:pt x="166" y="170"/>
                    <a:pt x="182" y="191"/>
                    <a:pt x="198" y="211"/>
                  </a:cubicBezTo>
                  <a:cubicBezTo>
                    <a:pt x="201" y="219"/>
                    <a:pt x="210" y="229"/>
                    <a:pt x="210" y="233"/>
                  </a:cubicBezTo>
                  <a:cubicBezTo>
                    <a:pt x="210" y="238"/>
                    <a:pt x="205" y="247"/>
                    <a:pt x="187" y="249"/>
                  </a:cubicBezTo>
                  <a:cubicBezTo>
                    <a:pt x="187" y="255"/>
                    <a:pt x="187" y="262"/>
                    <a:pt x="187" y="268"/>
                  </a:cubicBezTo>
                  <a:cubicBezTo>
                    <a:pt x="207" y="267"/>
                    <a:pt x="242" y="265"/>
                    <a:pt x="255" y="265"/>
                  </a:cubicBezTo>
                  <a:cubicBezTo>
                    <a:pt x="272" y="265"/>
                    <a:pt x="296" y="267"/>
                    <a:pt x="315" y="268"/>
                  </a:cubicBezTo>
                  <a:cubicBezTo>
                    <a:pt x="315" y="262"/>
                    <a:pt x="315" y="255"/>
                    <a:pt x="315" y="249"/>
                  </a:cubicBezTo>
                  <a:cubicBezTo>
                    <a:pt x="281" y="249"/>
                    <a:pt x="271" y="247"/>
                    <a:pt x="256" y="229"/>
                  </a:cubicBezTo>
                  <a:cubicBezTo>
                    <a:pt x="228" y="193"/>
                    <a:pt x="201" y="157"/>
                    <a:pt x="173" y="1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2" name="Figura a mano libera: forma 616"/>
            <p:cNvSpPr/>
            <p:nvPr/>
          </p:nvSpPr>
          <p:spPr>
            <a:xfrm>
              <a:off x="5599800" y="3680280"/>
              <a:ext cx="51120" cy="223200"/>
            </a:xfrm>
            <a:custGeom>
              <a:avLst/>
              <a:gdLst>
                <a:gd name="textAreaLeft" fmla="*/ 0 w 51120"/>
                <a:gd name="textAreaRight" fmla="*/ 51840 w 51120"/>
                <a:gd name="textAreaTop" fmla="*/ 0 h 223200"/>
                <a:gd name="textAreaBottom" fmla="*/ 223920 h 223200"/>
              </a:gdLst>
              <a:ahLst/>
              <a:rect l="textAreaLeft" t="textAreaTop" r="textAreaRight" b="textAreaBottom"/>
              <a:pathLst>
                <a:path w="144" h="622">
                  <a:moveTo>
                    <a:pt x="144" y="615"/>
                  </a:moveTo>
                  <a:cubicBezTo>
                    <a:pt x="144" y="613"/>
                    <a:pt x="144" y="613"/>
                    <a:pt x="134" y="602"/>
                  </a:cubicBezTo>
                  <a:cubicBezTo>
                    <a:pt x="57" y="524"/>
                    <a:pt x="36" y="407"/>
                    <a:pt x="36" y="311"/>
                  </a:cubicBezTo>
                  <a:cubicBezTo>
                    <a:pt x="36" y="203"/>
                    <a:pt x="61" y="94"/>
                    <a:pt x="137" y="16"/>
                  </a:cubicBezTo>
                  <a:cubicBezTo>
                    <a:pt x="144" y="9"/>
                    <a:pt x="144" y="9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32" y="0"/>
                    <a:pt x="77" y="43"/>
                    <a:pt x="39" y="121"/>
                  </a:cubicBezTo>
                  <a:cubicBezTo>
                    <a:pt x="7" y="190"/>
                    <a:pt x="0" y="259"/>
                    <a:pt x="0" y="311"/>
                  </a:cubicBezTo>
                  <a:cubicBezTo>
                    <a:pt x="0" y="359"/>
                    <a:pt x="7" y="435"/>
                    <a:pt x="41" y="505"/>
                  </a:cubicBezTo>
                  <a:cubicBezTo>
                    <a:pt x="78" y="581"/>
                    <a:pt x="132" y="622"/>
                    <a:pt x="139" y="622"/>
                  </a:cubicBezTo>
                  <a:cubicBezTo>
                    <a:pt x="142" y="622"/>
                    <a:pt x="144" y="620"/>
                    <a:pt x="144" y="6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3" name="Figura a mano libera: forma 617"/>
            <p:cNvSpPr/>
            <p:nvPr/>
          </p:nvSpPr>
          <p:spPr>
            <a:xfrm>
              <a:off x="5673240" y="3699000"/>
              <a:ext cx="93960" cy="153360"/>
            </a:xfrm>
            <a:custGeom>
              <a:avLst/>
              <a:gdLst>
                <a:gd name="textAreaLeft" fmla="*/ 0 w 93960"/>
                <a:gd name="textAreaRight" fmla="*/ 94680 w 93960"/>
                <a:gd name="textAreaTop" fmla="*/ 0 h 153360"/>
                <a:gd name="textAreaBottom" fmla="*/ 154080 h 153360"/>
              </a:gdLst>
              <a:ahLst/>
              <a:rect l="textAreaLeft" t="textAreaTop" r="textAreaRight" b="textAreaBottom"/>
              <a:pathLst>
                <a:path w="263" h="428">
                  <a:moveTo>
                    <a:pt x="263" y="215"/>
                  </a:moveTo>
                  <a:cubicBezTo>
                    <a:pt x="263" y="167"/>
                    <a:pt x="262" y="116"/>
                    <a:pt x="239" y="71"/>
                  </a:cubicBezTo>
                  <a:cubicBezTo>
                    <a:pt x="210" y="11"/>
                    <a:pt x="158" y="0"/>
                    <a:pt x="134" y="0"/>
                  </a:cubicBezTo>
                  <a:cubicBezTo>
                    <a:pt x="96" y="0"/>
                    <a:pt x="50" y="16"/>
                    <a:pt x="23" y="75"/>
                  </a:cubicBezTo>
                  <a:cubicBezTo>
                    <a:pt x="4" y="117"/>
                    <a:pt x="0" y="167"/>
                    <a:pt x="0" y="215"/>
                  </a:cubicBezTo>
                  <a:cubicBezTo>
                    <a:pt x="0" y="263"/>
                    <a:pt x="4" y="318"/>
                    <a:pt x="28" y="366"/>
                  </a:cubicBezTo>
                  <a:cubicBezTo>
                    <a:pt x="55" y="416"/>
                    <a:pt x="101" y="428"/>
                    <a:pt x="132" y="428"/>
                  </a:cubicBezTo>
                  <a:cubicBezTo>
                    <a:pt x="166" y="428"/>
                    <a:pt x="214" y="416"/>
                    <a:pt x="240" y="357"/>
                  </a:cubicBezTo>
                  <a:cubicBezTo>
                    <a:pt x="262" y="313"/>
                    <a:pt x="263" y="265"/>
                    <a:pt x="263" y="215"/>
                  </a:cubicBezTo>
                  <a:moveTo>
                    <a:pt x="132" y="416"/>
                  </a:moveTo>
                  <a:cubicBezTo>
                    <a:pt x="109" y="416"/>
                    <a:pt x="71" y="400"/>
                    <a:pt x="59" y="339"/>
                  </a:cubicBezTo>
                  <a:cubicBezTo>
                    <a:pt x="53" y="302"/>
                    <a:pt x="53" y="245"/>
                    <a:pt x="53" y="208"/>
                  </a:cubicBezTo>
                  <a:cubicBezTo>
                    <a:pt x="53" y="169"/>
                    <a:pt x="53" y="128"/>
                    <a:pt x="57" y="94"/>
                  </a:cubicBezTo>
                  <a:cubicBezTo>
                    <a:pt x="69" y="20"/>
                    <a:pt x="116" y="14"/>
                    <a:pt x="132" y="14"/>
                  </a:cubicBezTo>
                  <a:cubicBezTo>
                    <a:pt x="153" y="14"/>
                    <a:pt x="194" y="25"/>
                    <a:pt x="207" y="87"/>
                  </a:cubicBezTo>
                  <a:cubicBezTo>
                    <a:pt x="212" y="123"/>
                    <a:pt x="212" y="169"/>
                    <a:pt x="212" y="208"/>
                  </a:cubicBezTo>
                  <a:cubicBezTo>
                    <a:pt x="212" y="256"/>
                    <a:pt x="212" y="297"/>
                    <a:pt x="205" y="338"/>
                  </a:cubicBezTo>
                  <a:cubicBezTo>
                    <a:pt x="196" y="396"/>
                    <a:pt x="160" y="416"/>
                    <a:pt x="132" y="4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4" name="Figura a mano libera: forma 618"/>
            <p:cNvSpPr/>
            <p:nvPr/>
          </p:nvSpPr>
          <p:spPr>
            <a:xfrm>
              <a:off x="5797080" y="3824280"/>
              <a:ext cx="25560" cy="66600"/>
            </a:xfrm>
            <a:custGeom>
              <a:avLst/>
              <a:gdLst>
                <a:gd name="textAreaLeft" fmla="*/ 0 w 25560"/>
                <a:gd name="textAreaRight" fmla="*/ 26280 w 25560"/>
                <a:gd name="textAreaTop" fmla="*/ 0 h 66600"/>
                <a:gd name="textAreaBottom" fmla="*/ 67320 h 66600"/>
              </a:gdLst>
              <a:ahLst/>
              <a:rect l="textAreaLeft" t="textAreaTop" r="textAreaRight" b="textAreaBottom"/>
              <a:pathLst>
                <a:path w="73" h="187">
                  <a:moveTo>
                    <a:pt x="73" y="66"/>
                  </a:moveTo>
                  <a:cubicBezTo>
                    <a:pt x="73" y="25"/>
                    <a:pt x="57" y="0"/>
                    <a:pt x="32" y="0"/>
                  </a:cubicBezTo>
                  <a:cubicBezTo>
                    <a:pt x="12" y="0"/>
                    <a:pt x="0" y="16"/>
                    <a:pt x="0" y="34"/>
                  </a:cubicBezTo>
                  <a:cubicBezTo>
                    <a:pt x="0" y="50"/>
                    <a:pt x="12" y="68"/>
                    <a:pt x="32" y="68"/>
                  </a:cubicBezTo>
                  <a:cubicBezTo>
                    <a:pt x="41" y="68"/>
                    <a:pt x="48" y="64"/>
                    <a:pt x="55" y="59"/>
                  </a:cubicBezTo>
                  <a:cubicBezTo>
                    <a:pt x="57" y="57"/>
                    <a:pt x="56" y="57"/>
                    <a:pt x="57" y="57"/>
                  </a:cubicBezTo>
                  <a:cubicBezTo>
                    <a:pt x="59" y="57"/>
                    <a:pt x="59" y="57"/>
                    <a:pt x="59" y="66"/>
                  </a:cubicBezTo>
                  <a:cubicBezTo>
                    <a:pt x="59" y="112"/>
                    <a:pt x="38" y="150"/>
                    <a:pt x="16" y="171"/>
                  </a:cubicBezTo>
                  <a:cubicBezTo>
                    <a:pt x="10" y="177"/>
                    <a:pt x="9" y="178"/>
                    <a:pt x="9" y="179"/>
                  </a:cubicBezTo>
                  <a:cubicBezTo>
                    <a:pt x="9" y="185"/>
                    <a:pt x="12" y="187"/>
                    <a:pt x="16" y="187"/>
                  </a:cubicBezTo>
                  <a:cubicBezTo>
                    <a:pt x="23" y="187"/>
                    <a:pt x="73" y="139"/>
                    <a:pt x="73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5" name="Figura a mano libera: forma 619"/>
            <p:cNvSpPr/>
            <p:nvPr/>
          </p:nvSpPr>
          <p:spPr>
            <a:xfrm>
              <a:off x="5884200" y="3749400"/>
              <a:ext cx="111600" cy="100440"/>
            </a:xfrm>
            <a:custGeom>
              <a:avLst/>
              <a:gdLst>
                <a:gd name="textAreaLeft" fmla="*/ 0 w 111600"/>
                <a:gd name="textAreaRight" fmla="*/ 112320 w 111600"/>
                <a:gd name="textAreaTop" fmla="*/ 0 h 100440"/>
                <a:gd name="textAreaBottom" fmla="*/ 101160 h 100440"/>
              </a:gdLst>
              <a:ahLst/>
              <a:rect l="textAreaLeft" t="textAreaTop" r="textAreaRight" b="textAreaBottom"/>
              <a:pathLst>
                <a:path w="312" h="281">
                  <a:moveTo>
                    <a:pt x="190" y="87"/>
                  </a:moveTo>
                  <a:cubicBezTo>
                    <a:pt x="194" y="71"/>
                    <a:pt x="208" y="12"/>
                    <a:pt x="253" y="12"/>
                  </a:cubicBezTo>
                  <a:cubicBezTo>
                    <a:pt x="256" y="12"/>
                    <a:pt x="271" y="12"/>
                    <a:pt x="283" y="21"/>
                  </a:cubicBezTo>
                  <a:cubicBezTo>
                    <a:pt x="267" y="25"/>
                    <a:pt x="253" y="41"/>
                    <a:pt x="253" y="55"/>
                  </a:cubicBezTo>
                  <a:cubicBezTo>
                    <a:pt x="253" y="66"/>
                    <a:pt x="260" y="76"/>
                    <a:pt x="278" y="76"/>
                  </a:cubicBezTo>
                  <a:cubicBezTo>
                    <a:pt x="292" y="76"/>
                    <a:pt x="312" y="66"/>
                    <a:pt x="312" y="41"/>
                  </a:cubicBezTo>
                  <a:cubicBezTo>
                    <a:pt x="312" y="9"/>
                    <a:pt x="274" y="0"/>
                    <a:pt x="253" y="0"/>
                  </a:cubicBezTo>
                  <a:cubicBezTo>
                    <a:pt x="217" y="0"/>
                    <a:pt x="194" y="32"/>
                    <a:pt x="187" y="46"/>
                  </a:cubicBezTo>
                  <a:cubicBezTo>
                    <a:pt x="171" y="5"/>
                    <a:pt x="137" y="0"/>
                    <a:pt x="119" y="0"/>
                  </a:cubicBezTo>
                  <a:cubicBezTo>
                    <a:pt x="55" y="0"/>
                    <a:pt x="20" y="80"/>
                    <a:pt x="20" y="96"/>
                  </a:cubicBezTo>
                  <a:cubicBezTo>
                    <a:pt x="20" y="101"/>
                    <a:pt x="25" y="101"/>
                    <a:pt x="27" y="101"/>
                  </a:cubicBezTo>
                  <a:cubicBezTo>
                    <a:pt x="32" y="101"/>
                    <a:pt x="34" y="100"/>
                    <a:pt x="34" y="94"/>
                  </a:cubicBezTo>
                  <a:cubicBezTo>
                    <a:pt x="55" y="28"/>
                    <a:pt x="98" y="12"/>
                    <a:pt x="119" y="12"/>
                  </a:cubicBezTo>
                  <a:cubicBezTo>
                    <a:pt x="130" y="12"/>
                    <a:pt x="153" y="20"/>
                    <a:pt x="153" y="55"/>
                  </a:cubicBezTo>
                  <a:cubicBezTo>
                    <a:pt x="153" y="75"/>
                    <a:pt x="142" y="116"/>
                    <a:pt x="119" y="203"/>
                  </a:cubicBezTo>
                  <a:cubicBezTo>
                    <a:pt x="109" y="242"/>
                    <a:pt x="87" y="268"/>
                    <a:pt x="59" y="268"/>
                  </a:cubicBezTo>
                  <a:cubicBezTo>
                    <a:pt x="55" y="268"/>
                    <a:pt x="41" y="268"/>
                    <a:pt x="28" y="259"/>
                  </a:cubicBezTo>
                  <a:cubicBezTo>
                    <a:pt x="43" y="256"/>
                    <a:pt x="57" y="243"/>
                    <a:pt x="57" y="226"/>
                  </a:cubicBezTo>
                  <a:cubicBezTo>
                    <a:pt x="57" y="210"/>
                    <a:pt x="43" y="204"/>
                    <a:pt x="34" y="204"/>
                  </a:cubicBezTo>
                  <a:cubicBezTo>
                    <a:pt x="16" y="204"/>
                    <a:pt x="0" y="220"/>
                    <a:pt x="0" y="240"/>
                  </a:cubicBezTo>
                  <a:cubicBezTo>
                    <a:pt x="0" y="268"/>
                    <a:pt x="30" y="281"/>
                    <a:pt x="59" y="281"/>
                  </a:cubicBezTo>
                  <a:cubicBezTo>
                    <a:pt x="100" y="281"/>
                    <a:pt x="123" y="238"/>
                    <a:pt x="125" y="235"/>
                  </a:cubicBezTo>
                  <a:cubicBezTo>
                    <a:pt x="132" y="258"/>
                    <a:pt x="155" y="281"/>
                    <a:pt x="192" y="281"/>
                  </a:cubicBezTo>
                  <a:cubicBezTo>
                    <a:pt x="256" y="281"/>
                    <a:pt x="292" y="201"/>
                    <a:pt x="292" y="185"/>
                  </a:cubicBezTo>
                  <a:cubicBezTo>
                    <a:pt x="292" y="179"/>
                    <a:pt x="287" y="179"/>
                    <a:pt x="285" y="179"/>
                  </a:cubicBezTo>
                  <a:cubicBezTo>
                    <a:pt x="280" y="179"/>
                    <a:pt x="278" y="181"/>
                    <a:pt x="276" y="187"/>
                  </a:cubicBezTo>
                  <a:cubicBezTo>
                    <a:pt x="256" y="252"/>
                    <a:pt x="214" y="268"/>
                    <a:pt x="192" y="268"/>
                  </a:cubicBezTo>
                  <a:cubicBezTo>
                    <a:pt x="169" y="268"/>
                    <a:pt x="158" y="247"/>
                    <a:pt x="158" y="227"/>
                  </a:cubicBezTo>
                  <a:cubicBezTo>
                    <a:pt x="158" y="213"/>
                    <a:pt x="162" y="199"/>
                    <a:pt x="169" y="172"/>
                  </a:cubicBezTo>
                  <a:cubicBezTo>
                    <a:pt x="176" y="144"/>
                    <a:pt x="183" y="116"/>
                    <a:pt x="190" y="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6" name="Figura a mano libera: forma 620"/>
            <p:cNvSpPr/>
            <p:nvPr/>
          </p:nvSpPr>
          <p:spPr>
            <a:xfrm>
              <a:off x="6018840" y="3680280"/>
              <a:ext cx="51840" cy="2232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223200"/>
                <a:gd name="textAreaBottom" fmla="*/ 223920 h 223200"/>
              </a:gdLst>
              <a:ahLst/>
              <a:rect l="textAreaLeft" t="textAreaTop" r="textAreaRight" b="textAreaBottom"/>
              <a:pathLst>
                <a:path w="146" h="622">
                  <a:moveTo>
                    <a:pt x="146" y="311"/>
                  </a:moveTo>
                  <a:cubicBezTo>
                    <a:pt x="146" y="263"/>
                    <a:pt x="139" y="187"/>
                    <a:pt x="105" y="117"/>
                  </a:cubicBezTo>
                  <a:cubicBezTo>
                    <a:pt x="68" y="41"/>
                    <a:pt x="14" y="0"/>
                    <a:pt x="7" y="0"/>
                  </a:cubicBezTo>
                  <a:cubicBezTo>
                    <a:pt x="4" y="0"/>
                    <a:pt x="0" y="2"/>
                    <a:pt x="0" y="5"/>
                  </a:cubicBezTo>
                  <a:cubicBezTo>
                    <a:pt x="0" y="9"/>
                    <a:pt x="0" y="9"/>
                    <a:pt x="12" y="21"/>
                  </a:cubicBezTo>
                  <a:cubicBezTo>
                    <a:pt x="75" y="82"/>
                    <a:pt x="110" y="181"/>
                    <a:pt x="110" y="311"/>
                  </a:cubicBezTo>
                  <a:cubicBezTo>
                    <a:pt x="110" y="418"/>
                    <a:pt x="87" y="526"/>
                    <a:pt x="9" y="606"/>
                  </a:cubicBezTo>
                  <a:cubicBezTo>
                    <a:pt x="0" y="613"/>
                    <a:pt x="0" y="613"/>
                    <a:pt x="0" y="615"/>
                  </a:cubicBezTo>
                  <a:cubicBezTo>
                    <a:pt x="0" y="620"/>
                    <a:pt x="4" y="622"/>
                    <a:pt x="7" y="622"/>
                  </a:cubicBezTo>
                  <a:cubicBezTo>
                    <a:pt x="14" y="622"/>
                    <a:pt x="69" y="579"/>
                    <a:pt x="107" y="501"/>
                  </a:cubicBezTo>
                  <a:cubicBezTo>
                    <a:pt x="139" y="432"/>
                    <a:pt x="146" y="363"/>
                    <a:pt x="146" y="3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37" name="CasellaDiTesto 621"/>
          <p:cNvSpPr/>
          <p:nvPr/>
        </p:nvSpPr>
        <p:spPr>
          <a:xfrm>
            <a:off x="267480" y="1104840"/>
            <a:ext cx="895212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PyTorch: 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libreria per implementare la Neural Network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CasellaDiTesto 622"/>
          <p:cNvSpPr/>
          <p:nvPr/>
        </p:nvSpPr>
        <p:spPr>
          <a:xfrm>
            <a:off x="4356360" y="2070000"/>
            <a:ext cx="380124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input layer, da 6 neuroni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 layer nascosti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layer di output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Figura a mano libera: forma 34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40" name="Picture 17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741" name="Figura a mano libera: forma 35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42" name="CasellaDiTesto 105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87B06C59-AF42-4604-BEC3-1B99C20242D0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CasellaDiTesto 106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EFF9B8CC-2121-4EE7-AD7E-AE369F7C77B0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CasellaDiTesto 107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BDT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CasellaDiTesto 108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CasellaDiTesto 564"/>
          <p:cNvSpPr/>
          <p:nvPr/>
        </p:nvSpPr>
        <p:spPr>
          <a:xfrm>
            <a:off x="231480" y="1137600"/>
            <a:ext cx="11688120" cy="41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XGBoost: introduce diversi implementazioni come il parallel processing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CasellaDiTesto 565"/>
          <p:cNvSpPr/>
          <p:nvPr/>
        </p:nvSpPr>
        <p:spPr>
          <a:xfrm>
            <a:off x="994320" y="2812680"/>
            <a:ext cx="10443960" cy="29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Random seed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Configurato a 1 per assicurare la riproducibilità e garantire una generazione consistente di numeri casuali.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Number of estimators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Impostato con un valore iniziale di 10.000 alberi decisionali per controllare la complessità del modello. Tuttavia, durante l'addestramento, il numero di stimatori è stato determinato automaticamente utilizzando la condizione di stop anticipato che monitora le prestazioni del modello su un set di validazione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Learning rate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Configurato a 0.05, determina il contributo di ogni albero alla previsione finale.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Maximum tree depth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Limitato a 3, per controllare la complessità di ciascun albero.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CasellaDiTesto 566"/>
          <p:cNvSpPr/>
          <p:nvPr/>
        </p:nvSpPr>
        <p:spPr>
          <a:xfrm>
            <a:off x="286920" y="1879560"/>
            <a:ext cx="5575680" cy="4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Parametri di Configurazione dell'Algoritmo: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Figura a mano libera: forma 61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50" name="Picture 13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751" name="Figura a mano libera: forma 62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52" name="CasellaDiTesto 83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23D52828-3686-4216-86E3-264324085E47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CasellaDiTesto 85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33F21AD8-F118-46CB-8D4E-634F4BF2D818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CasellaDiTesto 86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Feature Distribution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CasellaDiTesto 87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6" name="" descr=""/>
          <p:cNvPicPr/>
          <p:nvPr/>
        </p:nvPicPr>
        <p:blipFill>
          <a:blip r:embed="rId2"/>
          <a:stretch/>
        </p:blipFill>
        <p:spPr>
          <a:xfrm>
            <a:off x="2738160" y="1028520"/>
            <a:ext cx="6629400" cy="50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Figura a mano libera: forma 52"/>
          <p:cNvSpPr/>
          <p:nvPr/>
        </p:nvSpPr>
        <p:spPr>
          <a:xfrm>
            <a:off x="-7560" y="-65160"/>
            <a:ext cx="12189240" cy="685656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58" name="Picture 26" descr="SigilloLogoLAST_WhiteOK"/>
          <p:cNvPicPr/>
          <p:nvPr/>
        </p:nvPicPr>
        <p:blipFill>
          <a:blip r:embed="rId1"/>
          <a:stretch/>
        </p:blipFill>
        <p:spPr>
          <a:xfrm>
            <a:off x="155880" y="18936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759" name="Figura a mano libera: forma 53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60" name="CasellaDiTesto 141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541A8AF6-307A-48B7-B62E-54A65983F5B2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CasellaDiTesto 142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5DD8FBD1-7C7A-473C-BA45-F26B1C3A4707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CasellaDiTesto 144"/>
          <p:cNvSpPr/>
          <p:nvPr/>
        </p:nvSpPr>
        <p:spPr>
          <a:xfrm>
            <a:off x="5253120" y="6118560"/>
            <a:ext cx="3096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63" name="CasellaDiTesto 145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CasellaDiTesto 146"/>
          <p:cNvSpPr/>
          <p:nvPr/>
        </p:nvSpPr>
        <p:spPr>
          <a:xfrm rot="3600">
            <a:off x="3348720" y="3017160"/>
            <a:ext cx="54907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Model Comparison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Figura a mano libera: forma 46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66" name="Picture 23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767" name="Figura a mano libera: forma 47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68" name="CasellaDiTesto 129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215CDA78-583E-4A2B-A6AF-B0FA8872ACDD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CasellaDiTesto 130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11B6A8A6-EC91-44CC-9DA2-76FA6589AB79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CasellaDiTesto 131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Model Comparison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CasellaDiTesto 132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2" name="Immagine 662" descr=""/>
          <p:cNvPicPr/>
          <p:nvPr/>
        </p:nvPicPr>
        <p:blipFill>
          <a:blip r:embed="rId2"/>
          <a:stretch/>
        </p:blipFill>
        <p:spPr>
          <a:xfrm>
            <a:off x="6575040" y="1133640"/>
            <a:ext cx="5187240" cy="4997880"/>
          </a:xfrm>
          <a:prstGeom prst="rect">
            <a:avLst/>
          </a:prstGeom>
          <a:ln w="0">
            <a:noFill/>
          </a:ln>
        </p:spPr>
      </p:pic>
      <p:pic>
        <p:nvPicPr>
          <p:cNvPr id="773" name="Immagine 663" descr=""/>
          <p:cNvPicPr/>
          <p:nvPr/>
        </p:nvPicPr>
        <p:blipFill>
          <a:blip r:embed="rId3"/>
          <a:stretch/>
        </p:blipFill>
        <p:spPr>
          <a:xfrm>
            <a:off x="434520" y="1031400"/>
            <a:ext cx="5353920" cy="515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Figura a mano libera: forma 42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75" name="Picture 21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776" name="Figura a mano libera: forma 43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77" name="CasellaDiTesto 121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ECCACE6E-8614-4A6A-A8F5-4AC4EB93F8A3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CasellaDiTesto 122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C59F8737-48E1-4A91-9005-C861CC0AB1B0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CasellaDiTesto 123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Model Comparison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CasellaDiTesto 124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1" name="Immagine 671" descr=""/>
          <p:cNvPicPr/>
          <p:nvPr/>
        </p:nvPicPr>
        <p:blipFill>
          <a:blip r:embed="rId2"/>
          <a:stretch/>
        </p:blipFill>
        <p:spPr>
          <a:xfrm>
            <a:off x="6332040" y="1017000"/>
            <a:ext cx="5529600" cy="5206680"/>
          </a:xfrm>
          <a:prstGeom prst="rect">
            <a:avLst/>
          </a:prstGeom>
          <a:ln w="0">
            <a:noFill/>
          </a:ln>
        </p:spPr>
      </p:pic>
      <p:pic>
        <p:nvPicPr>
          <p:cNvPr id="782" name="Immagine 672" descr=""/>
          <p:cNvPicPr/>
          <p:nvPr/>
        </p:nvPicPr>
        <p:blipFill>
          <a:blip r:embed="rId3"/>
          <a:stretch/>
        </p:blipFill>
        <p:spPr>
          <a:xfrm>
            <a:off x="406800" y="986760"/>
            <a:ext cx="5475960" cy="520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Figura a mano libera: forma 28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84" name="Picture 11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785" name="Figura a mano libera: forma 29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86" name="CasellaDiTesto 69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DF4602E7-1752-4EDD-B909-FF0807FD85AC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CasellaDiTesto 71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DB704251-E30C-4B18-AFA7-F05F3AD66E2E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CasellaDiTesto 80"/>
          <p:cNvSpPr/>
          <p:nvPr/>
        </p:nvSpPr>
        <p:spPr>
          <a:xfrm>
            <a:off x="6924600" y="47880"/>
            <a:ext cx="42019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it-IT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Risultati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CasellaDiTesto 81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0" name="Immagine 8" descr=""/>
          <p:cNvPicPr/>
          <p:nvPr/>
        </p:nvPicPr>
        <p:blipFill>
          <a:blip r:embed="rId2"/>
          <a:stretch/>
        </p:blipFill>
        <p:spPr>
          <a:xfrm>
            <a:off x="7355880" y="2099160"/>
            <a:ext cx="4231800" cy="1089000"/>
          </a:xfrm>
          <a:prstGeom prst="rect">
            <a:avLst/>
          </a:prstGeom>
          <a:ln w="0">
            <a:noFill/>
          </a:ln>
        </p:spPr>
      </p:pic>
      <p:sp>
        <p:nvSpPr>
          <p:cNvPr id="791" name="CasellaDiTesto 82"/>
          <p:cNvSpPr/>
          <p:nvPr/>
        </p:nvSpPr>
        <p:spPr>
          <a:xfrm>
            <a:off x="1573920" y="1946160"/>
            <a:ext cx="4980960" cy="14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Incremento nel numero di eventi BKG erroneamente classificati come IBD (30 eventi),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Elevato numero di eventi IBD erroneamente classificati come BKG (46) rispetto agli altri due modelli.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CasellaDiTesto 84"/>
          <p:cNvSpPr/>
          <p:nvPr/>
        </p:nvSpPr>
        <p:spPr>
          <a:xfrm>
            <a:off x="253800" y="1928520"/>
            <a:ext cx="121860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PyTorch: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3" name="Immagine 13" descr=""/>
          <p:cNvPicPr/>
          <p:nvPr/>
        </p:nvPicPr>
        <p:blipFill>
          <a:blip r:embed="rId3"/>
          <a:stretch/>
        </p:blipFill>
        <p:spPr>
          <a:xfrm>
            <a:off x="7355880" y="2099160"/>
            <a:ext cx="4231800" cy="1089000"/>
          </a:xfrm>
          <a:prstGeom prst="rect">
            <a:avLst/>
          </a:prstGeom>
          <a:ln w="0">
            <a:noFill/>
          </a:ln>
        </p:spPr>
      </p:pic>
      <p:pic>
        <p:nvPicPr>
          <p:cNvPr id="794" name="Immagine 14" descr=""/>
          <p:cNvPicPr/>
          <p:nvPr/>
        </p:nvPicPr>
        <p:blipFill>
          <a:blip r:embed="rId4"/>
          <a:stretch/>
        </p:blipFill>
        <p:spPr>
          <a:xfrm>
            <a:off x="7355880" y="2099160"/>
            <a:ext cx="4231800" cy="108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igura a mano libera: forma 1"/>
          <p:cNvSpPr/>
          <p:nvPr/>
        </p:nvSpPr>
        <p:spPr>
          <a:xfrm>
            <a:off x="0" y="1080"/>
            <a:ext cx="12189240" cy="685656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185" name="Picture 1" descr="SigilloLogoLAST_WhiteOK"/>
          <p:cNvPicPr/>
          <p:nvPr/>
        </p:nvPicPr>
        <p:blipFill>
          <a:blip r:embed="rId1"/>
          <a:stretch/>
        </p:blipFill>
        <p:spPr>
          <a:xfrm>
            <a:off x="155880" y="18936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186" name="Figura a mano libera: forma 3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187" name="CasellaDiTesto 4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113798E6-E65E-499B-B0A1-5CC0C39BE1A9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asellaDiTesto 5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EB4C330B-0141-4676-A908-2F986220B2CB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asellaDiTesto 6"/>
          <p:cNvSpPr/>
          <p:nvPr/>
        </p:nvSpPr>
        <p:spPr>
          <a:xfrm>
            <a:off x="5253120" y="6118560"/>
            <a:ext cx="3096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190" name="CasellaDiTesto 7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asellaDiTesto 12"/>
          <p:cNvSpPr/>
          <p:nvPr/>
        </p:nvSpPr>
        <p:spPr>
          <a:xfrm>
            <a:off x="520560" y="1761120"/>
            <a:ext cx="41356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5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Introduzione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asellaDiTesto 13"/>
          <p:cNvSpPr/>
          <p:nvPr/>
        </p:nvSpPr>
        <p:spPr>
          <a:xfrm>
            <a:off x="2773440" y="2985120"/>
            <a:ext cx="89186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it-IT" sz="4800" spc="-1" strike="noStrike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JUNO detector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asellaDiTesto 14"/>
          <p:cNvSpPr/>
          <p:nvPr/>
        </p:nvSpPr>
        <p:spPr>
          <a:xfrm>
            <a:off x="2773440" y="3897360"/>
            <a:ext cx="89186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it-IT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JUNO signal and background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Figura a mano libera: forma 4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96" name="Picture 2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797" name="Figura a mano libera: forma 5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98" name="CasellaDiTesto 18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8B6E877A-544C-43F5-AFA2-14B0AB38726E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CasellaDiTesto 20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3623F190-075B-4E36-AD16-A391D773C178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CasellaDiTesto 22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Efficiency and Purity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CasellaDiTesto 23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2" name="Immagine 680" descr=""/>
          <p:cNvPicPr/>
          <p:nvPr/>
        </p:nvPicPr>
        <p:blipFill>
          <a:blip r:embed="rId2"/>
          <a:stretch/>
        </p:blipFill>
        <p:spPr>
          <a:xfrm>
            <a:off x="5777280" y="933840"/>
            <a:ext cx="6047640" cy="2574360"/>
          </a:xfrm>
          <a:prstGeom prst="rect">
            <a:avLst/>
          </a:prstGeom>
          <a:ln w="0">
            <a:noFill/>
          </a:ln>
        </p:spPr>
      </p:pic>
      <p:pic>
        <p:nvPicPr>
          <p:cNvPr id="803" name="Immagine 681" descr=""/>
          <p:cNvPicPr/>
          <p:nvPr/>
        </p:nvPicPr>
        <p:blipFill>
          <a:blip r:embed="rId3"/>
          <a:stretch/>
        </p:blipFill>
        <p:spPr>
          <a:xfrm>
            <a:off x="5777280" y="3441240"/>
            <a:ext cx="6185880" cy="786600"/>
          </a:xfrm>
          <a:prstGeom prst="rect">
            <a:avLst/>
          </a:prstGeom>
          <a:ln w="0">
            <a:noFill/>
          </a:ln>
        </p:spPr>
      </p:pic>
      <p:pic>
        <p:nvPicPr>
          <p:cNvPr id="804" name="Immagine 682" descr=""/>
          <p:cNvPicPr/>
          <p:nvPr/>
        </p:nvPicPr>
        <p:blipFill>
          <a:blip r:embed="rId4"/>
          <a:stretch/>
        </p:blipFill>
        <p:spPr>
          <a:xfrm>
            <a:off x="325440" y="4767840"/>
            <a:ext cx="5185800" cy="1121040"/>
          </a:xfrm>
          <a:prstGeom prst="rect">
            <a:avLst/>
          </a:prstGeom>
          <a:ln w="0">
            <a:noFill/>
          </a:ln>
        </p:spPr>
      </p:pic>
      <p:sp>
        <p:nvSpPr>
          <p:cNvPr id="805" name="CasellaDiTesto 683"/>
          <p:cNvSpPr/>
          <p:nvPr/>
        </p:nvSpPr>
        <p:spPr>
          <a:xfrm>
            <a:off x="203040" y="2761920"/>
            <a:ext cx="5397120" cy="14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# IBD attesi: Per ogni sorgente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calcolato come l’IBD efficiency moltiplicata per il muon cut e per ev/day.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# IBD attesi da Accidentals: Ottenuti moltiplicando il muon cut, l’ev/day e la 1 - BKG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efficiency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CasellaDiTesto 684"/>
          <p:cNvSpPr/>
          <p:nvPr/>
        </p:nvSpPr>
        <p:spPr>
          <a:xfrm>
            <a:off x="200520" y="1162440"/>
            <a:ext cx="5380560" cy="12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Valutati </a:t>
            </a:r>
            <a:r>
              <a:rPr b="0" i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l’efficiency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 la </a:t>
            </a:r>
            <a:r>
              <a:rPr b="0" i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purity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della selezione.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Calcolate in base al numero di eventi al giorno di, “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Correlated Background “ e “Accidental Background”.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CasellaDiTesto 685"/>
          <p:cNvSpPr/>
          <p:nvPr/>
        </p:nvSpPr>
        <p:spPr>
          <a:xfrm>
            <a:off x="6010560" y="4734000"/>
            <a:ext cx="583812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Efficiency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Calcolata come il numero di IBD selezionati diviso per il totale di IBD.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Purity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Calcolata come il numero di IBD selezionati diviso per il totale degli eventi selezionati.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igura a mano libera: forma 1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195" name="Picture 1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196" name="Figura a mano libera: forma 3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197" name="CasellaDiTesto 4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A251F8D7-F394-4545-A5F8-D17C309E3F9D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asellaDiTesto 5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A490ED5A-C133-4D42-BB30-6107ACE93D23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asellaDiTesto 8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JUNO signal and background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Immagine 11" descr=""/>
          <p:cNvPicPr/>
          <p:nvPr/>
        </p:nvPicPr>
        <p:blipFill>
          <a:blip r:embed="rId2"/>
          <a:stretch/>
        </p:blipFill>
        <p:spPr>
          <a:xfrm>
            <a:off x="1924560" y="2169000"/>
            <a:ext cx="5038920" cy="2512080"/>
          </a:xfrm>
          <a:prstGeom prst="rect">
            <a:avLst/>
          </a:prstGeom>
          <a:ln w="0">
            <a:noFill/>
          </a:ln>
        </p:spPr>
      </p:pic>
      <p:sp>
        <p:nvSpPr>
          <p:cNvPr id="201" name="CasellaDiTesto 16"/>
          <p:cNvSpPr/>
          <p:nvPr/>
        </p:nvSpPr>
        <p:spPr>
          <a:xfrm>
            <a:off x="403200" y="5497200"/>
            <a:ext cx="5649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Il </a:t>
            </a:r>
            <a:r>
              <a:rPr b="0" lang="it-IT" sz="18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e</a:t>
            </a:r>
            <a:r>
              <a:rPr b="0" lang="it-IT" sz="1800" spc="-1" strike="noStrike" baseline="33000">
                <a:solidFill>
                  <a:srgbClr val="000000"/>
                </a:solidFill>
                <a:latin typeface="TexMaths Symbols"/>
                <a:ea typeface="TexMaths Symbols"/>
              </a:rPr>
              <a:t>+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deposita l’energia nel liquido scintillatore attraverso un processo di ionizzazione.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asellaDiTesto 21"/>
          <p:cNvSpPr/>
          <p:nvPr/>
        </p:nvSpPr>
        <p:spPr>
          <a:xfrm>
            <a:off x="403200" y="5132520"/>
            <a:ext cx="286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Prompt Signal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asellaDiTesto 24"/>
          <p:cNvSpPr/>
          <p:nvPr/>
        </p:nvSpPr>
        <p:spPr>
          <a:xfrm>
            <a:off x="7512120" y="2482200"/>
            <a:ext cx="46792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Il 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TexMaths Symbols"/>
              </a:rPr>
              <a:t>n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viene catturato dall'idrogeno (~99%) dopo un ritardo medio di circa 200 µs → Singolo fotone da 2.2 MeV.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Il 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TexMaths Symbols"/>
              </a:rPr>
              <a:t>n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viene catturato sul carbonio (~1%), dando origine a un segnale con un'energia totale di 4.9 MeV.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asellaDiTesto 25"/>
          <p:cNvSpPr/>
          <p:nvPr/>
        </p:nvSpPr>
        <p:spPr>
          <a:xfrm>
            <a:off x="7512120" y="2218320"/>
            <a:ext cx="286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Delayed Signal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5" name="Gruppo 267"/>
          <p:cNvGrpSpPr/>
          <p:nvPr/>
        </p:nvGrpSpPr>
        <p:grpSpPr>
          <a:xfrm>
            <a:off x="3228480" y="1452240"/>
            <a:ext cx="2545200" cy="365760"/>
            <a:chOff x="3228480" y="1452240"/>
            <a:chExt cx="2545200" cy="365760"/>
          </a:xfrm>
        </p:grpSpPr>
        <p:sp>
          <p:nvSpPr>
            <p:cNvPr id="206" name="Figura a mano libera: forma 268"/>
            <p:cNvSpPr/>
            <p:nvPr/>
          </p:nvSpPr>
          <p:spPr>
            <a:xfrm>
              <a:off x="3246480" y="1470240"/>
              <a:ext cx="2509200" cy="329760"/>
            </a:xfrm>
            <a:custGeom>
              <a:avLst/>
              <a:gdLst>
                <a:gd name="textAreaLeft" fmla="*/ 0 w 2509200"/>
                <a:gd name="textAreaRight" fmla="*/ 2510280 w 2509200"/>
                <a:gd name="textAreaTop" fmla="*/ 0 h 329760"/>
                <a:gd name="textAreaBottom" fmla="*/ 330840 h 329760"/>
              </a:gdLst>
              <a:ahLst/>
              <a:rect l="textAreaLeft" t="textAreaTop" r="textAreaRight" b="textAreaBottom"/>
              <a:pathLst>
                <a:path w="6973" h="919">
                  <a:moveTo>
                    <a:pt x="3485" y="919"/>
                  </a:moveTo>
                  <a:cubicBezTo>
                    <a:pt x="2324" y="919"/>
                    <a:pt x="1162" y="919"/>
                    <a:pt x="0" y="919"/>
                  </a:cubicBezTo>
                  <a:cubicBezTo>
                    <a:pt x="0" y="613"/>
                    <a:pt x="0" y="306"/>
                    <a:pt x="0" y="0"/>
                  </a:cubicBezTo>
                  <a:cubicBezTo>
                    <a:pt x="2324" y="0"/>
                    <a:pt x="4649" y="0"/>
                    <a:pt x="6973" y="0"/>
                  </a:cubicBezTo>
                  <a:cubicBezTo>
                    <a:pt x="6973" y="306"/>
                    <a:pt x="6973" y="613"/>
                    <a:pt x="6973" y="919"/>
                  </a:cubicBezTo>
                  <a:cubicBezTo>
                    <a:pt x="5810" y="919"/>
                    <a:pt x="4648" y="919"/>
                    <a:pt x="3485" y="91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" name="Figura a mano libera: forma 269"/>
            <p:cNvSpPr/>
            <p:nvPr/>
          </p:nvSpPr>
          <p:spPr>
            <a:xfrm>
              <a:off x="3228480" y="1542600"/>
              <a:ext cx="196560" cy="12960"/>
            </a:xfrm>
            <a:custGeom>
              <a:avLst/>
              <a:gdLst>
                <a:gd name="textAreaLeft" fmla="*/ 0 w 196560"/>
                <a:gd name="textAreaRight" fmla="*/ 197640 w 196560"/>
                <a:gd name="textAreaTop" fmla="*/ 0 h 12960"/>
                <a:gd name="textAreaBottom" fmla="*/ 14040 h 12960"/>
              </a:gdLst>
              <a:ahLst/>
              <a:rect l="textAreaLeft" t="textAreaTop" r="textAreaRight" b="textAreaBottom"/>
              <a:pathLst>
                <a:path w="549" h="39">
                  <a:moveTo>
                    <a:pt x="274" y="39"/>
                  </a:moveTo>
                  <a:cubicBezTo>
                    <a:pt x="183" y="39"/>
                    <a:pt x="91" y="39"/>
                    <a:pt x="0" y="39"/>
                  </a:cubicBezTo>
                  <a:cubicBezTo>
                    <a:pt x="0" y="26"/>
                    <a:pt x="0" y="13"/>
                    <a:pt x="0" y="0"/>
                  </a:cubicBezTo>
                  <a:cubicBezTo>
                    <a:pt x="183" y="0"/>
                    <a:pt x="366" y="0"/>
                    <a:pt x="549" y="0"/>
                  </a:cubicBezTo>
                  <a:cubicBezTo>
                    <a:pt x="549" y="13"/>
                    <a:pt x="549" y="26"/>
                    <a:pt x="549" y="39"/>
                  </a:cubicBezTo>
                  <a:cubicBezTo>
                    <a:pt x="457" y="39"/>
                    <a:pt x="366" y="39"/>
                    <a:pt x="274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8" name="Figura a mano libera: forma 270"/>
            <p:cNvSpPr/>
            <p:nvPr/>
          </p:nvSpPr>
          <p:spPr>
            <a:xfrm>
              <a:off x="3247560" y="1594800"/>
              <a:ext cx="165240" cy="154800"/>
            </a:xfrm>
            <a:custGeom>
              <a:avLst/>
              <a:gdLst>
                <a:gd name="textAreaLeft" fmla="*/ 0 w 165240"/>
                <a:gd name="textAreaRight" fmla="*/ 166320 w 165240"/>
                <a:gd name="textAreaTop" fmla="*/ 0 h 154800"/>
                <a:gd name="textAreaBottom" fmla="*/ 155880 h 154800"/>
              </a:gdLst>
              <a:ahLst/>
              <a:rect l="textAreaLeft" t="textAreaTop" r="textAreaRight" b="textAreaBottom"/>
              <a:pathLst>
                <a:path w="462" h="433">
                  <a:moveTo>
                    <a:pt x="168" y="12"/>
                  </a:moveTo>
                  <a:cubicBezTo>
                    <a:pt x="168" y="9"/>
                    <a:pt x="168" y="0"/>
                    <a:pt x="154" y="0"/>
                  </a:cubicBezTo>
                  <a:cubicBezTo>
                    <a:pt x="132" y="0"/>
                    <a:pt x="62" y="9"/>
                    <a:pt x="34" y="9"/>
                  </a:cubicBezTo>
                  <a:cubicBezTo>
                    <a:pt x="28" y="12"/>
                    <a:pt x="17" y="12"/>
                    <a:pt x="17" y="28"/>
                  </a:cubicBezTo>
                  <a:cubicBezTo>
                    <a:pt x="17" y="42"/>
                    <a:pt x="25" y="42"/>
                    <a:pt x="39" y="42"/>
                  </a:cubicBezTo>
                  <a:cubicBezTo>
                    <a:pt x="87" y="42"/>
                    <a:pt x="90" y="48"/>
                    <a:pt x="90" y="59"/>
                  </a:cubicBezTo>
                  <a:cubicBezTo>
                    <a:pt x="90" y="65"/>
                    <a:pt x="79" y="109"/>
                    <a:pt x="70" y="137"/>
                  </a:cubicBezTo>
                  <a:cubicBezTo>
                    <a:pt x="51" y="217"/>
                    <a:pt x="31" y="297"/>
                    <a:pt x="11" y="377"/>
                  </a:cubicBezTo>
                  <a:cubicBezTo>
                    <a:pt x="6" y="391"/>
                    <a:pt x="0" y="419"/>
                    <a:pt x="0" y="422"/>
                  </a:cubicBezTo>
                  <a:cubicBezTo>
                    <a:pt x="0" y="430"/>
                    <a:pt x="9" y="433"/>
                    <a:pt x="14" y="433"/>
                  </a:cubicBezTo>
                  <a:cubicBezTo>
                    <a:pt x="19" y="433"/>
                    <a:pt x="23" y="433"/>
                    <a:pt x="28" y="433"/>
                  </a:cubicBezTo>
                  <a:cubicBezTo>
                    <a:pt x="98" y="422"/>
                    <a:pt x="204" y="383"/>
                    <a:pt x="305" y="288"/>
                  </a:cubicBezTo>
                  <a:cubicBezTo>
                    <a:pt x="437" y="168"/>
                    <a:pt x="462" y="34"/>
                    <a:pt x="462" y="26"/>
                  </a:cubicBezTo>
                  <a:cubicBezTo>
                    <a:pt x="462" y="9"/>
                    <a:pt x="451" y="0"/>
                    <a:pt x="434" y="0"/>
                  </a:cubicBezTo>
                  <a:cubicBezTo>
                    <a:pt x="426" y="0"/>
                    <a:pt x="403" y="3"/>
                    <a:pt x="395" y="31"/>
                  </a:cubicBezTo>
                  <a:cubicBezTo>
                    <a:pt x="333" y="255"/>
                    <a:pt x="185" y="363"/>
                    <a:pt x="70" y="400"/>
                  </a:cubicBezTo>
                  <a:cubicBezTo>
                    <a:pt x="103" y="270"/>
                    <a:pt x="135" y="141"/>
                    <a:pt x="168" y="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9" name="Figura a mano libera: forma 271"/>
            <p:cNvSpPr/>
            <p:nvPr/>
          </p:nvSpPr>
          <p:spPr>
            <a:xfrm>
              <a:off x="3443040" y="1694520"/>
              <a:ext cx="104760" cy="110520"/>
            </a:xfrm>
            <a:custGeom>
              <a:avLst/>
              <a:gdLst>
                <a:gd name="textAreaLeft" fmla="*/ 0 w 104760"/>
                <a:gd name="textAreaRight" fmla="*/ 105840 w 104760"/>
                <a:gd name="textAreaTop" fmla="*/ 0 h 110520"/>
                <a:gd name="textAreaBottom" fmla="*/ 111600 h 110520"/>
              </a:gdLst>
              <a:ahLst/>
              <a:rect l="textAreaLeft" t="textAreaTop" r="textAreaRight" b="textAreaBottom"/>
              <a:pathLst>
                <a:path w="294" h="310">
                  <a:moveTo>
                    <a:pt x="107" y="145"/>
                  </a:moveTo>
                  <a:cubicBezTo>
                    <a:pt x="126" y="145"/>
                    <a:pt x="182" y="145"/>
                    <a:pt x="218" y="131"/>
                  </a:cubicBezTo>
                  <a:cubicBezTo>
                    <a:pt x="269" y="114"/>
                    <a:pt x="277" y="81"/>
                    <a:pt x="277" y="61"/>
                  </a:cubicBezTo>
                  <a:cubicBezTo>
                    <a:pt x="277" y="22"/>
                    <a:pt x="241" y="0"/>
                    <a:pt x="193" y="0"/>
                  </a:cubicBezTo>
                  <a:cubicBezTo>
                    <a:pt x="109" y="0"/>
                    <a:pt x="0" y="64"/>
                    <a:pt x="0" y="181"/>
                  </a:cubicBezTo>
                  <a:cubicBezTo>
                    <a:pt x="0" y="248"/>
                    <a:pt x="42" y="310"/>
                    <a:pt x="123" y="310"/>
                  </a:cubicBezTo>
                  <a:cubicBezTo>
                    <a:pt x="238" y="310"/>
                    <a:pt x="294" y="243"/>
                    <a:pt x="294" y="232"/>
                  </a:cubicBezTo>
                  <a:cubicBezTo>
                    <a:pt x="294" y="229"/>
                    <a:pt x="288" y="220"/>
                    <a:pt x="283" y="220"/>
                  </a:cubicBezTo>
                  <a:cubicBezTo>
                    <a:pt x="277" y="220"/>
                    <a:pt x="277" y="220"/>
                    <a:pt x="272" y="226"/>
                  </a:cubicBezTo>
                  <a:cubicBezTo>
                    <a:pt x="218" y="290"/>
                    <a:pt x="137" y="290"/>
                    <a:pt x="123" y="290"/>
                  </a:cubicBezTo>
                  <a:cubicBezTo>
                    <a:pt x="84" y="290"/>
                    <a:pt x="56" y="262"/>
                    <a:pt x="56" y="206"/>
                  </a:cubicBezTo>
                  <a:cubicBezTo>
                    <a:pt x="56" y="198"/>
                    <a:pt x="56" y="184"/>
                    <a:pt x="65" y="145"/>
                  </a:cubicBezTo>
                  <a:cubicBezTo>
                    <a:pt x="79" y="145"/>
                    <a:pt x="93" y="145"/>
                    <a:pt x="107" y="145"/>
                  </a:cubicBezTo>
                  <a:moveTo>
                    <a:pt x="70" y="128"/>
                  </a:moveTo>
                  <a:cubicBezTo>
                    <a:pt x="98" y="28"/>
                    <a:pt x="174" y="19"/>
                    <a:pt x="193" y="19"/>
                  </a:cubicBezTo>
                  <a:cubicBezTo>
                    <a:pt x="224" y="19"/>
                    <a:pt x="249" y="33"/>
                    <a:pt x="249" y="61"/>
                  </a:cubicBezTo>
                  <a:cubicBezTo>
                    <a:pt x="249" y="128"/>
                    <a:pt x="132" y="128"/>
                    <a:pt x="104" y="128"/>
                  </a:cubicBezTo>
                  <a:cubicBezTo>
                    <a:pt x="93" y="128"/>
                    <a:pt x="81" y="128"/>
                    <a:pt x="70" y="1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0" name="Figura a mano libera: forma 272"/>
            <p:cNvSpPr/>
            <p:nvPr/>
          </p:nvSpPr>
          <p:spPr>
            <a:xfrm>
              <a:off x="3677040" y="1544760"/>
              <a:ext cx="233640" cy="234000"/>
            </a:xfrm>
            <a:custGeom>
              <a:avLst/>
              <a:gdLst>
                <a:gd name="textAreaLeft" fmla="*/ 0 w 233640"/>
                <a:gd name="textAreaRight" fmla="*/ 234720 w 233640"/>
                <a:gd name="textAreaTop" fmla="*/ 0 h 234000"/>
                <a:gd name="textAreaBottom" fmla="*/ 235080 h 234000"/>
              </a:gdLst>
              <a:ahLst/>
              <a:rect l="textAreaLeft" t="textAreaTop" r="textAreaRight" b="textAreaBottom"/>
              <a:pathLst>
                <a:path w="652" h="653">
                  <a:moveTo>
                    <a:pt x="347" y="346"/>
                  </a:moveTo>
                  <a:cubicBezTo>
                    <a:pt x="438" y="346"/>
                    <a:pt x="529" y="346"/>
                    <a:pt x="621" y="346"/>
                  </a:cubicBezTo>
                  <a:cubicBezTo>
                    <a:pt x="635" y="346"/>
                    <a:pt x="652" y="346"/>
                    <a:pt x="652" y="326"/>
                  </a:cubicBezTo>
                  <a:cubicBezTo>
                    <a:pt x="652" y="307"/>
                    <a:pt x="635" y="307"/>
                    <a:pt x="621" y="307"/>
                  </a:cubicBezTo>
                  <a:cubicBezTo>
                    <a:pt x="529" y="307"/>
                    <a:pt x="438" y="307"/>
                    <a:pt x="347" y="307"/>
                  </a:cubicBezTo>
                  <a:cubicBezTo>
                    <a:pt x="347" y="216"/>
                    <a:pt x="347" y="125"/>
                    <a:pt x="347" y="33"/>
                  </a:cubicBezTo>
                  <a:cubicBezTo>
                    <a:pt x="347" y="19"/>
                    <a:pt x="347" y="0"/>
                    <a:pt x="327" y="0"/>
                  </a:cubicBezTo>
                  <a:cubicBezTo>
                    <a:pt x="307" y="0"/>
                    <a:pt x="307" y="19"/>
                    <a:pt x="307" y="33"/>
                  </a:cubicBezTo>
                  <a:cubicBezTo>
                    <a:pt x="307" y="125"/>
                    <a:pt x="307" y="216"/>
                    <a:pt x="307" y="307"/>
                  </a:cubicBezTo>
                  <a:cubicBezTo>
                    <a:pt x="215" y="307"/>
                    <a:pt x="123" y="307"/>
                    <a:pt x="30" y="307"/>
                  </a:cubicBezTo>
                  <a:cubicBezTo>
                    <a:pt x="16" y="307"/>
                    <a:pt x="0" y="307"/>
                    <a:pt x="0" y="326"/>
                  </a:cubicBezTo>
                  <a:cubicBezTo>
                    <a:pt x="0" y="346"/>
                    <a:pt x="16" y="346"/>
                    <a:pt x="30" y="346"/>
                  </a:cubicBezTo>
                  <a:cubicBezTo>
                    <a:pt x="123" y="346"/>
                    <a:pt x="215" y="346"/>
                    <a:pt x="307" y="346"/>
                  </a:cubicBezTo>
                  <a:cubicBezTo>
                    <a:pt x="307" y="437"/>
                    <a:pt x="307" y="528"/>
                    <a:pt x="307" y="620"/>
                  </a:cubicBezTo>
                  <a:cubicBezTo>
                    <a:pt x="307" y="634"/>
                    <a:pt x="307" y="653"/>
                    <a:pt x="327" y="653"/>
                  </a:cubicBezTo>
                  <a:cubicBezTo>
                    <a:pt x="347" y="653"/>
                    <a:pt x="347" y="634"/>
                    <a:pt x="347" y="620"/>
                  </a:cubicBezTo>
                  <a:cubicBezTo>
                    <a:pt x="347" y="528"/>
                    <a:pt x="347" y="437"/>
                    <a:pt x="347" y="3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1" name="Figura a mano libera: forma 273"/>
            <p:cNvSpPr/>
            <p:nvPr/>
          </p:nvSpPr>
          <p:spPr>
            <a:xfrm>
              <a:off x="3999240" y="1594800"/>
              <a:ext cx="184320" cy="223200"/>
            </a:xfrm>
            <a:custGeom>
              <a:avLst/>
              <a:gdLst>
                <a:gd name="textAreaLeft" fmla="*/ 0 w 184320"/>
                <a:gd name="textAreaRight" fmla="*/ 185400 w 184320"/>
                <a:gd name="textAreaTop" fmla="*/ 0 h 223200"/>
                <a:gd name="textAreaBottom" fmla="*/ 224280 h 223200"/>
              </a:gdLst>
              <a:ahLst/>
              <a:rect l="textAreaLeft" t="textAreaTop" r="textAreaRight" b="textAreaBottom"/>
              <a:pathLst>
                <a:path w="515" h="623">
                  <a:moveTo>
                    <a:pt x="76" y="553"/>
                  </a:moveTo>
                  <a:cubicBezTo>
                    <a:pt x="67" y="584"/>
                    <a:pt x="67" y="592"/>
                    <a:pt x="23" y="592"/>
                  </a:cubicBezTo>
                  <a:cubicBezTo>
                    <a:pt x="11" y="592"/>
                    <a:pt x="0" y="592"/>
                    <a:pt x="0" y="612"/>
                  </a:cubicBezTo>
                  <a:cubicBezTo>
                    <a:pt x="0" y="618"/>
                    <a:pt x="6" y="623"/>
                    <a:pt x="14" y="623"/>
                  </a:cubicBezTo>
                  <a:cubicBezTo>
                    <a:pt x="39" y="623"/>
                    <a:pt x="67" y="620"/>
                    <a:pt x="95" y="620"/>
                  </a:cubicBezTo>
                  <a:cubicBezTo>
                    <a:pt x="129" y="620"/>
                    <a:pt x="163" y="623"/>
                    <a:pt x="193" y="623"/>
                  </a:cubicBezTo>
                  <a:cubicBezTo>
                    <a:pt x="199" y="623"/>
                    <a:pt x="210" y="623"/>
                    <a:pt x="210" y="604"/>
                  </a:cubicBezTo>
                  <a:cubicBezTo>
                    <a:pt x="210" y="592"/>
                    <a:pt x="202" y="592"/>
                    <a:pt x="188" y="592"/>
                  </a:cubicBezTo>
                  <a:cubicBezTo>
                    <a:pt x="137" y="592"/>
                    <a:pt x="137" y="584"/>
                    <a:pt x="137" y="576"/>
                  </a:cubicBezTo>
                  <a:cubicBezTo>
                    <a:pt x="137" y="564"/>
                    <a:pt x="179" y="405"/>
                    <a:pt x="188" y="380"/>
                  </a:cubicBezTo>
                  <a:cubicBezTo>
                    <a:pt x="199" y="408"/>
                    <a:pt x="227" y="444"/>
                    <a:pt x="277" y="444"/>
                  </a:cubicBezTo>
                  <a:cubicBezTo>
                    <a:pt x="392" y="444"/>
                    <a:pt x="515" y="299"/>
                    <a:pt x="515" y="157"/>
                  </a:cubicBezTo>
                  <a:cubicBezTo>
                    <a:pt x="515" y="65"/>
                    <a:pt x="459" y="0"/>
                    <a:pt x="384" y="0"/>
                  </a:cubicBezTo>
                  <a:cubicBezTo>
                    <a:pt x="333" y="0"/>
                    <a:pt x="286" y="34"/>
                    <a:pt x="255" y="73"/>
                  </a:cubicBezTo>
                  <a:cubicBezTo>
                    <a:pt x="244" y="20"/>
                    <a:pt x="202" y="0"/>
                    <a:pt x="165" y="0"/>
                  </a:cubicBezTo>
                  <a:cubicBezTo>
                    <a:pt x="121" y="0"/>
                    <a:pt x="101" y="40"/>
                    <a:pt x="93" y="56"/>
                  </a:cubicBezTo>
                  <a:cubicBezTo>
                    <a:pt x="76" y="90"/>
                    <a:pt x="62" y="148"/>
                    <a:pt x="62" y="151"/>
                  </a:cubicBezTo>
                  <a:cubicBezTo>
                    <a:pt x="62" y="160"/>
                    <a:pt x="73" y="160"/>
                    <a:pt x="76" y="160"/>
                  </a:cubicBezTo>
                  <a:cubicBezTo>
                    <a:pt x="84" y="160"/>
                    <a:pt x="84" y="160"/>
                    <a:pt x="93" y="137"/>
                  </a:cubicBezTo>
                  <a:cubicBezTo>
                    <a:pt x="109" y="67"/>
                    <a:pt x="129" y="23"/>
                    <a:pt x="163" y="23"/>
                  </a:cubicBezTo>
                  <a:cubicBezTo>
                    <a:pt x="179" y="23"/>
                    <a:pt x="193" y="28"/>
                    <a:pt x="193" y="67"/>
                  </a:cubicBezTo>
                  <a:cubicBezTo>
                    <a:pt x="193" y="90"/>
                    <a:pt x="191" y="101"/>
                    <a:pt x="188" y="118"/>
                  </a:cubicBezTo>
                  <a:cubicBezTo>
                    <a:pt x="150" y="263"/>
                    <a:pt x="113" y="408"/>
                    <a:pt x="76" y="553"/>
                  </a:cubicBezTo>
                  <a:moveTo>
                    <a:pt x="249" y="126"/>
                  </a:moveTo>
                  <a:cubicBezTo>
                    <a:pt x="258" y="101"/>
                    <a:pt x="283" y="73"/>
                    <a:pt x="300" y="59"/>
                  </a:cubicBezTo>
                  <a:cubicBezTo>
                    <a:pt x="336" y="28"/>
                    <a:pt x="364" y="23"/>
                    <a:pt x="381" y="23"/>
                  </a:cubicBezTo>
                  <a:cubicBezTo>
                    <a:pt x="420" y="23"/>
                    <a:pt x="442" y="58"/>
                    <a:pt x="442" y="115"/>
                  </a:cubicBezTo>
                  <a:cubicBezTo>
                    <a:pt x="442" y="172"/>
                    <a:pt x="412" y="285"/>
                    <a:pt x="392" y="322"/>
                  </a:cubicBezTo>
                  <a:cubicBezTo>
                    <a:pt x="358" y="389"/>
                    <a:pt x="314" y="422"/>
                    <a:pt x="277" y="422"/>
                  </a:cubicBezTo>
                  <a:cubicBezTo>
                    <a:pt x="210" y="422"/>
                    <a:pt x="199" y="341"/>
                    <a:pt x="199" y="335"/>
                  </a:cubicBezTo>
                  <a:cubicBezTo>
                    <a:pt x="199" y="333"/>
                    <a:pt x="199" y="330"/>
                    <a:pt x="202" y="319"/>
                  </a:cubicBezTo>
                  <a:cubicBezTo>
                    <a:pt x="218" y="255"/>
                    <a:pt x="233" y="190"/>
                    <a:pt x="249" y="1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2" name="Figura a mano libera: forma 274"/>
            <p:cNvSpPr/>
            <p:nvPr/>
          </p:nvSpPr>
          <p:spPr>
            <a:xfrm>
              <a:off x="4306680" y="1570680"/>
              <a:ext cx="313200" cy="18288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182880"/>
                <a:gd name="textAreaBottom" fmla="*/ 183960 h 182880"/>
              </a:gdLst>
              <a:ahLst/>
              <a:rect l="textAreaLeft" t="textAreaTop" r="textAreaRight" b="textAreaBottom"/>
              <a:pathLst>
                <a:path w="873" h="511">
                  <a:moveTo>
                    <a:pt x="767" y="274"/>
                  </a:moveTo>
                  <a:cubicBezTo>
                    <a:pt x="714" y="316"/>
                    <a:pt x="686" y="355"/>
                    <a:pt x="677" y="369"/>
                  </a:cubicBezTo>
                  <a:cubicBezTo>
                    <a:pt x="632" y="436"/>
                    <a:pt x="644" y="455"/>
                    <a:pt x="627" y="497"/>
                  </a:cubicBezTo>
                  <a:cubicBezTo>
                    <a:pt x="627" y="511"/>
                    <a:pt x="638" y="511"/>
                    <a:pt x="646" y="511"/>
                  </a:cubicBezTo>
                  <a:cubicBezTo>
                    <a:pt x="663" y="511"/>
                    <a:pt x="663" y="509"/>
                    <a:pt x="666" y="492"/>
                  </a:cubicBezTo>
                  <a:cubicBezTo>
                    <a:pt x="688" y="394"/>
                    <a:pt x="747" y="313"/>
                    <a:pt x="859" y="268"/>
                  </a:cubicBezTo>
                  <a:cubicBezTo>
                    <a:pt x="870" y="263"/>
                    <a:pt x="873" y="261"/>
                    <a:pt x="873" y="254"/>
                  </a:cubicBezTo>
                  <a:cubicBezTo>
                    <a:pt x="873" y="248"/>
                    <a:pt x="868" y="246"/>
                    <a:pt x="865" y="243"/>
                  </a:cubicBezTo>
                  <a:cubicBezTo>
                    <a:pt x="823" y="227"/>
                    <a:pt x="702" y="179"/>
                    <a:pt x="666" y="14"/>
                  </a:cubicBezTo>
                  <a:cubicBezTo>
                    <a:pt x="663" y="3"/>
                    <a:pt x="663" y="0"/>
                    <a:pt x="646" y="0"/>
                  </a:cubicBezTo>
                  <a:cubicBezTo>
                    <a:pt x="638" y="0"/>
                    <a:pt x="627" y="0"/>
                    <a:pt x="627" y="12"/>
                  </a:cubicBezTo>
                  <a:cubicBezTo>
                    <a:pt x="627" y="14"/>
                    <a:pt x="635" y="76"/>
                    <a:pt x="677" y="140"/>
                  </a:cubicBezTo>
                  <a:cubicBezTo>
                    <a:pt x="697" y="171"/>
                    <a:pt x="725" y="204"/>
                    <a:pt x="767" y="235"/>
                  </a:cubicBezTo>
                  <a:cubicBezTo>
                    <a:pt x="523" y="235"/>
                    <a:pt x="280" y="235"/>
                    <a:pt x="36" y="235"/>
                  </a:cubicBezTo>
                  <a:cubicBezTo>
                    <a:pt x="19" y="235"/>
                    <a:pt x="0" y="235"/>
                    <a:pt x="0" y="254"/>
                  </a:cubicBezTo>
                  <a:cubicBezTo>
                    <a:pt x="0" y="274"/>
                    <a:pt x="19" y="274"/>
                    <a:pt x="36" y="274"/>
                  </a:cubicBezTo>
                  <a:cubicBezTo>
                    <a:pt x="280" y="274"/>
                    <a:pt x="523" y="274"/>
                    <a:pt x="767" y="2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3" name="Figura a mano libera: forma 275"/>
            <p:cNvSpPr/>
            <p:nvPr/>
          </p:nvSpPr>
          <p:spPr>
            <a:xfrm>
              <a:off x="4755960" y="1594800"/>
              <a:ext cx="135000" cy="158760"/>
            </a:xfrm>
            <a:custGeom>
              <a:avLst/>
              <a:gdLst>
                <a:gd name="textAreaLeft" fmla="*/ 0 w 135000"/>
                <a:gd name="textAreaRight" fmla="*/ 136080 w 135000"/>
                <a:gd name="textAreaTop" fmla="*/ 0 h 158760"/>
                <a:gd name="textAreaBottom" fmla="*/ 159840 h 158760"/>
              </a:gdLst>
              <a:ahLst/>
              <a:rect l="textAreaLeft" t="textAreaTop" r="textAreaRight" b="textAreaBottom"/>
              <a:pathLst>
                <a:path w="378" h="444">
                  <a:moveTo>
                    <a:pt x="140" y="207"/>
                  </a:moveTo>
                  <a:cubicBezTo>
                    <a:pt x="168" y="207"/>
                    <a:pt x="241" y="204"/>
                    <a:pt x="289" y="185"/>
                  </a:cubicBezTo>
                  <a:cubicBezTo>
                    <a:pt x="359" y="154"/>
                    <a:pt x="364" y="98"/>
                    <a:pt x="364" y="84"/>
                  </a:cubicBezTo>
                  <a:cubicBezTo>
                    <a:pt x="364" y="40"/>
                    <a:pt x="325" y="0"/>
                    <a:pt x="258" y="0"/>
                  </a:cubicBezTo>
                  <a:cubicBezTo>
                    <a:pt x="149" y="0"/>
                    <a:pt x="0" y="95"/>
                    <a:pt x="0" y="266"/>
                  </a:cubicBezTo>
                  <a:cubicBezTo>
                    <a:pt x="0" y="366"/>
                    <a:pt x="59" y="444"/>
                    <a:pt x="154" y="444"/>
                  </a:cubicBezTo>
                  <a:cubicBezTo>
                    <a:pt x="294" y="444"/>
                    <a:pt x="378" y="341"/>
                    <a:pt x="378" y="327"/>
                  </a:cubicBezTo>
                  <a:cubicBezTo>
                    <a:pt x="378" y="322"/>
                    <a:pt x="373" y="316"/>
                    <a:pt x="367" y="316"/>
                  </a:cubicBezTo>
                  <a:cubicBezTo>
                    <a:pt x="361" y="316"/>
                    <a:pt x="359" y="316"/>
                    <a:pt x="353" y="324"/>
                  </a:cubicBezTo>
                  <a:cubicBezTo>
                    <a:pt x="275" y="422"/>
                    <a:pt x="168" y="422"/>
                    <a:pt x="157" y="422"/>
                  </a:cubicBezTo>
                  <a:cubicBezTo>
                    <a:pt x="79" y="422"/>
                    <a:pt x="70" y="341"/>
                    <a:pt x="70" y="308"/>
                  </a:cubicBezTo>
                  <a:cubicBezTo>
                    <a:pt x="70" y="296"/>
                    <a:pt x="73" y="266"/>
                    <a:pt x="87" y="207"/>
                  </a:cubicBezTo>
                  <a:cubicBezTo>
                    <a:pt x="105" y="207"/>
                    <a:pt x="122" y="207"/>
                    <a:pt x="140" y="207"/>
                  </a:cubicBezTo>
                  <a:moveTo>
                    <a:pt x="93" y="185"/>
                  </a:moveTo>
                  <a:cubicBezTo>
                    <a:pt x="132" y="37"/>
                    <a:pt x="233" y="23"/>
                    <a:pt x="258" y="23"/>
                  </a:cubicBezTo>
                  <a:cubicBezTo>
                    <a:pt x="305" y="23"/>
                    <a:pt x="331" y="51"/>
                    <a:pt x="331" y="84"/>
                  </a:cubicBezTo>
                  <a:cubicBezTo>
                    <a:pt x="331" y="185"/>
                    <a:pt x="174" y="185"/>
                    <a:pt x="132" y="185"/>
                  </a:cubicBezTo>
                  <a:cubicBezTo>
                    <a:pt x="119" y="185"/>
                    <a:pt x="106" y="185"/>
                    <a:pt x="93" y="1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4" name="Figura a mano libera: forma 276"/>
            <p:cNvSpPr/>
            <p:nvPr/>
          </p:nvSpPr>
          <p:spPr>
            <a:xfrm>
              <a:off x="4922280" y="1452240"/>
              <a:ext cx="181440" cy="180720"/>
            </a:xfrm>
            <a:custGeom>
              <a:avLst/>
              <a:gdLst>
                <a:gd name="textAreaLeft" fmla="*/ 0 w 181440"/>
                <a:gd name="textAreaRight" fmla="*/ 182520 w 181440"/>
                <a:gd name="textAreaTop" fmla="*/ 0 h 180720"/>
                <a:gd name="textAreaBottom" fmla="*/ 181800 h 180720"/>
              </a:gdLst>
              <a:ahLst/>
              <a:rect l="textAreaLeft" t="textAreaTop" r="textAreaRight" b="textAreaBottom"/>
              <a:pathLst>
                <a:path w="507" h="505">
                  <a:moveTo>
                    <a:pt x="269" y="271"/>
                  </a:moveTo>
                  <a:cubicBezTo>
                    <a:pt x="340" y="271"/>
                    <a:pt x="411" y="271"/>
                    <a:pt x="482" y="271"/>
                  </a:cubicBezTo>
                  <a:cubicBezTo>
                    <a:pt x="490" y="271"/>
                    <a:pt x="507" y="271"/>
                    <a:pt x="507" y="254"/>
                  </a:cubicBezTo>
                  <a:cubicBezTo>
                    <a:pt x="507" y="237"/>
                    <a:pt x="490" y="237"/>
                    <a:pt x="482" y="237"/>
                  </a:cubicBezTo>
                  <a:cubicBezTo>
                    <a:pt x="411" y="237"/>
                    <a:pt x="340" y="237"/>
                    <a:pt x="269" y="237"/>
                  </a:cubicBezTo>
                  <a:cubicBezTo>
                    <a:pt x="269" y="167"/>
                    <a:pt x="269" y="96"/>
                    <a:pt x="269" y="25"/>
                  </a:cubicBezTo>
                  <a:cubicBezTo>
                    <a:pt x="269" y="17"/>
                    <a:pt x="269" y="0"/>
                    <a:pt x="252" y="0"/>
                  </a:cubicBezTo>
                  <a:cubicBezTo>
                    <a:pt x="235" y="0"/>
                    <a:pt x="235" y="17"/>
                    <a:pt x="235" y="25"/>
                  </a:cubicBezTo>
                  <a:cubicBezTo>
                    <a:pt x="235" y="96"/>
                    <a:pt x="235" y="167"/>
                    <a:pt x="235" y="237"/>
                  </a:cubicBezTo>
                  <a:cubicBezTo>
                    <a:pt x="165" y="237"/>
                    <a:pt x="95" y="237"/>
                    <a:pt x="25" y="237"/>
                  </a:cubicBezTo>
                  <a:cubicBezTo>
                    <a:pt x="17" y="237"/>
                    <a:pt x="0" y="237"/>
                    <a:pt x="0" y="251"/>
                  </a:cubicBezTo>
                  <a:cubicBezTo>
                    <a:pt x="0" y="271"/>
                    <a:pt x="14" y="271"/>
                    <a:pt x="25" y="271"/>
                  </a:cubicBezTo>
                  <a:cubicBezTo>
                    <a:pt x="95" y="271"/>
                    <a:pt x="165" y="271"/>
                    <a:pt x="235" y="271"/>
                  </a:cubicBezTo>
                  <a:cubicBezTo>
                    <a:pt x="235" y="341"/>
                    <a:pt x="235" y="410"/>
                    <a:pt x="235" y="480"/>
                  </a:cubicBezTo>
                  <a:cubicBezTo>
                    <a:pt x="235" y="489"/>
                    <a:pt x="235" y="505"/>
                    <a:pt x="252" y="505"/>
                  </a:cubicBezTo>
                  <a:cubicBezTo>
                    <a:pt x="269" y="505"/>
                    <a:pt x="269" y="489"/>
                    <a:pt x="269" y="480"/>
                  </a:cubicBezTo>
                  <a:cubicBezTo>
                    <a:pt x="269" y="410"/>
                    <a:pt x="269" y="341"/>
                    <a:pt x="269" y="2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5" name="Figura a mano libera: forma 277"/>
            <p:cNvSpPr/>
            <p:nvPr/>
          </p:nvSpPr>
          <p:spPr>
            <a:xfrm>
              <a:off x="5237640" y="1544760"/>
              <a:ext cx="234720" cy="234000"/>
            </a:xfrm>
            <a:custGeom>
              <a:avLst/>
              <a:gdLst>
                <a:gd name="textAreaLeft" fmla="*/ 0 w 234720"/>
                <a:gd name="textAreaRight" fmla="*/ 235800 w 234720"/>
                <a:gd name="textAreaTop" fmla="*/ 0 h 234000"/>
                <a:gd name="textAreaBottom" fmla="*/ 235080 h 234000"/>
              </a:gdLst>
              <a:ahLst/>
              <a:rect l="textAreaLeft" t="textAreaTop" r="textAreaRight" b="textAreaBottom"/>
              <a:pathLst>
                <a:path w="655" h="653">
                  <a:moveTo>
                    <a:pt x="347" y="346"/>
                  </a:moveTo>
                  <a:cubicBezTo>
                    <a:pt x="440" y="346"/>
                    <a:pt x="532" y="346"/>
                    <a:pt x="624" y="346"/>
                  </a:cubicBezTo>
                  <a:cubicBezTo>
                    <a:pt x="636" y="346"/>
                    <a:pt x="655" y="346"/>
                    <a:pt x="655" y="326"/>
                  </a:cubicBezTo>
                  <a:cubicBezTo>
                    <a:pt x="655" y="307"/>
                    <a:pt x="636" y="307"/>
                    <a:pt x="624" y="307"/>
                  </a:cubicBezTo>
                  <a:cubicBezTo>
                    <a:pt x="532" y="307"/>
                    <a:pt x="440" y="307"/>
                    <a:pt x="347" y="307"/>
                  </a:cubicBezTo>
                  <a:cubicBezTo>
                    <a:pt x="347" y="216"/>
                    <a:pt x="347" y="125"/>
                    <a:pt x="347" y="33"/>
                  </a:cubicBezTo>
                  <a:cubicBezTo>
                    <a:pt x="347" y="19"/>
                    <a:pt x="347" y="0"/>
                    <a:pt x="328" y="0"/>
                  </a:cubicBezTo>
                  <a:cubicBezTo>
                    <a:pt x="308" y="0"/>
                    <a:pt x="308" y="19"/>
                    <a:pt x="308" y="33"/>
                  </a:cubicBezTo>
                  <a:cubicBezTo>
                    <a:pt x="308" y="125"/>
                    <a:pt x="308" y="216"/>
                    <a:pt x="308" y="307"/>
                  </a:cubicBezTo>
                  <a:cubicBezTo>
                    <a:pt x="217" y="307"/>
                    <a:pt x="125" y="307"/>
                    <a:pt x="34" y="307"/>
                  </a:cubicBezTo>
                  <a:cubicBezTo>
                    <a:pt x="20" y="307"/>
                    <a:pt x="0" y="307"/>
                    <a:pt x="0" y="326"/>
                  </a:cubicBezTo>
                  <a:cubicBezTo>
                    <a:pt x="0" y="346"/>
                    <a:pt x="20" y="346"/>
                    <a:pt x="34" y="346"/>
                  </a:cubicBezTo>
                  <a:cubicBezTo>
                    <a:pt x="125" y="346"/>
                    <a:pt x="217" y="346"/>
                    <a:pt x="308" y="346"/>
                  </a:cubicBezTo>
                  <a:cubicBezTo>
                    <a:pt x="308" y="437"/>
                    <a:pt x="308" y="528"/>
                    <a:pt x="308" y="620"/>
                  </a:cubicBezTo>
                  <a:cubicBezTo>
                    <a:pt x="308" y="634"/>
                    <a:pt x="308" y="653"/>
                    <a:pt x="328" y="653"/>
                  </a:cubicBezTo>
                  <a:cubicBezTo>
                    <a:pt x="347" y="653"/>
                    <a:pt x="347" y="634"/>
                    <a:pt x="347" y="620"/>
                  </a:cubicBezTo>
                  <a:cubicBezTo>
                    <a:pt x="347" y="528"/>
                    <a:pt x="347" y="437"/>
                    <a:pt x="347" y="3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6" name="Figura a mano libera: forma 278"/>
            <p:cNvSpPr/>
            <p:nvPr/>
          </p:nvSpPr>
          <p:spPr>
            <a:xfrm>
              <a:off x="5582160" y="1594800"/>
              <a:ext cx="191520" cy="158760"/>
            </a:xfrm>
            <a:custGeom>
              <a:avLst/>
              <a:gdLst>
                <a:gd name="textAreaLeft" fmla="*/ 0 w 191520"/>
                <a:gd name="textAreaRight" fmla="*/ 192600 w 191520"/>
                <a:gd name="textAreaTop" fmla="*/ 0 h 158760"/>
                <a:gd name="textAreaBottom" fmla="*/ 159840 h 158760"/>
              </a:gdLst>
              <a:ahLst/>
              <a:rect l="textAreaLeft" t="textAreaTop" r="textAreaRight" b="textAreaBottom"/>
              <a:pathLst>
                <a:path w="535" h="444">
                  <a:moveTo>
                    <a:pt x="59" y="375"/>
                  </a:moveTo>
                  <a:cubicBezTo>
                    <a:pt x="56" y="389"/>
                    <a:pt x="51" y="411"/>
                    <a:pt x="51" y="416"/>
                  </a:cubicBezTo>
                  <a:cubicBezTo>
                    <a:pt x="51" y="436"/>
                    <a:pt x="65" y="444"/>
                    <a:pt x="79" y="444"/>
                  </a:cubicBezTo>
                  <a:cubicBezTo>
                    <a:pt x="90" y="444"/>
                    <a:pt x="110" y="436"/>
                    <a:pt x="115" y="416"/>
                  </a:cubicBezTo>
                  <a:cubicBezTo>
                    <a:pt x="115" y="414"/>
                    <a:pt x="129" y="369"/>
                    <a:pt x="135" y="344"/>
                  </a:cubicBezTo>
                  <a:cubicBezTo>
                    <a:pt x="141" y="314"/>
                    <a:pt x="148" y="284"/>
                    <a:pt x="154" y="255"/>
                  </a:cubicBezTo>
                  <a:cubicBezTo>
                    <a:pt x="163" y="235"/>
                    <a:pt x="168" y="213"/>
                    <a:pt x="171" y="190"/>
                  </a:cubicBezTo>
                  <a:cubicBezTo>
                    <a:pt x="177" y="174"/>
                    <a:pt x="185" y="146"/>
                    <a:pt x="185" y="140"/>
                  </a:cubicBezTo>
                  <a:cubicBezTo>
                    <a:pt x="199" y="109"/>
                    <a:pt x="252" y="23"/>
                    <a:pt x="345" y="23"/>
                  </a:cubicBezTo>
                  <a:cubicBezTo>
                    <a:pt x="389" y="23"/>
                    <a:pt x="398" y="59"/>
                    <a:pt x="398" y="90"/>
                  </a:cubicBezTo>
                  <a:cubicBezTo>
                    <a:pt x="398" y="151"/>
                    <a:pt x="350" y="277"/>
                    <a:pt x="333" y="319"/>
                  </a:cubicBezTo>
                  <a:cubicBezTo>
                    <a:pt x="325" y="341"/>
                    <a:pt x="325" y="352"/>
                    <a:pt x="325" y="363"/>
                  </a:cubicBezTo>
                  <a:cubicBezTo>
                    <a:pt x="325" y="408"/>
                    <a:pt x="359" y="444"/>
                    <a:pt x="406" y="444"/>
                  </a:cubicBezTo>
                  <a:cubicBezTo>
                    <a:pt x="499" y="444"/>
                    <a:pt x="535" y="299"/>
                    <a:pt x="535" y="294"/>
                  </a:cubicBezTo>
                  <a:cubicBezTo>
                    <a:pt x="535" y="282"/>
                    <a:pt x="527" y="282"/>
                    <a:pt x="524" y="282"/>
                  </a:cubicBezTo>
                  <a:cubicBezTo>
                    <a:pt x="513" y="282"/>
                    <a:pt x="513" y="285"/>
                    <a:pt x="507" y="299"/>
                  </a:cubicBezTo>
                  <a:cubicBezTo>
                    <a:pt x="487" y="366"/>
                    <a:pt x="457" y="422"/>
                    <a:pt x="406" y="422"/>
                  </a:cubicBezTo>
                  <a:cubicBezTo>
                    <a:pt x="389" y="422"/>
                    <a:pt x="384" y="411"/>
                    <a:pt x="384" y="389"/>
                  </a:cubicBezTo>
                  <a:cubicBezTo>
                    <a:pt x="384" y="366"/>
                    <a:pt x="392" y="341"/>
                    <a:pt x="401" y="319"/>
                  </a:cubicBezTo>
                  <a:cubicBezTo>
                    <a:pt x="420" y="268"/>
                    <a:pt x="462" y="160"/>
                    <a:pt x="462" y="104"/>
                  </a:cubicBezTo>
                  <a:cubicBezTo>
                    <a:pt x="462" y="40"/>
                    <a:pt x="420" y="0"/>
                    <a:pt x="347" y="0"/>
                  </a:cubicBezTo>
                  <a:cubicBezTo>
                    <a:pt x="261" y="0"/>
                    <a:pt x="213" y="62"/>
                    <a:pt x="196" y="84"/>
                  </a:cubicBezTo>
                  <a:cubicBezTo>
                    <a:pt x="191" y="31"/>
                    <a:pt x="149" y="0"/>
                    <a:pt x="104" y="0"/>
                  </a:cubicBezTo>
                  <a:cubicBezTo>
                    <a:pt x="59" y="0"/>
                    <a:pt x="40" y="40"/>
                    <a:pt x="31" y="56"/>
                  </a:cubicBezTo>
                  <a:cubicBezTo>
                    <a:pt x="14" y="90"/>
                    <a:pt x="0" y="146"/>
                    <a:pt x="0" y="151"/>
                  </a:cubicBezTo>
                  <a:cubicBezTo>
                    <a:pt x="0" y="160"/>
                    <a:pt x="12" y="160"/>
                    <a:pt x="14" y="160"/>
                  </a:cubicBezTo>
                  <a:cubicBezTo>
                    <a:pt x="23" y="160"/>
                    <a:pt x="23" y="160"/>
                    <a:pt x="31" y="137"/>
                  </a:cubicBezTo>
                  <a:cubicBezTo>
                    <a:pt x="45" y="67"/>
                    <a:pt x="68" y="23"/>
                    <a:pt x="101" y="23"/>
                  </a:cubicBezTo>
                  <a:cubicBezTo>
                    <a:pt x="121" y="23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48"/>
                  </a:cubicBezTo>
                  <a:cubicBezTo>
                    <a:pt x="97" y="224"/>
                    <a:pt x="78" y="299"/>
                    <a:pt x="59" y="3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7" name="CasellaDiTesto 3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asellaDiTesto 280"/>
          <p:cNvSpPr/>
          <p:nvPr/>
        </p:nvSpPr>
        <p:spPr>
          <a:xfrm>
            <a:off x="169200" y="1433160"/>
            <a:ext cx="382716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Inverse Beta Decay (IBD):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asellaDiTesto 281"/>
          <p:cNvSpPr/>
          <p:nvPr/>
        </p:nvSpPr>
        <p:spPr>
          <a:xfrm>
            <a:off x="6468840" y="4306320"/>
            <a:ext cx="4946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ccccc"/>
                </a:solidFill>
                <a:latin typeface="Arial"/>
                <a:ea typeface="DejaVu Sans"/>
              </a:rPr>
              <a:t>[2]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62640" y="961560"/>
            <a:ext cx="12257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Il segnale è generato prevalentemente dalle centrali nucleari di Taishan e Yangjiang, a circa 52.5 km dal rilevatore. (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57.4 ev/day)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igura a mano libera: forma 2"/>
          <p:cNvSpPr/>
          <p:nvPr/>
        </p:nvSpPr>
        <p:spPr>
          <a:xfrm>
            <a:off x="72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222" name="Picture 1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223" name="Figura a mano libera: forma 3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224" name="CasellaDiTesto 4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11B39F67-F1BB-44BD-B289-E643FFC7E4C5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asellaDiTesto 5"/>
          <p:cNvSpPr/>
          <p:nvPr/>
        </p:nvSpPr>
        <p:spPr>
          <a:xfrm>
            <a:off x="11728080" y="641556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3459F3A2-7345-4D66-B854-F16137845640}" type="slidenum">
              <a:rPr b="0" lang="it-IT" sz="2170" spc="-1" strike="noStrike">
                <a:solidFill>
                  <a:srgbClr val="ffffff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asellaDiTesto 6"/>
          <p:cNvSpPr/>
          <p:nvPr/>
        </p:nvSpPr>
        <p:spPr>
          <a:xfrm>
            <a:off x="5253120" y="6118560"/>
            <a:ext cx="3096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227" name="CasellaDiTesto 7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/>
          </p:nvPr>
        </p:nvSpPr>
        <p:spPr>
          <a:xfrm>
            <a:off x="582120" y="1086480"/>
            <a:ext cx="5156280" cy="93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it-IT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Accidental Background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 ~ 130 000 ev/day 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98040" y="2226960"/>
            <a:ext cx="561960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283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Definizione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coincidenza di due eventi non correlati.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283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Origine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Decadimenti radioattivi di isotopi (es. 238U, 232Th, 40K)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283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Effetti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Simulano il segnale IBD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53920" y="1122120"/>
            <a:ext cx="5181840" cy="89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it-IT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Correlated Background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 ~ 4 ev/day 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863400" y="2269800"/>
            <a:ext cx="5181840" cy="25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240" indent="-228240">
              <a:lnSpc>
                <a:spcPct val="90000"/>
              </a:lnSpc>
              <a:spcBef>
                <a:spcPts val="283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Definizione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: unica interazione fisica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240" indent="-228240">
              <a:lnSpc>
                <a:spcPct val="90000"/>
              </a:lnSpc>
              <a:spcBef>
                <a:spcPts val="283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Origine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: 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Background cosmogenici, Geoneutrini, neutrini atmosferici, antineutrini provenienti dai reattori nucleari nel mondo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28240" indent="-228240">
              <a:lnSpc>
                <a:spcPct val="90000"/>
              </a:lnSpc>
              <a:spcBef>
                <a:spcPts val="283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Effetti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: Il segnale è un evento IBD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asellaDiTesto 11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JUNO signal and background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asellaDiTesto 294"/>
          <p:cNvSpPr/>
          <p:nvPr/>
        </p:nvSpPr>
        <p:spPr>
          <a:xfrm>
            <a:off x="2894040" y="5521320"/>
            <a:ext cx="7120800" cy="67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  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Riduzione significativa possibile solo su eventi accidentali di sfondo.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  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Studio di strategie per questa riduzione. </a:t>
            </a:r>
            <a:r>
              <a:rPr b="0" lang="it-IT" sz="18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Anticipare l’obiettivo?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1495440" y="3641040"/>
            <a:ext cx="1245960" cy="7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Prompt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Decadimentibeta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3409920" y="3641040"/>
            <a:ext cx="1379520" cy="12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Delayed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Decadimenti gamma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Produzione di neutroni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igura a mano libera: forma 16"/>
          <p:cNvSpPr/>
          <p:nvPr/>
        </p:nvSpPr>
        <p:spPr>
          <a:xfrm>
            <a:off x="-7560" y="-55440"/>
            <a:ext cx="12189240" cy="685656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237" name="Picture 8" descr="SigilloLogoLAST_WhiteOK"/>
          <p:cNvPicPr/>
          <p:nvPr/>
        </p:nvPicPr>
        <p:blipFill>
          <a:blip r:embed="rId1"/>
          <a:stretch/>
        </p:blipFill>
        <p:spPr>
          <a:xfrm>
            <a:off x="155880" y="18936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238" name="Figura a mano libera: forma 17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239" name="CasellaDiTesto 59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0160422F-7CE5-413D-8550-B36C961C72FD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asellaDiTesto 62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C243BD61-3CE0-4BD0-9048-190E948C6185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asellaDiTesto 66"/>
          <p:cNvSpPr/>
          <p:nvPr/>
        </p:nvSpPr>
        <p:spPr>
          <a:xfrm>
            <a:off x="5253120" y="6118560"/>
            <a:ext cx="3096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242" name="CasellaDiTesto 70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asellaDiTesto 88"/>
          <p:cNvSpPr/>
          <p:nvPr/>
        </p:nvSpPr>
        <p:spPr>
          <a:xfrm>
            <a:off x="2773440" y="2860560"/>
            <a:ext cx="89186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it-IT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Feature</a:t>
            </a:r>
            <a:r>
              <a:rPr b="1" lang="it-IT" sz="4800" spc="-1" strike="noStrike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 </a:t>
            </a:r>
            <a:r>
              <a:rPr b="1" lang="it-IT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Creation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asellaDiTesto 89"/>
          <p:cNvSpPr/>
          <p:nvPr/>
        </p:nvSpPr>
        <p:spPr>
          <a:xfrm>
            <a:off x="320400" y="1418400"/>
            <a:ext cx="5798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5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Analisi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asellaDiTesto 90"/>
          <p:cNvSpPr/>
          <p:nvPr/>
        </p:nvSpPr>
        <p:spPr>
          <a:xfrm>
            <a:off x="2773440" y="3805920"/>
            <a:ext cx="89186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it-IT" sz="4800" spc="-1" strike="noStrike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Modelli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igura a mano libera: forma 18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247" name="Picture 9" descr="SigilloLogoLAST_WhiteOK"/>
          <p:cNvPicPr/>
          <p:nvPr/>
        </p:nvPicPr>
        <p:blipFill>
          <a:blip r:embed="rId1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248" name="Figura a mano libera: forma 19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249" name="CasellaDiTesto 60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C0A004DC-B459-4508-93B5-8846F4D59158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asellaDiTesto 61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245B8268-D8DB-4EC8-B534-0549330609A2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asellaDiTesto 63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Feature Creation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asellaDiTesto 57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asellaDiTesto 383"/>
          <p:cNvSpPr/>
          <p:nvPr/>
        </p:nvSpPr>
        <p:spPr>
          <a:xfrm>
            <a:off x="401040" y="996840"/>
            <a:ext cx="974700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Due set di dati distinti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Simulazioni </a:t>
            </a:r>
            <a:r>
              <a:rPr b="0" lang="it-IT" sz="18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Monte Carlo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condotte tramite il software SNiPER.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asellaDiTesto 384"/>
          <p:cNvSpPr/>
          <p:nvPr/>
        </p:nvSpPr>
        <p:spPr>
          <a:xfrm>
            <a:off x="484200" y="1833840"/>
            <a:ext cx="1121220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1" i="1" lang="it-IT" sz="2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1" i="1" lang="it-IT" sz="2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IBD dataset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: potenziali eventi IBD, supponendo che le fonti di antineutrini siano i reattori 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Taishan e Yangjiang.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5" name="Tabella 385"/>
          <p:cNvGraphicFramePr/>
          <p:nvPr/>
        </p:nvGraphicFramePr>
        <p:xfrm>
          <a:off x="1157760" y="2772360"/>
          <a:ext cx="9925200" cy="1216080"/>
        </p:xfrm>
        <a:graphic>
          <a:graphicData uri="http://schemas.openxmlformats.org/drawingml/2006/table">
            <a:tbl>
              <a:tblPr/>
              <a:tblGrid>
                <a:gridCol w="2480040"/>
                <a:gridCol w="2480040"/>
                <a:gridCol w="2493360"/>
                <a:gridCol w="2472120"/>
              </a:tblGrid>
              <a:tr h="3848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it-IT" sz="18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SimID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7fafe2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it-IT" sz="18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(x,y,z)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7fafe2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it-IT" sz="18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7fafe2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it-IT" sz="18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7fafe2"/>
                    </a:solidFill>
                  </a:tcPr>
                </a:tc>
              </a:tr>
              <a:tr h="8312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Una coppia prompt-delayed originata da un evento IBD ha stesso SimID.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coordinate ricostruite del punto all'interno del rivelatore dove è avvenuto l'evento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l'energia dell'evento così come registrata dal rilevatore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l'istante temporale in cui è avvenuto l'evento.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256" name="CasellaDiTesto 386"/>
          <p:cNvSpPr/>
          <p:nvPr/>
        </p:nvSpPr>
        <p:spPr>
          <a:xfrm>
            <a:off x="384120" y="4240800"/>
            <a:ext cx="11663280" cy="10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OpenSymbol"/>
              <a:buAutoNum type="arabicPeriod" startAt="2"/>
            </a:pPr>
            <a:r>
              <a:rPr b="1" i="1" lang="it-IT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i="1" lang="it-IT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BKG dataset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eventi di radioattività (</a:t>
            </a:r>
            <a:r>
              <a:rPr b="0" i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Accidental Background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 struttura del file è identica al dataset IBD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Natura non correlata degli eventi →  SimID unico per ogni evento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asellaDiTesto 387"/>
          <p:cNvSpPr/>
          <p:nvPr/>
        </p:nvSpPr>
        <p:spPr>
          <a:xfrm>
            <a:off x="484200" y="2295720"/>
            <a:ext cx="359568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 ogni evento: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418680" y="5664240"/>
            <a:ext cx="499356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Unione dei due dataset in uno, in ordine casuale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Immagine 449" descr=""/>
          <p:cNvPicPr/>
          <p:nvPr/>
        </p:nvPicPr>
        <p:blipFill>
          <a:blip r:embed="rId1"/>
          <a:stretch/>
        </p:blipFill>
        <p:spPr>
          <a:xfrm>
            <a:off x="5441760" y="1088640"/>
            <a:ext cx="6656400" cy="4613400"/>
          </a:xfrm>
          <a:prstGeom prst="rect">
            <a:avLst/>
          </a:prstGeom>
          <a:ln w="0">
            <a:noFill/>
          </a:ln>
        </p:spPr>
      </p:pic>
      <p:sp>
        <p:nvSpPr>
          <p:cNvPr id="260" name="Figura a mano libera: forma 30"/>
          <p:cNvSpPr/>
          <p:nvPr/>
        </p:nvSpPr>
        <p:spPr>
          <a:xfrm>
            <a:off x="360" y="0"/>
            <a:ext cx="12189240" cy="85392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853920"/>
              <a:gd name="textAreaBottom" fmla="*/ 855360 h 853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261" name="Picture 15" descr="SigilloLogoLAST_WhiteOK"/>
          <p:cNvPicPr/>
          <p:nvPr/>
        </p:nvPicPr>
        <p:blipFill>
          <a:blip r:embed="rId2"/>
          <a:stretch/>
        </p:blipFill>
        <p:spPr>
          <a:xfrm>
            <a:off x="155880" y="42480"/>
            <a:ext cx="1720800" cy="768600"/>
          </a:xfrm>
          <a:prstGeom prst="rect">
            <a:avLst/>
          </a:prstGeom>
          <a:ln w="0">
            <a:noFill/>
          </a:ln>
        </p:spPr>
      </p:pic>
      <p:sp>
        <p:nvSpPr>
          <p:cNvPr id="262" name="Figura a mano libera: forma 31"/>
          <p:cNvSpPr/>
          <p:nvPr/>
        </p:nvSpPr>
        <p:spPr>
          <a:xfrm>
            <a:off x="360" y="6406560"/>
            <a:ext cx="12189240" cy="449280"/>
          </a:xfrm>
          <a:custGeom>
            <a:avLst/>
            <a:gdLst>
              <a:gd name="textAreaLeft" fmla="*/ 0 w 12189240"/>
              <a:gd name="textAreaRight" fmla="*/ 12190680 w 12189240"/>
              <a:gd name="textAreaTop" fmla="*/ 0 h 449280"/>
              <a:gd name="textAreaBottom" fmla="*/ 450720 h 44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2170" spc="-1" strike="noStrike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263" name="CasellaDiTesto 95"/>
          <p:cNvSpPr/>
          <p:nvPr/>
        </p:nvSpPr>
        <p:spPr>
          <a:xfrm>
            <a:off x="155880" y="6456960"/>
            <a:ext cx="1429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  <a:spcBef>
                <a:spcPts val="694"/>
              </a:spcBef>
            </a:pPr>
            <a:fld id="{5B0541E6-CB3B-4F5C-9211-F3F745517E9B}" type="datetime1">
              <a:rPr b="0" lang="it-IT" sz="1600" spc="-1" strike="noStrike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asellaDiTesto 96"/>
          <p:cNvSpPr/>
          <p:nvPr/>
        </p:nvSpPr>
        <p:spPr>
          <a:xfrm>
            <a:off x="11693520" y="6407280"/>
            <a:ext cx="14760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>
              <a:lnSpc>
                <a:spcPct val="100000"/>
              </a:lnSpc>
            </a:pPr>
            <a:fld id="{A51E2D94-CC8C-41FA-8924-AEAC90703B31}" type="slidenum">
              <a:rPr b="0" lang="it-IT" sz="2170" spc="-1" strike="noStrike">
                <a:solidFill>
                  <a:srgbClr val="000000"/>
                </a:solidFill>
                <a:latin typeface="Calibri"/>
                <a:ea typeface="DejaVu Sans"/>
              </a:rPr>
              <a:t>&lt;numero&gt;</a:t>
            </a:fld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asellaDiTesto 97"/>
          <p:cNvSpPr/>
          <p:nvPr/>
        </p:nvSpPr>
        <p:spPr>
          <a:xfrm>
            <a:off x="4140720" y="47880"/>
            <a:ext cx="6985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Feature Creation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asellaDiTesto 98"/>
          <p:cNvSpPr/>
          <p:nvPr/>
        </p:nvSpPr>
        <p:spPr>
          <a:xfrm>
            <a:off x="4835880" y="6415560"/>
            <a:ext cx="2518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54360" bIns="5436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b="0" lang="it-IT" sz="2170" spc="-1" strike="noStrike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b="0" lang="it-IT" sz="2170" spc="-1" strike="noStrike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b="0" lang="en-GB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205560" y="920160"/>
            <a:ext cx="4823640" cy="11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Feature Table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tutte le possibili coppie di eventi all'interno del dataset, senza ripetizioni. </a:t>
            </a:r>
            <a:r>
              <a:rPr b="0" lang="it-IT" sz="18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CloudVeneto, codice in pyton scritto per la parallelizzazione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asellaDiTesto 56"/>
          <p:cNvSpPr/>
          <p:nvPr/>
        </p:nvSpPr>
        <p:spPr>
          <a:xfrm>
            <a:off x="116280" y="5625360"/>
            <a:ext cx="30081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Labelling: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asellaDiTesto 68"/>
          <p:cNvSpPr/>
          <p:nvPr/>
        </p:nvSpPr>
        <p:spPr>
          <a:xfrm>
            <a:off x="1513800" y="5702400"/>
            <a:ext cx="7556760" cy="70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Label 1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Coppia di eventi con stesso SimID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Label 0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Coppia di eventi non correlati con SimID differente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0" name="Gruppo 1"/>
          <p:cNvGrpSpPr/>
          <p:nvPr/>
        </p:nvGrpSpPr>
        <p:grpSpPr>
          <a:xfrm>
            <a:off x="1421640" y="3206880"/>
            <a:ext cx="886680" cy="252720"/>
            <a:chOff x="1421640" y="3206880"/>
            <a:chExt cx="886680" cy="252720"/>
          </a:xfrm>
        </p:grpSpPr>
        <p:sp>
          <p:nvSpPr>
            <p:cNvPr id="271" name="Figura a mano libera: forma 22"/>
            <p:cNvSpPr/>
            <p:nvPr/>
          </p:nvSpPr>
          <p:spPr>
            <a:xfrm>
              <a:off x="1424520" y="3220200"/>
              <a:ext cx="883800" cy="226080"/>
            </a:xfrm>
            <a:custGeom>
              <a:avLst/>
              <a:gdLst>
                <a:gd name="textAreaLeft" fmla="*/ 0 w 883800"/>
                <a:gd name="textAreaRight" fmla="*/ 884520 w 883800"/>
                <a:gd name="textAreaTop" fmla="*/ 0 h 226080"/>
                <a:gd name="textAreaBottom" fmla="*/ 226800 h 226080"/>
              </a:gdLst>
              <a:ahLst/>
              <a:rect l="textAreaLeft" t="textAreaTop" r="textAreaRight" b="textAreaBottom"/>
              <a:pathLst>
                <a:path w="3582" h="852">
                  <a:moveTo>
                    <a:pt x="1791" y="852"/>
                  </a:moveTo>
                  <a:cubicBezTo>
                    <a:pt x="1194" y="852"/>
                    <a:pt x="597" y="852"/>
                    <a:pt x="0" y="852"/>
                  </a:cubicBezTo>
                  <a:cubicBezTo>
                    <a:pt x="0" y="568"/>
                    <a:pt x="0" y="284"/>
                    <a:pt x="0" y="0"/>
                  </a:cubicBezTo>
                  <a:cubicBezTo>
                    <a:pt x="1194" y="0"/>
                    <a:pt x="2388" y="0"/>
                    <a:pt x="3582" y="0"/>
                  </a:cubicBezTo>
                  <a:cubicBezTo>
                    <a:pt x="3582" y="284"/>
                    <a:pt x="3582" y="568"/>
                    <a:pt x="3582" y="852"/>
                  </a:cubicBezTo>
                  <a:cubicBezTo>
                    <a:pt x="2985" y="852"/>
                    <a:pt x="2388" y="852"/>
                    <a:pt x="1791" y="85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2" name="Figura a mano libera: forma 23"/>
            <p:cNvSpPr/>
            <p:nvPr/>
          </p:nvSpPr>
          <p:spPr>
            <a:xfrm>
              <a:off x="1421640" y="3206880"/>
              <a:ext cx="197640" cy="180720"/>
            </a:xfrm>
            <a:custGeom>
              <a:avLst/>
              <a:gdLst>
                <a:gd name="textAreaLeft" fmla="*/ 0 w 197640"/>
                <a:gd name="textAreaRight" fmla="*/ 198360 w 197640"/>
                <a:gd name="textAreaTop" fmla="*/ 0 h 180720"/>
                <a:gd name="textAreaBottom" fmla="*/ 181440 h 180720"/>
              </a:gdLst>
              <a:ahLst/>
              <a:rect l="textAreaLeft" t="textAreaTop" r="textAreaRight" b="textAreaBottom"/>
              <a:pathLst>
                <a:path w="803" h="681">
                  <a:moveTo>
                    <a:pt x="241" y="318"/>
                  </a:moveTo>
                  <a:cubicBezTo>
                    <a:pt x="241" y="228"/>
                    <a:pt x="241" y="138"/>
                    <a:pt x="241" y="47"/>
                  </a:cubicBezTo>
                  <a:cubicBezTo>
                    <a:pt x="279" y="47"/>
                    <a:pt x="317" y="47"/>
                    <a:pt x="355" y="47"/>
                  </a:cubicBezTo>
                  <a:cubicBezTo>
                    <a:pt x="515" y="47"/>
                    <a:pt x="515" y="123"/>
                    <a:pt x="515" y="182"/>
                  </a:cubicBezTo>
                  <a:cubicBezTo>
                    <a:pt x="515" y="237"/>
                    <a:pt x="515" y="318"/>
                    <a:pt x="353" y="318"/>
                  </a:cubicBezTo>
                  <a:cubicBezTo>
                    <a:pt x="315" y="318"/>
                    <a:pt x="278" y="318"/>
                    <a:pt x="241" y="318"/>
                  </a:cubicBezTo>
                  <a:moveTo>
                    <a:pt x="501" y="338"/>
                  </a:moveTo>
                  <a:cubicBezTo>
                    <a:pt x="616" y="310"/>
                    <a:pt x="666" y="246"/>
                    <a:pt x="666" y="182"/>
                  </a:cubicBezTo>
                  <a:cubicBezTo>
                    <a:pt x="666" y="84"/>
                    <a:pt x="557" y="0"/>
                    <a:pt x="372" y="0"/>
                  </a:cubicBezTo>
                  <a:cubicBezTo>
                    <a:pt x="248" y="0"/>
                    <a:pt x="124" y="0"/>
                    <a:pt x="0" y="0"/>
                  </a:cubicBezTo>
                  <a:cubicBezTo>
                    <a:pt x="0" y="16"/>
                    <a:pt x="0" y="32"/>
                    <a:pt x="0" y="47"/>
                  </a:cubicBezTo>
                  <a:cubicBezTo>
                    <a:pt x="35" y="47"/>
                    <a:pt x="71" y="47"/>
                    <a:pt x="106" y="47"/>
                  </a:cubicBezTo>
                  <a:cubicBezTo>
                    <a:pt x="106" y="240"/>
                    <a:pt x="106" y="433"/>
                    <a:pt x="106" y="625"/>
                  </a:cubicBezTo>
                  <a:cubicBezTo>
                    <a:pt x="71" y="625"/>
                    <a:pt x="35" y="625"/>
                    <a:pt x="0" y="625"/>
                  </a:cubicBezTo>
                  <a:cubicBezTo>
                    <a:pt x="0" y="641"/>
                    <a:pt x="0" y="657"/>
                    <a:pt x="0" y="673"/>
                  </a:cubicBezTo>
                  <a:cubicBezTo>
                    <a:pt x="36" y="670"/>
                    <a:pt x="133" y="670"/>
                    <a:pt x="173" y="670"/>
                  </a:cubicBezTo>
                  <a:cubicBezTo>
                    <a:pt x="214" y="670"/>
                    <a:pt x="311" y="670"/>
                    <a:pt x="344" y="673"/>
                  </a:cubicBezTo>
                  <a:cubicBezTo>
                    <a:pt x="344" y="657"/>
                    <a:pt x="344" y="641"/>
                    <a:pt x="344" y="625"/>
                  </a:cubicBezTo>
                  <a:cubicBezTo>
                    <a:pt x="310" y="625"/>
                    <a:pt x="275" y="625"/>
                    <a:pt x="241" y="625"/>
                  </a:cubicBezTo>
                  <a:cubicBezTo>
                    <a:pt x="241" y="535"/>
                    <a:pt x="241" y="445"/>
                    <a:pt x="241" y="355"/>
                  </a:cubicBezTo>
                  <a:cubicBezTo>
                    <a:pt x="279" y="355"/>
                    <a:pt x="317" y="355"/>
                    <a:pt x="355" y="355"/>
                  </a:cubicBezTo>
                  <a:cubicBezTo>
                    <a:pt x="369" y="355"/>
                    <a:pt x="411" y="355"/>
                    <a:pt x="442" y="388"/>
                  </a:cubicBezTo>
                  <a:cubicBezTo>
                    <a:pt x="473" y="422"/>
                    <a:pt x="473" y="441"/>
                    <a:pt x="473" y="511"/>
                  </a:cubicBezTo>
                  <a:cubicBezTo>
                    <a:pt x="473" y="575"/>
                    <a:pt x="473" y="623"/>
                    <a:pt x="543" y="656"/>
                  </a:cubicBezTo>
                  <a:cubicBezTo>
                    <a:pt x="585" y="679"/>
                    <a:pt x="646" y="681"/>
                    <a:pt x="686" y="681"/>
                  </a:cubicBezTo>
                  <a:cubicBezTo>
                    <a:pt x="792" y="681"/>
                    <a:pt x="803" y="595"/>
                    <a:pt x="803" y="578"/>
                  </a:cubicBezTo>
                  <a:cubicBezTo>
                    <a:pt x="803" y="558"/>
                    <a:pt x="792" y="558"/>
                    <a:pt x="781" y="558"/>
                  </a:cubicBezTo>
                  <a:cubicBezTo>
                    <a:pt x="761" y="558"/>
                    <a:pt x="758" y="567"/>
                    <a:pt x="758" y="581"/>
                  </a:cubicBezTo>
                  <a:cubicBezTo>
                    <a:pt x="753" y="625"/>
                    <a:pt x="725" y="648"/>
                    <a:pt x="694" y="648"/>
                  </a:cubicBezTo>
                  <a:cubicBezTo>
                    <a:pt x="635" y="648"/>
                    <a:pt x="627" y="578"/>
                    <a:pt x="624" y="536"/>
                  </a:cubicBezTo>
                  <a:cubicBezTo>
                    <a:pt x="621" y="525"/>
                    <a:pt x="613" y="458"/>
                    <a:pt x="613" y="452"/>
                  </a:cubicBezTo>
                  <a:cubicBezTo>
                    <a:pt x="599" y="385"/>
                    <a:pt x="543" y="355"/>
                    <a:pt x="501" y="3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3" name="Figura a mano libera: forma 26"/>
            <p:cNvSpPr/>
            <p:nvPr/>
          </p:nvSpPr>
          <p:spPr>
            <a:xfrm>
              <a:off x="1631160" y="3342960"/>
              <a:ext cx="103680" cy="116640"/>
            </a:xfrm>
            <a:custGeom>
              <a:avLst/>
              <a:gdLst>
                <a:gd name="textAreaLeft" fmla="*/ 0 w 103680"/>
                <a:gd name="textAreaRight" fmla="*/ 104400 w 103680"/>
                <a:gd name="textAreaTop" fmla="*/ 0 h 116640"/>
                <a:gd name="textAreaBottom" fmla="*/ 117360 h 116640"/>
              </a:gdLst>
              <a:ahLst/>
              <a:rect l="textAreaLeft" t="textAreaTop" r="textAreaRight" b="textAreaBottom"/>
              <a:pathLst>
                <a:path w="423" h="441">
                  <a:moveTo>
                    <a:pt x="179" y="402"/>
                  </a:moveTo>
                  <a:cubicBezTo>
                    <a:pt x="163" y="402"/>
                    <a:pt x="147" y="402"/>
                    <a:pt x="132" y="402"/>
                  </a:cubicBezTo>
                  <a:cubicBezTo>
                    <a:pt x="132" y="362"/>
                    <a:pt x="132" y="322"/>
                    <a:pt x="132" y="282"/>
                  </a:cubicBezTo>
                  <a:cubicBezTo>
                    <a:pt x="148" y="293"/>
                    <a:pt x="182" y="313"/>
                    <a:pt x="232" y="313"/>
                  </a:cubicBezTo>
                  <a:cubicBezTo>
                    <a:pt x="350" y="313"/>
                    <a:pt x="423" y="246"/>
                    <a:pt x="423" y="154"/>
                  </a:cubicBezTo>
                  <a:cubicBezTo>
                    <a:pt x="423" y="73"/>
                    <a:pt x="361" y="0"/>
                    <a:pt x="246" y="0"/>
                  </a:cubicBezTo>
                  <a:cubicBezTo>
                    <a:pt x="210" y="0"/>
                    <a:pt x="168" y="6"/>
                    <a:pt x="129" y="31"/>
                  </a:cubicBezTo>
                  <a:cubicBezTo>
                    <a:pt x="129" y="20"/>
                    <a:pt x="129" y="10"/>
                    <a:pt x="129" y="0"/>
                  </a:cubicBezTo>
                  <a:cubicBezTo>
                    <a:pt x="86" y="2"/>
                    <a:pt x="43" y="4"/>
                    <a:pt x="0" y="6"/>
                  </a:cubicBezTo>
                  <a:cubicBezTo>
                    <a:pt x="0" y="19"/>
                    <a:pt x="0" y="32"/>
                    <a:pt x="0" y="45"/>
                  </a:cubicBezTo>
                  <a:cubicBezTo>
                    <a:pt x="11" y="45"/>
                    <a:pt x="25" y="45"/>
                    <a:pt x="34" y="45"/>
                  </a:cubicBezTo>
                  <a:cubicBezTo>
                    <a:pt x="45" y="47"/>
                    <a:pt x="45" y="53"/>
                    <a:pt x="45" y="67"/>
                  </a:cubicBezTo>
                  <a:cubicBezTo>
                    <a:pt x="45" y="179"/>
                    <a:pt x="45" y="290"/>
                    <a:pt x="45" y="402"/>
                  </a:cubicBezTo>
                  <a:cubicBezTo>
                    <a:pt x="30" y="402"/>
                    <a:pt x="15" y="402"/>
                    <a:pt x="0" y="402"/>
                  </a:cubicBezTo>
                  <a:cubicBezTo>
                    <a:pt x="0" y="415"/>
                    <a:pt x="0" y="428"/>
                    <a:pt x="0" y="441"/>
                  </a:cubicBezTo>
                  <a:cubicBezTo>
                    <a:pt x="30" y="440"/>
                    <a:pt x="56" y="438"/>
                    <a:pt x="90" y="438"/>
                  </a:cubicBezTo>
                  <a:cubicBezTo>
                    <a:pt x="123" y="438"/>
                    <a:pt x="176" y="441"/>
                    <a:pt x="179" y="441"/>
                  </a:cubicBezTo>
                  <a:cubicBezTo>
                    <a:pt x="179" y="428"/>
                    <a:pt x="179" y="415"/>
                    <a:pt x="179" y="402"/>
                  </a:cubicBezTo>
                  <a:moveTo>
                    <a:pt x="132" y="89"/>
                  </a:moveTo>
                  <a:cubicBezTo>
                    <a:pt x="132" y="75"/>
                    <a:pt x="132" y="75"/>
                    <a:pt x="143" y="67"/>
                  </a:cubicBezTo>
                  <a:cubicBezTo>
                    <a:pt x="176" y="36"/>
                    <a:pt x="215" y="34"/>
                    <a:pt x="229" y="34"/>
                  </a:cubicBezTo>
                  <a:cubicBezTo>
                    <a:pt x="288" y="34"/>
                    <a:pt x="327" y="81"/>
                    <a:pt x="327" y="154"/>
                  </a:cubicBezTo>
                  <a:cubicBezTo>
                    <a:pt x="327" y="243"/>
                    <a:pt x="273" y="279"/>
                    <a:pt x="221" y="279"/>
                  </a:cubicBezTo>
                  <a:cubicBezTo>
                    <a:pt x="169" y="279"/>
                    <a:pt x="140" y="243"/>
                    <a:pt x="132" y="232"/>
                  </a:cubicBezTo>
                  <a:cubicBezTo>
                    <a:pt x="132" y="184"/>
                    <a:pt x="132" y="137"/>
                    <a:pt x="132" y="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4" name="Figura a mano libera: forma 27"/>
            <p:cNvSpPr/>
            <p:nvPr/>
          </p:nvSpPr>
          <p:spPr>
            <a:xfrm>
              <a:off x="1752480" y="3342960"/>
              <a:ext cx="74160" cy="81000"/>
            </a:xfrm>
            <a:custGeom>
              <a:avLst/>
              <a:gdLst>
                <a:gd name="textAreaLeft" fmla="*/ 0 w 74160"/>
                <a:gd name="textAreaRight" fmla="*/ 74880 w 74160"/>
                <a:gd name="textAreaTop" fmla="*/ 0 h 81000"/>
                <a:gd name="textAreaBottom" fmla="*/ 81720 h 81000"/>
              </a:gdLst>
              <a:ahLst/>
              <a:rect l="textAreaLeft" t="textAreaTop" r="textAreaRight" b="textAreaBottom"/>
              <a:pathLst>
                <a:path w="302" h="307">
                  <a:moveTo>
                    <a:pt x="129" y="165"/>
                  </a:moveTo>
                  <a:cubicBezTo>
                    <a:pt x="129" y="103"/>
                    <a:pt x="157" y="34"/>
                    <a:pt x="218" y="31"/>
                  </a:cubicBezTo>
                  <a:cubicBezTo>
                    <a:pt x="215" y="41"/>
                    <a:pt x="210" y="45"/>
                    <a:pt x="210" y="61"/>
                  </a:cubicBezTo>
                  <a:cubicBezTo>
                    <a:pt x="210" y="87"/>
                    <a:pt x="231" y="106"/>
                    <a:pt x="257" y="106"/>
                  </a:cubicBezTo>
                  <a:cubicBezTo>
                    <a:pt x="284" y="106"/>
                    <a:pt x="302" y="87"/>
                    <a:pt x="302" y="61"/>
                  </a:cubicBezTo>
                  <a:cubicBezTo>
                    <a:pt x="302" y="22"/>
                    <a:pt x="263" y="0"/>
                    <a:pt x="221" y="0"/>
                  </a:cubicBezTo>
                  <a:cubicBezTo>
                    <a:pt x="173" y="0"/>
                    <a:pt x="140" y="34"/>
                    <a:pt x="120" y="75"/>
                  </a:cubicBezTo>
                  <a:cubicBezTo>
                    <a:pt x="120" y="50"/>
                    <a:pt x="120" y="25"/>
                    <a:pt x="120" y="0"/>
                  </a:cubicBezTo>
                  <a:cubicBezTo>
                    <a:pt x="80" y="2"/>
                    <a:pt x="40" y="4"/>
                    <a:pt x="0" y="6"/>
                  </a:cubicBezTo>
                  <a:cubicBezTo>
                    <a:pt x="0" y="19"/>
                    <a:pt x="0" y="32"/>
                    <a:pt x="0" y="45"/>
                  </a:cubicBezTo>
                  <a:cubicBezTo>
                    <a:pt x="42" y="45"/>
                    <a:pt x="48" y="45"/>
                    <a:pt x="48" y="70"/>
                  </a:cubicBezTo>
                  <a:cubicBezTo>
                    <a:pt x="48" y="136"/>
                    <a:pt x="48" y="202"/>
                    <a:pt x="48" y="268"/>
                  </a:cubicBezTo>
                  <a:cubicBezTo>
                    <a:pt x="32" y="268"/>
                    <a:pt x="16" y="268"/>
                    <a:pt x="0" y="268"/>
                  </a:cubicBezTo>
                  <a:cubicBezTo>
                    <a:pt x="0" y="281"/>
                    <a:pt x="0" y="294"/>
                    <a:pt x="0" y="307"/>
                  </a:cubicBezTo>
                  <a:cubicBezTo>
                    <a:pt x="3" y="307"/>
                    <a:pt x="56" y="304"/>
                    <a:pt x="90" y="304"/>
                  </a:cubicBezTo>
                  <a:cubicBezTo>
                    <a:pt x="115" y="304"/>
                    <a:pt x="182" y="307"/>
                    <a:pt x="187" y="307"/>
                  </a:cubicBezTo>
                  <a:cubicBezTo>
                    <a:pt x="187" y="294"/>
                    <a:pt x="187" y="281"/>
                    <a:pt x="187" y="268"/>
                  </a:cubicBezTo>
                  <a:cubicBezTo>
                    <a:pt x="168" y="268"/>
                    <a:pt x="148" y="268"/>
                    <a:pt x="129" y="268"/>
                  </a:cubicBezTo>
                  <a:cubicBezTo>
                    <a:pt x="129" y="234"/>
                    <a:pt x="129" y="199"/>
                    <a:pt x="129" y="1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720" bIns="36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5" name="Figura a mano libera: forma 60"/>
            <p:cNvSpPr/>
            <p:nvPr/>
          </p:nvSpPr>
          <p:spPr>
            <a:xfrm>
              <a:off x="1841040" y="3341880"/>
              <a:ext cx="95400" cy="83520"/>
            </a:xfrm>
            <a:custGeom>
              <a:avLst/>
              <a:gdLst>
                <a:gd name="textAreaLeft" fmla="*/ 0 w 95400"/>
                <a:gd name="textAreaRight" fmla="*/ 96120 w 95400"/>
                <a:gd name="textAreaTop" fmla="*/ 0 h 83520"/>
                <a:gd name="textAreaBottom" fmla="*/ 84240 h 83520"/>
              </a:gdLst>
              <a:ahLst/>
              <a:rect l="textAreaLeft" t="textAreaTop" r="textAreaRight" b="textAreaBottom"/>
              <a:pathLst>
                <a:path w="389" h="316">
                  <a:moveTo>
                    <a:pt x="389" y="162"/>
                  </a:moveTo>
                  <a:cubicBezTo>
                    <a:pt x="389" y="81"/>
                    <a:pt x="327" y="0"/>
                    <a:pt x="193" y="0"/>
                  </a:cubicBezTo>
                  <a:cubicBezTo>
                    <a:pt x="59" y="0"/>
                    <a:pt x="0" y="81"/>
                    <a:pt x="0" y="162"/>
                  </a:cubicBezTo>
                  <a:cubicBezTo>
                    <a:pt x="0" y="240"/>
                    <a:pt x="62" y="316"/>
                    <a:pt x="193" y="316"/>
                  </a:cubicBezTo>
                  <a:cubicBezTo>
                    <a:pt x="327" y="316"/>
                    <a:pt x="389" y="240"/>
                    <a:pt x="389" y="162"/>
                  </a:cubicBezTo>
                  <a:moveTo>
                    <a:pt x="193" y="279"/>
                  </a:moveTo>
                  <a:cubicBezTo>
                    <a:pt x="95" y="279"/>
                    <a:pt x="95" y="212"/>
                    <a:pt x="95" y="154"/>
                  </a:cubicBezTo>
                  <a:cubicBezTo>
                    <a:pt x="95" y="98"/>
                    <a:pt x="94" y="31"/>
                    <a:pt x="193" y="31"/>
                  </a:cubicBezTo>
                  <a:cubicBezTo>
                    <a:pt x="292" y="31"/>
                    <a:pt x="294" y="98"/>
                    <a:pt x="294" y="154"/>
                  </a:cubicBezTo>
                  <a:cubicBezTo>
                    <a:pt x="294" y="212"/>
                    <a:pt x="294" y="279"/>
                    <a:pt x="193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240" bIns="392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76" name="Gruppo 2"/>
          <p:cNvGrpSpPr/>
          <p:nvPr/>
        </p:nvGrpSpPr>
        <p:grpSpPr>
          <a:xfrm>
            <a:off x="1382400" y="2486520"/>
            <a:ext cx="958320" cy="249840"/>
            <a:chOff x="1382400" y="2486520"/>
            <a:chExt cx="958320" cy="249840"/>
          </a:xfrm>
        </p:grpSpPr>
        <p:sp>
          <p:nvSpPr>
            <p:cNvPr id="277" name="Figura a mano libera: forma 64"/>
            <p:cNvSpPr/>
            <p:nvPr/>
          </p:nvSpPr>
          <p:spPr>
            <a:xfrm>
              <a:off x="1385280" y="2499840"/>
              <a:ext cx="955440" cy="223200"/>
            </a:xfrm>
            <a:custGeom>
              <a:avLst/>
              <a:gdLst>
                <a:gd name="textAreaLeft" fmla="*/ 0 w 955440"/>
                <a:gd name="textAreaRight" fmla="*/ 956160 w 955440"/>
                <a:gd name="textAreaTop" fmla="*/ 0 h 223200"/>
                <a:gd name="textAreaBottom" fmla="*/ 223920 h 223200"/>
              </a:gdLst>
              <a:ahLst/>
              <a:rect l="textAreaLeft" t="textAreaTop" r="textAreaRight" b="textAreaBottom"/>
              <a:pathLst>
                <a:path w="3478" h="846">
                  <a:moveTo>
                    <a:pt x="1737" y="846"/>
                  </a:moveTo>
                  <a:cubicBezTo>
                    <a:pt x="1158" y="846"/>
                    <a:pt x="579" y="846"/>
                    <a:pt x="0" y="846"/>
                  </a:cubicBezTo>
                  <a:cubicBezTo>
                    <a:pt x="0" y="564"/>
                    <a:pt x="0" y="282"/>
                    <a:pt x="0" y="0"/>
                  </a:cubicBezTo>
                  <a:cubicBezTo>
                    <a:pt x="1159" y="0"/>
                    <a:pt x="2318" y="0"/>
                    <a:pt x="3478" y="0"/>
                  </a:cubicBezTo>
                  <a:cubicBezTo>
                    <a:pt x="3478" y="282"/>
                    <a:pt x="3478" y="564"/>
                    <a:pt x="3478" y="846"/>
                  </a:cubicBezTo>
                  <a:cubicBezTo>
                    <a:pt x="2897" y="846"/>
                    <a:pt x="2317" y="846"/>
                    <a:pt x="1737" y="84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8" name="Figura a mano libera: forma 65"/>
            <p:cNvSpPr/>
            <p:nvPr/>
          </p:nvSpPr>
          <p:spPr>
            <a:xfrm>
              <a:off x="1382400" y="2486520"/>
              <a:ext cx="183600" cy="176040"/>
            </a:xfrm>
            <a:custGeom>
              <a:avLst/>
              <a:gdLst>
                <a:gd name="textAreaLeft" fmla="*/ 0 w 183600"/>
                <a:gd name="textAreaRight" fmla="*/ 184320 w 183600"/>
                <a:gd name="textAreaTop" fmla="*/ 0 h 176040"/>
                <a:gd name="textAreaBottom" fmla="*/ 176760 h 176040"/>
              </a:gdLst>
              <a:ahLst/>
              <a:rect l="textAreaLeft" t="textAreaTop" r="textAreaRight" b="textAreaBottom"/>
              <a:pathLst>
                <a:path w="671" h="667">
                  <a:moveTo>
                    <a:pt x="671" y="399"/>
                  </a:moveTo>
                  <a:cubicBezTo>
                    <a:pt x="657" y="399"/>
                    <a:pt x="642" y="399"/>
                    <a:pt x="627" y="399"/>
                  </a:cubicBezTo>
                  <a:cubicBezTo>
                    <a:pt x="604" y="533"/>
                    <a:pt x="576" y="620"/>
                    <a:pt x="394" y="620"/>
                  </a:cubicBezTo>
                  <a:cubicBezTo>
                    <a:pt x="345" y="620"/>
                    <a:pt x="296" y="620"/>
                    <a:pt x="246" y="620"/>
                  </a:cubicBezTo>
                  <a:cubicBezTo>
                    <a:pt x="246" y="528"/>
                    <a:pt x="246" y="435"/>
                    <a:pt x="246" y="343"/>
                  </a:cubicBezTo>
                  <a:cubicBezTo>
                    <a:pt x="264" y="343"/>
                    <a:pt x="282" y="343"/>
                    <a:pt x="299" y="343"/>
                  </a:cubicBezTo>
                  <a:cubicBezTo>
                    <a:pt x="394" y="343"/>
                    <a:pt x="403" y="385"/>
                    <a:pt x="403" y="458"/>
                  </a:cubicBezTo>
                  <a:cubicBezTo>
                    <a:pt x="419" y="458"/>
                    <a:pt x="435" y="458"/>
                    <a:pt x="450" y="458"/>
                  </a:cubicBezTo>
                  <a:cubicBezTo>
                    <a:pt x="450" y="367"/>
                    <a:pt x="450" y="275"/>
                    <a:pt x="450" y="184"/>
                  </a:cubicBezTo>
                  <a:cubicBezTo>
                    <a:pt x="435" y="184"/>
                    <a:pt x="419" y="184"/>
                    <a:pt x="403" y="184"/>
                  </a:cubicBezTo>
                  <a:cubicBezTo>
                    <a:pt x="403" y="257"/>
                    <a:pt x="394" y="299"/>
                    <a:pt x="299" y="299"/>
                  </a:cubicBezTo>
                  <a:cubicBezTo>
                    <a:pt x="282" y="299"/>
                    <a:pt x="264" y="299"/>
                    <a:pt x="246" y="299"/>
                  </a:cubicBezTo>
                  <a:cubicBezTo>
                    <a:pt x="246" y="215"/>
                    <a:pt x="246" y="131"/>
                    <a:pt x="246" y="47"/>
                  </a:cubicBezTo>
                  <a:cubicBezTo>
                    <a:pt x="296" y="47"/>
                    <a:pt x="345" y="47"/>
                    <a:pt x="394" y="47"/>
                  </a:cubicBezTo>
                  <a:cubicBezTo>
                    <a:pt x="554" y="47"/>
                    <a:pt x="579" y="117"/>
                    <a:pt x="593" y="237"/>
                  </a:cubicBezTo>
                  <a:cubicBezTo>
                    <a:pt x="609" y="237"/>
                    <a:pt x="625" y="237"/>
                    <a:pt x="641" y="237"/>
                  </a:cubicBezTo>
                  <a:cubicBezTo>
                    <a:pt x="630" y="158"/>
                    <a:pt x="620" y="79"/>
                    <a:pt x="610" y="0"/>
                  </a:cubicBezTo>
                  <a:cubicBezTo>
                    <a:pt x="407" y="0"/>
                    <a:pt x="203" y="0"/>
                    <a:pt x="0" y="0"/>
                  </a:cubicBezTo>
                  <a:cubicBezTo>
                    <a:pt x="0" y="16"/>
                    <a:pt x="0" y="32"/>
                    <a:pt x="0" y="47"/>
                  </a:cubicBezTo>
                  <a:cubicBezTo>
                    <a:pt x="35" y="47"/>
                    <a:pt x="71" y="47"/>
                    <a:pt x="106" y="47"/>
                  </a:cubicBezTo>
                  <a:cubicBezTo>
                    <a:pt x="106" y="238"/>
                    <a:pt x="106" y="429"/>
                    <a:pt x="106" y="620"/>
                  </a:cubicBezTo>
                  <a:cubicBezTo>
                    <a:pt x="71" y="620"/>
                    <a:pt x="35" y="620"/>
                    <a:pt x="0" y="620"/>
                  </a:cubicBezTo>
                  <a:cubicBezTo>
                    <a:pt x="0" y="635"/>
                    <a:pt x="0" y="651"/>
                    <a:pt x="0" y="667"/>
                  </a:cubicBezTo>
                  <a:cubicBezTo>
                    <a:pt x="209" y="667"/>
                    <a:pt x="418" y="667"/>
                    <a:pt x="627" y="667"/>
                  </a:cubicBezTo>
                  <a:cubicBezTo>
                    <a:pt x="642" y="578"/>
                    <a:pt x="657" y="488"/>
                    <a:pt x="671" y="39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9" name="Figura a mano libera: forma 66"/>
            <p:cNvSpPr/>
            <p:nvPr/>
          </p:nvSpPr>
          <p:spPr>
            <a:xfrm>
              <a:off x="1586160" y="2620440"/>
              <a:ext cx="115560" cy="115920"/>
            </a:xfrm>
            <a:custGeom>
              <a:avLst/>
              <a:gdLst>
                <a:gd name="textAreaLeft" fmla="*/ 0 w 115560"/>
                <a:gd name="textAreaRight" fmla="*/ 116280 w 115560"/>
                <a:gd name="textAreaTop" fmla="*/ 0 h 115920"/>
                <a:gd name="textAreaBottom" fmla="*/ 116640 h 115920"/>
              </a:gdLst>
              <a:ahLst/>
              <a:rect l="textAreaLeft" t="textAreaTop" r="textAreaRight" b="textAreaBottom"/>
              <a:pathLst>
                <a:path w="422" h="441">
                  <a:moveTo>
                    <a:pt x="179" y="402"/>
                  </a:moveTo>
                  <a:cubicBezTo>
                    <a:pt x="164" y="402"/>
                    <a:pt x="149" y="402"/>
                    <a:pt x="134" y="402"/>
                  </a:cubicBezTo>
                  <a:cubicBezTo>
                    <a:pt x="134" y="362"/>
                    <a:pt x="134" y="322"/>
                    <a:pt x="134" y="282"/>
                  </a:cubicBezTo>
                  <a:cubicBezTo>
                    <a:pt x="151" y="293"/>
                    <a:pt x="185" y="313"/>
                    <a:pt x="232" y="313"/>
                  </a:cubicBezTo>
                  <a:cubicBezTo>
                    <a:pt x="353" y="313"/>
                    <a:pt x="422" y="246"/>
                    <a:pt x="422" y="154"/>
                  </a:cubicBezTo>
                  <a:cubicBezTo>
                    <a:pt x="422" y="73"/>
                    <a:pt x="364" y="0"/>
                    <a:pt x="246" y="0"/>
                  </a:cubicBezTo>
                  <a:cubicBezTo>
                    <a:pt x="210" y="0"/>
                    <a:pt x="168" y="6"/>
                    <a:pt x="129" y="31"/>
                  </a:cubicBezTo>
                  <a:cubicBezTo>
                    <a:pt x="129" y="20"/>
                    <a:pt x="129" y="10"/>
                    <a:pt x="129" y="0"/>
                  </a:cubicBezTo>
                  <a:cubicBezTo>
                    <a:pt x="86" y="2"/>
                    <a:pt x="43" y="4"/>
                    <a:pt x="0" y="6"/>
                  </a:cubicBezTo>
                  <a:cubicBezTo>
                    <a:pt x="0" y="18"/>
                    <a:pt x="0" y="30"/>
                    <a:pt x="0" y="42"/>
                  </a:cubicBezTo>
                  <a:cubicBezTo>
                    <a:pt x="11" y="42"/>
                    <a:pt x="25" y="42"/>
                    <a:pt x="34" y="45"/>
                  </a:cubicBezTo>
                  <a:cubicBezTo>
                    <a:pt x="48" y="47"/>
                    <a:pt x="48" y="53"/>
                    <a:pt x="48" y="67"/>
                  </a:cubicBezTo>
                  <a:cubicBezTo>
                    <a:pt x="48" y="179"/>
                    <a:pt x="48" y="290"/>
                    <a:pt x="48" y="402"/>
                  </a:cubicBezTo>
                  <a:cubicBezTo>
                    <a:pt x="32" y="402"/>
                    <a:pt x="16" y="402"/>
                    <a:pt x="0" y="402"/>
                  </a:cubicBezTo>
                  <a:cubicBezTo>
                    <a:pt x="0" y="415"/>
                    <a:pt x="0" y="428"/>
                    <a:pt x="0" y="441"/>
                  </a:cubicBezTo>
                  <a:cubicBezTo>
                    <a:pt x="30" y="440"/>
                    <a:pt x="56" y="438"/>
                    <a:pt x="90" y="438"/>
                  </a:cubicBezTo>
                  <a:cubicBezTo>
                    <a:pt x="123" y="438"/>
                    <a:pt x="149" y="440"/>
                    <a:pt x="179" y="441"/>
                  </a:cubicBezTo>
                  <a:cubicBezTo>
                    <a:pt x="179" y="428"/>
                    <a:pt x="179" y="415"/>
                    <a:pt x="179" y="402"/>
                  </a:cubicBezTo>
                  <a:moveTo>
                    <a:pt x="134" y="89"/>
                  </a:moveTo>
                  <a:cubicBezTo>
                    <a:pt x="134" y="75"/>
                    <a:pt x="134" y="75"/>
                    <a:pt x="145" y="67"/>
                  </a:cubicBezTo>
                  <a:cubicBezTo>
                    <a:pt x="176" y="36"/>
                    <a:pt x="218" y="33"/>
                    <a:pt x="232" y="33"/>
                  </a:cubicBezTo>
                  <a:cubicBezTo>
                    <a:pt x="291" y="33"/>
                    <a:pt x="327" y="81"/>
                    <a:pt x="327" y="154"/>
                  </a:cubicBezTo>
                  <a:cubicBezTo>
                    <a:pt x="327" y="243"/>
                    <a:pt x="277" y="279"/>
                    <a:pt x="224" y="279"/>
                  </a:cubicBezTo>
                  <a:cubicBezTo>
                    <a:pt x="171" y="279"/>
                    <a:pt x="143" y="243"/>
                    <a:pt x="134" y="232"/>
                  </a:cubicBezTo>
                  <a:cubicBezTo>
                    <a:pt x="134" y="184"/>
                    <a:pt x="134" y="137"/>
                    <a:pt x="134" y="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0" name="Figura a mano libera: forma 67"/>
            <p:cNvSpPr/>
            <p:nvPr/>
          </p:nvSpPr>
          <p:spPr>
            <a:xfrm>
              <a:off x="1722600" y="2620440"/>
              <a:ext cx="82080" cy="80280"/>
            </a:xfrm>
            <a:custGeom>
              <a:avLst/>
              <a:gdLst>
                <a:gd name="textAreaLeft" fmla="*/ 0 w 82080"/>
                <a:gd name="textAreaRight" fmla="*/ 82800 w 82080"/>
                <a:gd name="textAreaTop" fmla="*/ 0 h 80280"/>
                <a:gd name="textAreaBottom" fmla="*/ 81000 h 80280"/>
              </a:gdLst>
              <a:ahLst/>
              <a:rect l="textAreaLeft" t="textAreaTop" r="textAreaRight" b="textAreaBottom"/>
              <a:pathLst>
                <a:path w="302" h="307">
                  <a:moveTo>
                    <a:pt x="129" y="165"/>
                  </a:moveTo>
                  <a:cubicBezTo>
                    <a:pt x="129" y="103"/>
                    <a:pt x="157" y="33"/>
                    <a:pt x="218" y="31"/>
                  </a:cubicBezTo>
                  <a:cubicBezTo>
                    <a:pt x="214" y="41"/>
                    <a:pt x="207" y="42"/>
                    <a:pt x="207" y="61"/>
                  </a:cubicBezTo>
                  <a:cubicBezTo>
                    <a:pt x="207" y="87"/>
                    <a:pt x="227" y="106"/>
                    <a:pt x="255" y="106"/>
                  </a:cubicBezTo>
                  <a:cubicBezTo>
                    <a:pt x="283" y="106"/>
                    <a:pt x="302" y="87"/>
                    <a:pt x="302" y="61"/>
                  </a:cubicBezTo>
                  <a:cubicBezTo>
                    <a:pt x="302" y="22"/>
                    <a:pt x="263" y="0"/>
                    <a:pt x="221" y="0"/>
                  </a:cubicBezTo>
                  <a:cubicBezTo>
                    <a:pt x="171" y="0"/>
                    <a:pt x="137" y="33"/>
                    <a:pt x="120" y="75"/>
                  </a:cubicBezTo>
                  <a:cubicBezTo>
                    <a:pt x="120" y="50"/>
                    <a:pt x="120" y="25"/>
                    <a:pt x="120" y="0"/>
                  </a:cubicBezTo>
                  <a:cubicBezTo>
                    <a:pt x="80" y="2"/>
                    <a:pt x="40" y="4"/>
                    <a:pt x="0" y="6"/>
                  </a:cubicBezTo>
                  <a:cubicBezTo>
                    <a:pt x="0" y="18"/>
                    <a:pt x="0" y="30"/>
                    <a:pt x="0" y="42"/>
                  </a:cubicBezTo>
                  <a:cubicBezTo>
                    <a:pt x="39" y="42"/>
                    <a:pt x="45" y="42"/>
                    <a:pt x="45" y="70"/>
                  </a:cubicBezTo>
                  <a:cubicBezTo>
                    <a:pt x="45" y="136"/>
                    <a:pt x="45" y="202"/>
                    <a:pt x="45" y="268"/>
                  </a:cubicBezTo>
                  <a:cubicBezTo>
                    <a:pt x="30" y="268"/>
                    <a:pt x="15" y="268"/>
                    <a:pt x="0" y="268"/>
                  </a:cubicBezTo>
                  <a:cubicBezTo>
                    <a:pt x="0" y="281"/>
                    <a:pt x="0" y="294"/>
                    <a:pt x="0" y="307"/>
                  </a:cubicBezTo>
                  <a:cubicBezTo>
                    <a:pt x="3" y="307"/>
                    <a:pt x="56" y="304"/>
                    <a:pt x="87" y="304"/>
                  </a:cubicBezTo>
                  <a:cubicBezTo>
                    <a:pt x="115" y="304"/>
                    <a:pt x="182" y="307"/>
                    <a:pt x="185" y="307"/>
                  </a:cubicBezTo>
                  <a:cubicBezTo>
                    <a:pt x="185" y="294"/>
                    <a:pt x="185" y="281"/>
                    <a:pt x="185" y="268"/>
                  </a:cubicBezTo>
                  <a:cubicBezTo>
                    <a:pt x="166" y="268"/>
                    <a:pt x="147" y="268"/>
                    <a:pt x="129" y="268"/>
                  </a:cubicBezTo>
                  <a:cubicBezTo>
                    <a:pt x="129" y="234"/>
                    <a:pt x="129" y="199"/>
                    <a:pt x="129" y="1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0" bIns="36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1" name="Figura a mano libera: forma 68"/>
            <p:cNvSpPr/>
            <p:nvPr/>
          </p:nvSpPr>
          <p:spPr>
            <a:xfrm>
              <a:off x="1820160" y="2619360"/>
              <a:ext cx="106920" cy="82800"/>
            </a:xfrm>
            <a:custGeom>
              <a:avLst/>
              <a:gdLst>
                <a:gd name="textAreaLeft" fmla="*/ 0 w 106920"/>
                <a:gd name="textAreaRight" fmla="*/ 107640 w 106920"/>
                <a:gd name="textAreaTop" fmla="*/ 0 h 82800"/>
                <a:gd name="textAreaBottom" fmla="*/ 83520 h 82800"/>
              </a:gdLst>
              <a:ahLst/>
              <a:rect l="textAreaLeft" t="textAreaTop" r="textAreaRight" b="textAreaBottom"/>
              <a:pathLst>
                <a:path w="392" h="315">
                  <a:moveTo>
                    <a:pt x="392" y="162"/>
                  </a:moveTo>
                  <a:cubicBezTo>
                    <a:pt x="392" y="78"/>
                    <a:pt x="330" y="0"/>
                    <a:pt x="196" y="0"/>
                  </a:cubicBezTo>
                  <a:cubicBezTo>
                    <a:pt x="59" y="0"/>
                    <a:pt x="0" y="81"/>
                    <a:pt x="0" y="162"/>
                  </a:cubicBezTo>
                  <a:cubicBezTo>
                    <a:pt x="0" y="240"/>
                    <a:pt x="62" y="315"/>
                    <a:pt x="196" y="315"/>
                  </a:cubicBezTo>
                  <a:cubicBezTo>
                    <a:pt x="330" y="315"/>
                    <a:pt x="392" y="240"/>
                    <a:pt x="392" y="162"/>
                  </a:cubicBezTo>
                  <a:moveTo>
                    <a:pt x="196" y="279"/>
                  </a:moveTo>
                  <a:cubicBezTo>
                    <a:pt x="98" y="279"/>
                    <a:pt x="98" y="212"/>
                    <a:pt x="98" y="154"/>
                  </a:cubicBezTo>
                  <a:cubicBezTo>
                    <a:pt x="98" y="98"/>
                    <a:pt x="98" y="31"/>
                    <a:pt x="196" y="31"/>
                  </a:cubicBezTo>
                  <a:cubicBezTo>
                    <a:pt x="294" y="31"/>
                    <a:pt x="294" y="98"/>
                    <a:pt x="294" y="154"/>
                  </a:cubicBezTo>
                  <a:cubicBezTo>
                    <a:pt x="294" y="212"/>
                    <a:pt x="294" y="279"/>
                    <a:pt x="196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520" bIns="385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82" name="Gruppo 3"/>
          <p:cNvGrpSpPr/>
          <p:nvPr/>
        </p:nvGrpSpPr>
        <p:grpSpPr>
          <a:xfrm>
            <a:off x="603360" y="3203280"/>
            <a:ext cx="475920" cy="217800"/>
            <a:chOff x="603360" y="3203280"/>
            <a:chExt cx="475920" cy="217800"/>
          </a:xfrm>
        </p:grpSpPr>
        <p:sp>
          <p:nvSpPr>
            <p:cNvPr id="283" name="Figura a mano libera: forma 73"/>
            <p:cNvSpPr/>
            <p:nvPr/>
          </p:nvSpPr>
          <p:spPr>
            <a:xfrm>
              <a:off x="603360" y="3203280"/>
              <a:ext cx="197640" cy="180360"/>
            </a:xfrm>
            <a:custGeom>
              <a:avLst/>
              <a:gdLst>
                <a:gd name="textAreaLeft" fmla="*/ 0 w 197640"/>
                <a:gd name="textAreaRight" fmla="*/ 198360 w 197640"/>
                <a:gd name="textAreaTop" fmla="*/ 0 h 180360"/>
                <a:gd name="textAreaBottom" fmla="*/ 181080 h 180360"/>
              </a:gdLst>
              <a:ahLst/>
              <a:rect l="textAreaLeft" t="textAreaTop" r="textAreaRight" b="textAreaBottom"/>
              <a:pathLst>
                <a:path w="803" h="681">
                  <a:moveTo>
                    <a:pt x="241" y="318"/>
                  </a:moveTo>
                  <a:cubicBezTo>
                    <a:pt x="241" y="228"/>
                    <a:pt x="241" y="138"/>
                    <a:pt x="241" y="47"/>
                  </a:cubicBezTo>
                  <a:cubicBezTo>
                    <a:pt x="279" y="47"/>
                    <a:pt x="317" y="47"/>
                    <a:pt x="355" y="47"/>
                  </a:cubicBezTo>
                  <a:cubicBezTo>
                    <a:pt x="515" y="47"/>
                    <a:pt x="515" y="123"/>
                    <a:pt x="515" y="182"/>
                  </a:cubicBezTo>
                  <a:cubicBezTo>
                    <a:pt x="515" y="237"/>
                    <a:pt x="515" y="318"/>
                    <a:pt x="353" y="318"/>
                  </a:cubicBezTo>
                  <a:cubicBezTo>
                    <a:pt x="315" y="318"/>
                    <a:pt x="278" y="318"/>
                    <a:pt x="241" y="318"/>
                  </a:cubicBezTo>
                  <a:moveTo>
                    <a:pt x="501" y="338"/>
                  </a:moveTo>
                  <a:cubicBezTo>
                    <a:pt x="615" y="310"/>
                    <a:pt x="666" y="246"/>
                    <a:pt x="666" y="182"/>
                  </a:cubicBezTo>
                  <a:cubicBezTo>
                    <a:pt x="666" y="84"/>
                    <a:pt x="557" y="0"/>
                    <a:pt x="372" y="0"/>
                  </a:cubicBezTo>
                  <a:cubicBezTo>
                    <a:pt x="248" y="0"/>
                    <a:pt x="124" y="0"/>
                    <a:pt x="0" y="0"/>
                  </a:cubicBezTo>
                  <a:cubicBezTo>
                    <a:pt x="0" y="16"/>
                    <a:pt x="0" y="32"/>
                    <a:pt x="0" y="47"/>
                  </a:cubicBezTo>
                  <a:cubicBezTo>
                    <a:pt x="35" y="47"/>
                    <a:pt x="71" y="47"/>
                    <a:pt x="106" y="47"/>
                  </a:cubicBezTo>
                  <a:cubicBezTo>
                    <a:pt x="106" y="240"/>
                    <a:pt x="106" y="433"/>
                    <a:pt x="106" y="626"/>
                  </a:cubicBezTo>
                  <a:cubicBezTo>
                    <a:pt x="71" y="626"/>
                    <a:pt x="35" y="626"/>
                    <a:pt x="0" y="626"/>
                  </a:cubicBezTo>
                  <a:cubicBezTo>
                    <a:pt x="0" y="641"/>
                    <a:pt x="0" y="655"/>
                    <a:pt x="0" y="670"/>
                  </a:cubicBezTo>
                  <a:cubicBezTo>
                    <a:pt x="36" y="668"/>
                    <a:pt x="133" y="668"/>
                    <a:pt x="173" y="668"/>
                  </a:cubicBezTo>
                  <a:cubicBezTo>
                    <a:pt x="214" y="668"/>
                    <a:pt x="311" y="668"/>
                    <a:pt x="347" y="670"/>
                  </a:cubicBezTo>
                  <a:cubicBezTo>
                    <a:pt x="347" y="655"/>
                    <a:pt x="347" y="641"/>
                    <a:pt x="347" y="626"/>
                  </a:cubicBezTo>
                  <a:cubicBezTo>
                    <a:pt x="311" y="626"/>
                    <a:pt x="276" y="626"/>
                    <a:pt x="241" y="626"/>
                  </a:cubicBezTo>
                  <a:cubicBezTo>
                    <a:pt x="241" y="535"/>
                    <a:pt x="241" y="445"/>
                    <a:pt x="241" y="355"/>
                  </a:cubicBezTo>
                  <a:cubicBezTo>
                    <a:pt x="279" y="355"/>
                    <a:pt x="317" y="355"/>
                    <a:pt x="355" y="355"/>
                  </a:cubicBezTo>
                  <a:cubicBezTo>
                    <a:pt x="369" y="355"/>
                    <a:pt x="411" y="355"/>
                    <a:pt x="442" y="385"/>
                  </a:cubicBezTo>
                  <a:cubicBezTo>
                    <a:pt x="473" y="422"/>
                    <a:pt x="473" y="439"/>
                    <a:pt x="473" y="511"/>
                  </a:cubicBezTo>
                  <a:cubicBezTo>
                    <a:pt x="473" y="575"/>
                    <a:pt x="473" y="623"/>
                    <a:pt x="543" y="656"/>
                  </a:cubicBezTo>
                  <a:cubicBezTo>
                    <a:pt x="585" y="679"/>
                    <a:pt x="646" y="681"/>
                    <a:pt x="685" y="681"/>
                  </a:cubicBezTo>
                  <a:cubicBezTo>
                    <a:pt x="792" y="681"/>
                    <a:pt x="803" y="595"/>
                    <a:pt x="803" y="578"/>
                  </a:cubicBezTo>
                  <a:cubicBezTo>
                    <a:pt x="803" y="556"/>
                    <a:pt x="792" y="556"/>
                    <a:pt x="781" y="556"/>
                  </a:cubicBezTo>
                  <a:cubicBezTo>
                    <a:pt x="761" y="556"/>
                    <a:pt x="758" y="567"/>
                    <a:pt x="758" y="578"/>
                  </a:cubicBezTo>
                  <a:cubicBezTo>
                    <a:pt x="753" y="626"/>
                    <a:pt x="725" y="648"/>
                    <a:pt x="697" y="648"/>
                  </a:cubicBezTo>
                  <a:cubicBezTo>
                    <a:pt x="635" y="648"/>
                    <a:pt x="627" y="578"/>
                    <a:pt x="624" y="536"/>
                  </a:cubicBezTo>
                  <a:cubicBezTo>
                    <a:pt x="621" y="525"/>
                    <a:pt x="613" y="458"/>
                    <a:pt x="613" y="452"/>
                  </a:cubicBezTo>
                  <a:cubicBezTo>
                    <a:pt x="599" y="385"/>
                    <a:pt x="543" y="355"/>
                    <a:pt x="501" y="3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4" name="Figura a mano libera: forma 74"/>
            <p:cNvSpPr/>
            <p:nvPr/>
          </p:nvSpPr>
          <p:spPr>
            <a:xfrm>
              <a:off x="811440" y="3294360"/>
              <a:ext cx="103320" cy="126720"/>
            </a:xfrm>
            <a:custGeom>
              <a:avLst/>
              <a:gdLst>
                <a:gd name="textAreaLeft" fmla="*/ 0 w 103320"/>
                <a:gd name="textAreaRight" fmla="*/ 104040 w 103320"/>
                <a:gd name="textAreaTop" fmla="*/ 0 h 126720"/>
                <a:gd name="textAreaBottom" fmla="*/ 127440 h 126720"/>
              </a:gdLst>
              <a:ahLst/>
              <a:rect l="textAreaLeft" t="textAreaTop" r="textAreaRight" b="textAreaBottom"/>
              <a:pathLst>
                <a:path w="422" h="478">
                  <a:moveTo>
                    <a:pt x="246" y="6"/>
                  </a:moveTo>
                  <a:cubicBezTo>
                    <a:pt x="246" y="18"/>
                    <a:pt x="246" y="30"/>
                    <a:pt x="246" y="42"/>
                  </a:cubicBezTo>
                  <a:cubicBezTo>
                    <a:pt x="288" y="42"/>
                    <a:pt x="294" y="42"/>
                    <a:pt x="294" y="70"/>
                  </a:cubicBezTo>
                  <a:cubicBezTo>
                    <a:pt x="294" y="112"/>
                    <a:pt x="294" y="154"/>
                    <a:pt x="294" y="196"/>
                  </a:cubicBezTo>
                  <a:cubicBezTo>
                    <a:pt x="252" y="170"/>
                    <a:pt x="213" y="168"/>
                    <a:pt x="190" y="168"/>
                  </a:cubicBezTo>
                  <a:cubicBezTo>
                    <a:pt x="67" y="168"/>
                    <a:pt x="0" y="237"/>
                    <a:pt x="0" y="324"/>
                  </a:cubicBezTo>
                  <a:cubicBezTo>
                    <a:pt x="0" y="408"/>
                    <a:pt x="62" y="478"/>
                    <a:pt x="179" y="478"/>
                  </a:cubicBezTo>
                  <a:cubicBezTo>
                    <a:pt x="224" y="478"/>
                    <a:pt x="260" y="464"/>
                    <a:pt x="288" y="447"/>
                  </a:cubicBezTo>
                  <a:cubicBezTo>
                    <a:pt x="288" y="457"/>
                    <a:pt x="288" y="467"/>
                    <a:pt x="288" y="478"/>
                  </a:cubicBezTo>
                  <a:cubicBezTo>
                    <a:pt x="333" y="477"/>
                    <a:pt x="378" y="476"/>
                    <a:pt x="422" y="475"/>
                  </a:cubicBezTo>
                  <a:cubicBezTo>
                    <a:pt x="422" y="462"/>
                    <a:pt x="422" y="449"/>
                    <a:pt x="422" y="436"/>
                  </a:cubicBezTo>
                  <a:cubicBezTo>
                    <a:pt x="380" y="436"/>
                    <a:pt x="375" y="436"/>
                    <a:pt x="375" y="411"/>
                  </a:cubicBezTo>
                  <a:cubicBezTo>
                    <a:pt x="375" y="274"/>
                    <a:pt x="375" y="137"/>
                    <a:pt x="375" y="0"/>
                  </a:cubicBezTo>
                  <a:cubicBezTo>
                    <a:pt x="332" y="2"/>
                    <a:pt x="289" y="4"/>
                    <a:pt x="246" y="6"/>
                  </a:cubicBezTo>
                  <a:moveTo>
                    <a:pt x="288" y="394"/>
                  </a:moveTo>
                  <a:cubicBezTo>
                    <a:pt x="271" y="416"/>
                    <a:pt x="238" y="447"/>
                    <a:pt x="187" y="447"/>
                  </a:cubicBezTo>
                  <a:cubicBezTo>
                    <a:pt x="95" y="447"/>
                    <a:pt x="95" y="366"/>
                    <a:pt x="95" y="324"/>
                  </a:cubicBezTo>
                  <a:cubicBezTo>
                    <a:pt x="95" y="282"/>
                    <a:pt x="95" y="198"/>
                    <a:pt x="199" y="198"/>
                  </a:cubicBezTo>
                  <a:cubicBezTo>
                    <a:pt x="255" y="198"/>
                    <a:pt x="285" y="237"/>
                    <a:pt x="288" y="240"/>
                  </a:cubicBezTo>
                  <a:cubicBezTo>
                    <a:pt x="288" y="291"/>
                    <a:pt x="288" y="343"/>
                    <a:pt x="288" y="3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5" name="Figura a mano libera: forma 75"/>
            <p:cNvSpPr/>
            <p:nvPr/>
          </p:nvSpPr>
          <p:spPr>
            <a:xfrm>
              <a:off x="931320" y="3338280"/>
              <a:ext cx="86760" cy="82800"/>
            </a:xfrm>
            <a:custGeom>
              <a:avLst/>
              <a:gdLst>
                <a:gd name="textAreaLeft" fmla="*/ 0 w 86760"/>
                <a:gd name="textAreaRight" fmla="*/ 87480 w 86760"/>
                <a:gd name="textAreaTop" fmla="*/ 0 h 82800"/>
                <a:gd name="textAreaBottom" fmla="*/ 83520 h 82800"/>
              </a:gdLst>
              <a:ahLst/>
              <a:rect l="textAreaLeft" t="textAreaTop" r="textAreaRight" b="textAreaBottom"/>
              <a:pathLst>
                <a:path w="353" h="313">
                  <a:moveTo>
                    <a:pt x="327" y="168"/>
                  </a:moveTo>
                  <a:cubicBezTo>
                    <a:pt x="344" y="168"/>
                    <a:pt x="353" y="168"/>
                    <a:pt x="353" y="145"/>
                  </a:cubicBezTo>
                  <a:cubicBezTo>
                    <a:pt x="353" y="126"/>
                    <a:pt x="347" y="75"/>
                    <a:pt x="313" y="42"/>
                  </a:cubicBezTo>
                  <a:cubicBezTo>
                    <a:pt x="277" y="6"/>
                    <a:pt x="227" y="0"/>
                    <a:pt x="190" y="0"/>
                  </a:cubicBezTo>
                  <a:cubicBezTo>
                    <a:pt x="62" y="0"/>
                    <a:pt x="0" y="75"/>
                    <a:pt x="0" y="156"/>
                  </a:cubicBezTo>
                  <a:cubicBezTo>
                    <a:pt x="0" y="237"/>
                    <a:pt x="64" y="313"/>
                    <a:pt x="201" y="313"/>
                  </a:cubicBezTo>
                  <a:cubicBezTo>
                    <a:pt x="227" y="313"/>
                    <a:pt x="266" y="310"/>
                    <a:pt x="299" y="293"/>
                  </a:cubicBezTo>
                  <a:cubicBezTo>
                    <a:pt x="341" y="271"/>
                    <a:pt x="353" y="237"/>
                    <a:pt x="353" y="232"/>
                  </a:cubicBezTo>
                  <a:cubicBezTo>
                    <a:pt x="353" y="215"/>
                    <a:pt x="339" y="215"/>
                    <a:pt x="330" y="215"/>
                  </a:cubicBezTo>
                  <a:cubicBezTo>
                    <a:pt x="319" y="215"/>
                    <a:pt x="313" y="218"/>
                    <a:pt x="311" y="229"/>
                  </a:cubicBezTo>
                  <a:cubicBezTo>
                    <a:pt x="285" y="279"/>
                    <a:pt x="221" y="279"/>
                    <a:pt x="210" y="279"/>
                  </a:cubicBezTo>
                  <a:cubicBezTo>
                    <a:pt x="101" y="279"/>
                    <a:pt x="98" y="198"/>
                    <a:pt x="98" y="168"/>
                  </a:cubicBezTo>
                  <a:cubicBezTo>
                    <a:pt x="174" y="168"/>
                    <a:pt x="251" y="168"/>
                    <a:pt x="327" y="168"/>
                  </a:cubicBezTo>
                  <a:moveTo>
                    <a:pt x="98" y="140"/>
                  </a:moveTo>
                  <a:cubicBezTo>
                    <a:pt x="98" y="112"/>
                    <a:pt x="102" y="31"/>
                    <a:pt x="190" y="31"/>
                  </a:cubicBezTo>
                  <a:cubicBezTo>
                    <a:pt x="278" y="31"/>
                    <a:pt x="283" y="109"/>
                    <a:pt x="285" y="140"/>
                  </a:cubicBezTo>
                  <a:cubicBezTo>
                    <a:pt x="223" y="140"/>
                    <a:pt x="160" y="140"/>
                    <a:pt x="98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520" bIns="385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6" name="Figura a mano libera: forma 76"/>
            <p:cNvSpPr/>
            <p:nvPr/>
          </p:nvSpPr>
          <p:spPr>
            <a:xfrm>
              <a:off x="1036800" y="3294360"/>
              <a:ext cx="42480" cy="12564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125640"/>
                <a:gd name="textAreaBottom" fmla="*/ 126360 h 125640"/>
              </a:gdLst>
              <a:ahLst/>
              <a:rect l="textAreaLeft" t="textAreaTop" r="textAreaRight" b="textAreaBottom"/>
              <a:pathLst>
                <a:path w="173" h="475">
                  <a:moveTo>
                    <a:pt x="129" y="0"/>
                  </a:moveTo>
                  <a:cubicBezTo>
                    <a:pt x="86" y="2"/>
                    <a:pt x="43" y="4"/>
                    <a:pt x="0" y="6"/>
                  </a:cubicBezTo>
                  <a:cubicBezTo>
                    <a:pt x="0" y="18"/>
                    <a:pt x="0" y="30"/>
                    <a:pt x="0" y="42"/>
                  </a:cubicBezTo>
                  <a:cubicBezTo>
                    <a:pt x="39" y="42"/>
                    <a:pt x="45" y="42"/>
                    <a:pt x="45" y="70"/>
                  </a:cubicBezTo>
                  <a:cubicBezTo>
                    <a:pt x="45" y="192"/>
                    <a:pt x="45" y="314"/>
                    <a:pt x="45" y="436"/>
                  </a:cubicBezTo>
                  <a:cubicBezTo>
                    <a:pt x="30" y="436"/>
                    <a:pt x="15" y="436"/>
                    <a:pt x="0" y="436"/>
                  </a:cubicBezTo>
                  <a:cubicBezTo>
                    <a:pt x="0" y="449"/>
                    <a:pt x="0" y="462"/>
                    <a:pt x="0" y="475"/>
                  </a:cubicBezTo>
                  <a:cubicBezTo>
                    <a:pt x="29" y="474"/>
                    <a:pt x="56" y="472"/>
                    <a:pt x="87" y="472"/>
                  </a:cubicBezTo>
                  <a:cubicBezTo>
                    <a:pt x="120" y="472"/>
                    <a:pt x="171" y="475"/>
                    <a:pt x="173" y="475"/>
                  </a:cubicBezTo>
                  <a:cubicBezTo>
                    <a:pt x="173" y="462"/>
                    <a:pt x="173" y="449"/>
                    <a:pt x="173" y="436"/>
                  </a:cubicBezTo>
                  <a:cubicBezTo>
                    <a:pt x="159" y="436"/>
                    <a:pt x="144" y="436"/>
                    <a:pt x="129" y="436"/>
                  </a:cubicBezTo>
                  <a:cubicBezTo>
                    <a:pt x="129" y="290"/>
                    <a:pt x="129" y="145"/>
                    <a:pt x="12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87" name="Gruppo 4"/>
          <p:cNvGrpSpPr/>
          <p:nvPr/>
        </p:nvGrpSpPr>
        <p:grpSpPr>
          <a:xfrm>
            <a:off x="598320" y="2478960"/>
            <a:ext cx="569520" cy="224280"/>
            <a:chOff x="598320" y="2478960"/>
            <a:chExt cx="569520" cy="224280"/>
          </a:xfrm>
        </p:grpSpPr>
        <p:sp>
          <p:nvSpPr>
            <p:cNvPr id="288" name="Figura a mano libera: forma 81"/>
            <p:cNvSpPr/>
            <p:nvPr/>
          </p:nvSpPr>
          <p:spPr>
            <a:xfrm>
              <a:off x="598320" y="2478960"/>
              <a:ext cx="569520" cy="224280"/>
            </a:xfrm>
            <a:custGeom>
              <a:avLst/>
              <a:gdLst>
                <a:gd name="textAreaLeft" fmla="*/ 0 w 569520"/>
                <a:gd name="textAreaRight" fmla="*/ 570240 w 569520"/>
                <a:gd name="textAreaTop" fmla="*/ 0 h 224280"/>
                <a:gd name="textAreaBottom" fmla="*/ 225000 h 224280"/>
              </a:gdLst>
              <a:ahLst/>
              <a:rect l="textAreaLeft" t="textAreaTop" r="textAreaRight" b="textAreaBottom"/>
              <a:pathLst>
                <a:path w="3512" h="849">
                  <a:moveTo>
                    <a:pt x="1754" y="849"/>
                  </a:moveTo>
                  <a:cubicBezTo>
                    <a:pt x="1170" y="849"/>
                    <a:pt x="585" y="849"/>
                    <a:pt x="0" y="849"/>
                  </a:cubicBezTo>
                  <a:cubicBezTo>
                    <a:pt x="0" y="566"/>
                    <a:pt x="0" y="283"/>
                    <a:pt x="0" y="0"/>
                  </a:cubicBezTo>
                  <a:cubicBezTo>
                    <a:pt x="1171" y="0"/>
                    <a:pt x="2341" y="0"/>
                    <a:pt x="3512" y="0"/>
                  </a:cubicBezTo>
                  <a:cubicBezTo>
                    <a:pt x="3512" y="283"/>
                    <a:pt x="3512" y="566"/>
                    <a:pt x="3512" y="849"/>
                  </a:cubicBezTo>
                  <a:cubicBezTo>
                    <a:pt x="2926" y="849"/>
                    <a:pt x="2340" y="849"/>
                    <a:pt x="1754" y="84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9" name="Figura a mano libera: forma 82"/>
            <p:cNvSpPr/>
            <p:nvPr/>
          </p:nvSpPr>
          <p:spPr>
            <a:xfrm>
              <a:off x="598320" y="2478960"/>
              <a:ext cx="183960" cy="175320"/>
            </a:xfrm>
            <a:custGeom>
              <a:avLst/>
              <a:gdLst>
                <a:gd name="textAreaLeft" fmla="*/ 0 w 183960"/>
                <a:gd name="textAreaRight" fmla="*/ 184680 w 183960"/>
                <a:gd name="textAreaTop" fmla="*/ 0 h 175320"/>
                <a:gd name="textAreaBottom" fmla="*/ 176040 h 175320"/>
              </a:gdLst>
              <a:ahLst/>
              <a:rect l="textAreaLeft" t="textAreaTop" r="textAreaRight" b="textAreaBottom"/>
              <a:pathLst>
                <a:path w="672" h="664">
                  <a:moveTo>
                    <a:pt x="672" y="396"/>
                  </a:moveTo>
                  <a:cubicBezTo>
                    <a:pt x="657" y="396"/>
                    <a:pt x="642" y="396"/>
                    <a:pt x="627" y="396"/>
                  </a:cubicBezTo>
                  <a:cubicBezTo>
                    <a:pt x="604" y="533"/>
                    <a:pt x="576" y="620"/>
                    <a:pt x="395" y="620"/>
                  </a:cubicBezTo>
                  <a:cubicBezTo>
                    <a:pt x="345" y="620"/>
                    <a:pt x="296" y="620"/>
                    <a:pt x="246" y="620"/>
                  </a:cubicBezTo>
                  <a:cubicBezTo>
                    <a:pt x="246" y="528"/>
                    <a:pt x="246" y="436"/>
                    <a:pt x="246" y="343"/>
                  </a:cubicBezTo>
                  <a:cubicBezTo>
                    <a:pt x="264" y="343"/>
                    <a:pt x="282" y="343"/>
                    <a:pt x="299" y="343"/>
                  </a:cubicBezTo>
                  <a:cubicBezTo>
                    <a:pt x="395" y="343"/>
                    <a:pt x="403" y="385"/>
                    <a:pt x="403" y="458"/>
                  </a:cubicBezTo>
                  <a:cubicBezTo>
                    <a:pt x="419" y="458"/>
                    <a:pt x="435" y="458"/>
                    <a:pt x="450" y="458"/>
                  </a:cubicBezTo>
                  <a:cubicBezTo>
                    <a:pt x="450" y="367"/>
                    <a:pt x="450" y="275"/>
                    <a:pt x="450" y="184"/>
                  </a:cubicBezTo>
                  <a:cubicBezTo>
                    <a:pt x="435" y="184"/>
                    <a:pt x="419" y="184"/>
                    <a:pt x="403" y="184"/>
                  </a:cubicBezTo>
                  <a:cubicBezTo>
                    <a:pt x="403" y="257"/>
                    <a:pt x="395" y="299"/>
                    <a:pt x="299" y="299"/>
                  </a:cubicBezTo>
                  <a:cubicBezTo>
                    <a:pt x="282" y="299"/>
                    <a:pt x="264" y="299"/>
                    <a:pt x="246" y="299"/>
                  </a:cubicBezTo>
                  <a:cubicBezTo>
                    <a:pt x="246" y="215"/>
                    <a:pt x="246" y="131"/>
                    <a:pt x="246" y="47"/>
                  </a:cubicBezTo>
                  <a:cubicBezTo>
                    <a:pt x="296" y="47"/>
                    <a:pt x="345" y="47"/>
                    <a:pt x="395" y="47"/>
                  </a:cubicBezTo>
                  <a:cubicBezTo>
                    <a:pt x="554" y="47"/>
                    <a:pt x="579" y="117"/>
                    <a:pt x="593" y="237"/>
                  </a:cubicBezTo>
                  <a:cubicBezTo>
                    <a:pt x="609" y="237"/>
                    <a:pt x="625" y="237"/>
                    <a:pt x="641" y="237"/>
                  </a:cubicBezTo>
                  <a:cubicBezTo>
                    <a:pt x="630" y="158"/>
                    <a:pt x="620" y="79"/>
                    <a:pt x="610" y="0"/>
                  </a:cubicBezTo>
                  <a:cubicBezTo>
                    <a:pt x="407" y="0"/>
                    <a:pt x="203" y="0"/>
                    <a:pt x="0" y="0"/>
                  </a:cubicBezTo>
                  <a:cubicBezTo>
                    <a:pt x="0" y="16"/>
                    <a:pt x="0" y="32"/>
                    <a:pt x="0" y="47"/>
                  </a:cubicBezTo>
                  <a:cubicBezTo>
                    <a:pt x="35" y="47"/>
                    <a:pt x="71" y="47"/>
                    <a:pt x="106" y="47"/>
                  </a:cubicBezTo>
                  <a:cubicBezTo>
                    <a:pt x="106" y="238"/>
                    <a:pt x="106" y="429"/>
                    <a:pt x="106" y="620"/>
                  </a:cubicBezTo>
                  <a:cubicBezTo>
                    <a:pt x="71" y="620"/>
                    <a:pt x="35" y="620"/>
                    <a:pt x="0" y="620"/>
                  </a:cubicBezTo>
                  <a:cubicBezTo>
                    <a:pt x="0" y="635"/>
                    <a:pt x="0" y="650"/>
                    <a:pt x="0" y="664"/>
                  </a:cubicBezTo>
                  <a:cubicBezTo>
                    <a:pt x="209" y="664"/>
                    <a:pt x="418" y="664"/>
                    <a:pt x="627" y="664"/>
                  </a:cubicBezTo>
                  <a:cubicBezTo>
                    <a:pt x="642" y="575"/>
                    <a:pt x="657" y="486"/>
                    <a:pt x="672" y="3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0" name="Figura a mano libera: forma 83"/>
            <p:cNvSpPr/>
            <p:nvPr/>
          </p:nvSpPr>
          <p:spPr>
            <a:xfrm>
              <a:off x="800640" y="2568600"/>
              <a:ext cx="115920" cy="125640"/>
            </a:xfrm>
            <a:custGeom>
              <a:avLst/>
              <a:gdLst>
                <a:gd name="textAreaLeft" fmla="*/ 0 w 115920"/>
                <a:gd name="textAreaRight" fmla="*/ 116640 w 115920"/>
                <a:gd name="textAreaTop" fmla="*/ 0 h 125640"/>
                <a:gd name="textAreaBottom" fmla="*/ 126360 h 125640"/>
              </a:gdLst>
              <a:ahLst/>
              <a:rect l="textAreaLeft" t="textAreaTop" r="textAreaRight" b="textAreaBottom"/>
              <a:pathLst>
                <a:path w="423" h="477">
                  <a:moveTo>
                    <a:pt x="249" y="6"/>
                  </a:moveTo>
                  <a:cubicBezTo>
                    <a:pt x="249" y="18"/>
                    <a:pt x="249" y="30"/>
                    <a:pt x="249" y="42"/>
                  </a:cubicBezTo>
                  <a:cubicBezTo>
                    <a:pt x="288" y="42"/>
                    <a:pt x="294" y="42"/>
                    <a:pt x="294" y="70"/>
                  </a:cubicBezTo>
                  <a:cubicBezTo>
                    <a:pt x="294" y="112"/>
                    <a:pt x="294" y="154"/>
                    <a:pt x="294" y="195"/>
                  </a:cubicBezTo>
                  <a:cubicBezTo>
                    <a:pt x="252" y="168"/>
                    <a:pt x="213" y="168"/>
                    <a:pt x="190" y="168"/>
                  </a:cubicBezTo>
                  <a:cubicBezTo>
                    <a:pt x="67" y="168"/>
                    <a:pt x="0" y="237"/>
                    <a:pt x="0" y="324"/>
                  </a:cubicBezTo>
                  <a:cubicBezTo>
                    <a:pt x="0" y="408"/>
                    <a:pt x="64" y="477"/>
                    <a:pt x="182" y="477"/>
                  </a:cubicBezTo>
                  <a:cubicBezTo>
                    <a:pt x="227" y="477"/>
                    <a:pt x="263" y="463"/>
                    <a:pt x="291" y="447"/>
                  </a:cubicBezTo>
                  <a:cubicBezTo>
                    <a:pt x="291" y="457"/>
                    <a:pt x="291" y="467"/>
                    <a:pt x="291" y="477"/>
                  </a:cubicBezTo>
                  <a:cubicBezTo>
                    <a:pt x="335" y="476"/>
                    <a:pt x="379" y="476"/>
                    <a:pt x="423" y="475"/>
                  </a:cubicBezTo>
                  <a:cubicBezTo>
                    <a:pt x="423" y="462"/>
                    <a:pt x="423" y="449"/>
                    <a:pt x="423" y="436"/>
                  </a:cubicBezTo>
                  <a:cubicBezTo>
                    <a:pt x="383" y="436"/>
                    <a:pt x="378" y="436"/>
                    <a:pt x="378" y="410"/>
                  </a:cubicBezTo>
                  <a:cubicBezTo>
                    <a:pt x="378" y="274"/>
                    <a:pt x="378" y="137"/>
                    <a:pt x="378" y="0"/>
                  </a:cubicBezTo>
                  <a:cubicBezTo>
                    <a:pt x="335" y="2"/>
                    <a:pt x="292" y="4"/>
                    <a:pt x="249" y="6"/>
                  </a:cubicBezTo>
                  <a:moveTo>
                    <a:pt x="291" y="394"/>
                  </a:moveTo>
                  <a:cubicBezTo>
                    <a:pt x="274" y="416"/>
                    <a:pt x="241" y="447"/>
                    <a:pt x="190" y="447"/>
                  </a:cubicBezTo>
                  <a:cubicBezTo>
                    <a:pt x="95" y="447"/>
                    <a:pt x="95" y="366"/>
                    <a:pt x="95" y="324"/>
                  </a:cubicBezTo>
                  <a:cubicBezTo>
                    <a:pt x="95" y="282"/>
                    <a:pt x="95" y="198"/>
                    <a:pt x="199" y="198"/>
                  </a:cubicBezTo>
                  <a:cubicBezTo>
                    <a:pt x="257" y="198"/>
                    <a:pt x="288" y="237"/>
                    <a:pt x="291" y="237"/>
                  </a:cubicBezTo>
                  <a:cubicBezTo>
                    <a:pt x="291" y="289"/>
                    <a:pt x="291" y="342"/>
                    <a:pt x="291" y="3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1" name="Figura a mano libera: forma 84"/>
            <p:cNvSpPr/>
            <p:nvPr/>
          </p:nvSpPr>
          <p:spPr>
            <a:xfrm>
              <a:off x="935280" y="2612160"/>
              <a:ext cx="96480" cy="82080"/>
            </a:xfrm>
            <a:custGeom>
              <a:avLst/>
              <a:gdLst>
                <a:gd name="textAreaLeft" fmla="*/ 0 w 96480"/>
                <a:gd name="textAreaRight" fmla="*/ 97200 w 96480"/>
                <a:gd name="textAreaTop" fmla="*/ 0 h 82080"/>
                <a:gd name="textAreaBottom" fmla="*/ 82800 h 82080"/>
              </a:gdLst>
              <a:ahLst/>
              <a:rect l="textAreaLeft" t="textAreaTop" r="textAreaRight" b="textAreaBottom"/>
              <a:pathLst>
                <a:path w="353" h="313">
                  <a:moveTo>
                    <a:pt x="327" y="168"/>
                  </a:moveTo>
                  <a:cubicBezTo>
                    <a:pt x="341" y="168"/>
                    <a:pt x="353" y="168"/>
                    <a:pt x="353" y="145"/>
                  </a:cubicBezTo>
                  <a:cubicBezTo>
                    <a:pt x="353" y="126"/>
                    <a:pt x="347" y="75"/>
                    <a:pt x="313" y="42"/>
                  </a:cubicBezTo>
                  <a:cubicBezTo>
                    <a:pt x="277" y="6"/>
                    <a:pt x="227" y="0"/>
                    <a:pt x="187" y="0"/>
                  </a:cubicBezTo>
                  <a:cubicBezTo>
                    <a:pt x="62" y="0"/>
                    <a:pt x="0" y="75"/>
                    <a:pt x="0" y="156"/>
                  </a:cubicBezTo>
                  <a:cubicBezTo>
                    <a:pt x="0" y="237"/>
                    <a:pt x="64" y="313"/>
                    <a:pt x="199" y="313"/>
                  </a:cubicBezTo>
                  <a:cubicBezTo>
                    <a:pt x="224" y="313"/>
                    <a:pt x="263" y="310"/>
                    <a:pt x="299" y="293"/>
                  </a:cubicBezTo>
                  <a:cubicBezTo>
                    <a:pt x="339" y="271"/>
                    <a:pt x="353" y="237"/>
                    <a:pt x="353" y="232"/>
                  </a:cubicBezTo>
                  <a:cubicBezTo>
                    <a:pt x="353" y="215"/>
                    <a:pt x="336" y="215"/>
                    <a:pt x="330" y="215"/>
                  </a:cubicBezTo>
                  <a:cubicBezTo>
                    <a:pt x="316" y="215"/>
                    <a:pt x="313" y="218"/>
                    <a:pt x="308" y="229"/>
                  </a:cubicBezTo>
                  <a:cubicBezTo>
                    <a:pt x="283" y="279"/>
                    <a:pt x="221" y="279"/>
                    <a:pt x="210" y="279"/>
                  </a:cubicBezTo>
                  <a:cubicBezTo>
                    <a:pt x="101" y="279"/>
                    <a:pt x="98" y="198"/>
                    <a:pt x="95" y="168"/>
                  </a:cubicBezTo>
                  <a:cubicBezTo>
                    <a:pt x="173" y="168"/>
                    <a:pt x="250" y="168"/>
                    <a:pt x="327" y="168"/>
                  </a:cubicBezTo>
                  <a:moveTo>
                    <a:pt x="95" y="140"/>
                  </a:moveTo>
                  <a:cubicBezTo>
                    <a:pt x="95" y="112"/>
                    <a:pt x="99" y="31"/>
                    <a:pt x="187" y="31"/>
                  </a:cubicBezTo>
                  <a:cubicBezTo>
                    <a:pt x="276" y="31"/>
                    <a:pt x="283" y="109"/>
                    <a:pt x="283" y="140"/>
                  </a:cubicBezTo>
                  <a:cubicBezTo>
                    <a:pt x="220" y="140"/>
                    <a:pt x="158" y="140"/>
                    <a:pt x="95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2" name="Figura a mano libera: forma 85"/>
            <p:cNvSpPr/>
            <p:nvPr/>
          </p:nvSpPr>
          <p:spPr>
            <a:xfrm>
              <a:off x="1052280" y="2568600"/>
              <a:ext cx="47520" cy="124920"/>
            </a:xfrm>
            <a:custGeom>
              <a:avLst/>
              <a:gdLst>
                <a:gd name="textAreaLeft" fmla="*/ 0 w 47520"/>
                <a:gd name="textAreaRight" fmla="*/ 48240 w 47520"/>
                <a:gd name="textAreaTop" fmla="*/ 0 h 124920"/>
                <a:gd name="textAreaBottom" fmla="*/ 125640 h 124920"/>
              </a:gdLst>
              <a:ahLst/>
              <a:rect l="textAreaLeft" t="textAreaTop" r="textAreaRight" b="textAreaBottom"/>
              <a:pathLst>
                <a:path w="176" h="475">
                  <a:moveTo>
                    <a:pt x="129" y="0"/>
                  </a:moveTo>
                  <a:cubicBezTo>
                    <a:pt x="86" y="2"/>
                    <a:pt x="43" y="4"/>
                    <a:pt x="0" y="6"/>
                  </a:cubicBezTo>
                  <a:cubicBezTo>
                    <a:pt x="0" y="18"/>
                    <a:pt x="0" y="30"/>
                    <a:pt x="0" y="42"/>
                  </a:cubicBezTo>
                  <a:cubicBezTo>
                    <a:pt x="42" y="42"/>
                    <a:pt x="48" y="42"/>
                    <a:pt x="48" y="70"/>
                  </a:cubicBezTo>
                  <a:cubicBezTo>
                    <a:pt x="48" y="192"/>
                    <a:pt x="48" y="314"/>
                    <a:pt x="48" y="436"/>
                  </a:cubicBezTo>
                  <a:cubicBezTo>
                    <a:pt x="32" y="436"/>
                    <a:pt x="16" y="436"/>
                    <a:pt x="0" y="436"/>
                  </a:cubicBezTo>
                  <a:cubicBezTo>
                    <a:pt x="0" y="449"/>
                    <a:pt x="0" y="462"/>
                    <a:pt x="0" y="475"/>
                  </a:cubicBezTo>
                  <a:cubicBezTo>
                    <a:pt x="3" y="475"/>
                    <a:pt x="56" y="472"/>
                    <a:pt x="90" y="472"/>
                  </a:cubicBezTo>
                  <a:cubicBezTo>
                    <a:pt x="123" y="472"/>
                    <a:pt x="173" y="475"/>
                    <a:pt x="176" y="475"/>
                  </a:cubicBezTo>
                  <a:cubicBezTo>
                    <a:pt x="176" y="462"/>
                    <a:pt x="176" y="449"/>
                    <a:pt x="176" y="436"/>
                  </a:cubicBezTo>
                  <a:cubicBezTo>
                    <a:pt x="160" y="436"/>
                    <a:pt x="145" y="436"/>
                    <a:pt x="129" y="436"/>
                  </a:cubicBezTo>
                  <a:cubicBezTo>
                    <a:pt x="129" y="290"/>
                    <a:pt x="129" y="145"/>
                    <a:pt x="12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93" name="Gruppo 5"/>
          <p:cNvGrpSpPr/>
          <p:nvPr/>
        </p:nvGrpSpPr>
        <p:grpSpPr>
          <a:xfrm>
            <a:off x="1117080" y="3929040"/>
            <a:ext cx="302760" cy="172800"/>
            <a:chOff x="1117080" y="3929040"/>
            <a:chExt cx="302760" cy="172800"/>
          </a:xfrm>
        </p:grpSpPr>
        <p:sp>
          <p:nvSpPr>
            <p:cNvPr id="294" name="Figura a mano libera: forma 90"/>
            <p:cNvSpPr/>
            <p:nvPr/>
          </p:nvSpPr>
          <p:spPr>
            <a:xfrm>
              <a:off x="1117080" y="3941640"/>
              <a:ext cx="290880" cy="147600"/>
            </a:xfrm>
            <a:custGeom>
              <a:avLst/>
              <a:gdLst>
                <a:gd name="textAreaLeft" fmla="*/ 0 w 290880"/>
                <a:gd name="textAreaRight" fmla="*/ 291600 w 290880"/>
                <a:gd name="textAreaTop" fmla="*/ 0 h 147600"/>
                <a:gd name="textAreaBottom" fmla="*/ 148320 h 147600"/>
              </a:gdLst>
              <a:ahLst/>
              <a:rect l="textAreaLeft" t="textAreaTop" r="textAreaRight" b="textAreaBottom"/>
              <a:pathLst>
                <a:path w="1216" h="589">
                  <a:moveTo>
                    <a:pt x="607" y="589"/>
                  </a:moveTo>
                  <a:cubicBezTo>
                    <a:pt x="404" y="589"/>
                    <a:pt x="202" y="589"/>
                    <a:pt x="0" y="589"/>
                  </a:cubicBezTo>
                  <a:cubicBezTo>
                    <a:pt x="0" y="393"/>
                    <a:pt x="0" y="196"/>
                    <a:pt x="0" y="0"/>
                  </a:cubicBezTo>
                  <a:cubicBezTo>
                    <a:pt x="405" y="0"/>
                    <a:pt x="811" y="0"/>
                    <a:pt x="1216" y="0"/>
                  </a:cubicBezTo>
                  <a:cubicBezTo>
                    <a:pt x="1216" y="196"/>
                    <a:pt x="1216" y="393"/>
                    <a:pt x="1216" y="589"/>
                  </a:cubicBezTo>
                  <a:cubicBezTo>
                    <a:pt x="1013" y="589"/>
                    <a:pt x="810" y="589"/>
                    <a:pt x="607" y="58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5" name="Figura a mano libera: forma 91"/>
            <p:cNvSpPr/>
            <p:nvPr/>
          </p:nvSpPr>
          <p:spPr>
            <a:xfrm>
              <a:off x="1118520" y="3929040"/>
              <a:ext cx="197280" cy="171720"/>
            </a:xfrm>
            <a:custGeom>
              <a:avLst/>
              <a:gdLst>
                <a:gd name="textAreaLeft" fmla="*/ 0 w 197280"/>
                <a:gd name="textAreaRight" fmla="*/ 198000 w 197280"/>
                <a:gd name="textAreaTop" fmla="*/ 0 h 171720"/>
                <a:gd name="textAreaBottom" fmla="*/ 172440 h 171720"/>
              </a:gdLst>
              <a:ahLst/>
              <a:rect l="textAreaLeft" t="textAreaTop" r="textAreaRight" b="textAreaBottom"/>
              <a:pathLst>
                <a:path w="827" h="684">
                  <a:moveTo>
                    <a:pt x="458" y="25"/>
                  </a:moveTo>
                  <a:cubicBezTo>
                    <a:pt x="444" y="0"/>
                    <a:pt x="430" y="0"/>
                    <a:pt x="414" y="0"/>
                  </a:cubicBezTo>
                  <a:cubicBezTo>
                    <a:pt x="397" y="0"/>
                    <a:pt x="383" y="0"/>
                    <a:pt x="369" y="25"/>
                  </a:cubicBezTo>
                  <a:cubicBezTo>
                    <a:pt x="249" y="235"/>
                    <a:pt x="129" y="446"/>
                    <a:pt x="8" y="656"/>
                  </a:cubicBezTo>
                  <a:cubicBezTo>
                    <a:pt x="0" y="667"/>
                    <a:pt x="0" y="670"/>
                    <a:pt x="0" y="673"/>
                  </a:cubicBezTo>
                  <a:cubicBezTo>
                    <a:pt x="0" y="684"/>
                    <a:pt x="11" y="684"/>
                    <a:pt x="25" y="684"/>
                  </a:cubicBezTo>
                  <a:cubicBezTo>
                    <a:pt x="284" y="684"/>
                    <a:pt x="543" y="684"/>
                    <a:pt x="802" y="684"/>
                  </a:cubicBezTo>
                  <a:cubicBezTo>
                    <a:pt x="819" y="684"/>
                    <a:pt x="827" y="684"/>
                    <a:pt x="827" y="673"/>
                  </a:cubicBezTo>
                  <a:cubicBezTo>
                    <a:pt x="827" y="670"/>
                    <a:pt x="827" y="667"/>
                    <a:pt x="822" y="656"/>
                  </a:cubicBezTo>
                  <a:cubicBezTo>
                    <a:pt x="701" y="446"/>
                    <a:pt x="580" y="235"/>
                    <a:pt x="458" y="25"/>
                  </a:cubicBezTo>
                  <a:moveTo>
                    <a:pt x="363" y="140"/>
                  </a:moveTo>
                  <a:cubicBezTo>
                    <a:pt x="445" y="281"/>
                    <a:pt x="527" y="422"/>
                    <a:pt x="609" y="564"/>
                  </a:cubicBezTo>
                  <a:cubicBezTo>
                    <a:pt x="446" y="564"/>
                    <a:pt x="283" y="564"/>
                    <a:pt x="120" y="564"/>
                  </a:cubicBezTo>
                  <a:cubicBezTo>
                    <a:pt x="201" y="422"/>
                    <a:pt x="282" y="281"/>
                    <a:pt x="363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6" name="Figura a mano libera: forma 92"/>
            <p:cNvSpPr/>
            <p:nvPr/>
          </p:nvSpPr>
          <p:spPr>
            <a:xfrm>
              <a:off x="1335600" y="3944160"/>
              <a:ext cx="84240" cy="157680"/>
            </a:xfrm>
            <a:custGeom>
              <a:avLst/>
              <a:gdLst>
                <a:gd name="textAreaLeft" fmla="*/ 0 w 84240"/>
                <a:gd name="textAreaRight" fmla="*/ 84960 w 84240"/>
                <a:gd name="textAreaTop" fmla="*/ 0 h 157680"/>
                <a:gd name="textAreaBottom" fmla="*/ 158400 h 157680"/>
              </a:gdLst>
              <a:ahLst/>
              <a:rect l="textAreaLeft" t="textAreaTop" r="textAreaRight" b="textAreaBottom"/>
              <a:pathLst>
                <a:path w="355" h="628">
                  <a:moveTo>
                    <a:pt x="81" y="234"/>
                  </a:moveTo>
                  <a:cubicBezTo>
                    <a:pt x="81" y="324"/>
                    <a:pt x="81" y="413"/>
                    <a:pt x="81" y="502"/>
                  </a:cubicBezTo>
                  <a:cubicBezTo>
                    <a:pt x="81" y="606"/>
                    <a:pt x="165" y="628"/>
                    <a:pt x="235" y="628"/>
                  </a:cubicBezTo>
                  <a:cubicBezTo>
                    <a:pt x="310" y="628"/>
                    <a:pt x="355" y="572"/>
                    <a:pt x="355" y="500"/>
                  </a:cubicBezTo>
                  <a:cubicBezTo>
                    <a:pt x="355" y="483"/>
                    <a:pt x="355" y="466"/>
                    <a:pt x="355" y="449"/>
                  </a:cubicBezTo>
                  <a:cubicBezTo>
                    <a:pt x="339" y="449"/>
                    <a:pt x="323" y="449"/>
                    <a:pt x="307" y="449"/>
                  </a:cubicBezTo>
                  <a:cubicBezTo>
                    <a:pt x="307" y="466"/>
                    <a:pt x="307" y="483"/>
                    <a:pt x="307" y="500"/>
                  </a:cubicBezTo>
                  <a:cubicBezTo>
                    <a:pt x="307" y="564"/>
                    <a:pt x="277" y="589"/>
                    <a:pt x="249" y="589"/>
                  </a:cubicBezTo>
                  <a:cubicBezTo>
                    <a:pt x="193" y="589"/>
                    <a:pt x="193" y="525"/>
                    <a:pt x="193" y="502"/>
                  </a:cubicBezTo>
                  <a:cubicBezTo>
                    <a:pt x="193" y="413"/>
                    <a:pt x="193" y="324"/>
                    <a:pt x="193" y="234"/>
                  </a:cubicBezTo>
                  <a:cubicBezTo>
                    <a:pt x="240" y="234"/>
                    <a:pt x="288" y="234"/>
                    <a:pt x="335" y="234"/>
                  </a:cubicBezTo>
                  <a:cubicBezTo>
                    <a:pt x="335" y="219"/>
                    <a:pt x="335" y="203"/>
                    <a:pt x="335" y="187"/>
                  </a:cubicBezTo>
                  <a:cubicBezTo>
                    <a:pt x="288" y="187"/>
                    <a:pt x="240" y="187"/>
                    <a:pt x="193" y="187"/>
                  </a:cubicBezTo>
                  <a:cubicBezTo>
                    <a:pt x="193" y="125"/>
                    <a:pt x="193" y="62"/>
                    <a:pt x="193" y="0"/>
                  </a:cubicBezTo>
                  <a:cubicBezTo>
                    <a:pt x="177" y="0"/>
                    <a:pt x="161" y="0"/>
                    <a:pt x="145" y="0"/>
                  </a:cubicBezTo>
                  <a:cubicBezTo>
                    <a:pt x="145" y="98"/>
                    <a:pt x="98" y="195"/>
                    <a:pt x="0" y="198"/>
                  </a:cubicBezTo>
                  <a:cubicBezTo>
                    <a:pt x="0" y="210"/>
                    <a:pt x="0" y="222"/>
                    <a:pt x="0" y="234"/>
                  </a:cubicBezTo>
                  <a:cubicBezTo>
                    <a:pt x="27" y="234"/>
                    <a:pt x="54" y="234"/>
                    <a:pt x="81" y="2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97" name="Gruppo 6"/>
          <p:cNvGrpSpPr/>
          <p:nvPr/>
        </p:nvGrpSpPr>
        <p:grpSpPr>
          <a:xfrm>
            <a:off x="1072800" y="4647960"/>
            <a:ext cx="424800" cy="172440"/>
            <a:chOff x="1072800" y="4647960"/>
            <a:chExt cx="424800" cy="172440"/>
          </a:xfrm>
        </p:grpSpPr>
        <p:sp>
          <p:nvSpPr>
            <p:cNvPr id="298" name="Figura a mano libera: forma 93"/>
            <p:cNvSpPr/>
            <p:nvPr/>
          </p:nvSpPr>
          <p:spPr>
            <a:xfrm>
              <a:off x="1072800" y="4660560"/>
              <a:ext cx="412560" cy="147240"/>
            </a:xfrm>
            <a:custGeom>
              <a:avLst/>
              <a:gdLst>
                <a:gd name="textAreaLeft" fmla="*/ 0 w 412560"/>
                <a:gd name="textAreaRight" fmla="*/ 413280 w 412560"/>
                <a:gd name="textAreaTop" fmla="*/ 0 h 147240"/>
                <a:gd name="textAreaBottom" fmla="*/ 147960 h 147240"/>
              </a:gdLst>
              <a:ahLst/>
              <a:rect l="textAreaLeft" t="textAreaTop" r="textAreaRight" b="textAreaBottom"/>
              <a:pathLst>
                <a:path w="1683" h="594">
                  <a:moveTo>
                    <a:pt x="841" y="594"/>
                  </a:moveTo>
                  <a:cubicBezTo>
                    <a:pt x="561" y="594"/>
                    <a:pt x="280" y="594"/>
                    <a:pt x="0" y="594"/>
                  </a:cubicBezTo>
                  <a:cubicBezTo>
                    <a:pt x="0" y="396"/>
                    <a:pt x="0" y="198"/>
                    <a:pt x="0" y="0"/>
                  </a:cubicBezTo>
                  <a:cubicBezTo>
                    <a:pt x="561" y="0"/>
                    <a:pt x="1122" y="0"/>
                    <a:pt x="1683" y="0"/>
                  </a:cubicBezTo>
                  <a:cubicBezTo>
                    <a:pt x="1683" y="198"/>
                    <a:pt x="1683" y="396"/>
                    <a:pt x="1683" y="594"/>
                  </a:cubicBezTo>
                  <a:cubicBezTo>
                    <a:pt x="1402" y="594"/>
                    <a:pt x="1122" y="594"/>
                    <a:pt x="841" y="59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9" name="Figura a mano libera: forma 94"/>
            <p:cNvSpPr/>
            <p:nvPr/>
          </p:nvSpPr>
          <p:spPr>
            <a:xfrm>
              <a:off x="1074240" y="4647960"/>
              <a:ext cx="202320" cy="169920"/>
            </a:xfrm>
            <a:custGeom>
              <a:avLst/>
              <a:gdLst>
                <a:gd name="textAreaLeft" fmla="*/ 0 w 202320"/>
                <a:gd name="textAreaRight" fmla="*/ 203040 w 202320"/>
                <a:gd name="textAreaTop" fmla="*/ 0 h 169920"/>
                <a:gd name="textAreaBottom" fmla="*/ 170640 h 169920"/>
              </a:gdLst>
              <a:ahLst/>
              <a:rect l="textAreaLeft" t="textAreaTop" r="textAreaRight" b="textAreaBottom"/>
              <a:pathLst>
                <a:path w="827" h="683">
                  <a:moveTo>
                    <a:pt x="458" y="25"/>
                  </a:moveTo>
                  <a:cubicBezTo>
                    <a:pt x="444" y="0"/>
                    <a:pt x="431" y="0"/>
                    <a:pt x="414" y="0"/>
                  </a:cubicBezTo>
                  <a:cubicBezTo>
                    <a:pt x="397" y="0"/>
                    <a:pt x="383" y="0"/>
                    <a:pt x="369" y="25"/>
                  </a:cubicBezTo>
                  <a:cubicBezTo>
                    <a:pt x="249" y="235"/>
                    <a:pt x="129" y="445"/>
                    <a:pt x="8" y="655"/>
                  </a:cubicBezTo>
                  <a:cubicBezTo>
                    <a:pt x="0" y="666"/>
                    <a:pt x="0" y="669"/>
                    <a:pt x="0" y="672"/>
                  </a:cubicBezTo>
                  <a:cubicBezTo>
                    <a:pt x="0" y="683"/>
                    <a:pt x="11" y="683"/>
                    <a:pt x="25" y="683"/>
                  </a:cubicBezTo>
                  <a:cubicBezTo>
                    <a:pt x="284" y="683"/>
                    <a:pt x="543" y="683"/>
                    <a:pt x="802" y="683"/>
                  </a:cubicBezTo>
                  <a:cubicBezTo>
                    <a:pt x="819" y="683"/>
                    <a:pt x="827" y="683"/>
                    <a:pt x="827" y="672"/>
                  </a:cubicBezTo>
                  <a:cubicBezTo>
                    <a:pt x="827" y="669"/>
                    <a:pt x="827" y="666"/>
                    <a:pt x="822" y="655"/>
                  </a:cubicBezTo>
                  <a:cubicBezTo>
                    <a:pt x="701" y="445"/>
                    <a:pt x="580" y="235"/>
                    <a:pt x="458" y="25"/>
                  </a:cubicBezTo>
                  <a:moveTo>
                    <a:pt x="363" y="139"/>
                  </a:moveTo>
                  <a:cubicBezTo>
                    <a:pt x="445" y="282"/>
                    <a:pt x="527" y="424"/>
                    <a:pt x="609" y="566"/>
                  </a:cubicBezTo>
                  <a:cubicBezTo>
                    <a:pt x="446" y="566"/>
                    <a:pt x="283" y="566"/>
                    <a:pt x="120" y="566"/>
                  </a:cubicBezTo>
                  <a:cubicBezTo>
                    <a:pt x="201" y="424"/>
                    <a:pt x="282" y="282"/>
                    <a:pt x="363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00" name="Figura a mano libera: forma 95"/>
            <p:cNvSpPr/>
            <p:nvPr/>
          </p:nvSpPr>
          <p:spPr>
            <a:xfrm>
              <a:off x="1300680" y="4650840"/>
              <a:ext cx="196920" cy="169560"/>
            </a:xfrm>
            <a:custGeom>
              <a:avLst/>
              <a:gdLst>
                <a:gd name="textAreaLeft" fmla="*/ 0 w 196920"/>
                <a:gd name="textAreaRight" fmla="*/ 197640 w 196920"/>
                <a:gd name="textAreaTop" fmla="*/ 0 h 169560"/>
                <a:gd name="textAreaBottom" fmla="*/ 170280 h 169560"/>
              </a:gdLst>
              <a:ahLst/>
              <a:rect l="textAreaLeft" t="textAreaTop" r="textAreaRight" b="textAreaBottom"/>
              <a:pathLst>
                <a:path w="805" h="683">
                  <a:moveTo>
                    <a:pt x="240" y="318"/>
                  </a:moveTo>
                  <a:cubicBezTo>
                    <a:pt x="240" y="228"/>
                    <a:pt x="240" y="138"/>
                    <a:pt x="240" y="47"/>
                  </a:cubicBezTo>
                  <a:cubicBezTo>
                    <a:pt x="279" y="47"/>
                    <a:pt x="317" y="47"/>
                    <a:pt x="355" y="47"/>
                  </a:cubicBezTo>
                  <a:cubicBezTo>
                    <a:pt x="514" y="47"/>
                    <a:pt x="517" y="123"/>
                    <a:pt x="517" y="184"/>
                  </a:cubicBezTo>
                  <a:cubicBezTo>
                    <a:pt x="517" y="237"/>
                    <a:pt x="517" y="318"/>
                    <a:pt x="355" y="318"/>
                  </a:cubicBezTo>
                  <a:cubicBezTo>
                    <a:pt x="317" y="318"/>
                    <a:pt x="279" y="318"/>
                    <a:pt x="240" y="318"/>
                  </a:cubicBezTo>
                  <a:moveTo>
                    <a:pt x="503" y="340"/>
                  </a:moveTo>
                  <a:cubicBezTo>
                    <a:pt x="615" y="309"/>
                    <a:pt x="665" y="245"/>
                    <a:pt x="665" y="181"/>
                  </a:cubicBezTo>
                  <a:cubicBezTo>
                    <a:pt x="665" y="84"/>
                    <a:pt x="559" y="0"/>
                    <a:pt x="375" y="0"/>
                  </a:cubicBezTo>
                  <a:cubicBezTo>
                    <a:pt x="250" y="0"/>
                    <a:pt x="125" y="0"/>
                    <a:pt x="0" y="0"/>
                  </a:cubicBezTo>
                  <a:cubicBezTo>
                    <a:pt x="0" y="16"/>
                    <a:pt x="0" y="32"/>
                    <a:pt x="0" y="47"/>
                  </a:cubicBezTo>
                  <a:cubicBezTo>
                    <a:pt x="35" y="47"/>
                    <a:pt x="71" y="47"/>
                    <a:pt x="106" y="47"/>
                  </a:cubicBezTo>
                  <a:cubicBezTo>
                    <a:pt x="106" y="240"/>
                    <a:pt x="106" y="432"/>
                    <a:pt x="106" y="625"/>
                  </a:cubicBezTo>
                  <a:cubicBezTo>
                    <a:pt x="71" y="625"/>
                    <a:pt x="35" y="625"/>
                    <a:pt x="0" y="625"/>
                  </a:cubicBezTo>
                  <a:cubicBezTo>
                    <a:pt x="0" y="640"/>
                    <a:pt x="0" y="656"/>
                    <a:pt x="0" y="672"/>
                  </a:cubicBezTo>
                  <a:cubicBezTo>
                    <a:pt x="36" y="669"/>
                    <a:pt x="131" y="669"/>
                    <a:pt x="173" y="669"/>
                  </a:cubicBezTo>
                  <a:cubicBezTo>
                    <a:pt x="215" y="669"/>
                    <a:pt x="310" y="669"/>
                    <a:pt x="347" y="672"/>
                  </a:cubicBezTo>
                  <a:cubicBezTo>
                    <a:pt x="347" y="656"/>
                    <a:pt x="347" y="640"/>
                    <a:pt x="347" y="625"/>
                  </a:cubicBezTo>
                  <a:cubicBezTo>
                    <a:pt x="311" y="625"/>
                    <a:pt x="276" y="625"/>
                    <a:pt x="240" y="625"/>
                  </a:cubicBezTo>
                  <a:cubicBezTo>
                    <a:pt x="240" y="534"/>
                    <a:pt x="240" y="444"/>
                    <a:pt x="240" y="354"/>
                  </a:cubicBezTo>
                  <a:cubicBezTo>
                    <a:pt x="279" y="354"/>
                    <a:pt x="317" y="354"/>
                    <a:pt x="355" y="354"/>
                  </a:cubicBezTo>
                  <a:cubicBezTo>
                    <a:pt x="369" y="354"/>
                    <a:pt x="411" y="354"/>
                    <a:pt x="442" y="388"/>
                  </a:cubicBezTo>
                  <a:cubicBezTo>
                    <a:pt x="472" y="421"/>
                    <a:pt x="472" y="441"/>
                    <a:pt x="472" y="510"/>
                  </a:cubicBezTo>
                  <a:cubicBezTo>
                    <a:pt x="472" y="577"/>
                    <a:pt x="472" y="625"/>
                    <a:pt x="542" y="658"/>
                  </a:cubicBezTo>
                  <a:cubicBezTo>
                    <a:pt x="587" y="678"/>
                    <a:pt x="646" y="683"/>
                    <a:pt x="688" y="683"/>
                  </a:cubicBezTo>
                  <a:cubicBezTo>
                    <a:pt x="791" y="683"/>
                    <a:pt x="805" y="594"/>
                    <a:pt x="805" y="580"/>
                  </a:cubicBezTo>
                  <a:cubicBezTo>
                    <a:pt x="805" y="558"/>
                    <a:pt x="791" y="558"/>
                    <a:pt x="780" y="558"/>
                  </a:cubicBezTo>
                  <a:cubicBezTo>
                    <a:pt x="760" y="558"/>
                    <a:pt x="760" y="566"/>
                    <a:pt x="758" y="580"/>
                  </a:cubicBezTo>
                  <a:cubicBezTo>
                    <a:pt x="755" y="625"/>
                    <a:pt x="724" y="647"/>
                    <a:pt x="696" y="647"/>
                  </a:cubicBezTo>
                  <a:cubicBezTo>
                    <a:pt x="637" y="647"/>
                    <a:pt x="629" y="577"/>
                    <a:pt x="623" y="538"/>
                  </a:cubicBezTo>
                  <a:cubicBezTo>
                    <a:pt x="621" y="527"/>
                    <a:pt x="612" y="460"/>
                    <a:pt x="612" y="454"/>
                  </a:cubicBezTo>
                  <a:cubicBezTo>
                    <a:pt x="598" y="385"/>
                    <a:pt x="545" y="354"/>
                    <a:pt x="503" y="3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01" name=""/>
          <p:cNvSpPr/>
          <p:nvPr/>
        </p:nvSpPr>
        <p:spPr>
          <a:xfrm>
            <a:off x="2493000" y="3046680"/>
            <a:ext cx="245196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Distanza del delayed e 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propmt signal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2521800" y="2272680"/>
            <a:ext cx="245196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Energia del delayed</a:t>
            </a: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 propmt signal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2525760" y="3784320"/>
            <a:ext cx="255888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Differenza temporale tra due eventi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2517480" y="4543920"/>
            <a:ext cx="259200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 differenza spaziale tra due eventi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7839</TotalTime>
  <Application>LibreOffice/7.5.4.2$Windows_X86_64 LibreOffice_project/36ccfdc35048b057fd9854c757a8b67ec53977b6</Application>
  <AppVersion>15.0000</AppVersion>
  <Words>2047</Words>
  <Paragraphs>348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2023-07-07T16:02:22Z</dcterms:created>
  <dc:creator>Cufino Fabio</dc:creator>
  <dc:description/>
  <dc:language>en-GB</dc:language>
  <cp:lastModifiedBy/>
  <dcterms:modified xsi:type="dcterms:W3CDTF">2023-07-14T01:01:50Z</dcterms:modified>
  <cp:revision>15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34</vt:i4>
  </property>
  <property fmtid="{D5CDD505-2E9C-101B-9397-08002B2CF9AE}" pid="3" name="PresentationFormat">
    <vt:lpwstr>Widescreen</vt:lpwstr>
  </property>
  <property fmtid="{D5CDD505-2E9C-101B-9397-08002B2CF9AE}" pid="4" name="Slides">
    <vt:i4>34</vt:i4>
  </property>
</Properties>
</file>