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3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3923" autoAdjust="0"/>
  </p:normalViewPr>
  <p:slideViewPr>
    <p:cSldViewPr snapToGrid="0">
      <p:cViewPr varScale="1">
        <p:scale>
          <a:sx n="70" d="100"/>
          <a:sy n="70" d="100"/>
        </p:scale>
        <p:origin x="15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88"/>
    </p:cViewPr>
  </p:notesTextViewPr>
  <p:sorterViewPr>
    <p:cViewPr>
      <p:scale>
        <a:sx n="100" d="100"/>
        <a:sy n="100" d="100"/>
      </p:scale>
      <p:origin x="0" y="-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Fai clic per modificare il formato delle note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&lt;intestazione&gt;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2A8080B-9545-416E-A94A-CD3BA239CF92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C18FFC8-B2AA-41E9-A68D-4951AD3E3739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Buongiorno a tutti</a:t>
            </a:r>
          </a:p>
          <a:p>
            <a:pPr marL="216000" indent="0"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il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mio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lavoro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tesi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è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intitolato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 “ “,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ovvero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“ ”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C97F70-7877-4D6F-AFAA-70636B97A201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9C82390-342A-47CE-B8EB-70D44957337A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50E0A7-8652-4CE7-9429-A8765CEE4971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A89AC62-36F9-4A8F-85E3-8F3F5A14E2D0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155A15-36FF-4B91-800C-2267B6D7B486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31800C-09FB-4D30-87E3-F6DD3126BC5E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703662D-97AF-481E-8603-7284ED64C404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ADC0A1A-BE4D-48F5-AAAA-2AB94A4916E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0522D-7E6E-4798-8490-48611873C6D0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D4E40A-4C48-49F0-8D8F-A6CFDFC6A516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06677AE-1B5D-47AC-941B-8CDEDDC234C1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Farò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breve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introduzione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sul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DeTector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JUNO e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conseguentemente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sul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Segnale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e Background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all’interno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del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rivelatore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stesso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25C867-81E6-4FEE-BFF9-6075B1D5D3FF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AF1A1A2-2CAF-4445-8AEE-3E5A0AB1D84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CB7362-F481-4820-9542-16DD05A7E923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FDDEFA-D96B-4A91-90D6-ABD9FDDFB196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3693A7-D650-4A17-8650-541E3EC9A288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31CAEF4-4897-4C85-807B-060FD71D9F06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81A7A71-3B61-4584-BFE2-82149B9EFACC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58AA7A3-805D-4599-951A-935570BC0F21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8492459-B103-426C-ACAB-12FC8D8F4591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562E1E0-52E4-4CF1-8604-A195D05BA07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D1BE943-5DA3-4962-A423-EA67C0CF6A6D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R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ivelatore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Cherenkov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-&gt; Funge anche da schermo dalla radioattività della roccia circostante</a:t>
            </a:r>
          </a:p>
          <a:p>
            <a:pPr marL="216000" indent="0">
              <a:buNone/>
            </a:pPr>
            <a:endParaRPr lang="it-IT" sz="18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16000" indent="0">
              <a:buNone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Ospita 20kton di LS formato da</a:t>
            </a:r>
          </a:p>
          <a:p>
            <a:pPr marL="216000" indent="0">
              <a:buNone/>
            </a:pPr>
            <a:endParaRPr lang="it-IT" sz="18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16000" indent="0">
              <a:buNone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Che possiamo vedere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posizionatosopra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il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central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detector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1DCDC95-C49C-4474-B4AF-04A46942E6C0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1A7D5D2-E0FE-48A6-A894-7EF2515879D2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3E4A428-A720-48EF-BFDB-9F4D2D2D4F20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7034C7-F00F-4EA3-96B8-CDB72DDCB823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9221D96-4EFE-4F2E-B17B-8FA77D5F4463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55FF86D-9E88-461B-B031-C294AB2B6EB7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B84CB18-4322-4D48-B03D-F647E43977BD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0CF7D72-D5FC-4296-9B62-A8DC2AEBE196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54C60E7-A321-4BBB-A261-59604D1BE8A4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FA0638-A757-4BC3-BF57-A993CAD1AE02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F6FD18C-214D-4FF5-B2A7-F064C0FA9D10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Passiamo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invece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alla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definizione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di Signal and Background per il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rivelatore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5DB680-817D-4C6D-B1D9-FDC556E7DCD1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76BB196-AB23-4DC8-896B-FD3C5EA1824E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reazione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d’interesse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è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l’IBD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L’identificazione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del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segnale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avviene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mediante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due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differenti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interazioni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così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come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schamtizzato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figura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. Si ha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che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il primo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segnale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è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definito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Prompt: In cui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aviene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che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il e+,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producendo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due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fotoni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Delayed: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Caratterizzato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dal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fatto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che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3BDC27-77C7-4F38-A677-A1199A9762FA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Il design e la composizione dell’esperimento JUNO sono stati ottimizzati per minimizzare il background proveniente da varie fonti. Tuttavia, alcuni segnali di fondo sono inevitabilmente prodotti all'interno del rivelatore.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particolare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possiamo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divider il background in due tipi:</a:t>
            </a: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Accidental </a:t>
            </a:r>
            <a:r>
              <a:rPr lang="en-GB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Background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di cui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sono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attesi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130 000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giorno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Questo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background è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prodotto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coincidenza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due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correlati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prevalentemente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origine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radioattiva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materiali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rivelatore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sono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infatti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presenti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isotopi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come 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238U, 232Th, 40K che tramite vari decadimenti possono imitare un vero segnale IBD. </a:t>
            </a: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 ha infatti la simulazione del prompt (decadimenti beta)  e del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delayed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signal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(tramite decadimenti gamma e produzione di neutroni)</a:t>
            </a: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Obiettivo di questo lavoro di tesi è lo studio di strategie per effettuare questa riduzione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CBC55CC-D38D-4369-A3FA-BF81727B4DA5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it-IT" sz="4000" b="0" i="0" dirty="0">
                <a:solidFill>
                  <a:srgbClr val="D1D5DB"/>
                </a:solidFill>
                <a:effectLst/>
                <a:latin typeface="Söhne"/>
              </a:rPr>
              <a:t>L'attuazione delle strategie </a:t>
            </a:r>
            <a:r>
              <a:rPr lang="it-IT" sz="4000" b="0" i="0" dirty="0" err="1">
                <a:solidFill>
                  <a:srgbClr val="D1D5DB"/>
                </a:solidFill>
                <a:effectLst/>
                <a:latin typeface="Söhne"/>
              </a:rPr>
              <a:t>emodelli</a:t>
            </a:r>
            <a:r>
              <a:rPr lang="it-IT" sz="4000" b="0" i="0" dirty="0">
                <a:solidFill>
                  <a:srgbClr val="D1D5DB"/>
                </a:solidFill>
                <a:effectLst/>
                <a:latin typeface="Söhne"/>
              </a:rPr>
              <a:t> per implementare la riduzione dell’</a:t>
            </a:r>
            <a:r>
              <a:rPr lang="it-IT" sz="4000" b="0" i="0" dirty="0" err="1">
                <a:solidFill>
                  <a:srgbClr val="D1D5DB"/>
                </a:solidFill>
                <a:effectLst/>
                <a:latin typeface="Söhne"/>
              </a:rPr>
              <a:t>Accidental</a:t>
            </a:r>
            <a:r>
              <a:rPr lang="it-IT" sz="4000" b="0" i="0" dirty="0">
                <a:solidFill>
                  <a:srgbClr val="D1D5DB"/>
                </a:solidFill>
                <a:effectLst/>
                <a:latin typeface="Söhne"/>
              </a:rPr>
              <a:t> Background inizia con l'elaborazione di una 'feature </a:t>
            </a:r>
            <a:r>
              <a:rPr lang="it-IT" sz="4000" b="0" i="0" dirty="0" err="1">
                <a:solidFill>
                  <a:srgbClr val="D1D5DB"/>
                </a:solidFill>
                <a:effectLst/>
                <a:latin typeface="Söhne"/>
              </a:rPr>
              <a:t>table</a:t>
            </a:r>
            <a:r>
              <a:rPr lang="it-IT" sz="4000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E6290A-D0CD-42B6-876C-0D8E40A6D19F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Per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ogni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hanno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le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seguenti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caratteristiche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: </a:t>
            </a:r>
          </a:p>
          <a:p>
            <a:pPr marL="216000" indent="0">
              <a:buNone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it-IT" sz="2800" b="0" i="0" dirty="0">
                <a:solidFill>
                  <a:srgbClr val="D1D5DB"/>
                </a:solidFill>
                <a:effectLst/>
                <a:latin typeface="Söhne"/>
              </a:rPr>
              <a:t>Successivamente, è stato effettuato l'unione dei due set di dati in un unico dataset, mescolando in ordine casuale gli eventi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4FE83B8-3FF9-4EC4-9D76-02715496B32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16000" indent="0">
              <a:buNone/>
            </a:pPr>
            <a:endParaRPr lang="it-IT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16000" indent="0">
              <a:buNone/>
            </a:pPr>
            <a:r>
              <a:rPr lang="it-IT" sz="2800" b="0" i="0" dirty="0">
                <a:solidFill>
                  <a:srgbClr val="D1D5DB"/>
                </a:solidFill>
                <a:effectLst/>
                <a:latin typeface="Söhne"/>
              </a:rPr>
              <a:t>L'algoritmo è stato sviluppato in Python, con un'ottimizzazione del codice per l'impiego della parallelizzazione dei calcoli. </a:t>
            </a:r>
          </a:p>
          <a:p>
            <a:pPr marL="216000" indent="0">
              <a:buNone/>
            </a:pPr>
            <a:r>
              <a:rPr lang="it-IT" sz="2800" b="0" i="0" dirty="0">
                <a:solidFill>
                  <a:srgbClr val="D1D5DB"/>
                </a:solidFill>
                <a:effectLst/>
                <a:latin typeface="Söhne"/>
              </a:rPr>
              <a:t>L'esecuzione ha avuto luogo su una Virtual Machine con hosting su </a:t>
            </a:r>
            <a:r>
              <a:rPr lang="it-IT" sz="2800" b="0" i="0" dirty="0" err="1">
                <a:solidFill>
                  <a:srgbClr val="D1D5DB"/>
                </a:solidFill>
                <a:effectLst/>
                <a:latin typeface="Söhne"/>
              </a:rPr>
              <a:t>CloudVeneto</a:t>
            </a:r>
            <a:r>
              <a:rPr lang="it-IT" sz="2800" b="0" i="0" dirty="0">
                <a:solidFill>
                  <a:srgbClr val="D1D5DB"/>
                </a:solidFill>
                <a:effectLst/>
                <a:latin typeface="Söhne"/>
              </a:rPr>
              <a:t>, sfruttando 14 core CPU per sviluppare 14 processi indipendenti, accelerando così l'elaborazione.</a:t>
            </a:r>
          </a:p>
          <a:p>
            <a:pPr marL="216000" indent="0">
              <a:buNone/>
            </a:pPr>
            <a:endParaRPr lang="it-IT" sz="2800" b="0" i="0" strike="noStrike" spc="-1" dirty="0">
              <a:solidFill>
                <a:srgbClr val="D1D5DB"/>
              </a:solidFill>
              <a:effectLst/>
              <a:latin typeface="Söhne"/>
            </a:endParaRPr>
          </a:p>
          <a:p>
            <a:pPr marL="216000" indent="0">
              <a:buNone/>
            </a:pPr>
            <a:endParaRPr lang="it-IT" sz="2800" b="0" i="0" strike="noStrike" spc="-1" dirty="0">
              <a:solidFill>
                <a:srgbClr val="D1D5DB"/>
              </a:solidFill>
              <a:effectLst/>
              <a:latin typeface="Söhne"/>
            </a:endParaRPr>
          </a:p>
          <a:p>
            <a:pPr marL="216000" indent="0">
              <a:buNone/>
            </a:pP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Perogni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 coppia i-j sono state realizzatele seguenti features:</a:t>
            </a:r>
          </a:p>
          <a:p>
            <a:pPr marL="216000" indent="0">
              <a:buNone/>
            </a:pPr>
            <a:endParaRPr lang="it-IT" sz="2800" b="0" i="0" strike="noStrike" spc="-1" dirty="0">
              <a:solidFill>
                <a:srgbClr val="D1D5DB"/>
              </a:solidFill>
              <a:effectLst/>
              <a:latin typeface="Söhne"/>
            </a:endParaRPr>
          </a:p>
          <a:p>
            <a:pPr marL="216000" indent="0">
              <a:buNone/>
            </a:pP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E_del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 ed </a:t>
            </a: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E_pro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, l’energia del </a:t>
            </a: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delayed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 e prompt </a:t>
            </a: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signal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..Osservando le loro distribuzioni è possibile identificare i due picchi caratteristici della cattura neutronica sul idrogeno a 2.2Mev e sul Carbonio a 4.9 </a:t>
            </a: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Mev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 per </a:t>
            </a: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E_del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, e il caratteristico spettro continuo del positrone</a:t>
            </a:r>
          </a:p>
          <a:p>
            <a:pPr marL="216000" indent="0">
              <a:buNone/>
            </a:pPr>
            <a:endParaRPr lang="it-IT" sz="2800" b="0" i="0" strike="noStrike" spc="-1" dirty="0">
              <a:solidFill>
                <a:srgbClr val="D1D5DB"/>
              </a:solidFill>
              <a:effectLst/>
              <a:latin typeface="Söhne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R_del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it-IT" sz="2800" b="0" i="0" strike="noStrike" spc="-1" dirty="0" err="1">
                <a:solidFill>
                  <a:srgbClr val="D1D5DB"/>
                </a:solidFill>
                <a:effectLst/>
                <a:latin typeface="Söhne"/>
              </a:rPr>
              <a:t>R_pro</a:t>
            </a:r>
            <a:r>
              <a:rPr lang="it-IT" sz="2800" b="0" i="0" strike="noStrike" spc="-1" dirty="0">
                <a:solidFill>
                  <a:srgbClr val="D1D5DB"/>
                </a:solidFill>
                <a:effectLst/>
                <a:latin typeface="Söhne"/>
              </a:rPr>
              <a:t>, la </a:t>
            </a:r>
            <a:r>
              <a:rPr lang="it-IT" sz="2800" b="0" i="0" strike="noStrike" spc="-1" dirty="0">
                <a:solidFill>
                  <a:srgbClr val="000000"/>
                </a:solidFill>
                <a:effectLst/>
                <a:latin typeface="Times New Roman"/>
                <a:ea typeface="Microsoft YaHei"/>
              </a:rPr>
              <a:t>d</a:t>
            </a:r>
            <a:r>
              <a:rPr lang="it-IT" sz="2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istanza del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delayed</a:t>
            </a:r>
            <a:r>
              <a:rPr lang="it-IT" sz="2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e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propmt</a:t>
            </a:r>
            <a:r>
              <a:rPr lang="it-IT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signal</a:t>
            </a:r>
            <a:r>
              <a:rPr lang="it-IT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dal centro del rivelatore. Nelle distribuzioni è possibile osservare che i conteggi aumentano in funzione del raggio dovuto al graduale aumento di volume del liquidi scintillatore </a:t>
            </a: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Delta t, Differenza temporale tra due eventi, si osserva il caratteristico decadimento esponenziale per gli IBD</a:t>
            </a:r>
            <a:r>
              <a:rPr lang="it-IT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visualizzato come </a:t>
            </a:r>
            <a:r>
              <a:rPr lang="it-IT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retta per via della scala logaritmica dell’asse y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16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it-IT" sz="2800" b="0" i="0" strike="noStrike" spc="-1" dirty="0">
              <a:solidFill>
                <a:srgbClr val="D1D5DB"/>
              </a:solidFill>
              <a:effectLst/>
              <a:latin typeface="Söhne"/>
            </a:endParaRPr>
          </a:p>
          <a:p>
            <a:pPr marL="216000" indent="0">
              <a:buNone/>
            </a:pPr>
            <a:endParaRPr lang="it-IT" sz="2800" b="0" i="0" strike="noStrike" spc="-1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808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11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184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14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5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92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37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808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028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840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568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42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&lt;piè di pagina&gt;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F69F0E-EDEA-459A-B6B3-9617B784A4B9}" type="slidenum">
              <a:rPr lang="it-IT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t>‹N›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18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6"/>
          <p:cNvPicPr/>
          <p:nvPr/>
        </p:nvPicPr>
        <p:blipFill>
          <a:blip r:embed="rId3"/>
          <a:stretch/>
        </p:blipFill>
        <p:spPr>
          <a:xfrm>
            <a:off x="4574880" y="152280"/>
            <a:ext cx="2736000" cy="1249560"/>
          </a:xfrm>
          <a:prstGeom prst="rect">
            <a:avLst/>
          </a:prstGeom>
          <a:ln w="0">
            <a:noFill/>
          </a:ln>
        </p:spPr>
      </p:pic>
      <p:sp>
        <p:nvSpPr>
          <p:cNvPr id="130" name="CasellaDiTesto 7"/>
          <p:cNvSpPr>
            <a:spLocks noGrp="1"/>
          </p:cNvSpPr>
          <p:nvPr>
            <p:ph type="title" idx="4294967295"/>
          </p:nvPr>
        </p:nvSpPr>
        <p:spPr>
          <a:xfrm>
            <a:off x="1257253" y="1650909"/>
            <a:ext cx="9675813" cy="1287462"/>
          </a:xfrm>
          <a:prstGeom prst="rect">
            <a:avLst/>
          </a:prstGeom>
          <a:noFill/>
          <a:ln w="0"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108720" tIns="54360" rIns="108720" bIns="543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87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Inverse Beta </a:t>
            </a:r>
            <a:r>
              <a:rPr kumimoji="0" lang="it-IT" sz="387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Decay</a:t>
            </a:r>
            <a:r>
              <a:rPr kumimoji="0" lang="it-IT" sz="387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 events </a:t>
            </a:r>
            <a:r>
              <a:rPr kumimoji="0" lang="it-IT" sz="387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selection</a:t>
            </a:r>
            <a:r>
              <a:rPr kumimoji="0" lang="it-IT" sz="387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 in JUNO </a:t>
            </a:r>
            <a:r>
              <a:rPr kumimoji="0" lang="it-IT" sz="387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using</a:t>
            </a:r>
            <a:r>
              <a:rPr kumimoji="0" lang="it-IT" sz="387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 Machine Learning </a:t>
            </a:r>
            <a:r>
              <a:rPr kumimoji="0" lang="it-IT" sz="387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roid Sans Fallback"/>
                <a:cs typeface="+mn-cs"/>
              </a:rPr>
              <a:t>algorithms</a:t>
            </a:r>
            <a:endParaRPr kumimoji="0" lang="en-GB" sz="387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CasellaDiTesto 8"/>
          <p:cNvSpPr/>
          <p:nvPr/>
        </p:nvSpPr>
        <p:spPr>
          <a:xfrm>
            <a:off x="8641440" y="5894280"/>
            <a:ext cx="2700000" cy="47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Times New Roman"/>
                <a:ea typeface="Droid Sans Fallback"/>
              </a:rPr>
              <a:t>Fabio Cufino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sellaDiTesto 9"/>
          <p:cNvSpPr/>
          <p:nvPr/>
        </p:nvSpPr>
        <p:spPr>
          <a:xfrm>
            <a:off x="3884400" y="6498720"/>
            <a:ext cx="4421880" cy="32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50" b="1" strike="noStrike" spc="-1">
                <a:solidFill>
                  <a:srgbClr val="666666"/>
                </a:solidFill>
                <a:latin typeface="Times New Roman"/>
                <a:ea typeface="Droid Sans Fallback"/>
              </a:rPr>
              <a:t> </a:t>
            </a:r>
            <a:r>
              <a:rPr lang="it-IT" sz="1450" b="1" strike="noStrike" spc="-1">
                <a:solidFill>
                  <a:srgbClr val="000000"/>
                </a:solidFill>
                <a:latin typeface="Times New Roman"/>
                <a:ea typeface="Droid Sans Fallback"/>
              </a:rPr>
              <a:t>2022-2023</a:t>
            </a:r>
            <a:endParaRPr lang="en-GB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sellaDiTesto 15"/>
          <p:cNvSpPr/>
          <p:nvPr/>
        </p:nvSpPr>
        <p:spPr>
          <a:xfrm>
            <a:off x="490290" y="4941000"/>
            <a:ext cx="3479419" cy="4791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 dirty="0">
                <a:solidFill>
                  <a:srgbClr val="000000"/>
                </a:solidFill>
                <a:latin typeface="Times New Roman"/>
                <a:ea typeface="Droid Sans Fallback"/>
              </a:rPr>
              <a:t>Prof. Alberto Garfagnini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asellaDiTesto 16"/>
          <p:cNvSpPr/>
          <p:nvPr/>
        </p:nvSpPr>
        <p:spPr>
          <a:xfrm>
            <a:off x="490290" y="5876640"/>
            <a:ext cx="3036260" cy="4791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 dirty="0">
                <a:solidFill>
                  <a:srgbClr val="000000"/>
                </a:solidFill>
                <a:latin typeface="Times New Roman"/>
                <a:ea typeface="Droid Sans Fallback"/>
              </a:rPr>
              <a:t>Dott. Andrea Serafini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sellaDiTesto 17"/>
          <p:cNvSpPr/>
          <p:nvPr/>
        </p:nvSpPr>
        <p:spPr>
          <a:xfrm>
            <a:off x="490290" y="4537440"/>
            <a:ext cx="1159950" cy="408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940" b="0" strike="noStrike" spc="-1" dirty="0">
                <a:solidFill>
                  <a:srgbClr val="000000"/>
                </a:solidFill>
                <a:latin typeface="Times New Roman"/>
                <a:ea typeface="Droid Sans Fallback"/>
              </a:rPr>
              <a:t>Relatore</a:t>
            </a:r>
            <a:endParaRPr lang="en-GB" sz="19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sellaDiTesto 1"/>
          <p:cNvSpPr/>
          <p:nvPr/>
        </p:nvSpPr>
        <p:spPr>
          <a:xfrm>
            <a:off x="8912880" y="5509080"/>
            <a:ext cx="1476720" cy="40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940" b="0" strike="noStrike" spc="-1">
                <a:solidFill>
                  <a:srgbClr val="000000"/>
                </a:solidFill>
                <a:latin typeface="Times New Roman"/>
                <a:ea typeface="Droid Sans Fallback"/>
              </a:rPr>
              <a:t>Laureando</a:t>
            </a:r>
            <a:endParaRPr lang="en-GB" sz="1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sellaDiTesto 2"/>
          <p:cNvSpPr/>
          <p:nvPr/>
        </p:nvSpPr>
        <p:spPr>
          <a:xfrm>
            <a:off x="490290" y="5473080"/>
            <a:ext cx="1451190" cy="408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940" b="0" strike="noStrike" spc="-1" dirty="0">
                <a:solidFill>
                  <a:srgbClr val="000000"/>
                </a:solidFill>
                <a:latin typeface="Times New Roman"/>
                <a:ea typeface="Droid Sans Fallback"/>
              </a:rPr>
              <a:t>Correlatore</a:t>
            </a:r>
            <a:endParaRPr lang="en-GB" sz="19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sellaDiTesto 5"/>
          <p:cNvSpPr/>
          <p:nvPr/>
        </p:nvSpPr>
        <p:spPr>
          <a:xfrm>
            <a:off x="628920" y="3348720"/>
            <a:ext cx="109324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Sviluppo di tecniche di Machine Learning per la selezione di interazioni di neutrini da reattori nell'esperimento JUNO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igura a mano libera: forma 32"/>
          <p:cNvSpPr/>
          <p:nvPr/>
        </p:nvSpPr>
        <p:spPr>
          <a:xfrm>
            <a:off x="-7560" y="-5544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311" name="Picture 16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312" name="Figura a mano libera: forma 3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313" name="CasellaDiTesto 39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008CC561-8716-4DDE-9467-6F9F2F1F01FF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asellaDiTesto 99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828AE09B-915D-45BE-B652-DC6C88191855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asellaDiTesto 100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316" name="CasellaDiTesto 101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asellaDiTesto 102"/>
          <p:cNvSpPr/>
          <p:nvPr/>
        </p:nvSpPr>
        <p:spPr>
          <a:xfrm>
            <a:off x="2773440" y="286056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Feature Creation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asellaDiTesto 103"/>
          <p:cNvSpPr/>
          <p:nvPr/>
        </p:nvSpPr>
        <p:spPr>
          <a:xfrm>
            <a:off x="320400" y="1418400"/>
            <a:ext cx="57981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54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Analysis</a:t>
            </a:r>
            <a:endParaRPr lang="en-GB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asellaDiTesto 104"/>
          <p:cNvSpPr/>
          <p:nvPr/>
        </p:nvSpPr>
        <p:spPr>
          <a:xfrm>
            <a:off x="2773440" y="380592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Modelli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igura a mano libera: forma 20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321" name="Picture 10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322" name="Figura a mano libera: forma 21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323" name="CasellaDiTesto 6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8C6CD612-221A-43E5-AEDA-3F67708D1FA3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asellaDiTesto 6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5B67036A-A11A-48C9-BF07-C414130679E2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11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asellaDiTesto 67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Manual Cut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asellaDiTesto 58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asellaDiTesto 474"/>
          <p:cNvSpPr/>
          <p:nvPr/>
        </p:nvSpPr>
        <p:spPr>
          <a:xfrm>
            <a:off x="72360" y="1003320"/>
            <a:ext cx="11766600" cy="61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L’algoritmo si basa su criteri di selezione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applicati alla feature table: “</a:t>
            </a: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tagli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”, adottato seguendo le indicazioni delineate nel paper di riferimento [1]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Immagine 475"/>
          <p:cNvPicPr/>
          <p:nvPr/>
        </p:nvPicPr>
        <p:blipFill>
          <a:blip r:embed="rId4"/>
          <a:stretch/>
        </p:blipFill>
        <p:spPr>
          <a:xfrm>
            <a:off x="2279160" y="1752120"/>
            <a:ext cx="3170880" cy="2179440"/>
          </a:xfrm>
          <a:prstGeom prst="rect">
            <a:avLst/>
          </a:prstGeom>
          <a:ln w="0">
            <a:noFill/>
          </a:ln>
        </p:spPr>
      </p:pic>
      <p:pic>
        <p:nvPicPr>
          <p:cNvPr id="329" name="Immagine 476"/>
          <p:cNvPicPr/>
          <p:nvPr/>
        </p:nvPicPr>
        <p:blipFill>
          <a:blip r:embed="rId5"/>
          <a:stretch/>
        </p:blipFill>
        <p:spPr>
          <a:xfrm>
            <a:off x="2268720" y="3974760"/>
            <a:ext cx="3170880" cy="2134080"/>
          </a:xfrm>
          <a:prstGeom prst="rect">
            <a:avLst/>
          </a:prstGeom>
          <a:ln w="0">
            <a:noFill/>
          </a:ln>
        </p:spPr>
      </p:pic>
      <p:pic>
        <p:nvPicPr>
          <p:cNvPr id="330" name="Immagine 477"/>
          <p:cNvPicPr/>
          <p:nvPr/>
        </p:nvPicPr>
        <p:blipFill>
          <a:blip r:embed="rId6"/>
          <a:stretch/>
        </p:blipFill>
        <p:spPr>
          <a:xfrm>
            <a:off x="8836200" y="1768320"/>
            <a:ext cx="3170520" cy="2179440"/>
          </a:xfrm>
          <a:prstGeom prst="rect">
            <a:avLst/>
          </a:prstGeom>
          <a:ln w="0">
            <a:noFill/>
          </a:ln>
        </p:spPr>
      </p:pic>
      <p:pic>
        <p:nvPicPr>
          <p:cNvPr id="331" name="Immagine 478"/>
          <p:cNvPicPr/>
          <p:nvPr/>
        </p:nvPicPr>
        <p:blipFill>
          <a:blip r:embed="rId7"/>
          <a:stretch/>
        </p:blipFill>
        <p:spPr>
          <a:xfrm>
            <a:off x="8848440" y="3999600"/>
            <a:ext cx="3170520" cy="2179440"/>
          </a:xfrm>
          <a:prstGeom prst="rect">
            <a:avLst/>
          </a:prstGeom>
          <a:ln w="0">
            <a:noFill/>
          </a:ln>
        </p:spPr>
      </p:pic>
      <p:grpSp>
        <p:nvGrpSpPr>
          <p:cNvPr id="332" name="Gruppo 479"/>
          <p:cNvGrpSpPr/>
          <p:nvPr/>
        </p:nvGrpSpPr>
        <p:grpSpPr>
          <a:xfrm>
            <a:off x="403560" y="2439000"/>
            <a:ext cx="1713960" cy="219240"/>
            <a:chOff x="403560" y="2439000"/>
            <a:chExt cx="1713960" cy="219240"/>
          </a:xfrm>
        </p:grpSpPr>
        <p:sp>
          <p:nvSpPr>
            <p:cNvPr id="333" name="Figura a mano libera: forma 480"/>
            <p:cNvSpPr/>
            <p:nvPr/>
          </p:nvSpPr>
          <p:spPr>
            <a:xfrm>
              <a:off x="404280" y="2453760"/>
              <a:ext cx="1699920" cy="189360"/>
            </a:xfrm>
            <a:custGeom>
              <a:avLst/>
              <a:gdLst>
                <a:gd name="textAreaLeft" fmla="*/ 0 w 1699920"/>
                <a:gd name="textAreaRight" fmla="*/ 1701000 w 1699920"/>
                <a:gd name="textAreaTop" fmla="*/ 0 h 189360"/>
                <a:gd name="textAreaBottom" fmla="*/ 190440 h 189360"/>
              </a:gdLst>
              <a:ahLst/>
              <a:cxnLst/>
              <a:rect l="textAreaLeft" t="textAreaTop" r="textAreaRight" b="textAreaBottom"/>
              <a:pathLst>
                <a:path w="4725" h="529">
                  <a:moveTo>
                    <a:pt x="2363" y="529"/>
                  </a:moveTo>
                  <a:cubicBezTo>
                    <a:pt x="1575" y="529"/>
                    <a:pt x="788" y="529"/>
                    <a:pt x="0" y="529"/>
                  </a:cubicBezTo>
                  <a:cubicBezTo>
                    <a:pt x="0" y="353"/>
                    <a:pt x="0" y="176"/>
                    <a:pt x="0" y="0"/>
                  </a:cubicBezTo>
                  <a:cubicBezTo>
                    <a:pt x="1575" y="0"/>
                    <a:pt x="3150" y="0"/>
                    <a:pt x="4725" y="0"/>
                  </a:cubicBezTo>
                  <a:cubicBezTo>
                    <a:pt x="4725" y="176"/>
                    <a:pt x="4725" y="353"/>
                    <a:pt x="4725" y="529"/>
                  </a:cubicBezTo>
                  <a:cubicBezTo>
                    <a:pt x="3938" y="529"/>
                    <a:pt x="3150" y="529"/>
                    <a:pt x="2363" y="52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Figura a mano libera: forma 481"/>
            <p:cNvSpPr/>
            <p:nvPr/>
          </p:nvSpPr>
          <p:spPr>
            <a:xfrm>
              <a:off x="403560" y="2439000"/>
              <a:ext cx="190080" cy="207720"/>
            </a:xfrm>
            <a:custGeom>
              <a:avLst/>
              <a:gdLst>
                <a:gd name="textAreaLeft" fmla="*/ 0 w 190080"/>
                <a:gd name="textAreaRight" fmla="*/ 191160 w 190080"/>
                <a:gd name="textAreaTop" fmla="*/ 0 h 207720"/>
                <a:gd name="textAreaBottom" fmla="*/ 208800 h 207720"/>
              </a:gdLst>
              <a:ahLst/>
              <a:cxnLst/>
              <a:rect l="textAreaLeft" t="textAreaTop" r="textAreaRight" b="textAreaBottom"/>
              <a:pathLst>
                <a:path w="531" h="580">
                  <a:moveTo>
                    <a:pt x="283" y="14"/>
                  </a:moveTo>
                  <a:cubicBezTo>
                    <a:pt x="279" y="5"/>
                    <a:pt x="277" y="0"/>
                    <a:pt x="265" y="0"/>
                  </a:cubicBezTo>
                  <a:cubicBezTo>
                    <a:pt x="252" y="0"/>
                    <a:pt x="252" y="5"/>
                    <a:pt x="246" y="14"/>
                  </a:cubicBezTo>
                  <a:cubicBezTo>
                    <a:pt x="165" y="197"/>
                    <a:pt x="83" y="380"/>
                    <a:pt x="2" y="564"/>
                  </a:cubicBezTo>
                  <a:cubicBezTo>
                    <a:pt x="0" y="571"/>
                    <a:pt x="1" y="570"/>
                    <a:pt x="0" y="573"/>
                  </a:cubicBezTo>
                  <a:cubicBezTo>
                    <a:pt x="0" y="580"/>
                    <a:pt x="4" y="580"/>
                    <a:pt x="14" y="580"/>
                  </a:cubicBezTo>
                  <a:cubicBezTo>
                    <a:pt x="181" y="580"/>
                    <a:pt x="348" y="580"/>
                    <a:pt x="515" y="580"/>
                  </a:cubicBezTo>
                  <a:cubicBezTo>
                    <a:pt x="527" y="580"/>
                    <a:pt x="531" y="580"/>
                    <a:pt x="531" y="573"/>
                  </a:cubicBezTo>
                  <a:cubicBezTo>
                    <a:pt x="530" y="570"/>
                    <a:pt x="531" y="571"/>
                    <a:pt x="527" y="564"/>
                  </a:cubicBezTo>
                  <a:cubicBezTo>
                    <a:pt x="446" y="380"/>
                    <a:pt x="364" y="197"/>
                    <a:pt x="283" y="14"/>
                  </a:cubicBezTo>
                  <a:moveTo>
                    <a:pt x="242" y="81"/>
                  </a:moveTo>
                  <a:cubicBezTo>
                    <a:pt x="307" y="226"/>
                    <a:pt x="372" y="372"/>
                    <a:pt x="437" y="517"/>
                  </a:cubicBezTo>
                  <a:cubicBezTo>
                    <a:pt x="307" y="517"/>
                    <a:pt x="177" y="517"/>
                    <a:pt x="47" y="517"/>
                  </a:cubicBezTo>
                  <a:cubicBezTo>
                    <a:pt x="112" y="372"/>
                    <a:pt x="177" y="226"/>
                    <a:pt x="24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Figura a mano libera: forma 482"/>
            <p:cNvSpPr/>
            <p:nvPr/>
          </p:nvSpPr>
          <p:spPr>
            <a:xfrm>
              <a:off x="617760" y="2449080"/>
              <a:ext cx="184320" cy="204480"/>
            </a:xfrm>
            <a:custGeom>
              <a:avLst/>
              <a:gdLst>
                <a:gd name="textAreaLeft" fmla="*/ 0 w 184320"/>
                <a:gd name="textAreaRight" fmla="*/ 185400 w 184320"/>
                <a:gd name="textAreaTop" fmla="*/ 0 h 204480"/>
                <a:gd name="textAreaBottom" fmla="*/ 205560 h 204480"/>
              </a:gdLst>
              <a:ahLst/>
              <a:cxnLst/>
              <a:rect l="textAreaLeft" t="textAreaTop" r="textAreaRight" b="textAreaBottom"/>
              <a:pathLst>
                <a:path w="515" h="571">
                  <a:moveTo>
                    <a:pt x="242" y="55"/>
                  </a:moveTo>
                  <a:cubicBezTo>
                    <a:pt x="246" y="35"/>
                    <a:pt x="248" y="28"/>
                    <a:pt x="263" y="25"/>
                  </a:cubicBezTo>
                  <a:cubicBezTo>
                    <a:pt x="269" y="25"/>
                    <a:pt x="291" y="25"/>
                    <a:pt x="306" y="25"/>
                  </a:cubicBezTo>
                  <a:cubicBezTo>
                    <a:pt x="357" y="25"/>
                    <a:pt x="437" y="25"/>
                    <a:pt x="437" y="104"/>
                  </a:cubicBezTo>
                  <a:cubicBezTo>
                    <a:pt x="437" y="132"/>
                    <a:pt x="426" y="188"/>
                    <a:pt x="398" y="219"/>
                  </a:cubicBezTo>
                  <a:cubicBezTo>
                    <a:pt x="378" y="241"/>
                    <a:pt x="340" y="266"/>
                    <a:pt x="275" y="266"/>
                  </a:cubicBezTo>
                  <a:cubicBezTo>
                    <a:pt x="248" y="266"/>
                    <a:pt x="221" y="266"/>
                    <a:pt x="195" y="266"/>
                  </a:cubicBezTo>
                  <a:cubicBezTo>
                    <a:pt x="211" y="196"/>
                    <a:pt x="226" y="126"/>
                    <a:pt x="242" y="55"/>
                  </a:cubicBezTo>
                  <a:moveTo>
                    <a:pt x="345" y="277"/>
                  </a:moveTo>
                  <a:cubicBezTo>
                    <a:pt x="418" y="259"/>
                    <a:pt x="504" y="203"/>
                    <a:pt x="504" y="120"/>
                  </a:cubicBezTo>
                  <a:cubicBezTo>
                    <a:pt x="504" y="51"/>
                    <a:pt x="439" y="0"/>
                    <a:pt x="345" y="0"/>
                  </a:cubicBezTo>
                  <a:cubicBezTo>
                    <a:pt x="276" y="0"/>
                    <a:pt x="208" y="0"/>
                    <a:pt x="139" y="0"/>
                  </a:cubicBezTo>
                  <a:cubicBezTo>
                    <a:pt x="125" y="0"/>
                    <a:pt x="119" y="0"/>
                    <a:pt x="119" y="16"/>
                  </a:cubicBezTo>
                  <a:cubicBezTo>
                    <a:pt x="119" y="25"/>
                    <a:pt x="125" y="25"/>
                    <a:pt x="137" y="25"/>
                  </a:cubicBezTo>
                  <a:cubicBezTo>
                    <a:pt x="139" y="25"/>
                    <a:pt x="154" y="25"/>
                    <a:pt x="166" y="25"/>
                  </a:cubicBezTo>
                  <a:cubicBezTo>
                    <a:pt x="178" y="28"/>
                    <a:pt x="185" y="28"/>
                    <a:pt x="185" y="39"/>
                  </a:cubicBezTo>
                  <a:cubicBezTo>
                    <a:pt x="185" y="42"/>
                    <a:pt x="185" y="44"/>
                    <a:pt x="183" y="55"/>
                  </a:cubicBezTo>
                  <a:cubicBezTo>
                    <a:pt x="150" y="200"/>
                    <a:pt x="118" y="345"/>
                    <a:pt x="86" y="490"/>
                  </a:cubicBezTo>
                  <a:cubicBezTo>
                    <a:pt x="78" y="520"/>
                    <a:pt x="78" y="527"/>
                    <a:pt x="21" y="527"/>
                  </a:cubicBezTo>
                  <a:cubicBezTo>
                    <a:pt x="8" y="527"/>
                    <a:pt x="0" y="527"/>
                    <a:pt x="0" y="543"/>
                  </a:cubicBezTo>
                  <a:cubicBezTo>
                    <a:pt x="0" y="552"/>
                    <a:pt x="7" y="549"/>
                    <a:pt x="10" y="552"/>
                  </a:cubicBezTo>
                  <a:cubicBezTo>
                    <a:pt x="31" y="552"/>
                    <a:pt x="83" y="550"/>
                    <a:pt x="103" y="550"/>
                  </a:cubicBezTo>
                  <a:cubicBezTo>
                    <a:pt x="122" y="550"/>
                    <a:pt x="172" y="552"/>
                    <a:pt x="193" y="552"/>
                  </a:cubicBezTo>
                  <a:cubicBezTo>
                    <a:pt x="199" y="552"/>
                    <a:pt x="207" y="552"/>
                    <a:pt x="207" y="536"/>
                  </a:cubicBezTo>
                  <a:cubicBezTo>
                    <a:pt x="207" y="527"/>
                    <a:pt x="201" y="527"/>
                    <a:pt x="187" y="527"/>
                  </a:cubicBezTo>
                  <a:cubicBezTo>
                    <a:pt x="160" y="527"/>
                    <a:pt x="142" y="527"/>
                    <a:pt x="142" y="513"/>
                  </a:cubicBezTo>
                  <a:cubicBezTo>
                    <a:pt x="142" y="508"/>
                    <a:pt x="142" y="504"/>
                    <a:pt x="144" y="499"/>
                  </a:cubicBezTo>
                  <a:cubicBezTo>
                    <a:pt x="159" y="427"/>
                    <a:pt x="175" y="356"/>
                    <a:pt x="191" y="284"/>
                  </a:cubicBezTo>
                  <a:cubicBezTo>
                    <a:pt x="219" y="284"/>
                    <a:pt x="248" y="284"/>
                    <a:pt x="277" y="284"/>
                  </a:cubicBezTo>
                  <a:cubicBezTo>
                    <a:pt x="342" y="284"/>
                    <a:pt x="355" y="330"/>
                    <a:pt x="355" y="358"/>
                  </a:cubicBezTo>
                  <a:cubicBezTo>
                    <a:pt x="355" y="370"/>
                    <a:pt x="349" y="395"/>
                    <a:pt x="345" y="414"/>
                  </a:cubicBezTo>
                  <a:cubicBezTo>
                    <a:pt x="338" y="437"/>
                    <a:pt x="332" y="467"/>
                    <a:pt x="332" y="483"/>
                  </a:cubicBezTo>
                  <a:cubicBezTo>
                    <a:pt x="332" y="571"/>
                    <a:pt x="418" y="571"/>
                    <a:pt x="429" y="571"/>
                  </a:cubicBezTo>
                  <a:cubicBezTo>
                    <a:pt x="490" y="571"/>
                    <a:pt x="515" y="487"/>
                    <a:pt x="515" y="476"/>
                  </a:cubicBezTo>
                  <a:cubicBezTo>
                    <a:pt x="515" y="467"/>
                    <a:pt x="509" y="470"/>
                    <a:pt x="507" y="467"/>
                  </a:cubicBezTo>
                  <a:cubicBezTo>
                    <a:pt x="500" y="467"/>
                    <a:pt x="498" y="474"/>
                    <a:pt x="496" y="478"/>
                  </a:cubicBezTo>
                  <a:cubicBezTo>
                    <a:pt x="480" y="538"/>
                    <a:pt x="449" y="552"/>
                    <a:pt x="431" y="552"/>
                  </a:cubicBezTo>
                  <a:cubicBezTo>
                    <a:pt x="408" y="552"/>
                    <a:pt x="402" y="534"/>
                    <a:pt x="402" y="501"/>
                  </a:cubicBezTo>
                  <a:cubicBezTo>
                    <a:pt x="402" y="478"/>
                    <a:pt x="408" y="437"/>
                    <a:pt x="410" y="411"/>
                  </a:cubicBezTo>
                  <a:cubicBezTo>
                    <a:pt x="412" y="400"/>
                    <a:pt x="412" y="384"/>
                    <a:pt x="412" y="372"/>
                  </a:cubicBezTo>
                  <a:cubicBezTo>
                    <a:pt x="412" y="310"/>
                    <a:pt x="365" y="284"/>
                    <a:pt x="345" y="27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Figura a mano libera: forma 483"/>
            <p:cNvSpPr/>
            <p:nvPr/>
          </p:nvSpPr>
          <p:spPr>
            <a:xfrm>
              <a:off x="899640" y="2490480"/>
              <a:ext cx="157680" cy="167760"/>
            </a:xfrm>
            <a:custGeom>
              <a:avLst/>
              <a:gdLst>
                <a:gd name="textAreaLeft" fmla="*/ 0 w 157680"/>
                <a:gd name="textAreaRight" fmla="*/ 158760 w 157680"/>
                <a:gd name="textAreaTop" fmla="*/ 0 h 167760"/>
                <a:gd name="textAreaBottom" fmla="*/ 168840 h 167760"/>
              </a:gdLst>
              <a:ahLst/>
              <a:cxnLst/>
              <a:rect l="textAreaLeft" t="textAreaTop" r="textAreaRight" b="textAreaBottom"/>
              <a:pathLst>
                <a:path w="441" h="469">
                  <a:moveTo>
                    <a:pt x="427" y="32"/>
                  </a:moveTo>
                  <a:cubicBezTo>
                    <a:pt x="435" y="28"/>
                    <a:pt x="441" y="25"/>
                    <a:pt x="441" y="16"/>
                  </a:cubicBezTo>
                  <a:cubicBezTo>
                    <a:pt x="441" y="7"/>
                    <a:pt x="435" y="0"/>
                    <a:pt x="427" y="0"/>
                  </a:cubicBezTo>
                  <a:cubicBezTo>
                    <a:pt x="425" y="0"/>
                    <a:pt x="422" y="0"/>
                    <a:pt x="412" y="5"/>
                  </a:cubicBezTo>
                  <a:cubicBezTo>
                    <a:pt x="280" y="75"/>
                    <a:pt x="147" y="146"/>
                    <a:pt x="14" y="217"/>
                  </a:cubicBezTo>
                  <a:cubicBezTo>
                    <a:pt x="6" y="219"/>
                    <a:pt x="0" y="223"/>
                    <a:pt x="0" y="233"/>
                  </a:cubicBezTo>
                  <a:cubicBezTo>
                    <a:pt x="0" y="244"/>
                    <a:pt x="6" y="247"/>
                    <a:pt x="14" y="252"/>
                  </a:cubicBezTo>
                  <a:cubicBezTo>
                    <a:pt x="147" y="322"/>
                    <a:pt x="280" y="392"/>
                    <a:pt x="412" y="462"/>
                  </a:cubicBezTo>
                  <a:cubicBezTo>
                    <a:pt x="422" y="469"/>
                    <a:pt x="425" y="469"/>
                    <a:pt x="427" y="469"/>
                  </a:cubicBezTo>
                  <a:cubicBezTo>
                    <a:pt x="435" y="469"/>
                    <a:pt x="441" y="462"/>
                    <a:pt x="441" y="453"/>
                  </a:cubicBezTo>
                  <a:cubicBezTo>
                    <a:pt x="441" y="444"/>
                    <a:pt x="435" y="439"/>
                    <a:pt x="427" y="434"/>
                  </a:cubicBezTo>
                  <a:cubicBezTo>
                    <a:pt x="301" y="367"/>
                    <a:pt x="175" y="300"/>
                    <a:pt x="49" y="233"/>
                  </a:cubicBezTo>
                  <a:cubicBezTo>
                    <a:pt x="175" y="166"/>
                    <a:pt x="301" y="99"/>
                    <a:pt x="427" y="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7" name="Figura a mano libera: forma 484"/>
            <p:cNvSpPr/>
            <p:nvPr/>
          </p:nvSpPr>
          <p:spPr>
            <a:xfrm>
              <a:off x="1175040" y="2453760"/>
              <a:ext cx="84600" cy="192600"/>
            </a:xfrm>
            <a:custGeom>
              <a:avLst/>
              <a:gdLst>
                <a:gd name="textAreaLeft" fmla="*/ 0 w 84600"/>
                <a:gd name="textAreaRight" fmla="*/ 85680 w 84600"/>
                <a:gd name="textAreaTop" fmla="*/ 0 h 192600"/>
                <a:gd name="textAreaBottom" fmla="*/ 193680 h 192600"/>
              </a:gdLst>
              <a:ahLst/>
              <a:cxnLst/>
              <a:rect l="textAreaLeft" t="textAreaTop" r="textAreaRight" b="textAreaBottom"/>
              <a:pathLst>
                <a:path w="238" h="538">
                  <a:moveTo>
                    <a:pt x="148" y="21"/>
                  </a:moveTo>
                  <a:cubicBezTo>
                    <a:pt x="148" y="0"/>
                    <a:pt x="148" y="0"/>
                    <a:pt x="131" y="0"/>
                  </a:cubicBezTo>
                  <a:cubicBezTo>
                    <a:pt x="86" y="51"/>
                    <a:pt x="23" y="51"/>
                    <a:pt x="0" y="51"/>
                  </a:cubicBezTo>
                  <a:cubicBezTo>
                    <a:pt x="0" y="59"/>
                    <a:pt x="0" y="68"/>
                    <a:pt x="0" y="76"/>
                  </a:cubicBezTo>
                  <a:cubicBezTo>
                    <a:pt x="14" y="76"/>
                    <a:pt x="57" y="76"/>
                    <a:pt x="94" y="55"/>
                  </a:cubicBezTo>
                  <a:cubicBezTo>
                    <a:pt x="94" y="195"/>
                    <a:pt x="94" y="334"/>
                    <a:pt x="94" y="474"/>
                  </a:cubicBezTo>
                  <a:cubicBezTo>
                    <a:pt x="94" y="504"/>
                    <a:pt x="92" y="513"/>
                    <a:pt x="27" y="513"/>
                  </a:cubicBezTo>
                  <a:cubicBezTo>
                    <a:pt x="19" y="513"/>
                    <a:pt x="12" y="513"/>
                    <a:pt x="4" y="513"/>
                  </a:cubicBezTo>
                  <a:cubicBezTo>
                    <a:pt x="4" y="521"/>
                    <a:pt x="4" y="530"/>
                    <a:pt x="4" y="538"/>
                  </a:cubicBezTo>
                  <a:cubicBezTo>
                    <a:pt x="29" y="536"/>
                    <a:pt x="92" y="536"/>
                    <a:pt x="121" y="536"/>
                  </a:cubicBezTo>
                  <a:cubicBezTo>
                    <a:pt x="150" y="536"/>
                    <a:pt x="213" y="536"/>
                    <a:pt x="238" y="538"/>
                  </a:cubicBezTo>
                  <a:cubicBezTo>
                    <a:pt x="238" y="530"/>
                    <a:pt x="238" y="521"/>
                    <a:pt x="238" y="513"/>
                  </a:cubicBezTo>
                  <a:cubicBezTo>
                    <a:pt x="230" y="513"/>
                    <a:pt x="223" y="513"/>
                    <a:pt x="215" y="513"/>
                  </a:cubicBezTo>
                  <a:cubicBezTo>
                    <a:pt x="150" y="513"/>
                    <a:pt x="148" y="504"/>
                    <a:pt x="148" y="474"/>
                  </a:cubicBezTo>
                  <a:cubicBezTo>
                    <a:pt x="148" y="323"/>
                    <a:pt x="148" y="172"/>
                    <a:pt x="148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8" name="Figura a mano libera: forma 485"/>
            <p:cNvSpPr/>
            <p:nvPr/>
          </p:nvSpPr>
          <p:spPr>
            <a:xfrm>
              <a:off x="1294560" y="2453760"/>
              <a:ext cx="102240" cy="199440"/>
            </a:xfrm>
            <a:custGeom>
              <a:avLst/>
              <a:gdLst>
                <a:gd name="textAreaLeft" fmla="*/ 0 w 102240"/>
                <a:gd name="textAreaRight" fmla="*/ 103320 w 102240"/>
                <a:gd name="textAreaTop" fmla="*/ 0 h 199440"/>
                <a:gd name="textAreaBottom" fmla="*/ 200520 h 199440"/>
              </a:gdLst>
              <a:ahLst/>
              <a:cxnLst/>
              <a:rect l="textAreaLeft" t="textAreaTop" r="textAreaRight" b="textAreaBottom"/>
              <a:pathLst>
                <a:path w="287" h="557">
                  <a:moveTo>
                    <a:pt x="287" y="374"/>
                  </a:moveTo>
                  <a:cubicBezTo>
                    <a:pt x="287" y="280"/>
                    <a:pt x="228" y="199"/>
                    <a:pt x="150" y="199"/>
                  </a:cubicBezTo>
                  <a:cubicBezTo>
                    <a:pt x="117" y="199"/>
                    <a:pt x="84" y="210"/>
                    <a:pt x="59" y="240"/>
                  </a:cubicBezTo>
                  <a:cubicBezTo>
                    <a:pt x="59" y="187"/>
                    <a:pt x="59" y="134"/>
                    <a:pt x="59" y="81"/>
                  </a:cubicBezTo>
                  <a:cubicBezTo>
                    <a:pt x="74" y="85"/>
                    <a:pt x="96" y="92"/>
                    <a:pt x="121" y="92"/>
                  </a:cubicBezTo>
                  <a:cubicBezTo>
                    <a:pt x="209" y="92"/>
                    <a:pt x="260" y="18"/>
                    <a:pt x="260" y="9"/>
                  </a:cubicBezTo>
                  <a:cubicBezTo>
                    <a:pt x="260" y="2"/>
                    <a:pt x="256" y="0"/>
                    <a:pt x="252" y="0"/>
                  </a:cubicBezTo>
                  <a:cubicBezTo>
                    <a:pt x="250" y="1"/>
                    <a:pt x="250" y="0"/>
                    <a:pt x="246" y="2"/>
                  </a:cubicBezTo>
                  <a:cubicBezTo>
                    <a:pt x="232" y="9"/>
                    <a:pt x="197" y="25"/>
                    <a:pt x="148" y="25"/>
                  </a:cubicBezTo>
                  <a:cubicBezTo>
                    <a:pt x="119" y="25"/>
                    <a:pt x="86" y="18"/>
                    <a:pt x="53" y="2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cubicBezTo>
                    <a:pt x="37" y="99"/>
                    <a:pt x="37" y="179"/>
                    <a:pt x="37" y="259"/>
                  </a:cubicBezTo>
                  <a:cubicBezTo>
                    <a:pt x="37" y="273"/>
                    <a:pt x="37" y="280"/>
                    <a:pt x="47" y="280"/>
                  </a:cubicBezTo>
                  <a:cubicBezTo>
                    <a:pt x="51" y="280"/>
                    <a:pt x="53" y="277"/>
                    <a:pt x="55" y="273"/>
                  </a:cubicBezTo>
                  <a:cubicBezTo>
                    <a:pt x="64" y="259"/>
                    <a:pt x="90" y="215"/>
                    <a:pt x="150" y="215"/>
                  </a:cubicBezTo>
                  <a:cubicBezTo>
                    <a:pt x="187" y="215"/>
                    <a:pt x="205" y="254"/>
                    <a:pt x="211" y="268"/>
                  </a:cubicBezTo>
                  <a:cubicBezTo>
                    <a:pt x="221" y="298"/>
                    <a:pt x="224" y="330"/>
                    <a:pt x="224" y="370"/>
                  </a:cubicBezTo>
                  <a:cubicBezTo>
                    <a:pt x="224" y="397"/>
                    <a:pt x="224" y="446"/>
                    <a:pt x="207" y="481"/>
                  </a:cubicBezTo>
                  <a:cubicBezTo>
                    <a:pt x="189" y="513"/>
                    <a:pt x="162" y="534"/>
                    <a:pt x="129" y="534"/>
                  </a:cubicBezTo>
                  <a:cubicBezTo>
                    <a:pt x="76" y="534"/>
                    <a:pt x="35" y="490"/>
                    <a:pt x="23" y="444"/>
                  </a:cubicBezTo>
                  <a:cubicBezTo>
                    <a:pt x="25" y="444"/>
                    <a:pt x="27" y="444"/>
                    <a:pt x="35" y="444"/>
                  </a:cubicBezTo>
                  <a:cubicBezTo>
                    <a:pt x="59" y="444"/>
                    <a:pt x="72" y="423"/>
                    <a:pt x="72" y="404"/>
                  </a:cubicBezTo>
                  <a:cubicBezTo>
                    <a:pt x="72" y="386"/>
                    <a:pt x="59" y="365"/>
                    <a:pt x="35" y="365"/>
                  </a:cubicBezTo>
                  <a:cubicBezTo>
                    <a:pt x="25" y="365"/>
                    <a:pt x="0" y="370"/>
                    <a:pt x="0" y="407"/>
                  </a:cubicBezTo>
                  <a:cubicBezTo>
                    <a:pt x="0" y="478"/>
                    <a:pt x="49" y="557"/>
                    <a:pt x="131" y="557"/>
                  </a:cubicBezTo>
                  <a:cubicBezTo>
                    <a:pt x="213" y="557"/>
                    <a:pt x="287" y="478"/>
                    <a:pt x="287" y="3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9" name="Figura a mano libera: forma 486"/>
            <p:cNvSpPr/>
            <p:nvPr/>
          </p:nvSpPr>
          <p:spPr>
            <a:xfrm>
              <a:off x="1421640" y="2453760"/>
              <a:ext cx="108360" cy="199440"/>
            </a:xfrm>
            <a:custGeom>
              <a:avLst/>
              <a:gdLst>
                <a:gd name="textAreaLeft" fmla="*/ 0 w 108360"/>
                <a:gd name="textAreaRight" fmla="*/ 109440 w 108360"/>
                <a:gd name="textAreaTop" fmla="*/ 0 h 199440"/>
                <a:gd name="textAreaBottom" fmla="*/ 200520 h 199440"/>
              </a:gdLst>
              <a:ahLst/>
              <a:cxnLst/>
              <a:rect l="textAreaLeft" t="textAreaTop" r="textAreaRight" b="textAreaBottom"/>
              <a:pathLst>
                <a:path w="304" h="557">
                  <a:moveTo>
                    <a:pt x="304" y="280"/>
                  </a:moveTo>
                  <a:cubicBezTo>
                    <a:pt x="304" y="215"/>
                    <a:pt x="299" y="150"/>
                    <a:pt x="275" y="90"/>
                  </a:cubicBezTo>
                  <a:cubicBezTo>
                    <a:pt x="242" y="12"/>
                    <a:pt x="183" y="0"/>
                    <a:pt x="152" y="0"/>
                  </a:cubicBezTo>
                  <a:cubicBezTo>
                    <a:pt x="109" y="0"/>
                    <a:pt x="55" y="21"/>
                    <a:pt x="27" y="95"/>
                  </a:cubicBezTo>
                  <a:cubicBezTo>
                    <a:pt x="4" y="150"/>
                    <a:pt x="0" y="215"/>
                    <a:pt x="0" y="280"/>
                  </a:cubicBezTo>
                  <a:cubicBezTo>
                    <a:pt x="0" y="340"/>
                    <a:pt x="2" y="414"/>
                    <a:pt x="33" y="474"/>
                  </a:cubicBezTo>
                  <a:cubicBezTo>
                    <a:pt x="64" y="541"/>
                    <a:pt x="115" y="557"/>
                    <a:pt x="152" y="557"/>
                  </a:cubicBezTo>
                  <a:cubicBezTo>
                    <a:pt x="191" y="557"/>
                    <a:pt x="244" y="538"/>
                    <a:pt x="277" y="462"/>
                  </a:cubicBezTo>
                  <a:cubicBezTo>
                    <a:pt x="299" y="407"/>
                    <a:pt x="304" y="342"/>
                    <a:pt x="304" y="280"/>
                  </a:cubicBezTo>
                  <a:moveTo>
                    <a:pt x="152" y="538"/>
                  </a:moveTo>
                  <a:cubicBezTo>
                    <a:pt x="123" y="538"/>
                    <a:pt x="80" y="517"/>
                    <a:pt x="68" y="439"/>
                  </a:cubicBezTo>
                  <a:cubicBezTo>
                    <a:pt x="59" y="390"/>
                    <a:pt x="59" y="317"/>
                    <a:pt x="59" y="270"/>
                  </a:cubicBezTo>
                  <a:cubicBezTo>
                    <a:pt x="59" y="217"/>
                    <a:pt x="59" y="164"/>
                    <a:pt x="66" y="120"/>
                  </a:cubicBezTo>
                  <a:cubicBezTo>
                    <a:pt x="78" y="25"/>
                    <a:pt x="133" y="16"/>
                    <a:pt x="152" y="16"/>
                  </a:cubicBezTo>
                  <a:cubicBezTo>
                    <a:pt x="174" y="16"/>
                    <a:pt x="221" y="32"/>
                    <a:pt x="236" y="111"/>
                  </a:cubicBezTo>
                  <a:cubicBezTo>
                    <a:pt x="244" y="157"/>
                    <a:pt x="244" y="219"/>
                    <a:pt x="244" y="270"/>
                  </a:cubicBezTo>
                  <a:cubicBezTo>
                    <a:pt x="244" y="330"/>
                    <a:pt x="244" y="386"/>
                    <a:pt x="236" y="437"/>
                  </a:cubicBezTo>
                  <a:cubicBezTo>
                    <a:pt x="224" y="513"/>
                    <a:pt x="183" y="538"/>
                    <a:pt x="152" y="5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0" name="Figura a mano libera: forma 487"/>
            <p:cNvSpPr/>
            <p:nvPr/>
          </p:nvSpPr>
          <p:spPr>
            <a:xfrm>
              <a:off x="1550880" y="2453760"/>
              <a:ext cx="108360" cy="199440"/>
            </a:xfrm>
            <a:custGeom>
              <a:avLst/>
              <a:gdLst>
                <a:gd name="textAreaLeft" fmla="*/ 0 w 108360"/>
                <a:gd name="textAreaRight" fmla="*/ 109440 w 108360"/>
                <a:gd name="textAreaTop" fmla="*/ 0 h 199440"/>
                <a:gd name="textAreaBottom" fmla="*/ 200520 h 199440"/>
              </a:gdLst>
              <a:ahLst/>
              <a:cxnLst/>
              <a:rect l="textAreaLeft" t="textAreaTop" r="textAreaRight" b="textAreaBottom"/>
              <a:pathLst>
                <a:path w="304" h="557">
                  <a:moveTo>
                    <a:pt x="304" y="280"/>
                  </a:moveTo>
                  <a:cubicBezTo>
                    <a:pt x="304" y="215"/>
                    <a:pt x="301" y="150"/>
                    <a:pt x="275" y="90"/>
                  </a:cubicBezTo>
                  <a:cubicBezTo>
                    <a:pt x="242" y="12"/>
                    <a:pt x="183" y="0"/>
                    <a:pt x="154" y="0"/>
                  </a:cubicBezTo>
                  <a:cubicBezTo>
                    <a:pt x="111" y="0"/>
                    <a:pt x="57" y="21"/>
                    <a:pt x="27" y="95"/>
                  </a:cubicBezTo>
                  <a:cubicBezTo>
                    <a:pt x="4" y="150"/>
                    <a:pt x="0" y="215"/>
                    <a:pt x="0" y="280"/>
                  </a:cubicBezTo>
                  <a:cubicBezTo>
                    <a:pt x="0" y="340"/>
                    <a:pt x="4" y="414"/>
                    <a:pt x="33" y="474"/>
                  </a:cubicBezTo>
                  <a:cubicBezTo>
                    <a:pt x="64" y="541"/>
                    <a:pt x="117" y="557"/>
                    <a:pt x="152" y="557"/>
                  </a:cubicBezTo>
                  <a:cubicBezTo>
                    <a:pt x="191" y="557"/>
                    <a:pt x="246" y="538"/>
                    <a:pt x="277" y="462"/>
                  </a:cubicBezTo>
                  <a:cubicBezTo>
                    <a:pt x="301" y="407"/>
                    <a:pt x="304" y="342"/>
                    <a:pt x="304" y="280"/>
                  </a:cubicBezTo>
                  <a:moveTo>
                    <a:pt x="152" y="538"/>
                  </a:moveTo>
                  <a:cubicBezTo>
                    <a:pt x="125" y="538"/>
                    <a:pt x="82" y="517"/>
                    <a:pt x="68" y="439"/>
                  </a:cubicBezTo>
                  <a:cubicBezTo>
                    <a:pt x="62" y="390"/>
                    <a:pt x="62" y="317"/>
                    <a:pt x="62" y="270"/>
                  </a:cubicBezTo>
                  <a:cubicBezTo>
                    <a:pt x="62" y="217"/>
                    <a:pt x="62" y="164"/>
                    <a:pt x="66" y="120"/>
                  </a:cubicBezTo>
                  <a:cubicBezTo>
                    <a:pt x="80" y="25"/>
                    <a:pt x="133" y="16"/>
                    <a:pt x="152" y="16"/>
                  </a:cubicBezTo>
                  <a:cubicBezTo>
                    <a:pt x="176" y="16"/>
                    <a:pt x="224" y="32"/>
                    <a:pt x="238" y="111"/>
                  </a:cubicBezTo>
                  <a:cubicBezTo>
                    <a:pt x="244" y="157"/>
                    <a:pt x="244" y="219"/>
                    <a:pt x="244" y="270"/>
                  </a:cubicBezTo>
                  <a:cubicBezTo>
                    <a:pt x="244" y="330"/>
                    <a:pt x="244" y="386"/>
                    <a:pt x="236" y="437"/>
                  </a:cubicBezTo>
                  <a:cubicBezTo>
                    <a:pt x="226" y="513"/>
                    <a:pt x="185" y="538"/>
                    <a:pt x="152" y="5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1" name="Figura a mano libera: forma 488"/>
            <p:cNvSpPr/>
            <p:nvPr/>
          </p:nvSpPr>
          <p:spPr>
            <a:xfrm>
              <a:off x="1678680" y="2518920"/>
              <a:ext cx="210960" cy="131040"/>
            </a:xfrm>
            <a:custGeom>
              <a:avLst/>
              <a:gdLst>
                <a:gd name="textAreaLeft" fmla="*/ 0 w 210960"/>
                <a:gd name="textAreaRight" fmla="*/ 212040 w 210960"/>
                <a:gd name="textAreaTop" fmla="*/ 0 h 131040"/>
                <a:gd name="textAreaBottom" fmla="*/ 132120 h 131040"/>
              </a:gdLst>
              <a:ahLst/>
              <a:cxnLst/>
              <a:rect l="textAreaLeft" t="textAreaTop" r="textAreaRight" b="textAreaBottom"/>
              <a:pathLst>
                <a:path w="589" h="367">
                  <a:moveTo>
                    <a:pt x="41" y="310"/>
                  </a:moveTo>
                  <a:cubicBezTo>
                    <a:pt x="39" y="321"/>
                    <a:pt x="35" y="340"/>
                    <a:pt x="35" y="344"/>
                  </a:cubicBezTo>
                  <a:cubicBezTo>
                    <a:pt x="35" y="360"/>
                    <a:pt x="45" y="367"/>
                    <a:pt x="55" y="367"/>
                  </a:cubicBezTo>
                  <a:cubicBezTo>
                    <a:pt x="66" y="367"/>
                    <a:pt x="78" y="360"/>
                    <a:pt x="82" y="344"/>
                  </a:cubicBezTo>
                  <a:cubicBezTo>
                    <a:pt x="84" y="342"/>
                    <a:pt x="92" y="305"/>
                    <a:pt x="96" y="284"/>
                  </a:cubicBezTo>
                  <a:cubicBezTo>
                    <a:pt x="102" y="260"/>
                    <a:pt x="107" y="235"/>
                    <a:pt x="113" y="210"/>
                  </a:cubicBezTo>
                  <a:cubicBezTo>
                    <a:pt x="117" y="194"/>
                    <a:pt x="121" y="176"/>
                    <a:pt x="125" y="157"/>
                  </a:cubicBezTo>
                  <a:cubicBezTo>
                    <a:pt x="127" y="143"/>
                    <a:pt x="133" y="120"/>
                    <a:pt x="133" y="118"/>
                  </a:cubicBezTo>
                  <a:cubicBezTo>
                    <a:pt x="146" y="92"/>
                    <a:pt x="183" y="18"/>
                    <a:pt x="252" y="18"/>
                  </a:cubicBezTo>
                  <a:cubicBezTo>
                    <a:pt x="283" y="18"/>
                    <a:pt x="291" y="49"/>
                    <a:pt x="291" y="74"/>
                  </a:cubicBezTo>
                  <a:cubicBezTo>
                    <a:pt x="291" y="95"/>
                    <a:pt x="285" y="118"/>
                    <a:pt x="279" y="141"/>
                  </a:cubicBezTo>
                  <a:cubicBezTo>
                    <a:pt x="272" y="172"/>
                    <a:pt x="265" y="204"/>
                    <a:pt x="258" y="236"/>
                  </a:cubicBezTo>
                  <a:cubicBezTo>
                    <a:pt x="254" y="256"/>
                    <a:pt x="249" y="277"/>
                    <a:pt x="244" y="298"/>
                  </a:cubicBezTo>
                  <a:cubicBezTo>
                    <a:pt x="242" y="314"/>
                    <a:pt x="236" y="340"/>
                    <a:pt x="236" y="344"/>
                  </a:cubicBezTo>
                  <a:cubicBezTo>
                    <a:pt x="236" y="360"/>
                    <a:pt x="246" y="367"/>
                    <a:pt x="256" y="367"/>
                  </a:cubicBezTo>
                  <a:cubicBezTo>
                    <a:pt x="279" y="367"/>
                    <a:pt x="283" y="347"/>
                    <a:pt x="289" y="321"/>
                  </a:cubicBezTo>
                  <a:cubicBezTo>
                    <a:pt x="299" y="275"/>
                    <a:pt x="326" y="157"/>
                    <a:pt x="332" y="125"/>
                  </a:cubicBezTo>
                  <a:cubicBezTo>
                    <a:pt x="334" y="116"/>
                    <a:pt x="373" y="18"/>
                    <a:pt x="451" y="18"/>
                  </a:cubicBezTo>
                  <a:cubicBezTo>
                    <a:pt x="482" y="18"/>
                    <a:pt x="490" y="46"/>
                    <a:pt x="490" y="74"/>
                  </a:cubicBezTo>
                  <a:cubicBezTo>
                    <a:pt x="490" y="120"/>
                    <a:pt x="459" y="213"/>
                    <a:pt x="445" y="256"/>
                  </a:cubicBezTo>
                  <a:cubicBezTo>
                    <a:pt x="439" y="275"/>
                    <a:pt x="437" y="284"/>
                    <a:pt x="437" y="300"/>
                  </a:cubicBezTo>
                  <a:cubicBezTo>
                    <a:pt x="437" y="337"/>
                    <a:pt x="461" y="367"/>
                    <a:pt x="494" y="367"/>
                  </a:cubicBezTo>
                  <a:cubicBezTo>
                    <a:pt x="562" y="367"/>
                    <a:pt x="589" y="250"/>
                    <a:pt x="589" y="243"/>
                  </a:cubicBezTo>
                  <a:cubicBezTo>
                    <a:pt x="589" y="233"/>
                    <a:pt x="582" y="233"/>
                    <a:pt x="580" y="233"/>
                  </a:cubicBezTo>
                  <a:cubicBezTo>
                    <a:pt x="574" y="233"/>
                    <a:pt x="574" y="236"/>
                    <a:pt x="570" y="250"/>
                  </a:cubicBezTo>
                  <a:cubicBezTo>
                    <a:pt x="560" y="291"/>
                    <a:pt x="535" y="349"/>
                    <a:pt x="496" y="349"/>
                  </a:cubicBezTo>
                  <a:cubicBezTo>
                    <a:pt x="484" y="349"/>
                    <a:pt x="480" y="340"/>
                    <a:pt x="480" y="321"/>
                  </a:cubicBezTo>
                  <a:cubicBezTo>
                    <a:pt x="480" y="303"/>
                    <a:pt x="486" y="282"/>
                    <a:pt x="492" y="266"/>
                  </a:cubicBezTo>
                  <a:cubicBezTo>
                    <a:pt x="507" y="222"/>
                    <a:pt x="535" y="134"/>
                    <a:pt x="535" y="88"/>
                  </a:cubicBezTo>
                  <a:cubicBezTo>
                    <a:pt x="535" y="35"/>
                    <a:pt x="507" y="0"/>
                    <a:pt x="453" y="0"/>
                  </a:cubicBezTo>
                  <a:cubicBezTo>
                    <a:pt x="400" y="0"/>
                    <a:pt x="363" y="35"/>
                    <a:pt x="336" y="79"/>
                  </a:cubicBezTo>
                  <a:cubicBezTo>
                    <a:pt x="334" y="67"/>
                    <a:pt x="332" y="42"/>
                    <a:pt x="312" y="21"/>
                  </a:cubicBezTo>
                  <a:cubicBezTo>
                    <a:pt x="295" y="5"/>
                    <a:pt x="271" y="0"/>
                    <a:pt x="254" y="0"/>
                  </a:cubicBezTo>
                  <a:cubicBezTo>
                    <a:pt x="189" y="0"/>
                    <a:pt x="154" y="51"/>
                    <a:pt x="142" y="72"/>
                  </a:cubicBezTo>
                  <a:cubicBezTo>
                    <a:pt x="137" y="25"/>
                    <a:pt x="107" y="0"/>
                    <a:pt x="76" y="0"/>
                  </a:cubicBezTo>
                  <a:cubicBezTo>
                    <a:pt x="41" y="0"/>
                    <a:pt x="29" y="32"/>
                    <a:pt x="23" y="46"/>
                  </a:cubicBezTo>
                  <a:cubicBezTo>
                    <a:pt x="8" y="74"/>
                    <a:pt x="0" y="122"/>
                    <a:pt x="0" y="125"/>
                  </a:cubicBezTo>
                  <a:cubicBezTo>
                    <a:pt x="0" y="134"/>
                    <a:pt x="6" y="134"/>
                    <a:pt x="8" y="134"/>
                  </a:cubicBezTo>
                  <a:cubicBezTo>
                    <a:pt x="14" y="134"/>
                    <a:pt x="16" y="132"/>
                    <a:pt x="21" y="113"/>
                  </a:cubicBezTo>
                  <a:cubicBezTo>
                    <a:pt x="33" y="58"/>
                    <a:pt x="47" y="18"/>
                    <a:pt x="72" y="18"/>
                  </a:cubicBezTo>
                  <a:cubicBezTo>
                    <a:pt x="84" y="18"/>
                    <a:pt x="94" y="25"/>
                    <a:pt x="94" y="55"/>
                  </a:cubicBezTo>
                  <a:cubicBezTo>
                    <a:pt x="94" y="72"/>
                    <a:pt x="92" y="81"/>
                    <a:pt x="84" y="122"/>
                  </a:cubicBezTo>
                  <a:cubicBezTo>
                    <a:pt x="70" y="185"/>
                    <a:pt x="55" y="247"/>
                    <a:pt x="41" y="3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2" name="Figura a mano libera: forma 489"/>
            <p:cNvSpPr/>
            <p:nvPr/>
          </p:nvSpPr>
          <p:spPr>
            <a:xfrm>
              <a:off x="1905840" y="2518920"/>
              <a:ext cx="211680" cy="131040"/>
            </a:xfrm>
            <a:custGeom>
              <a:avLst/>
              <a:gdLst>
                <a:gd name="textAreaLeft" fmla="*/ 0 w 211680"/>
                <a:gd name="textAreaRight" fmla="*/ 212760 w 211680"/>
                <a:gd name="textAreaTop" fmla="*/ 0 h 131040"/>
                <a:gd name="textAreaBottom" fmla="*/ 132120 h 131040"/>
              </a:gdLst>
              <a:ahLst/>
              <a:cxnLst/>
              <a:rect l="textAreaLeft" t="textAreaTop" r="textAreaRight" b="textAreaBottom"/>
              <a:pathLst>
                <a:path w="591" h="367">
                  <a:moveTo>
                    <a:pt x="43" y="310"/>
                  </a:moveTo>
                  <a:cubicBezTo>
                    <a:pt x="41" y="321"/>
                    <a:pt x="37" y="340"/>
                    <a:pt x="37" y="344"/>
                  </a:cubicBezTo>
                  <a:cubicBezTo>
                    <a:pt x="37" y="360"/>
                    <a:pt x="47" y="367"/>
                    <a:pt x="57" y="367"/>
                  </a:cubicBezTo>
                  <a:cubicBezTo>
                    <a:pt x="66" y="367"/>
                    <a:pt x="78" y="360"/>
                    <a:pt x="84" y="344"/>
                  </a:cubicBezTo>
                  <a:cubicBezTo>
                    <a:pt x="84" y="342"/>
                    <a:pt x="92" y="305"/>
                    <a:pt x="96" y="284"/>
                  </a:cubicBezTo>
                  <a:cubicBezTo>
                    <a:pt x="102" y="260"/>
                    <a:pt x="107" y="235"/>
                    <a:pt x="113" y="210"/>
                  </a:cubicBezTo>
                  <a:cubicBezTo>
                    <a:pt x="117" y="194"/>
                    <a:pt x="121" y="176"/>
                    <a:pt x="125" y="157"/>
                  </a:cubicBezTo>
                  <a:cubicBezTo>
                    <a:pt x="129" y="143"/>
                    <a:pt x="133" y="120"/>
                    <a:pt x="135" y="118"/>
                  </a:cubicBezTo>
                  <a:cubicBezTo>
                    <a:pt x="146" y="92"/>
                    <a:pt x="185" y="18"/>
                    <a:pt x="252" y="18"/>
                  </a:cubicBezTo>
                  <a:cubicBezTo>
                    <a:pt x="285" y="18"/>
                    <a:pt x="291" y="49"/>
                    <a:pt x="291" y="74"/>
                  </a:cubicBezTo>
                  <a:cubicBezTo>
                    <a:pt x="291" y="95"/>
                    <a:pt x="287" y="118"/>
                    <a:pt x="281" y="141"/>
                  </a:cubicBezTo>
                  <a:cubicBezTo>
                    <a:pt x="274" y="172"/>
                    <a:pt x="267" y="204"/>
                    <a:pt x="260" y="236"/>
                  </a:cubicBezTo>
                  <a:cubicBezTo>
                    <a:pt x="256" y="256"/>
                    <a:pt x="251" y="277"/>
                    <a:pt x="246" y="298"/>
                  </a:cubicBezTo>
                  <a:cubicBezTo>
                    <a:pt x="242" y="314"/>
                    <a:pt x="236" y="340"/>
                    <a:pt x="236" y="344"/>
                  </a:cubicBezTo>
                  <a:cubicBezTo>
                    <a:pt x="236" y="360"/>
                    <a:pt x="246" y="367"/>
                    <a:pt x="256" y="367"/>
                  </a:cubicBezTo>
                  <a:cubicBezTo>
                    <a:pt x="279" y="367"/>
                    <a:pt x="283" y="347"/>
                    <a:pt x="289" y="321"/>
                  </a:cubicBezTo>
                  <a:cubicBezTo>
                    <a:pt x="299" y="275"/>
                    <a:pt x="326" y="157"/>
                    <a:pt x="332" y="125"/>
                  </a:cubicBezTo>
                  <a:cubicBezTo>
                    <a:pt x="334" y="116"/>
                    <a:pt x="373" y="18"/>
                    <a:pt x="451" y="18"/>
                  </a:cubicBezTo>
                  <a:cubicBezTo>
                    <a:pt x="482" y="18"/>
                    <a:pt x="490" y="46"/>
                    <a:pt x="490" y="74"/>
                  </a:cubicBezTo>
                  <a:cubicBezTo>
                    <a:pt x="490" y="120"/>
                    <a:pt x="461" y="213"/>
                    <a:pt x="447" y="256"/>
                  </a:cubicBezTo>
                  <a:cubicBezTo>
                    <a:pt x="439" y="275"/>
                    <a:pt x="437" y="284"/>
                    <a:pt x="437" y="300"/>
                  </a:cubicBezTo>
                  <a:cubicBezTo>
                    <a:pt x="437" y="337"/>
                    <a:pt x="461" y="367"/>
                    <a:pt x="496" y="367"/>
                  </a:cubicBezTo>
                  <a:cubicBezTo>
                    <a:pt x="564" y="367"/>
                    <a:pt x="591" y="250"/>
                    <a:pt x="591" y="243"/>
                  </a:cubicBezTo>
                  <a:cubicBezTo>
                    <a:pt x="591" y="233"/>
                    <a:pt x="584" y="233"/>
                    <a:pt x="582" y="233"/>
                  </a:cubicBezTo>
                  <a:cubicBezTo>
                    <a:pt x="574" y="233"/>
                    <a:pt x="574" y="236"/>
                    <a:pt x="570" y="250"/>
                  </a:cubicBezTo>
                  <a:cubicBezTo>
                    <a:pt x="560" y="291"/>
                    <a:pt x="537" y="349"/>
                    <a:pt x="496" y="349"/>
                  </a:cubicBezTo>
                  <a:cubicBezTo>
                    <a:pt x="484" y="349"/>
                    <a:pt x="480" y="340"/>
                    <a:pt x="480" y="321"/>
                  </a:cubicBezTo>
                  <a:cubicBezTo>
                    <a:pt x="480" y="303"/>
                    <a:pt x="486" y="282"/>
                    <a:pt x="492" y="266"/>
                  </a:cubicBezTo>
                  <a:cubicBezTo>
                    <a:pt x="507" y="222"/>
                    <a:pt x="537" y="134"/>
                    <a:pt x="537" y="88"/>
                  </a:cubicBezTo>
                  <a:cubicBezTo>
                    <a:pt x="537" y="35"/>
                    <a:pt x="508" y="0"/>
                    <a:pt x="453" y="0"/>
                  </a:cubicBezTo>
                  <a:cubicBezTo>
                    <a:pt x="399" y="0"/>
                    <a:pt x="363" y="35"/>
                    <a:pt x="336" y="79"/>
                  </a:cubicBezTo>
                  <a:cubicBezTo>
                    <a:pt x="336" y="67"/>
                    <a:pt x="334" y="42"/>
                    <a:pt x="314" y="21"/>
                  </a:cubicBezTo>
                  <a:cubicBezTo>
                    <a:pt x="295" y="5"/>
                    <a:pt x="273" y="0"/>
                    <a:pt x="254" y="0"/>
                  </a:cubicBezTo>
                  <a:cubicBezTo>
                    <a:pt x="189" y="0"/>
                    <a:pt x="154" y="51"/>
                    <a:pt x="142" y="72"/>
                  </a:cubicBezTo>
                  <a:cubicBezTo>
                    <a:pt x="139" y="25"/>
                    <a:pt x="109" y="0"/>
                    <a:pt x="76" y="0"/>
                  </a:cubicBezTo>
                  <a:cubicBezTo>
                    <a:pt x="43" y="0"/>
                    <a:pt x="29" y="32"/>
                    <a:pt x="23" y="46"/>
                  </a:cubicBezTo>
                  <a:cubicBezTo>
                    <a:pt x="10" y="74"/>
                    <a:pt x="0" y="122"/>
                    <a:pt x="0" y="125"/>
                  </a:cubicBezTo>
                  <a:cubicBezTo>
                    <a:pt x="0" y="134"/>
                    <a:pt x="5" y="131"/>
                    <a:pt x="8" y="134"/>
                  </a:cubicBezTo>
                  <a:cubicBezTo>
                    <a:pt x="16" y="134"/>
                    <a:pt x="16" y="132"/>
                    <a:pt x="21" y="113"/>
                  </a:cubicBezTo>
                  <a:cubicBezTo>
                    <a:pt x="33" y="58"/>
                    <a:pt x="47" y="18"/>
                    <a:pt x="74" y="18"/>
                  </a:cubicBezTo>
                  <a:cubicBezTo>
                    <a:pt x="86" y="18"/>
                    <a:pt x="96" y="25"/>
                    <a:pt x="96" y="55"/>
                  </a:cubicBezTo>
                  <a:cubicBezTo>
                    <a:pt x="96" y="72"/>
                    <a:pt x="94" y="81"/>
                    <a:pt x="84" y="122"/>
                  </a:cubicBezTo>
                  <a:cubicBezTo>
                    <a:pt x="70" y="185"/>
                    <a:pt x="57" y="247"/>
                    <a:pt x="43" y="3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43" name="Gruppo 490"/>
          <p:cNvGrpSpPr/>
          <p:nvPr/>
        </p:nvGrpSpPr>
        <p:grpSpPr>
          <a:xfrm>
            <a:off x="510120" y="4619160"/>
            <a:ext cx="1064160" cy="202320"/>
            <a:chOff x="510120" y="4619160"/>
            <a:chExt cx="1064160" cy="202320"/>
          </a:xfrm>
        </p:grpSpPr>
        <p:sp>
          <p:nvSpPr>
            <p:cNvPr id="344" name="Figura a mano libera: forma 491"/>
            <p:cNvSpPr/>
            <p:nvPr/>
          </p:nvSpPr>
          <p:spPr>
            <a:xfrm>
              <a:off x="510840" y="4632840"/>
              <a:ext cx="1050840" cy="174600"/>
            </a:xfrm>
            <a:custGeom>
              <a:avLst/>
              <a:gdLst>
                <a:gd name="textAreaLeft" fmla="*/ 0 w 1050840"/>
                <a:gd name="textAreaRight" fmla="*/ 1051920 w 1050840"/>
                <a:gd name="textAreaTop" fmla="*/ 0 h 174600"/>
                <a:gd name="textAreaBottom" fmla="*/ 175680 h 174600"/>
              </a:gdLst>
              <a:ahLst/>
              <a:cxnLst/>
              <a:rect l="textAreaLeft" t="textAreaTop" r="textAreaRight" b="textAreaBottom"/>
              <a:pathLst>
                <a:path w="2922" h="488">
                  <a:moveTo>
                    <a:pt x="1461" y="488"/>
                  </a:moveTo>
                  <a:cubicBezTo>
                    <a:pt x="974" y="488"/>
                    <a:pt x="487" y="488"/>
                    <a:pt x="0" y="488"/>
                  </a:cubicBezTo>
                  <a:cubicBezTo>
                    <a:pt x="0" y="325"/>
                    <a:pt x="0" y="163"/>
                    <a:pt x="0" y="0"/>
                  </a:cubicBezTo>
                  <a:cubicBezTo>
                    <a:pt x="974" y="0"/>
                    <a:pt x="1948" y="0"/>
                    <a:pt x="2922" y="0"/>
                  </a:cubicBezTo>
                  <a:cubicBezTo>
                    <a:pt x="2922" y="163"/>
                    <a:pt x="2922" y="325"/>
                    <a:pt x="2922" y="488"/>
                  </a:cubicBezTo>
                  <a:cubicBezTo>
                    <a:pt x="2435" y="488"/>
                    <a:pt x="1948" y="488"/>
                    <a:pt x="1461" y="48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Figura a mano libera: forma 492"/>
            <p:cNvSpPr/>
            <p:nvPr/>
          </p:nvSpPr>
          <p:spPr>
            <a:xfrm>
              <a:off x="510120" y="4619160"/>
              <a:ext cx="182520" cy="191520"/>
            </a:xfrm>
            <a:custGeom>
              <a:avLst/>
              <a:gdLst>
                <a:gd name="textAreaLeft" fmla="*/ 0 w 182520"/>
                <a:gd name="textAreaRight" fmla="*/ 183600 w 182520"/>
                <a:gd name="textAreaTop" fmla="*/ 0 h 191520"/>
                <a:gd name="textAreaBottom" fmla="*/ 192600 h 191520"/>
              </a:gdLst>
              <a:ahLst/>
              <a:cxnLst/>
              <a:rect l="textAreaLeft" t="textAreaTop" r="textAreaRight" b="textAreaBottom"/>
              <a:pathLst>
                <a:path w="510" h="535">
                  <a:moveTo>
                    <a:pt x="272" y="13"/>
                  </a:moveTo>
                  <a:cubicBezTo>
                    <a:pt x="268" y="4"/>
                    <a:pt x="266" y="0"/>
                    <a:pt x="254" y="0"/>
                  </a:cubicBezTo>
                  <a:cubicBezTo>
                    <a:pt x="242" y="0"/>
                    <a:pt x="242" y="4"/>
                    <a:pt x="236" y="13"/>
                  </a:cubicBezTo>
                  <a:cubicBezTo>
                    <a:pt x="158" y="182"/>
                    <a:pt x="80" y="351"/>
                    <a:pt x="2" y="520"/>
                  </a:cubicBezTo>
                  <a:cubicBezTo>
                    <a:pt x="0" y="527"/>
                    <a:pt x="1" y="526"/>
                    <a:pt x="0" y="529"/>
                  </a:cubicBezTo>
                  <a:cubicBezTo>
                    <a:pt x="0" y="535"/>
                    <a:pt x="4" y="535"/>
                    <a:pt x="14" y="535"/>
                  </a:cubicBezTo>
                  <a:cubicBezTo>
                    <a:pt x="174" y="535"/>
                    <a:pt x="334" y="535"/>
                    <a:pt x="494" y="535"/>
                  </a:cubicBezTo>
                  <a:cubicBezTo>
                    <a:pt x="506" y="535"/>
                    <a:pt x="510" y="535"/>
                    <a:pt x="510" y="529"/>
                  </a:cubicBezTo>
                  <a:cubicBezTo>
                    <a:pt x="509" y="526"/>
                    <a:pt x="510" y="527"/>
                    <a:pt x="506" y="520"/>
                  </a:cubicBezTo>
                  <a:cubicBezTo>
                    <a:pt x="428" y="351"/>
                    <a:pt x="350" y="182"/>
                    <a:pt x="272" y="13"/>
                  </a:cubicBezTo>
                  <a:moveTo>
                    <a:pt x="232" y="75"/>
                  </a:moveTo>
                  <a:cubicBezTo>
                    <a:pt x="295" y="209"/>
                    <a:pt x="357" y="343"/>
                    <a:pt x="419" y="478"/>
                  </a:cubicBezTo>
                  <a:cubicBezTo>
                    <a:pt x="295" y="478"/>
                    <a:pt x="170" y="478"/>
                    <a:pt x="45" y="478"/>
                  </a:cubicBezTo>
                  <a:cubicBezTo>
                    <a:pt x="108" y="343"/>
                    <a:pt x="170" y="209"/>
                    <a:pt x="232" y="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6" name="Figura a mano libera: forma 493"/>
            <p:cNvSpPr/>
            <p:nvPr/>
          </p:nvSpPr>
          <p:spPr>
            <a:xfrm>
              <a:off x="711360" y="4643640"/>
              <a:ext cx="75600" cy="169920"/>
            </a:xfrm>
            <a:custGeom>
              <a:avLst/>
              <a:gdLst>
                <a:gd name="textAreaLeft" fmla="*/ 0 w 75600"/>
                <a:gd name="textAreaRight" fmla="*/ 76680 w 75600"/>
                <a:gd name="textAreaTop" fmla="*/ 0 h 169920"/>
                <a:gd name="textAreaBottom" fmla="*/ 171000 h 169920"/>
              </a:gdLst>
              <a:ahLst/>
              <a:cxnLst/>
              <a:rect l="textAreaLeft" t="textAreaTop" r="textAreaRight" b="textAreaBottom"/>
              <a:pathLst>
                <a:path w="213" h="475">
                  <a:moveTo>
                    <a:pt x="126" y="168"/>
                  </a:moveTo>
                  <a:cubicBezTo>
                    <a:pt x="148" y="168"/>
                    <a:pt x="169" y="168"/>
                    <a:pt x="191" y="168"/>
                  </a:cubicBezTo>
                  <a:cubicBezTo>
                    <a:pt x="205" y="168"/>
                    <a:pt x="213" y="168"/>
                    <a:pt x="213" y="154"/>
                  </a:cubicBezTo>
                  <a:cubicBezTo>
                    <a:pt x="213" y="145"/>
                    <a:pt x="205" y="145"/>
                    <a:pt x="193" y="145"/>
                  </a:cubicBezTo>
                  <a:cubicBezTo>
                    <a:pt x="173" y="145"/>
                    <a:pt x="152" y="145"/>
                    <a:pt x="132" y="145"/>
                  </a:cubicBezTo>
                  <a:cubicBezTo>
                    <a:pt x="157" y="38"/>
                    <a:pt x="161" y="23"/>
                    <a:pt x="161" y="19"/>
                  </a:cubicBezTo>
                  <a:cubicBezTo>
                    <a:pt x="161" y="6"/>
                    <a:pt x="152" y="0"/>
                    <a:pt x="140" y="0"/>
                  </a:cubicBezTo>
                  <a:cubicBezTo>
                    <a:pt x="138" y="0"/>
                    <a:pt x="118" y="0"/>
                    <a:pt x="112" y="26"/>
                  </a:cubicBezTo>
                  <a:cubicBezTo>
                    <a:pt x="104" y="65"/>
                    <a:pt x="95" y="105"/>
                    <a:pt x="87" y="145"/>
                  </a:cubicBezTo>
                  <a:cubicBezTo>
                    <a:pt x="65" y="145"/>
                    <a:pt x="43" y="145"/>
                    <a:pt x="22" y="145"/>
                  </a:cubicBezTo>
                  <a:cubicBezTo>
                    <a:pt x="8" y="145"/>
                    <a:pt x="0" y="145"/>
                    <a:pt x="0" y="160"/>
                  </a:cubicBezTo>
                  <a:cubicBezTo>
                    <a:pt x="0" y="168"/>
                    <a:pt x="6" y="168"/>
                    <a:pt x="20" y="168"/>
                  </a:cubicBezTo>
                  <a:cubicBezTo>
                    <a:pt x="40" y="168"/>
                    <a:pt x="60" y="168"/>
                    <a:pt x="81" y="168"/>
                  </a:cubicBezTo>
                  <a:cubicBezTo>
                    <a:pt x="30" y="380"/>
                    <a:pt x="28" y="392"/>
                    <a:pt x="28" y="405"/>
                  </a:cubicBezTo>
                  <a:cubicBezTo>
                    <a:pt x="28" y="446"/>
                    <a:pt x="53" y="475"/>
                    <a:pt x="91" y="475"/>
                  </a:cubicBezTo>
                  <a:cubicBezTo>
                    <a:pt x="161" y="475"/>
                    <a:pt x="201" y="367"/>
                    <a:pt x="201" y="360"/>
                  </a:cubicBezTo>
                  <a:cubicBezTo>
                    <a:pt x="201" y="352"/>
                    <a:pt x="195" y="352"/>
                    <a:pt x="193" y="352"/>
                  </a:cubicBezTo>
                  <a:cubicBezTo>
                    <a:pt x="187" y="352"/>
                    <a:pt x="187" y="354"/>
                    <a:pt x="183" y="362"/>
                  </a:cubicBezTo>
                  <a:cubicBezTo>
                    <a:pt x="154" y="441"/>
                    <a:pt x="116" y="458"/>
                    <a:pt x="93" y="458"/>
                  </a:cubicBezTo>
                  <a:cubicBezTo>
                    <a:pt x="79" y="458"/>
                    <a:pt x="71" y="448"/>
                    <a:pt x="71" y="424"/>
                  </a:cubicBezTo>
                  <a:cubicBezTo>
                    <a:pt x="71" y="405"/>
                    <a:pt x="73" y="401"/>
                    <a:pt x="75" y="388"/>
                  </a:cubicBezTo>
                  <a:cubicBezTo>
                    <a:pt x="92" y="315"/>
                    <a:pt x="109" y="242"/>
                    <a:pt x="126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Figura a mano libera: forma 494"/>
            <p:cNvSpPr/>
            <p:nvPr/>
          </p:nvSpPr>
          <p:spPr>
            <a:xfrm>
              <a:off x="885600" y="4666680"/>
              <a:ext cx="150480" cy="154800"/>
            </a:xfrm>
            <a:custGeom>
              <a:avLst/>
              <a:gdLst>
                <a:gd name="textAreaLeft" fmla="*/ 0 w 150480"/>
                <a:gd name="textAreaRight" fmla="*/ 151560 w 150480"/>
                <a:gd name="textAreaTop" fmla="*/ 0 h 154800"/>
                <a:gd name="textAreaBottom" fmla="*/ 155880 h 154800"/>
              </a:gdLst>
              <a:ahLst/>
              <a:cxnLst/>
              <a:rect l="textAreaLeft" t="textAreaTop" r="textAreaRight" b="textAreaBottom"/>
              <a:pathLst>
                <a:path w="421" h="433">
                  <a:moveTo>
                    <a:pt x="408" y="30"/>
                  </a:moveTo>
                  <a:cubicBezTo>
                    <a:pt x="417" y="26"/>
                    <a:pt x="421" y="23"/>
                    <a:pt x="421" y="15"/>
                  </a:cubicBezTo>
                  <a:cubicBezTo>
                    <a:pt x="421" y="6"/>
                    <a:pt x="415" y="0"/>
                    <a:pt x="408" y="0"/>
                  </a:cubicBezTo>
                  <a:cubicBezTo>
                    <a:pt x="406" y="0"/>
                    <a:pt x="404" y="0"/>
                    <a:pt x="396" y="4"/>
                  </a:cubicBezTo>
                  <a:cubicBezTo>
                    <a:pt x="268" y="70"/>
                    <a:pt x="140" y="135"/>
                    <a:pt x="12" y="200"/>
                  </a:cubicBezTo>
                  <a:cubicBezTo>
                    <a:pt x="4" y="203"/>
                    <a:pt x="0" y="206"/>
                    <a:pt x="0" y="215"/>
                  </a:cubicBezTo>
                  <a:cubicBezTo>
                    <a:pt x="0" y="225"/>
                    <a:pt x="4" y="228"/>
                    <a:pt x="12" y="232"/>
                  </a:cubicBezTo>
                  <a:cubicBezTo>
                    <a:pt x="140" y="297"/>
                    <a:pt x="268" y="362"/>
                    <a:pt x="396" y="426"/>
                  </a:cubicBezTo>
                  <a:cubicBezTo>
                    <a:pt x="404" y="433"/>
                    <a:pt x="406" y="433"/>
                    <a:pt x="408" y="433"/>
                  </a:cubicBezTo>
                  <a:cubicBezTo>
                    <a:pt x="415" y="433"/>
                    <a:pt x="421" y="426"/>
                    <a:pt x="421" y="418"/>
                  </a:cubicBezTo>
                  <a:cubicBezTo>
                    <a:pt x="421" y="409"/>
                    <a:pt x="417" y="405"/>
                    <a:pt x="408" y="401"/>
                  </a:cubicBezTo>
                  <a:cubicBezTo>
                    <a:pt x="287" y="339"/>
                    <a:pt x="166" y="277"/>
                    <a:pt x="45" y="215"/>
                  </a:cubicBezTo>
                  <a:cubicBezTo>
                    <a:pt x="166" y="154"/>
                    <a:pt x="287" y="92"/>
                    <a:pt x="408" y="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Figura a mano libera: forma 495"/>
            <p:cNvSpPr/>
            <p:nvPr/>
          </p:nvSpPr>
          <p:spPr>
            <a:xfrm>
              <a:off x="1149480" y="4632840"/>
              <a:ext cx="81000" cy="177840"/>
            </a:xfrm>
            <a:custGeom>
              <a:avLst/>
              <a:gdLst>
                <a:gd name="textAreaLeft" fmla="*/ 0 w 81000"/>
                <a:gd name="textAreaRight" fmla="*/ 82080 w 81000"/>
                <a:gd name="textAreaTop" fmla="*/ 0 h 177840"/>
                <a:gd name="textAreaBottom" fmla="*/ 178920 h 177840"/>
              </a:gdLst>
              <a:ahLst/>
              <a:cxnLst/>
              <a:rect l="textAreaLeft" t="textAreaTop" r="textAreaRight" b="textAreaBottom"/>
              <a:pathLst>
                <a:path w="228" h="497">
                  <a:moveTo>
                    <a:pt x="142" y="19"/>
                  </a:moveTo>
                  <a:cubicBezTo>
                    <a:pt x="142" y="0"/>
                    <a:pt x="142" y="0"/>
                    <a:pt x="126" y="0"/>
                  </a:cubicBezTo>
                  <a:cubicBezTo>
                    <a:pt x="85" y="47"/>
                    <a:pt x="24" y="47"/>
                    <a:pt x="0" y="47"/>
                  </a:cubicBezTo>
                  <a:cubicBezTo>
                    <a:pt x="0" y="55"/>
                    <a:pt x="0" y="63"/>
                    <a:pt x="0" y="70"/>
                  </a:cubicBezTo>
                  <a:cubicBezTo>
                    <a:pt x="14" y="70"/>
                    <a:pt x="55" y="70"/>
                    <a:pt x="91" y="51"/>
                  </a:cubicBezTo>
                  <a:cubicBezTo>
                    <a:pt x="91" y="180"/>
                    <a:pt x="91" y="308"/>
                    <a:pt x="91" y="437"/>
                  </a:cubicBezTo>
                  <a:cubicBezTo>
                    <a:pt x="91" y="465"/>
                    <a:pt x="89" y="473"/>
                    <a:pt x="28" y="473"/>
                  </a:cubicBezTo>
                  <a:cubicBezTo>
                    <a:pt x="20" y="473"/>
                    <a:pt x="13" y="473"/>
                    <a:pt x="6" y="473"/>
                  </a:cubicBezTo>
                  <a:cubicBezTo>
                    <a:pt x="6" y="481"/>
                    <a:pt x="6" y="489"/>
                    <a:pt x="6" y="497"/>
                  </a:cubicBezTo>
                  <a:cubicBezTo>
                    <a:pt x="30" y="495"/>
                    <a:pt x="88" y="495"/>
                    <a:pt x="116" y="495"/>
                  </a:cubicBezTo>
                  <a:cubicBezTo>
                    <a:pt x="145" y="495"/>
                    <a:pt x="205" y="495"/>
                    <a:pt x="228" y="497"/>
                  </a:cubicBezTo>
                  <a:cubicBezTo>
                    <a:pt x="228" y="489"/>
                    <a:pt x="228" y="481"/>
                    <a:pt x="228" y="473"/>
                  </a:cubicBezTo>
                  <a:cubicBezTo>
                    <a:pt x="221" y="473"/>
                    <a:pt x="214" y="473"/>
                    <a:pt x="207" y="473"/>
                  </a:cubicBezTo>
                  <a:cubicBezTo>
                    <a:pt x="146" y="473"/>
                    <a:pt x="142" y="465"/>
                    <a:pt x="142" y="437"/>
                  </a:cubicBezTo>
                  <a:cubicBezTo>
                    <a:pt x="142" y="298"/>
                    <a:pt x="142" y="158"/>
                    <a:pt x="14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Figura a mano libera: forma 496"/>
            <p:cNvSpPr/>
            <p:nvPr/>
          </p:nvSpPr>
          <p:spPr>
            <a:xfrm>
              <a:off x="1259280" y="4692960"/>
              <a:ext cx="203040" cy="120960"/>
            </a:xfrm>
            <a:custGeom>
              <a:avLst/>
              <a:gdLst>
                <a:gd name="textAreaLeft" fmla="*/ 0 w 203040"/>
                <a:gd name="textAreaRight" fmla="*/ 204120 w 203040"/>
                <a:gd name="textAreaTop" fmla="*/ 0 h 120960"/>
                <a:gd name="textAreaBottom" fmla="*/ 122040 h 120960"/>
              </a:gdLst>
              <a:ahLst/>
              <a:cxnLst/>
              <a:rect l="textAreaLeft" t="textAreaTop" r="textAreaRight" b="textAreaBottom"/>
              <a:pathLst>
                <a:path w="567" h="339">
                  <a:moveTo>
                    <a:pt x="41" y="286"/>
                  </a:moveTo>
                  <a:cubicBezTo>
                    <a:pt x="39" y="296"/>
                    <a:pt x="35" y="313"/>
                    <a:pt x="35" y="318"/>
                  </a:cubicBezTo>
                  <a:cubicBezTo>
                    <a:pt x="35" y="333"/>
                    <a:pt x="43" y="339"/>
                    <a:pt x="55" y="339"/>
                  </a:cubicBezTo>
                  <a:cubicBezTo>
                    <a:pt x="63" y="339"/>
                    <a:pt x="75" y="333"/>
                    <a:pt x="81" y="318"/>
                  </a:cubicBezTo>
                  <a:cubicBezTo>
                    <a:pt x="81" y="316"/>
                    <a:pt x="89" y="281"/>
                    <a:pt x="93" y="262"/>
                  </a:cubicBezTo>
                  <a:cubicBezTo>
                    <a:pt x="98" y="240"/>
                    <a:pt x="103" y="217"/>
                    <a:pt x="108" y="194"/>
                  </a:cubicBezTo>
                  <a:cubicBezTo>
                    <a:pt x="112" y="179"/>
                    <a:pt x="116" y="162"/>
                    <a:pt x="120" y="145"/>
                  </a:cubicBezTo>
                  <a:cubicBezTo>
                    <a:pt x="124" y="132"/>
                    <a:pt x="128" y="111"/>
                    <a:pt x="130" y="109"/>
                  </a:cubicBezTo>
                  <a:cubicBezTo>
                    <a:pt x="140" y="85"/>
                    <a:pt x="177" y="17"/>
                    <a:pt x="242" y="17"/>
                  </a:cubicBezTo>
                  <a:cubicBezTo>
                    <a:pt x="274" y="17"/>
                    <a:pt x="280" y="45"/>
                    <a:pt x="280" y="68"/>
                  </a:cubicBezTo>
                  <a:cubicBezTo>
                    <a:pt x="280" y="87"/>
                    <a:pt x="274" y="109"/>
                    <a:pt x="270" y="130"/>
                  </a:cubicBezTo>
                  <a:cubicBezTo>
                    <a:pt x="263" y="159"/>
                    <a:pt x="257" y="188"/>
                    <a:pt x="250" y="217"/>
                  </a:cubicBezTo>
                  <a:cubicBezTo>
                    <a:pt x="245" y="237"/>
                    <a:pt x="241" y="256"/>
                    <a:pt x="236" y="275"/>
                  </a:cubicBezTo>
                  <a:cubicBezTo>
                    <a:pt x="232" y="290"/>
                    <a:pt x="226" y="313"/>
                    <a:pt x="226" y="318"/>
                  </a:cubicBezTo>
                  <a:cubicBezTo>
                    <a:pt x="226" y="333"/>
                    <a:pt x="236" y="339"/>
                    <a:pt x="246" y="339"/>
                  </a:cubicBezTo>
                  <a:cubicBezTo>
                    <a:pt x="268" y="339"/>
                    <a:pt x="272" y="320"/>
                    <a:pt x="278" y="296"/>
                  </a:cubicBezTo>
                  <a:cubicBezTo>
                    <a:pt x="287" y="254"/>
                    <a:pt x="313" y="145"/>
                    <a:pt x="319" y="115"/>
                  </a:cubicBezTo>
                  <a:cubicBezTo>
                    <a:pt x="321" y="107"/>
                    <a:pt x="358" y="17"/>
                    <a:pt x="433" y="17"/>
                  </a:cubicBezTo>
                  <a:cubicBezTo>
                    <a:pt x="463" y="17"/>
                    <a:pt x="471" y="43"/>
                    <a:pt x="471" y="68"/>
                  </a:cubicBezTo>
                  <a:cubicBezTo>
                    <a:pt x="471" y="111"/>
                    <a:pt x="441" y="196"/>
                    <a:pt x="427" y="237"/>
                  </a:cubicBezTo>
                  <a:cubicBezTo>
                    <a:pt x="421" y="254"/>
                    <a:pt x="419" y="262"/>
                    <a:pt x="419" y="277"/>
                  </a:cubicBezTo>
                  <a:cubicBezTo>
                    <a:pt x="419" y="311"/>
                    <a:pt x="443" y="339"/>
                    <a:pt x="476" y="339"/>
                  </a:cubicBezTo>
                  <a:cubicBezTo>
                    <a:pt x="541" y="339"/>
                    <a:pt x="567" y="230"/>
                    <a:pt x="567" y="224"/>
                  </a:cubicBezTo>
                  <a:cubicBezTo>
                    <a:pt x="567" y="215"/>
                    <a:pt x="561" y="215"/>
                    <a:pt x="557" y="215"/>
                  </a:cubicBezTo>
                  <a:cubicBezTo>
                    <a:pt x="551" y="215"/>
                    <a:pt x="551" y="217"/>
                    <a:pt x="547" y="230"/>
                  </a:cubicBezTo>
                  <a:cubicBezTo>
                    <a:pt x="537" y="269"/>
                    <a:pt x="516" y="322"/>
                    <a:pt x="476" y="322"/>
                  </a:cubicBezTo>
                  <a:cubicBezTo>
                    <a:pt x="465" y="322"/>
                    <a:pt x="461" y="313"/>
                    <a:pt x="461" y="296"/>
                  </a:cubicBezTo>
                  <a:cubicBezTo>
                    <a:pt x="461" y="279"/>
                    <a:pt x="467" y="260"/>
                    <a:pt x="472" y="245"/>
                  </a:cubicBezTo>
                  <a:cubicBezTo>
                    <a:pt x="486" y="205"/>
                    <a:pt x="516" y="124"/>
                    <a:pt x="516" y="81"/>
                  </a:cubicBezTo>
                  <a:cubicBezTo>
                    <a:pt x="516" y="32"/>
                    <a:pt x="487" y="0"/>
                    <a:pt x="435" y="0"/>
                  </a:cubicBezTo>
                  <a:cubicBezTo>
                    <a:pt x="383" y="0"/>
                    <a:pt x="348" y="32"/>
                    <a:pt x="323" y="72"/>
                  </a:cubicBezTo>
                  <a:cubicBezTo>
                    <a:pt x="323" y="62"/>
                    <a:pt x="321" y="38"/>
                    <a:pt x="301" y="19"/>
                  </a:cubicBezTo>
                  <a:cubicBezTo>
                    <a:pt x="283" y="4"/>
                    <a:pt x="262" y="0"/>
                    <a:pt x="244" y="0"/>
                  </a:cubicBezTo>
                  <a:cubicBezTo>
                    <a:pt x="181" y="0"/>
                    <a:pt x="148" y="47"/>
                    <a:pt x="136" y="66"/>
                  </a:cubicBezTo>
                  <a:cubicBezTo>
                    <a:pt x="132" y="23"/>
                    <a:pt x="104" y="0"/>
                    <a:pt x="73" y="0"/>
                  </a:cubicBezTo>
                  <a:cubicBezTo>
                    <a:pt x="41" y="0"/>
                    <a:pt x="28" y="30"/>
                    <a:pt x="22" y="43"/>
                  </a:cubicBezTo>
                  <a:cubicBezTo>
                    <a:pt x="10" y="68"/>
                    <a:pt x="0" y="113"/>
                    <a:pt x="0" y="115"/>
                  </a:cubicBezTo>
                  <a:cubicBezTo>
                    <a:pt x="0" y="124"/>
                    <a:pt x="5" y="121"/>
                    <a:pt x="8" y="124"/>
                  </a:cubicBezTo>
                  <a:cubicBezTo>
                    <a:pt x="16" y="124"/>
                    <a:pt x="16" y="122"/>
                    <a:pt x="20" y="104"/>
                  </a:cubicBezTo>
                  <a:cubicBezTo>
                    <a:pt x="31" y="53"/>
                    <a:pt x="45" y="17"/>
                    <a:pt x="71" y="17"/>
                  </a:cubicBezTo>
                  <a:cubicBezTo>
                    <a:pt x="81" y="17"/>
                    <a:pt x="93" y="23"/>
                    <a:pt x="93" y="51"/>
                  </a:cubicBezTo>
                  <a:cubicBezTo>
                    <a:pt x="93" y="66"/>
                    <a:pt x="91" y="75"/>
                    <a:pt x="81" y="113"/>
                  </a:cubicBezTo>
                  <a:cubicBezTo>
                    <a:pt x="68" y="171"/>
                    <a:pt x="54" y="228"/>
                    <a:pt x="41" y="2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Figura a mano libera: forma 497"/>
            <p:cNvSpPr/>
            <p:nvPr/>
          </p:nvSpPr>
          <p:spPr>
            <a:xfrm>
              <a:off x="1483920" y="4692960"/>
              <a:ext cx="90360" cy="120960"/>
            </a:xfrm>
            <a:custGeom>
              <a:avLst/>
              <a:gdLst>
                <a:gd name="textAreaLeft" fmla="*/ 0 w 90360"/>
                <a:gd name="textAreaRight" fmla="*/ 91440 w 90360"/>
                <a:gd name="textAreaTop" fmla="*/ 0 h 120960"/>
                <a:gd name="textAreaBottom" fmla="*/ 122040 h 120960"/>
              </a:gdLst>
              <a:ahLst/>
              <a:cxnLst/>
              <a:rect l="textAreaLeft" t="textAreaTop" r="textAreaRight" b="textAreaBottom"/>
              <a:pathLst>
                <a:path w="254" h="339">
                  <a:moveTo>
                    <a:pt x="234" y="51"/>
                  </a:moveTo>
                  <a:cubicBezTo>
                    <a:pt x="215" y="51"/>
                    <a:pt x="201" y="68"/>
                    <a:pt x="201" y="85"/>
                  </a:cubicBezTo>
                  <a:cubicBezTo>
                    <a:pt x="201" y="96"/>
                    <a:pt x="208" y="107"/>
                    <a:pt x="222" y="107"/>
                  </a:cubicBezTo>
                  <a:cubicBezTo>
                    <a:pt x="237" y="107"/>
                    <a:pt x="254" y="94"/>
                    <a:pt x="254" y="64"/>
                  </a:cubicBezTo>
                  <a:cubicBezTo>
                    <a:pt x="254" y="30"/>
                    <a:pt x="224" y="0"/>
                    <a:pt x="171" y="0"/>
                  </a:cubicBezTo>
                  <a:cubicBezTo>
                    <a:pt x="81" y="0"/>
                    <a:pt x="55" y="77"/>
                    <a:pt x="55" y="109"/>
                  </a:cubicBezTo>
                  <a:cubicBezTo>
                    <a:pt x="55" y="168"/>
                    <a:pt x="106" y="179"/>
                    <a:pt x="126" y="183"/>
                  </a:cubicBezTo>
                  <a:cubicBezTo>
                    <a:pt x="161" y="190"/>
                    <a:pt x="197" y="198"/>
                    <a:pt x="197" y="239"/>
                  </a:cubicBezTo>
                  <a:cubicBezTo>
                    <a:pt x="197" y="260"/>
                    <a:pt x="181" y="322"/>
                    <a:pt x="98" y="322"/>
                  </a:cubicBezTo>
                  <a:cubicBezTo>
                    <a:pt x="89" y="322"/>
                    <a:pt x="35" y="322"/>
                    <a:pt x="20" y="281"/>
                  </a:cubicBezTo>
                  <a:cubicBezTo>
                    <a:pt x="45" y="286"/>
                    <a:pt x="63" y="264"/>
                    <a:pt x="63" y="243"/>
                  </a:cubicBezTo>
                  <a:cubicBezTo>
                    <a:pt x="63" y="226"/>
                    <a:pt x="53" y="217"/>
                    <a:pt x="37" y="217"/>
                  </a:cubicBezTo>
                  <a:cubicBezTo>
                    <a:pt x="20" y="217"/>
                    <a:pt x="0" y="232"/>
                    <a:pt x="0" y="267"/>
                  </a:cubicBezTo>
                  <a:cubicBezTo>
                    <a:pt x="0" y="309"/>
                    <a:pt x="39" y="339"/>
                    <a:pt x="98" y="339"/>
                  </a:cubicBezTo>
                  <a:cubicBezTo>
                    <a:pt x="211" y="339"/>
                    <a:pt x="236" y="247"/>
                    <a:pt x="236" y="215"/>
                  </a:cubicBezTo>
                  <a:cubicBezTo>
                    <a:pt x="236" y="188"/>
                    <a:pt x="224" y="168"/>
                    <a:pt x="215" y="160"/>
                  </a:cubicBezTo>
                  <a:cubicBezTo>
                    <a:pt x="197" y="139"/>
                    <a:pt x="177" y="134"/>
                    <a:pt x="146" y="128"/>
                  </a:cubicBezTo>
                  <a:cubicBezTo>
                    <a:pt x="122" y="124"/>
                    <a:pt x="94" y="117"/>
                    <a:pt x="94" y="83"/>
                  </a:cubicBezTo>
                  <a:cubicBezTo>
                    <a:pt x="94" y="62"/>
                    <a:pt x="110" y="17"/>
                    <a:pt x="171" y="17"/>
                  </a:cubicBezTo>
                  <a:cubicBezTo>
                    <a:pt x="189" y="17"/>
                    <a:pt x="222" y="21"/>
                    <a:pt x="234" y="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51" name="Gruppo 498"/>
          <p:cNvGrpSpPr/>
          <p:nvPr/>
        </p:nvGrpSpPr>
        <p:grpSpPr>
          <a:xfrm>
            <a:off x="5868360" y="2417040"/>
            <a:ext cx="2967120" cy="254520"/>
            <a:chOff x="5868360" y="2417040"/>
            <a:chExt cx="2967120" cy="254520"/>
          </a:xfrm>
        </p:grpSpPr>
        <p:sp>
          <p:nvSpPr>
            <p:cNvPr id="352" name="Figura a mano libera: forma 499"/>
            <p:cNvSpPr/>
            <p:nvPr/>
          </p:nvSpPr>
          <p:spPr>
            <a:xfrm>
              <a:off x="5868360" y="2432520"/>
              <a:ext cx="2954160" cy="223200"/>
            </a:xfrm>
            <a:custGeom>
              <a:avLst/>
              <a:gdLst>
                <a:gd name="textAreaLeft" fmla="*/ 0 w 2954160"/>
                <a:gd name="textAreaRight" fmla="*/ 2955240 w 2954160"/>
                <a:gd name="textAreaTop" fmla="*/ 0 h 223200"/>
                <a:gd name="textAreaBottom" fmla="*/ 224280 h 223200"/>
              </a:gdLst>
              <a:ahLst/>
              <a:cxnLst/>
              <a:rect l="textAreaLeft" t="textAreaTop" r="textAreaRight" b="textAreaBottom"/>
              <a:pathLst>
                <a:path w="8209" h="623">
                  <a:moveTo>
                    <a:pt x="0" y="0"/>
                  </a:moveTo>
                  <a:cubicBezTo>
                    <a:pt x="2736" y="0"/>
                    <a:pt x="5473" y="0"/>
                    <a:pt x="8209" y="0"/>
                  </a:cubicBezTo>
                  <a:cubicBezTo>
                    <a:pt x="8209" y="208"/>
                    <a:pt x="8209" y="415"/>
                    <a:pt x="8209" y="623"/>
                  </a:cubicBezTo>
                  <a:cubicBezTo>
                    <a:pt x="5473" y="623"/>
                    <a:pt x="2736" y="623"/>
                    <a:pt x="0" y="623"/>
                  </a:cubicBezTo>
                  <a:cubicBezTo>
                    <a:pt x="0" y="415"/>
                    <a:pt x="0" y="2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Figura a mano libera: forma 500"/>
            <p:cNvSpPr/>
            <p:nvPr/>
          </p:nvSpPr>
          <p:spPr>
            <a:xfrm>
              <a:off x="5877720" y="2422080"/>
              <a:ext cx="82800" cy="201600"/>
            </a:xfrm>
            <a:custGeom>
              <a:avLst/>
              <a:gdLst>
                <a:gd name="textAreaLeft" fmla="*/ 0 w 82800"/>
                <a:gd name="textAreaRight" fmla="*/ 83880 w 82800"/>
                <a:gd name="textAreaTop" fmla="*/ 0 h 201600"/>
                <a:gd name="textAreaBottom" fmla="*/ 202680 h 201600"/>
              </a:gdLst>
              <a:ahLst/>
              <a:cxnLst/>
              <a:rect l="textAreaLeft" t="textAreaTop" r="textAreaRight" b="textAreaBottom"/>
              <a:pathLst>
                <a:path w="233" h="563">
                  <a:moveTo>
                    <a:pt x="145" y="22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4" y="53"/>
                    <a:pt x="24" y="53"/>
                    <a:pt x="0" y="53"/>
                  </a:cubicBezTo>
                  <a:cubicBezTo>
                    <a:pt x="0" y="62"/>
                    <a:pt x="0" y="71"/>
                    <a:pt x="0" y="80"/>
                  </a:cubicBezTo>
                  <a:cubicBezTo>
                    <a:pt x="14" y="80"/>
                    <a:pt x="56" y="80"/>
                    <a:pt x="92" y="58"/>
                  </a:cubicBezTo>
                  <a:cubicBezTo>
                    <a:pt x="92" y="204"/>
                    <a:pt x="92" y="349"/>
                    <a:pt x="92" y="495"/>
                  </a:cubicBezTo>
                  <a:cubicBezTo>
                    <a:pt x="92" y="526"/>
                    <a:pt x="90" y="536"/>
                    <a:pt x="28" y="536"/>
                  </a:cubicBezTo>
                  <a:cubicBezTo>
                    <a:pt x="20" y="536"/>
                    <a:pt x="12" y="536"/>
                    <a:pt x="4" y="536"/>
                  </a:cubicBezTo>
                  <a:cubicBezTo>
                    <a:pt x="4" y="545"/>
                    <a:pt x="4" y="554"/>
                    <a:pt x="4" y="563"/>
                  </a:cubicBezTo>
                  <a:cubicBezTo>
                    <a:pt x="30" y="560"/>
                    <a:pt x="90" y="560"/>
                    <a:pt x="119" y="560"/>
                  </a:cubicBezTo>
                  <a:cubicBezTo>
                    <a:pt x="147" y="560"/>
                    <a:pt x="209" y="560"/>
                    <a:pt x="233" y="563"/>
                  </a:cubicBezTo>
                  <a:cubicBezTo>
                    <a:pt x="233" y="554"/>
                    <a:pt x="233" y="545"/>
                    <a:pt x="233" y="536"/>
                  </a:cubicBezTo>
                  <a:cubicBezTo>
                    <a:pt x="226" y="536"/>
                    <a:pt x="218" y="536"/>
                    <a:pt x="211" y="536"/>
                  </a:cubicBezTo>
                  <a:cubicBezTo>
                    <a:pt x="147" y="536"/>
                    <a:pt x="145" y="526"/>
                    <a:pt x="145" y="495"/>
                  </a:cubicBezTo>
                  <a:cubicBezTo>
                    <a:pt x="145" y="337"/>
                    <a:pt x="145" y="180"/>
                    <a:pt x="145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Figura a mano libera: forma 501"/>
            <p:cNvSpPr/>
            <p:nvPr/>
          </p:nvSpPr>
          <p:spPr>
            <a:xfrm>
              <a:off x="6004440" y="2592720"/>
              <a:ext cx="25560" cy="3096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30960"/>
                <a:gd name="textAreaBottom" fmla="*/ 32040 h 30960"/>
              </a:gdLst>
              <a:ahLst/>
              <a:cxnLst/>
              <a:rect l="textAreaLeft" t="textAreaTop" r="textAreaRight" b="textAreaBottom"/>
              <a:pathLst>
                <a:path w="74" h="89">
                  <a:moveTo>
                    <a:pt x="74" y="46"/>
                  </a:moveTo>
                  <a:cubicBezTo>
                    <a:pt x="74" y="19"/>
                    <a:pt x="59" y="0"/>
                    <a:pt x="38" y="0"/>
                  </a:cubicBezTo>
                  <a:cubicBezTo>
                    <a:pt x="17" y="0"/>
                    <a:pt x="0" y="21"/>
                    <a:pt x="0" y="46"/>
                  </a:cubicBezTo>
                  <a:cubicBezTo>
                    <a:pt x="0" y="71"/>
                    <a:pt x="17" y="89"/>
                    <a:pt x="38" y="89"/>
                  </a:cubicBezTo>
                  <a:cubicBezTo>
                    <a:pt x="59" y="89"/>
                    <a:pt x="74" y="70"/>
                    <a:pt x="74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2960" rIns="90000" bIns="-1296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Figura a mano libera: forma 502"/>
            <p:cNvSpPr/>
            <p:nvPr/>
          </p:nvSpPr>
          <p:spPr>
            <a:xfrm>
              <a:off x="6063840" y="2422080"/>
              <a:ext cx="104400" cy="20844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208440"/>
                <a:gd name="textAreaBottom" fmla="*/ 209520 h 208440"/>
              </a:gdLst>
              <a:ahLst/>
              <a:cxnLst/>
              <a:rect l="textAreaLeft" t="textAreaTop" r="textAreaRight" b="textAreaBottom"/>
              <a:pathLst>
                <a:path w="293" h="582">
                  <a:moveTo>
                    <a:pt x="229" y="295"/>
                  </a:moveTo>
                  <a:cubicBezTo>
                    <a:pt x="229" y="303"/>
                    <a:pt x="229" y="312"/>
                    <a:pt x="229" y="321"/>
                  </a:cubicBezTo>
                  <a:cubicBezTo>
                    <a:pt x="229" y="519"/>
                    <a:pt x="157" y="558"/>
                    <a:pt x="115" y="558"/>
                  </a:cubicBezTo>
                  <a:cubicBezTo>
                    <a:pt x="102" y="558"/>
                    <a:pt x="64" y="555"/>
                    <a:pt x="46" y="526"/>
                  </a:cubicBezTo>
                  <a:cubicBezTo>
                    <a:pt x="76" y="526"/>
                    <a:pt x="82" y="502"/>
                    <a:pt x="82" y="488"/>
                  </a:cubicBezTo>
                  <a:cubicBezTo>
                    <a:pt x="82" y="461"/>
                    <a:pt x="66" y="449"/>
                    <a:pt x="50" y="449"/>
                  </a:cubicBezTo>
                  <a:cubicBezTo>
                    <a:pt x="38" y="449"/>
                    <a:pt x="18" y="456"/>
                    <a:pt x="18" y="490"/>
                  </a:cubicBezTo>
                  <a:cubicBezTo>
                    <a:pt x="18" y="546"/>
                    <a:pt x="56" y="582"/>
                    <a:pt x="117" y="582"/>
                  </a:cubicBezTo>
                  <a:cubicBezTo>
                    <a:pt x="207" y="582"/>
                    <a:pt x="293" y="466"/>
                    <a:pt x="293" y="285"/>
                  </a:cubicBezTo>
                  <a:cubicBezTo>
                    <a:pt x="293" y="58"/>
                    <a:pt x="211" y="0"/>
                    <a:pt x="149" y="0"/>
                  </a:cubicBezTo>
                  <a:cubicBezTo>
                    <a:pt x="111" y="0"/>
                    <a:pt x="76" y="14"/>
                    <a:pt x="46" y="53"/>
                  </a:cubicBezTo>
                  <a:cubicBezTo>
                    <a:pt x="16" y="92"/>
                    <a:pt x="0" y="126"/>
                    <a:pt x="0" y="191"/>
                  </a:cubicBezTo>
                  <a:cubicBezTo>
                    <a:pt x="0" y="295"/>
                    <a:pt x="62" y="379"/>
                    <a:pt x="141" y="379"/>
                  </a:cubicBezTo>
                  <a:cubicBezTo>
                    <a:pt x="185" y="379"/>
                    <a:pt x="213" y="343"/>
                    <a:pt x="229" y="295"/>
                  </a:cubicBezTo>
                  <a:moveTo>
                    <a:pt x="143" y="360"/>
                  </a:moveTo>
                  <a:cubicBezTo>
                    <a:pt x="131" y="360"/>
                    <a:pt x="98" y="360"/>
                    <a:pt x="76" y="307"/>
                  </a:cubicBezTo>
                  <a:cubicBezTo>
                    <a:pt x="64" y="275"/>
                    <a:pt x="64" y="232"/>
                    <a:pt x="64" y="191"/>
                  </a:cubicBezTo>
                  <a:cubicBezTo>
                    <a:pt x="64" y="145"/>
                    <a:pt x="64" y="106"/>
                    <a:pt x="78" y="75"/>
                  </a:cubicBezTo>
                  <a:cubicBezTo>
                    <a:pt x="98" y="31"/>
                    <a:pt x="125" y="22"/>
                    <a:pt x="149" y="22"/>
                  </a:cubicBezTo>
                  <a:cubicBezTo>
                    <a:pt x="181" y="22"/>
                    <a:pt x="205" y="51"/>
                    <a:pt x="217" y="87"/>
                  </a:cubicBezTo>
                  <a:cubicBezTo>
                    <a:pt x="225" y="116"/>
                    <a:pt x="229" y="169"/>
                    <a:pt x="229" y="208"/>
                  </a:cubicBezTo>
                  <a:cubicBezTo>
                    <a:pt x="229" y="278"/>
                    <a:pt x="205" y="360"/>
                    <a:pt x="143" y="3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Figura a mano libera: forma 503"/>
            <p:cNvSpPr/>
            <p:nvPr/>
          </p:nvSpPr>
          <p:spPr>
            <a:xfrm>
              <a:off x="6190920" y="2417040"/>
              <a:ext cx="253440" cy="206640"/>
            </a:xfrm>
            <a:custGeom>
              <a:avLst/>
              <a:gdLst>
                <a:gd name="textAreaLeft" fmla="*/ 0 w 253440"/>
                <a:gd name="textAreaRight" fmla="*/ 254520 w 253440"/>
                <a:gd name="textAreaTop" fmla="*/ 0 h 206640"/>
                <a:gd name="textAreaBottom" fmla="*/ 207720 h 206640"/>
              </a:gdLst>
              <a:ahLst/>
              <a:cxnLst/>
              <a:rect l="textAreaLeft" t="textAreaTop" r="textAreaRight" b="textAreaBottom"/>
              <a:pathLst>
                <a:path w="707" h="577">
                  <a:moveTo>
                    <a:pt x="623" y="65"/>
                  </a:moveTo>
                  <a:cubicBezTo>
                    <a:pt x="631" y="34"/>
                    <a:pt x="631" y="27"/>
                    <a:pt x="685" y="27"/>
                  </a:cubicBezTo>
                  <a:cubicBezTo>
                    <a:pt x="701" y="27"/>
                    <a:pt x="707" y="27"/>
                    <a:pt x="707" y="10"/>
                  </a:cubicBezTo>
                  <a:cubicBezTo>
                    <a:pt x="707" y="0"/>
                    <a:pt x="699" y="0"/>
                    <a:pt x="687" y="0"/>
                  </a:cubicBezTo>
                  <a:cubicBezTo>
                    <a:pt x="656" y="0"/>
                    <a:pt x="626" y="0"/>
                    <a:pt x="595" y="0"/>
                  </a:cubicBezTo>
                  <a:cubicBezTo>
                    <a:pt x="577" y="0"/>
                    <a:pt x="577" y="0"/>
                    <a:pt x="567" y="17"/>
                  </a:cubicBezTo>
                  <a:cubicBezTo>
                    <a:pt x="481" y="177"/>
                    <a:pt x="395" y="337"/>
                    <a:pt x="309" y="497"/>
                  </a:cubicBezTo>
                  <a:cubicBezTo>
                    <a:pt x="291" y="338"/>
                    <a:pt x="273" y="179"/>
                    <a:pt x="255" y="19"/>
                  </a:cubicBezTo>
                  <a:cubicBezTo>
                    <a:pt x="253" y="0"/>
                    <a:pt x="251" y="0"/>
                    <a:pt x="233" y="0"/>
                  </a:cubicBezTo>
                  <a:cubicBezTo>
                    <a:pt x="201" y="0"/>
                    <a:pt x="169" y="0"/>
                    <a:pt x="137" y="0"/>
                  </a:cubicBezTo>
                  <a:cubicBezTo>
                    <a:pt x="123" y="0"/>
                    <a:pt x="115" y="0"/>
                    <a:pt x="115" y="17"/>
                  </a:cubicBezTo>
                  <a:cubicBezTo>
                    <a:pt x="115" y="27"/>
                    <a:pt x="121" y="27"/>
                    <a:pt x="135" y="27"/>
                  </a:cubicBezTo>
                  <a:cubicBezTo>
                    <a:pt x="145" y="27"/>
                    <a:pt x="157" y="27"/>
                    <a:pt x="165" y="29"/>
                  </a:cubicBezTo>
                  <a:cubicBezTo>
                    <a:pt x="177" y="29"/>
                    <a:pt x="181" y="31"/>
                    <a:pt x="181" y="41"/>
                  </a:cubicBezTo>
                  <a:cubicBezTo>
                    <a:pt x="181" y="46"/>
                    <a:pt x="181" y="48"/>
                    <a:pt x="179" y="58"/>
                  </a:cubicBezTo>
                  <a:cubicBezTo>
                    <a:pt x="149" y="201"/>
                    <a:pt x="119" y="345"/>
                    <a:pt x="88" y="488"/>
                  </a:cubicBezTo>
                  <a:cubicBezTo>
                    <a:pt x="82" y="522"/>
                    <a:pt x="70" y="548"/>
                    <a:pt x="12" y="551"/>
                  </a:cubicBezTo>
                  <a:cubicBezTo>
                    <a:pt x="8" y="551"/>
                    <a:pt x="0" y="553"/>
                    <a:pt x="0" y="568"/>
                  </a:cubicBezTo>
                  <a:cubicBezTo>
                    <a:pt x="0" y="575"/>
                    <a:pt x="4" y="577"/>
                    <a:pt x="10" y="577"/>
                  </a:cubicBezTo>
                  <a:cubicBezTo>
                    <a:pt x="32" y="577"/>
                    <a:pt x="56" y="575"/>
                    <a:pt x="80" y="575"/>
                  </a:cubicBezTo>
                  <a:cubicBezTo>
                    <a:pt x="104" y="575"/>
                    <a:pt x="129" y="577"/>
                    <a:pt x="153" y="577"/>
                  </a:cubicBezTo>
                  <a:cubicBezTo>
                    <a:pt x="157" y="577"/>
                    <a:pt x="165" y="577"/>
                    <a:pt x="165" y="560"/>
                  </a:cubicBezTo>
                  <a:cubicBezTo>
                    <a:pt x="165" y="551"/>
                    <a:pt x="157" y="551"/>
                    <a:pt x="153" y="551"/>
                  </a:cubicBezTo>
                  <a:cubicBezTo>
                    <a:pt x="113" y="551"/>
                    <a:pt x="104" y="534"/>
                    <a:pt x="104" y="514"/>
                  </a:cubicBezTo>
                  <a:cubicBezTo>
                    <a:pt x="104" y="507"/>
                    <a:pt x="104" y="505"/>
                    <a:pt x="109" y="495"/>
                  </a:cubicBezTo>
                  <a:cubicBezTo>
                    <a:pt x="140" y="341"/>
                    <a:pt x="171" y="188"/>
                    <a:pt x="203" y="34"/>
                  </a:cubicBezTo>
                  <a:cubicBezTo>
                    <a:pt x="204" y="34"/>
                    <a:pt x="204" y="34"/>
                    <a:pt x="205" y="34"/>
                  </a:cubicBezTo>
                  <a:cubicBezTo>
                    <a:pt x="225" y="208"/>
                    <a:pt x="245" y="383"/>
                    <a:pt x="265" y="558"/>
                  </a:cubicBezTo>
                  <a:cubicBezTo>
                    <a:pt x="267" y="568"/>
                    <a:pt x="267" y="577"/>
                    <a:pt x="275" y="577"/>
                  </a:cubicBezTo>
                  <a:cubicBezTo>
                    <a:pt x="283" y="577"/>
                    <a:pt x="287" y="568"/>
                    <a:pt x="291" y="563"/>
                  </a:cubicBezTo>
                  <a:cubicBezTo>
                    <a:pt x="386" y="384"/>
                    <a:pt x="482" y="205"/>
                    <a:pt x="577" y="27"/>
                  </a:cubicBezTo>
                  <a:cubicBezTo>
                    <a:pt x="543" y="188"/>
                    <a:pt x="510" y="350"/>
                    <a:pt x="476" y="512"/>
                  </a:cubicBezTo>
                  <a:cubicBezTo>
                    <a:pt x="468" y="543"/>
                    <a:pt x="468" y="551"/>
                    <a:pt x="412" y="551"/>
                  </a:cubicBezTo>
                  <a:cubicBezTo>
                    <a:pt x="400" y="551"/>
                    <a:pt x="392" y="551"/>
                    <a:pt x="392" y="568"/>
                  </a:cubicBezTo>
                  <a:cubicBezTo>
                    <a:pt x="392" y="577"/>
                    <a:pt x="400" y="577"/>
                    <a:pt x="402" y="577"/>
                  </a:cubicBezTo>
                  <a:cubicBezTo>
                    <a:pt x="422" y="577"/>
                    <a:pt x="470" y="575"/>
                    <a:pt x="490" y="575"/>
                  </a:cubicBezTo>
                  <a:cubicBezTo>
                    <a:pt x="518" y="575"/>
                    <a:pt x="551" y="577"/>
                    <a:pt x="579" y="577"/>
                  </a:cubicBezTo>
                  <a:cubicBezTo>
                    <a:pt x="583" y="577"/>
                    <a:pt x="593" y="577"/>
                    <a:pt x="593" y="560"/>
                  </a:cubicBezTo>
                  <a:cubicBezTo>
                    <a:pt x="593" y="551"/>
                    <a:pt x="585" y="551"/>
                    <a:pt x="573" y="551"/>
                  </a:cubicBezTo>
                  <a:cubicBezTo>
                    <a:pt x="547" y="551"/>
                    <a:pt x="526" y="551"/>
                    <a:pt x="526" y="536"/>
                  </a:cubicBezTo>
                  <a:cubicBezTo>
                    <a:pt x="526" y="534"/>
                    <a:pt x="526" y="531"/>
                    <a:pt x="531" y="517"/>
                  </a:cubicBezTo>
                  <a:cubicBezTo>
                    <a:pt x="561" y="366"/>
                    <a:pt x="592" y="216"/>
                    <a:pt x="623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7" name="Figura a mano libera: forma 504"/>
            <p:cNvSpPr/>
            <p:nvPr/>
          </p:nvSpPr>
          <p:spPr>
            <a:xfrm>
              <a:off x="6465960" y="2490120"/>
              <a:ext cx="96480" cy="137160"/>
            </a:xfrm>
            <a:custGeom>
              <a:avLst/>
              <a:gdLst>
                <a:gd name="textAreaLeft" fmla="*/ 0 w 96480"/>
                <a:gd name="textAreaRight" fmla="*/ 97560 w 96480"/>
                <a:gd name="textAreaTop" fmla="*/ 0 h 137160"/>
                <a:gd name="textAreaBottom" fmla="*/ 138240 h 137160"/>
              </a:gdLst>
              <a:ahLst/>
              <a:cxnLst/>
              <a:rect l="textAreaLeft" t="textAreaTop" r="textAreaRight" b="textAreaBottom"/>
              <a:pathLst>
                <a:path w="271" h="384">
                  <a:moveTo>
                    <a:pt x="100" y="179"/>
                  </a:moveTo>
                  <a:cubicBezTo>
                    <a:pt x="121" y="179"/>
                    <a:pt x="173" y="179"/>
                    <a:pt x="209" y="159"/>
                  </a:cubicBezTo>
                  <a:cubicBezTo>
                    <a:pt x="257" y="135"/>
                    <a:pt x="261" y="85"/>
                    <a:pt x="261" y="72"/>
                  </a:cubicBezTo>
                  <a:cubicBezTo>
                    <a:pt x="261" y="36"/>
                    <a:pt x="235" y="0"/>
                    <a:pt x="185" y="0"/>
                  </a:cubicBezTo>
                  <a:cubicBezTo>
                    <a:pt x="107" y="0"/>
                    <a:pt x="0" y="82"/>
                    <a:pt x="0" y="232"/>
                  </a:cubicBezTo>
                  <a:cubicBezTo>
                    <a:pt x="0" y="316"/>
                    <a:pt x="42" y="384"/>
                    <a:pt x="113" y="384"/>
                  </a:cubicBezTo>
                  <a:cubicBezTo>
                    <a:pt x="213" y="384"/>
                    <a:pt x="271" y="295"/>
                    <a:pt x="271" y="285"/>
                  </a:cubicBezTo>
                  <a:cubicBezTo>
                    <a:pt x="271" y="280"/>
                    <a:pt x="267" y="273"/>
                    <a:pt x="263" y="273"/>
                  </a:cubicBezTo>
                  <a:cubicBezTo>
                    <a:pt x="259" y="273"/>
                    <a:pt x="259" y="275"/>
                    <a:pt x="255" y="283"/>
                  </a:cubicBezTo>
                  <a:cubicBezTo>
                    <a:pt x="199" y="365"/>
                    <a:pt x="121" y="365"/>
                    <a:pt x="113" y="365"/>
                  </a:cubicBezTo>
                  <a:cubicBezTo>
                    <a:pt x="58" y="365"/>
                    <a:pt x="52" y="295"/>
                    <a:pt x="52" y="268"/>
                  </a:cubicBezTo>
                  <a:cubicBezTo>
                    <a:pt x="52" y="256"/>
                    <a:pt x="52" y="232"/>
                    <a:pt x="62" y="179"/>
                  </a:cubicBezTo>
                  <a:cubicBezTo>
                    <a:pt x="75" y="179"/>
                    <a:pt x="88" y="179"/>
                    <a:pt x="100" y="179"/>
                  </a:cubicBezTo>
                  <a:moveTo>
                    <a:pt x="66" y="162"/>
                  </a:moveTo>
                  <a:cubicBezTo>
                    <a:pt x="94" y="31"/>
                    <a:pt x="167" y="19"/>
                    <a:pt x="185" y="19"/>
                  </a:cubicBezTo>
                  <a:cubicBezTo>
                    <a:pt x="219" y="19"/>
                    <a:pt x="237" y="43"/>
                    <a:pt x="237" y="72"/>
                  </a:cubicBezTo>
                  <a:cubicBezTo>
                    <a:pt x="237" y="162"/>
                    <a:pt x="125" y="162"/>
                    <a:pt x="96" y="162"/>
                  </a:cubicBezTo>
                  <a:cubicBezTo>
                    <a:pt x="86" y="162"/>
                    <a:pt x="76" y="162"/>
                    <a:pt x="66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8" name="Figura a mano libera: forma 505"/>
            <p:cNvSpPr/>
            <p:nvPr/>
          </p:nvSpPr>
          <p:spPr>
            <a:xfrm>
              <a:off x="6587280" y="2417040"/>
              <a:ext cx="179640" cy="213840"/>
            </a:xfrm>
            <a:custGeom>
              <a:avLst/>
              <a:gdLst>
                <a:gd name="textAreaLeft" fmla="*/ 0 w 179640"/>
                <a:gd name="textAreaRight" fmla="*/ 180720 w 179640"/>
                <a:gd name="textAreaTop" fmla="*/ 0 h 213840"/>
                <a:gd name="textAreaBottom" fmla="*/ 214920 h 213840"/>
              </a:gdLst>
              <a:ahLst/>
              <a:cxnLst/>
              <a:rect l="textAreaLeft" t="textAreaTop" r="textAreaRight" b="textAreaBottom"/>
              <a:pathLst>
                <a:path w="502" h="597">
                  <a:moveTo>
                    <a:pt x="404" y="97"/>
                  </a:moveTo>
                  <a:cubicBezTo>
                    <a:pt x="438" y="31"/>
                    <a:pt x="468" y="29"/>
                    <a:pt x="494" y="27"/>
                  </a:cubicBezTo>
                  <a:cubicBezTo>
                    <a:pt x="502" y="27"/>
                    <a:pt x="502" y="12"/>
                    <a:pt x="502" y="10"/>
                  </a:cubicBezTo>
                  <a:cubicBezTo>
                    <a:pt x="502" y="2"/>
                    <a:pt x="498" y="0"/>
                    <a:pt x="494" y="0"/>
                  </a:cubicBezTo>
                  <a:cubicBezTo>
                    <a:pt x="474" y="0"/>
                    <a:pt x="454" y="2"/>
                    <a:pt x="436" y="2"/>
                  </a:cubicBezTo>
                  <a:cubicBezTo>
                    <a:pt x="412" y="2"/>
                    <a:pt x="388" y="0"/>
                    <a:pt x="366" y="0"/>
                  </a:cubicBezTo>
                  <a:cubicBezTo>
                    <a:pt x="362" y="0"/>
                    <a:pt x="352" y="0"/>
                    <a:pt x="352" y="17"/>
                  </a:cubicBezTo>
                  <a:cubicBezTo>
                    <a:pt x="352" y="27"/>
                    <a:pt x="358" y="27"/>
                    <a:pt x="364" y="27"/>
                  </a:cubicBezTo>
                  <a:cubicBezTo>
                    <a:pt x="382" y="29"/>
                    <a:pt x="396" y="36"/>
                    <a:pt x="396" y="53"/>
                  </a:cubicBezTo>
                  <a:cubicBezTo>
                    <a:pt x="396" y="68"/>
                    <a:pt x="386" y="85"/>
                    <a:pt x="386" y="87"/>
                  </a:cubicBezTo>
                  <a:cubicBezTo>
                    <a:pt x="313" y="225"/>
                    <a:pt x="241" y="362"/>
                    <a:pt x="169" y="500"/>
                  </a:cubicBezTo>
                  <a:cubicBezTo>
                    <a:pt x="153" y="350"/>
                    <a:pt x="137" y="200"/>
                    <a:pt x="121" y="51"/>
                  </a:cubicBezTo>
                  <a:cubicBezTo>
                    <a:pt x="121" y="36"/>
                    <a:pt x="137" y="27"/>
                    <a:pt x="169" y="27"/>
                  </a:cubicBezTo>
                  <a:cubicBezTo>
                    <a:pt x="179" y="27"/>
                    <a:pt x="187" y="27"/>
                    <a:pt x="187" y="10"/>
                  </a:cubicBezTo>
                  <a:cubicBezTo>
                    <a:pt x="187" y="2"/>
                    <a:pt x="181" y="0"/>
                    <a:pt x="177" y="0"/>
                  </a:cubicBezTo>
                  <a:cubicBezTo>
                    <a:pt x="149" y="0"/>
                    <a:pt x="119" y="2"/>
                    <a:pt x="90" y="2"/>
                  </a:cubicBezTo>
                  <a:cubicBezTo>
                    <a:pt x="76" y="2"/>
                    <a:pt x="63" y="2"/>
                    <a:pt x="50" y="2"/>
                  </a:cubicBezTo>
                  <a:cubicBezTo>
                    <a:pt x="37" y="2"/>
                    <a:pt x="24" y="0"/>
                    <a:pt x="12" y="0"/>
                  </a:cubicBezTo>
                  <a:cubicBezTo>
                    <a:pt x="8" y="0"/>
                    <a:pt x="0" y="0"/>
                    <a:pt x="0" y="17"/>
                  </a:cubicBezTo>
                  <a:cubicBezTo>
                    <a:pt x="0" y="27"/>
                    <a:pt x="6" y="27"/>
                    <a:pt x="16" y="27"/>
                  </a:cubicBezTo>
                  <a:cubicBezTo>
                    <a:pt x="56" y="27"/>
                    <a:pt x="56" y="34"/>
                    <a:pt x="58" y="56"/>
                  </a:cubicBezTo>
                  <a:cubicBezTo>
                    <a:pt x="77" y="229"/>
                    <a:pt x="96" y="403"/>
                    <a:pt x="115" y="577"/>
                  </a:cubicBezTo>
                  <a:cubicBezTo>
                    <a:pt x="117" y="594"/>
                    <a:pt x="121" y="597"/>
                    <a:pt x="129" y="597"/>
                  </a:cubicBezTo>
                  <a:cubicBezTo>
                    <a:pt x="141" y="597"/>
                    <a:pt x="143" y="592"/>
                    <a:pt x="149" y="580"/>
                  </a:cubicBezTo>
                  <a:cubicBezTo>
                    <a:pt x="234" y="419"/>
                    <a:pt x="319" y="258"/>
                    <a:pt x="404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Figura a mano libera: forma 506"/>
            <p:cNvSpPr/>
            <p:nvPr/>
          </p:nvSpPr>
          <p:spPr>
            <a:xfrm>
              <a:off x="6869520" y="2460600"/>
              <a:ext cx="153720" cy="175320"/>
            </a:xfrm>
            <a:custGeom>
              <a:avLst/>
              <a:gdLst>
                <a:gd name="textAreaLeft" fmla="*/ 0 w 153720"/>
                <a:gd name="textAreaRight" fmla="*/ 154800 w 153720"/>
                <a:gd name="textAreaTop" fmla="*/ 0 h 175320"/>
                <a:gd name="textAreaBottom" fmla="*/ 176400 h 175320"/>
              </a:gdLst>
              <a:ahLst/>
              <a:cxnLst/>
              <a:rect l="textAreaLeft" t="textAreaTop" r="textAreaRight" b="textAreaBottom"/>
              <a:pathLst>
                <a:path w="430" h="490">
                  <a:moveTo>
                    <a:pt x="418" y="36"/>
                  </a:moveTo>
                  <a:cubicBezTo>
                    <a:pt x="426" y="31"/>
                    <a:pt x="430" y="27"/>
                    <a:pt x="430" y="17"/>
                  </a:cubicBezTo>
                  <a:cubicBezTo>
                    <a:pt x="430" y="7"/>
                    <a:pt x="424" y="0"/>
                    <a:pt x="416" y="0"/>
                  </a:cubicBezTo>
                  <a:cubicBezTo>
                    <a:pt x="414" y="0"/>
                    <a:pt x="414" y="0"/>
                    <a:pt x="404" y="7"/>
                  </a:cubicBezTo>
                  <a:cubicBezTo>
                    <a:pt x="273" y="80"/>
                    <a:pt x="143" y="154"/>
                    <a:pt x="12" y="227"/>
                  </a:cubicBezTo>
                  <a:cubicBezTo>
                    <a:pt x="6" y="232"/>
                    <a:pt x="0" y="235"/>
                    <a:pt x="0" y="246"/>
                  </a:cubicBezTo>
                  <a:cubicBezTo>
                    <a:pt x="0" y="257"/>
                    <a:pt x="6" y="261"/>
                    <a:pt x="12" y="263"/>
                  </a:cubicBezTo>
                  <a:cubicBezTo>
                    <a:pt x="143" y="337"/>
                    <a:pt x="273" y="411"/>
                    <a:pt x="404" y="485"/>
                  </a:cubicBezTo>
                  <a:cubicBezTo>
                    <a:pt x="414" y="490"/>
                    <a:pt x="414" y="490"/>
                    <a:pt x="416" y="490"/>
                  </a:cubicBezTo>
                  <a:cubicBezTo>
                    <a:pt x="424" y="490"/>
                    <a:pt x="430" y="483"/>
                    <a:pt x="430" y="473"/>
                  </a:cubicBezTo>
                  <a:cubicBezTo>
                    <a:pt x="430" y="464"/>
                    <a:pt x="426" y="459"/>
                    <a:pt x="418" y="454"/>
                  </a:cubicBezTo>
                  <a:cubicBezTo>
                    <a:pt x="294" y="385"/>
                    <a:pt x="170" y="316"/>
                    <a:pt x="46" y="246"/>
                  </a:cubicBezTo>
                  <a:cubicBezTo>
                    <a:pt x="170" y="176"/>
                    <a:pt x="294" y="106"/>
                    <a:pt x="418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Figura a mano libera: forma 507"/>
            <p:cNvSpPr/>
            <p:nvPr/>
          </p:nvSpPr>
          <p:spPr>
            <a:xfrm>
              <a:off x="7126560" y="2417760"/>
              <a:ext cx="183240" cy="205920"/>
            </a:xfrm>
            <a:custGeom>
              <a:avLst/>
              <a:gdLst>
                <a:gd name="textAreaLeft" fmla="*/ 0 w 183240"/>
                <a:gd name="textAreaRight" fmla="*/ 184320 w 183240"/>
                <a:gd name="textAreaTop" fmla="*/ 0 h 205920"/>
                <a:gd name="textAreaBottom" fmla="*/ 207000 h 205920"/>
              </a:gdLst>
              <a:ahLst/>
              <a:cxnLst/>
              <a:rect l="textAreaLeft" t="textAreaTop" r="textAreaRight" b="textAreaBottom"/>
              <a:pathLst>
                <a:path w="512" h="575">
                  <a:moveTo>
                    <a:pt x="472" y="379"/>
                  </a:moveTo>
                  <a:cubicBezTo>
                    <a:pt x="474" y="374"/>
                    <a:pt x="475" y="371"/>
                    <a:pt x="476" y="367"/>
                  </a:cubicBezTo>
                  <a:cubicBezTo>
                    <a:pt x="476" y="365"/>
                    <a:pt x="476" y="357"/>
                    <a:pt x="468" y="357"/>
                  </a:cubicBezTo>
                  <a:cubicBezTo>
                    <a:pt x="462" y="357"/>
                    <a:pt x="460" y="362"/>
                    <a:pt x="458" y="367"/>
                  </a:cubicBezTo>
                  <a:cubicBezTo>
                    <a:pt x="412" y="493"/>
                    <a:pt x="386" y="548"/>
                    <a:pt x="265" y="548"/>
                  </a:cubicBezTo>
                  <a:cubicBezTo>
                    <a:pt x="231" y="548"/>
                    <a:pt x="197" y="548"/>
                    <a:pt x="163" y="548"/>
                  </a:cubicBezTo>
                  <a:cubicBezTo>
                    <a:pt x="153" y="548"/>
                    <a:pt x="151" y="548"/>
                    <a:pt x="147" y="548"/>
                  </a:cubicBezTo>
                  <a:cubicBezTo>
                    <a:pt x="141" y="548"/>
                    <a:pt x="139" y="546"/>
                    <a:pt x="139" y="539"/>
                  </a:cubicBezTo>
                  <a:cubicBezTo>
                    <a:pt x="139" y="536"/>
                    <a:pt x="139" y="536"/>
                    <a:pt x="141" y="519"/>
                  </a:cubicBezTo>
                  <a:cubicBezTo>
                    <a:pt x="157" y="443"/>
                    <a:pt x="173" y="366"/>
                    <a:pt x="189" y="290"/>
                  </a:cubicBezTo>
                  <a:cubicBezTo>
                    <a:pt x="212" y="290"/>
                    <a:pt x="236" y="290"/>
                    <a:pt x="259" y="290"/>
                  </a:cubicBezTo>
                  <a:cubicBezTo>
                    <a:pt x="320" y="290"/>
                    <a:pt x="320" y="307"/>
                    <a:pt x="320" y="328"/>
                  </a:cubicBezTo>
                  <a:cubicBezTo>
                    <a:pt x="320" y="333"/>
                    <a:pt x="320" y="345"/>
                    <a:pt x="315" y="369"/>
                  </a:cubicBezTo>
                  <a:cubicBezTo>
                    <a:pt x="313" y="374"/>
                    <a:pt x="313" y="377"/>
                    <a:pt x="313" y="379"/>
                  </a:cubicBezTo>
                  <a:cubicBezTo>
                    <a:pt x="313" y="384"/>
                    <a:pt x="315" y="389"/>
                    <a:pt x="322" y="389"/>
                  </a:cubicBezTo>
                  <a:cubicBezTo>
                    <a:pt x="328" y="389"/>
                    <a:pt x="330" y="384"/>
                    <a:pt x="332" y="372"/>
                  </a:cubicBezTo>
                  <a:cubicBezTo>
                    <a:pt x="345" y="306"/>
                    <a:pt x="358" y="240"/>
                    <a:pt x="372" y="174"/>
                  </a:cubicBezTo>
                  <a:cubicBezTo>
                    <a:pt x="372" y="169"/>
                    <a:pt x="370" y="164"/>
                    <a:pt x="364" y="164"/>
                  </a:cubicBezTo>
                  <a:cubicBezTo>
                    <a:pt x="358" y="164"/>
                    <a:pt x="356" y="169"/>
                    <a:pt x="354" y="179"/>
                  </a:cubicBezTo>
                  <a:cubicBezTo>
                    <a:pt x="340" y="244"/>
                    <a:pt x="328" y="263"/>
                    <a:pt x="261" y="263"/>
                  </a:cubicBezTo>
                  <a:cubicBezTo>
                    <a:pt x="239" y="263"/>
                    <a:pt x="217" y="263"/>
                    <a:pt x="195" y="263"/>
                  </a:cubicBezTo>
                  <a:cubicBezTo>
                    <a:pt x="209" y="196"/>
                    <a:pt x="223" y="128"/>
                    <a:pt x="237" y="60"/>
                  </a:cubicBezTo>
                  <a:cubicBezTo>
                    <a:pt x="243" y="29"/>
                    <a:pt x="245" y="27"/>
                    <a:pt x="275" y="27"/>
                  </a:cubicBezTo>
                  <a:cubicBezTo>
                    <a:pt x="309" y="27"/>
                    <a:pt x="342" y="27"/>
                    <a:pt x="376" y="27"/>
                  </a:cubicBezTo>
                  <a:cubicBezTo>
                    <a:pt x="462" y="27"/>
                    <a:pt x="482" y="51"/>
                    <a:pt x="482" y="121"/>
                  </a:cubicBezTo>
                  <a:cubicBezTo>
                    <a:pt x="482" y="140"/>
                    <a:pt x="482" y="142"/>
                    <a:pt x="480" y="164"/>
                  </a:cubicBezTo>
                  <a:cubicBezTo>
                    <a:pt x="480" y="169"/>
                    <a:pt x="478" y="178"/>
                    <a:pt x="478" y="181"/>
                  </a:cubicBezTo>
                  <a:cubicBezTo>
                    <a:pt x="478" y="185"/>
                    <a:pt x="480" y="191"/>
                    <a:pt x="488" y="191"/>
                  </a:cubicBezTo>
                  <a:cubicBezTo>
                    <a:pt x="496" y="191"/>
                    <a:pt x="496" y="186"/>
                    <a:pt x="498" y="169"/>
                  </a:cubicBezTo>
                  <a:cubicBezTo>
                    <a:pt x="503" y="121"/>
                    <a:pt x="508" y="72"/>
                    <a:pt x="512" y="24"/>
                  </a:cubicBezTo>
                  <a:cubicBezTo>
                    <a:pt x="514" y="0"/>
                    <a:pt x="510" y="0"/>
                    <a:pt x="492" y="0"/>
                  </a:cubicBezTo>
                  <a:cubicBezTo>
                    <a:pt x="374" y="0"/>
                    <a:pt x="255" y="0"/>
                    <a:pt x="137" y="0"/>
                  </a:cubicBezTo>
                  <a:cubicBezTo>
                    <a:pt x="123" y="0"/>
                    <a:pt x="115" y="0"/>
                    <a:pt x="115" y="17"/>
                  </a:cubicBezTo>
                  <a:cubicBezTo>
                    <a:pt x="115" y="27"/>
                    <a:pt x="121" y="27"/>
                    <a:pt x="135" y="27"/>
                  </a:cubicBezTo>
                  <a:cubicBezTo>
                    <a:pt x="161" y="27"/>
                    <a:pt x="181" y="27"/>
                    <a:pt x="181" y="41"/>
                  </a:cubicBezTo>
                  <a:cubicBezTo>
                    <a:pt x="181" y="46"/>
                    <a:pt x="181" y="46"/>
                    <a:pt x="177" y="63"/>
                  </a:cubicBezTo>
                  <a:cubicBezTo>
                    <a:pt x="146" y="212"/>
                    <a:pt x="115" y="361"/>
                    <a:pt x="84" y="510"/>
                  </a:cubicBezTo>
                  <a:cubicBezTo>
                    <a:pt x="76" y="541"/>
                    <a:pt x="74" y="548"/>
                    <a:pt x="20" y="548"/>
                  </a:cubicBezTo>
                  <a:cubicBezTo>
                    <a:pt x="8" y="548"/>
                    <a:pt x="0" y="548"/>
                    <a:pt x="0" y="565"/>
                  </a:cubicBezTo>
                  <a:cubicBezTo>
                    <a:pt x="0" y="575"/>
                    <a:pt x="6" y="575"/>
                    <a:pt x="20" y="575"/>
                  </a:cubicBezTo>
                  <a:cubicBezTo>
                    <a:pt x="142" y="575"/>
                    <a:pt x="264" y="575"/>
                    <a:pt x="386" y="575"/>
                  </a:cubicBezTo>
                  <a:cubicBezTo>
                    <a:pt x="402" y="575"/>
                    <a:pt x="402" y="575"/>
                    <a:pt x="408" y="560"/>
                  </a:cubicBezTo>
                  <a:cubicBezTo>
                    <a:pt x="429" y="500"/>
                    <a:pt x="451" y="440"/>
                    <a:pt x="472" y="3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Figura a mano libera: forma 508"/>
            <p:cNvSpPr/>
            <p:nvPr/>
          </p:nvSpPr>
          <p:spPr>
            <a:xfrm>
              <a:off x="7315200" y="2523240"/>
              <a:ext cx="90000" cy="148320"/>
            </a:xfrm>
            <a:custGeom>
              <a:avLst/>
              <a:gdLst>
                <a:gd name="textAreaLeft" fmla="*/ 0 w 90000"/>
                <a:gd name="textAreaRight" fmla="*/ 91080 w 90000"/>
                <a:gd name="textAreaTop" fmla="*/ 0 h 148320"/>
                <a:gd name="textAreaBottom" fmla="*/ 149400 h 148320"/>
              </a:gdLst>
              <a:ahLst/>
              <a:cxnLst/>
              <a:rect l="textAreaLeft" t="textAreaTop" r="textAreaRight" b="textAreaBottom"/>
              <a:pathLst>
                <a:path w="253" h="415">
                  <a:moveTo>
                    <a:pt x="251" y="17"/>
                  </a:moveTo>
                  <a:cubicBezTo>
                    <a:pt x="253" y="14"/>
                    <a:pt x="253" y="10"/>
                    <a:pt x="253" y="7"/>
                  </a:cubicBezTo>
                  <a:cubicBezTo>
                    <a:pt x="253" y="5"/>
                    <a:pt x="251" y="0"/>
                    <a:pt x="245" y="0"/>
                  </a:cubicBezTo>
                  <a:cubicBezTo>
                    <a:pt x="235" y="0"/>
                    <a:pt x="195" y="2"/>
                    <a:pt x="183" y="5"/>
                  </a:cubicBezTo>
                  <a:cubicBezTo>
                    <a:pt x="179" y="5"/>
                    <a:pt x="171" y="5"/>
                    <a:pt x="171" y="19"/>
                  </a:cubicBezTo>
                  <a:cubicBezTo>
                    <a:pt x="171" y="27"/>
                    <a:pt x="179" y="27"/>
                    <a:pt x="185" y="27"/>
                  </a:cubicBezTo>
                  <a:cubicBezTo>
                    <a:pt x="209" y="27"/>
                    <a:pt x="209" y="31"/>
                    <a:pt x="209" y="36"/>
                  </a:cubicBezTo>
                  <a:cubicBezTo>
                    <a:pt x="209" y="39"/>
                    <a:pt x="207" y="43"/>
                    <a:pt x="207" y="48"/>
                  </a:cubicBezTo>
                  <a:cubicBezTo>
                    <a:pt x="198" y="93"/>
                    <a:pt x="188" y="138"/>
                    <a:pt x="179" y="184"/>
                  </a:cubicBezTo>
                  <a:cubicBezTo>
                    <a:pt x="169" y="164"/>
                    <a:pt x="151" y="150"/>
                    <a:pt x="127" y="150"/>
                  </a:cubicBezTo>
                  <a:cubicBezTo>
                    <a:pt x="64" y="150"/>
                    <a:pt x="0" y="232"/>
                    <a:pt x="0" y="316"/>
                  </a:cubicBezTo>
                  <a:cubicBezTo>
                    <a:pt x="0" y="374"/>
                    <a:pt x="32" y="415"/>
                    <a:pt x="74" y="415"/>
                  </a:cubicBezTo>
                  <a:cubicBezTo>
                    <a:pt x="100" y="415"/>
                    <a:pt x="125" y="396"/>
                    <a:pt x="145" y="374"/>
                  </a:cubicBezTo>
                  <a:cubicBezTo>
                    <a:pt x="155" y="411"/>
                    <a:pt x="183" y="415"/>
                    <a:pt x="195" y="415"/>
                  </a:cubicBezTo>
                  <a:cubicBezTo>
                    <a:pt x="213" y="415"/>
                    <a:pt x="225" y="403"/>
                    <a:pt x="235" y="384"/>
                  </a:cubicBezTo>
                  <a:cubicBezTo>
                    <a:pt x="245" y="360"/>
                    <a:pt x="246" y="345"/>
                    <a:pt x="251" y="326"/>
                  </a:cubicBezTo>
                  <a:cubicBezTo>
                    <a:pt x="251" y="316"/>
                    <a:pt x="245" y="316"/>
                    <a:pt x="243" y="316"/>
                  </a:cubicBezTo>
                  <a:cubicBezTo>
                    <a:pt x="237" y="316"/>
                    <a:pt x="237" y="319"/>
                    <a:pt x="233" y="336"/>
                  </a:cubicBezTo>
                  <a:cubicBezTo>
                    <a:pt x="227" y="365"/>
                    <a:pt x="217" y="398"/>
                    <a:pt x="197" y="398"/>
                  </a:cubicBezTo>
                  <a:cubicBezTo>
                    <a:pt x="185" y="398"/>
                    <a:pt x="181" y="386"/>
                    <a:pt x="181" y="369"/>
                  </a:cubicBezTo>
                  <a:cubicBezTo>
                    <a:pt x="181" y="357"/>
                    <a:pt x="181" y="353"/>
                    <a:pt x="183" y="345"/>
                  </a:cubicBezTo>
                  <a:cubicBezTo>
                    <a:pt x="206" y="236"/>
                    <a:pt x="228" y="126"/>
                    <a:pt x="251" y="17"/>
                  </a:cubicBezTo>
                  <a:moveTo>
                    <a:pt x="147" y="336"/>
                  </a:moveTo>
                  <a:cubicBezTo>
                    <a:pt x="143" y="353"/>
                    <a:pt x="133" y="365"/>
                    <a:pt x="121" y="374"/>
                  </a:cubicBezTo>
                  <a:cubicBezTo>
                    <a:pt x="117" y="379"/>
                    <a:pt x="96" y="398"/>
                    <a:pt x="76" y="398"/>
                  </a:cubicBezTo>
                  <a:cubicBezTo>
                    <a:pt x="58" y="398"/>
                    <a:pt x="40" y="384"/>
                    <a:pt x="40" y="341"/>
                  </a:cubicBezTo>
                  <a:cubicBezTo>
                    <a:pt x="40" y="309"/>
                    <a:pt x="54" y="244"/>
                    <a:pt x="66" y="222"/>
                  </a:cubicBezTo>
                  <a:cubicBezTo>
                    <a:pt x="88" y="174"/>
                    <a:pt x="113" y="164"/>
                    <a:pt x="127" y="164"/>
                  </a:cubicBezTo>
                  <a:cubicBezTo>
                    <a:pt x="163" y="164"/>
                    <a:pt x="171" y="210"/>
                    <a:pt x="171" y="217"/>
                  </a:cubicBezTo>
                  <a:cubicBezTo>
                    <a:pt x="171" y="220"/>
                    <a:pt x="171" y="222"/>
                    <a:pt x="171" y="225"/>
                  </a:cubicBezTo>
                  <a:cubicBezTo>
                    <a:pt x="163" y="262"/>
                    <a:pt x="155" y="299"/>
                    <a:pt x="147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Figura a mano libera: forma 509"/>
            <p:cNvSpPr/>
            <p:nvPr/>
          </p:nvSpPr>
          <p:spPr>
            <a:xfrm>
              <a:off x="7422120" y="2576880"/>
              <a:ext cx="74880" cy="94680"/>
            </a:xfrm>
            <a:custGeom>
              <a:avLst/>
              <a:gdLst>
                <a:gd name="textAreaLeft" fmla="*/ 0 w 74880"/>
                <a:gd name="textAreaRight" fmla="*/ 75960 w 74880"/>
                <a:gd name="textAreaTop" fmla="*/ 0 h 94680"/>
                <a:gd name="textAreaBottom" fmla="*/ 95760 h 94680"/>
              </a:gdLst>
              <a:ahLst/>
              <a:cxnLst/>
              <a:rect l="textAreaLeft" t="textAreaTop" r="textAreaRight" b="textAreaBottom"/>
              <a:pathLst>
                <a:path w="211" h="266">
                  <a:moveTo>
                    <a:pt x="76" y="126"/>
                  </a:moveTo>
                  <a:cubicBezTo>
                    <a:pt x="90" y="126"/>
                    <a:pt x="131" y="123"/>
                    <a:pt x="157" y="114"/>
                  </a:cubicBezTo>
                  <a:cubicBezTo>
                    <a:pt x="193" y="97"/>
                    <a:pt x="201" y="68"/>
                    <a:pt x="201" y="51"/>
                  </a:cubicBezTo>
                  <a:cubicBezTo>
                    <a:pt x="201" y="19"/>
                    <a:pt x="173" y="0"/>
                    <a:pt x="139" y="0"/>
                  </a:cubicBezTo>
                  <a:cubicBezTo>
                    <a:pt x="80" y="0"/>
                    <a:pt x="0" y="53"/>
                    <a:pt x="0" y="155"/>
                  </a:cubicBezTo>
                  <a:cubicBezTo>
                    <a:pt x="0" y="215"/>
                    <a:pt x="30" y="266"/>
                    <a:pt x="88" y="266"/>
                  </a:cubicBezTo>
                  <a:cubicBezTo>
                    <a:pt x="173" y="266"/>
                    <a:pt x="211" y="208"/>
                    <a:pt x="211" y="198"/>
                  </a:cubicBezTo>
                  <a:cubicBezTo>
                    <a:pt x="211" y="196"/>
                    <a:pt x="207" y="188"/>
                    <a:pt x="203" y="188"/>
                  </a:cubicBezTo>
                  <a:cubicBezTo>
                    <a:pt x="199" y="188"/>
                    <a:pt x="199" y="191"/>
                    <a:pt x="195" y="196"/>
                  </a:cubicBezTo>
                  <a:cubicBezTo>
                    <a:pt x="157" y="249"/>
                    <a:pt x="98" y="249"/>
                    <a:pt x="88" y="249"/>
                  </a:cubicBezTo>
                  <a:cubicBezTo>
                    <a:pt x="60" y="249"/>
                    <a:pt x="40" y="225"/>
                    <a:pt x="40" y="176"/>
                  </a:cubicBezTo>
                  <a:cubicBezTo>
                    <a:pt x="40" y="169"/>
                    <a:pt x="40" y="157"/>
                    <a:pt x="46" y="126"/>
                  </a:cubicBezTo>
                  <a:cubicBezTo>
                    <a:pt x="56" y="126"/>
                    <a:pt x="66" y="126"/>
                    <a:pt x="76" y="126"/>
                  </a:cubicBezTo>
                  <a:moveTo>
                    <a:pt x="50" y="109"/>
                  </a:moveTo>
                  <a:cubicBezTo>
                    <a:pt x="70" y="22"/>
                    <a:pt x="125" y="14"/>
                    <a:pt x="139" y="14"/>
                  </a:cubicBezTo>
                  <a:cubicBezTo>
                    <a:pt x="161" y="14"/>
                    <a:pt x="179" y="29"/>
                    <a:pt x="179" y="51"/>
                  </a:cubicBezTo>
                  <a:cubicBezTo>
                    <a:pt x="179" y="109"/>
                    <a:pt x="94" y="109"/>
                    <a:pt x="74" y="109"/>
                  </a:cubicBezTo>
                  <a:cubicBezTo>
                    <a:pt x="66" y="109"/>
                    <a:pt x="58" y="109"/>
                    <a:pt x="50" y="1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Figura a mano libera: forma 510"/>
            <p:cNvSpPr/>
            <p:nvPr/>
          </p:nvSpPr>
          <p:spPr>
            <a:xfrm>
              <a:off x="7517880" y="2523240"/>
              <a:ext cx="38880" cy="148320"/>
            </a:xfrm>
            <a:custGeom>
              <a:avLst/>
              <a:gdLst>
                <a:gd name="textAreaLeft" fmla="*/ 0 w 38880"/>
                <a:gd name="textAreaRight" fmla="*/ 39960 w 38880"/>
                <a:gd name="textAreaTop" fmla="*/ 0 h 148320"/>
                <a:gd name="textAreaBottom" fmla="*/ 149400 h 148320"/>
              </a:gdLst>
              <a:ahLst/>
              <a:cxnLst/>
              <a:rect l="textAreaLeft" t="textAreaTop" r="textAreaRight" b="textAreaBottom"/>
              <a:pathLst>
                <a:path w="111" h="415">
                  <a:moveTo>
                    <a:pt x="109" y="17"/>
                  </a:moveTo>
                  <a:cubicBezTo>
                    <a:pt x="109" y="14"/>
                    <a:pt x="110" y="10"/>
                    <a:pt x="111" y="7"/>
                  </a:cubicBezTo>
                  <a:cubicBezTo>
                    <a:pt x="111" y="5"/>
                    <a:pt x="109" y="0"/>
                    <a:pt x="102" y="0"/>
                  </a:cubicBezTo>
                  <a:cubicBezTo>
                    <a:pt x="92" y="0"/>
                    <a:pt x="52" y="2"/>
                    <a:pt x="38" y="5"/>
                  </a:cubicBezTo>
                  <a:cubicBezTo>
                    <a:pt x="36" y="5"/>
                    <a:pt x="28" y="5"/>
                    <a:pt x="28" y="19"/>
                  </a:cubicBezTo>
                  <a:cubicBezTo>
                    <a:pt x="28" y="27"/>
                    <a:pt x="36" y="27"/>
                    <a:pt x="40" y="27"/>
                  </a:cubicBezTo>
                  <a:cubicBezTo>
                    <a:pt x="64" y="27"/>
                    <a:pt x="64" y="31"/>
                    <a:pt x="64" y="36"/>
                  </a:cubicBezTo>
                  <a:cubicBezTo>
                    <a:pt x="64" y="39"/>
                    <a:pt x="64" y="43"/>
                    <a:pt x="62" y="48"/>
                  </a:cubicBezTo>
                  <a:cubicBezTo>
                    <a:pt x="42" y="146"/>
                    <a:pt x="22" y="243"/>
                    <a:pt x="2" y="341"/>
                  </a:cubicBezTo>
                  <a:cubicBezTo>
                    <a:pt x="0" y="348"/>
                    <a:pt x="0" y="353"/>
                    <a:pt x="0" y="360"/>
                  </a:cubicBezTo>
                  <a:cubicBezTo>
                    <a:pt x="0" y="396"/>
                    <a:pt x="28" y="415"/>
                    <a:pt x="52" y="415"/>
                  </a:cubicBezTo>
                  <a:cubicBezTo>
                    <a:pt x="62" y="415"/>
                    <a:pt x="78" y="411"/>
                    <a:pt x="90" y="384"/>
                  </a:cubicBezTo>
                  <a:cubicBezTo>
                    <a:pt x="100" y="362"/>
                    <a:pt x="102" y="345"/>
                    <a:pt x="109" y="326"/>
                  </a:cubicBezTo>
                  <a:cubicBezTo>
                    <a:pt x="109" y="316"/>
                    <a:pt x="102" y="316"/>
                    <a:pt x="100" y="316"/>
                  </a:cubicBezTo>
                  <a:cubicBezTo>
                    <a:pt x="92" y="316"/>
                    <a:pt x="92" y="321"/>
                    <a:pt x="90" y="331"/>
                  </a:cubicBezTo>
                  <a:cubicBezTo>
                    <a:pt x="84" y="360"/>
                    <a:pt x="74" y="398"/>
                    <a:pt x="54" y="398"/>
                  </a:cubicBezTo>
                  <a:cubicBezTo>
                    <a:pt x="40" y="398"/>
                    <a:pt x="36" y="384"/>
                    <a:pt x="36" y="369"/>
                  </a:cubicBezTo>
                  <a:cubicBezTo>
                    <a:pt x="36" y="362"/>
                    <a:pt x="38" y="353"/>
                    <a:pt x="40" y="345"/>
                  </a:cubicBezTo>
                  <a:cubicBezTo>
                    <a:pt x="63" y="236"/>
                    <a:pt x="86" y="126"/>
                    <a:pt x="109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4" name="Figura a mano libera: forma 511"/>
            <p:cNvSpPr/>
            <p:nvPr/>
          </p:nvSpPr>
          <p:spPr>
            <a:xfrm>
              <a:off x="7676280" y="2460600"/>
              <a:ext cx="154440" cy="175320"/>
            </a:xfrm>
            <a:custGeom>
              <a:avLst/>
              <a:gdLst>
                <a:gd name="textAreaLeft" fmla="*/ 0 w 154440"/>
                <a:gd name="textAreaRight" fmla="*/ 155520 w 154440"/>
                <a:gd name="textAreaTop" fmla="*/ 0 h 175320"/>
                <a:gd name="textAreaBottom" fmla="*/ 176400 h 175320"/>
              </a:gdLst>
              <a:ahLst/>
              <a:cxnLst/>
              <a:rect l="textAreaLeft" t="textAreaTop" r="textAreaRight" b="textAreaBottom"/>
              <a:pathLst>
                <a:path w="432" h="490">
                  <a:moveTo>
                    <a:pt x="418" y="36"/>
                  </a:moveTo>
                  <a:cubicBezTo>
                    <a:pt x="426" y="31"/>
                    <a:pt x="432" y="27"/>
                    <a:pt x="432" y="17"/>
                  </a:cubicBezTo>
                  <a:cubicBezTo>
                    <a:pt x="432" y="7"/>
                    <a:pt x="426" y="0"/>
                    <a:pt x="418" y="0"/>
                  </a:cubicBezTo>
                  <a:cubicBezTo>
                    <a:pt x="416" y="0"/>
                    <a:pt x="414" y="0"/>
                    <a:pt x="404" y="7"/>
                  </a:cubicBezTo>
                  <a:cubicBezTo>
                    <a:pt x="274" y="80"/>
                    <a:pt x="144" y="154"/>
                    <a:pt x="14" y="227"/>
                  </a:cubicBezTo>
                  <a:cubicBezTo>
                    <a:pt x="6" y="232"/>
                    <a:pt x="0" y="235"/>
                    <a:pt x="0" y="246"/>
                  </a:cubicBezTo>
                  <a:cubicBezTo>
                    <a:pt x="0" y="257"/>
                    <a:pt x="6" y="261"/>
                    <a:pt x="14" y="263"/>
                  </a:cubicBezTo>
                  <a:cubicBezTo>
                    <a:pt x="144" y="337"/>
                    <a:pt x="274" y="411"/>
                    <a:pt x="404" y="485"/>
                  </a:cubicBezTo>
                  <a:cubicBezTo>
                    <a:pt x="414" y="490"/>
                    <a:pt x="416" y="490"/>
                    <a:pt x="418" y="490"/>
                  </a:cubicBezTo>
                  <a:cubicBezTo>
                    <a:pt x="426" y="490"/>
                    <a:pt x="432" y="483"/>
                    <a:pt x="432" y="473"/>
                  </a:cubicBezTo>
                  <a:cubicBezTo>
                    <a:pt x="432" y="464"/>
                    <a:pt x="426" y="459"/>
                    <a:pt x="418" y="454"/>
                  </a:cubicBezTo>
                  <a:cubicBezTo>
                    <a:pt x="295" y="385"/>
                    <a:pt x="171" y="316"/>
                    <a:pt x="48" y="246"/>
                  </a:cubicBezTo>
                  <a:cubicBezTo>
                    <a:pt x="171" y="176"/>
                    <a:pt x="295" y="106"/>
                    <a:pt x="418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5" name="Figura a mano libera: forma 512"/>
            <p:cNvSpPr/>
            <p:nvPr/>
          </p:nvSpPr>
          <p:spPr>
            <a:xfrm>
              <a:off x="7935840" y="2422080"/>
              <a:ext cx="100800" cy="201600"/>
            </a:xfrm>
            <a:custGeom>
              <a:avLst/>
              <a:gdLst>
                <a:gd name="textAreaLeft" fmla="*/ 0 w 100800"/>
                <a:gd name="textAreaRight" fmla="*/ 101880 w 100800"/>
                <a:gd name="textAreaTop" fmla="*/ 0 h 201600"/>
                <a:gd name="textAreaBottom" fmla="*/ 202680 h 201600"/>
              </a:gdLst>
              <a:ahLst/>
              <a:cxnLst/>
              <a:rect l="textAreaLeft" t="textAreaTop" r="textAreaRight" b="textAreaBottom"/>
              <a:pathLst>
                <a:path w="283" h="563">
                  <a:moveTo>
                    <a:pt x="56" y="497"/>
                  </a:moveTo>
                  <a:cubicBezTo>
                    <a:pt x="81" y="469"/>
                    <a:pt x="106" y="440"/>
                    <a:pt x="131" y="411"/>
                  </a:cubicBezTo>
                  <a:cubicBezTo>
                    <a:pt x="241" y="295"/>
                    <a:pt x="283" y="249"/>
                    <a:pt x="283" y="164"/>
                  </a:cubicBezTo>
                  <a:cubicBezTo>
                    <a:pt x="283" y="68"/>
                    <a:pt x="219" y="0"/>
                    <a:pt x="133" y="0"/>
                  </a:cubicBezTo>
                  <a:cubicBezTo>
                    <a:pt x="52" y="0"/>
                    <a:pt x="0" y="77"/>
                    <a:pt x="0" y="152"/>
                  </a:cubicBezTo>
                  <a:cubicBezTo>
                    <a:pt x="0" y="200"/>
                    <a:pt x="36" y="200"/>
                    <a:pt x="38" y="200"/>
                  </a:cubicBezTo>
                  <a:cubicBezTo>
                    <a:pt x="50" y="200"/>
                    <a:pt x="74" y="191"/>
                    <a:pt x="74" y="155"/>
                  </a:cubicBezTo>
                  <a:cubicBezTo>
                    <a:pt x="74" y="133"/>
                    <a:pt x="62" y="111"/>
                    <a:pt x="38" y="111"/>
                  </a:cubicBezTo>
                  <a:cubicBezTo>
                    <a:pt x="32" y="111"/>
                    <a:pt x="30" y="111"/>
                    <a:pt x="28" y="114"/>
                  </a:cubicBezTo>
                  <a:cubicBezTo>
                    <a:pt x="44" y="58"/>
                    <a:pt x="82" y="27"/>
                    <a:pt x="125" y="27"/>
                  </a:cubicBezTo>
                  <a:cubicBezTo>
                    <a:pt x="189" y="27"/>
                    <a:pt x="219" y="94"/>
                    <a:pt x="219" y="164"/>
                  </a:cubicBezTo>
                  <a:cubicBezTo>
                    <a:pt x="219" y="232"/>
                    <a:pt x="183" y="299"/>
                    <a:pt x="145" y="350"/>
                  </a:cubicBezTo>
                  <a:cubicBezTo>
                    <a:pt x="99" y="411"/>
                    <a:pt x="54" y="471"/>
                    <a:pt x="8" y="531"/>
                  </a:cubicBezTo>
                  <a:cubicBezTo>
                    <a:pt x="0" y="541"/>
                    <a:pt x="0" y="543"/>
                    <a:pt x="0" y="563"/>
                  </a:cubicBezTo>
                  <a:cubicBezTo>
                    <a:pt x="88" y="563"/>
                    <a:pt x="175" y="563"/>
                    <a:pt x="263" y="563"/>
                  </a:cubicBezTo>
                  <a:cubicBezTo>
                    <a:pt x="270" y="514"/>
                    <a:pt x="277" y="464"/>
                    <a:pt x="283" y="415"/>
                  </a:cubicBezTo>
                  <a:cubicBezTo>
                    <a:pt x="277" y="415"/>
                    <a:pt x="271" y="415"/>
                    <a:pt x="265" y="415"/>
                  </a:cubicBezTo>
                  <a:cubicBezTo>
                    <a:pt x="261" y="442"/>
                    <a:pt x="257" y="478"/>
                    <a:pt x="249" y="490"/>
                  </a:cubicBezTo>
                  <a:cubicBezTo>
                    <a:pt x="245" y="497"/>
                    <a:pt x="199" y="497"/>
                    <a:pt x="183" y="497"/>
                  </a:cubicBezTo>
                  <a:cubicBezTo>
                    <a:pt x="141" y="497"/>
                    <a:pt x="98" y="497"/>
                    <a:pt x="56" y="4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6" name="Figura a mano libera: forma 513"/>
            <p:cNvSpPr/>
            <p:nvPr/>
          </p:nvSpPr>
          <p:spPr>
            <a:xfrm>
              <a:off x="8072640" y="2592720"/>
              <a:ext cx="25560" cy="3096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30960"/>
                <a:gd name="textAreaBottom" fmla="*/ 32040 h 30960"/>
              </a:gdLst>
              <a:ahLst/>
              <a:cxnLst/>
              <a:rect l="textAreaLeft" t="textAreaTop" r="textAreaRight" b="textAreaBottom"/>
              <a:pathLst>
                <a:path w="74" h="89">
                  <a:moveTo>
                    <a:pt x="74" y="46"/>
                  </a:moveTo>
                  <a:cubicBezTo>
                    <a:pt x="74" y="19"/>
                    <a:pt x="57" y="0"/>
                    <a:pt x="36" y="0"/>
                  </a:cubicBezTo>
                  <a:cubicBezTo>
                    <a:pt x="15" y="0"/>
                    <a:pt x="0" y="21"/>
                    <a:pt x="0" y="46"/>
                  </a:cubicBezTo>
                  <a:cubicBezTo>
                    <a:pt x="0" y="71"/>
                    <a:pt x="15" y="89"/>
                    <a:pt x="36" y="89"/>
                  </a:cubicBezTo>
                  <a:cubicBezTo>
                    <a:pt x="57" y="89"/>
                    <a:pt x="74" y="70"/>
                    <a:pt x="74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2960" rIns="90000" bIns="-1296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7" name="Figura a mano libera: forma 514"/>
            <p:cNvSpPr/>
            <p:nvPr/>
          </p:nvSpPr>
          <p:spPr>
            <a:xfrm>
              <a:off x="8134200" y="2422080"/>
              <a:ext cx="100080" cy="208440"/>
            </a:xfrm>
            <a:custGeom>
              <a:avLst/>
              <a:gdLst>
                <a:gd name="textAreaLeft" fmla="*/ 0 w 100080"/>
                <a:gd name="textAreaRight" fmla="*/ 101160 w 100080"/>
                <a:gd name="textAreaTop" fmla="*/ 0 h 208440"/>
                <a:gd name="textAreaBottom" fmla="*/ 209520 h 208440"/>
              </a:gdLst>
              <a:ahLst/>
              <a:cxnLst/>
              <a:rect l="textAreaLeft" t="textAreaTop" r="textAreaRight" b="textAreaBottom"/>
              <a:pathLst>
                <a:path w="281" h="582">
                  <a:moveTo>
                    <a:pt x="281" y="394"/>
                  </a:moveTo>
                  <a:cubicBezTo>
                    <a:pt x="281" y="292"/>
                    <a:pt x="223" y="208"/>
                    <a:pt x="147" y="208"/>
                  </a:cubicBezTo>
                  <a:cubicBezTo>
                    <a:pt x="113" y="208"/>
                    <a:pt x="82" y="222"/>
                    <a:pt x="58" y="251"/>
                  </a:cubicBezTo>
                  <a:cubicBezTo>
                    <a:pt x="58" y="196"/>
                    <a:pt x="58" y="142"/>
                    <a:pt x="58" y="87"/>
                  </a:cubicBezTo>
                  <a:cubicBezTo>
                    <a:pt x="72" y="92"/>
                    <a:pt x="94" y="97"/>
                    <a:pt x="117" y="97"/>
                  </a:cubicBezTo>
                  <a:cubicBezTo>
                    <a:pt x="205" y="97"/>
                    <a:pt x="253" y="19"/>
                    <a:pt x="253" y="10"/>
                  </a:cubicBezTo>
                  <a:cubicBezTo>
                    <a:pt x="253" y="5"/>
                    <a:pt x="251" y="0"/>
                    <a:pt x="247" y="0"/>
                  </a:cubicBezTo>
                  <a:cubicBezTo>
                    <a:pt x="245" y="0"/>
                    <a:pt x="245" y="0"/>
                    <a:pt x="241" y="2"/>
                  </a:cubicBezTo>
                  <a:cubicBezTo>
                    <a:pt x="227" y="10"/>
                    <a:pt x="193" y="27"/>
                    <a:pt x="145" y="27"/>
                  </a:cubicBezTo>
                  <a:cubicBezTo>
                    <a:pt x="117" y="27"/>
                    <a:pt x="84" y="22"/>
                    <a:pt x="50" y="2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36" y="0"/>
                    <a:pt x="36" y="7"/>
                    <a:pt x="36" y="22"/>
                  </a:cubicBezTo>
                  <a:cubicBezTo>
                    <a:pt x="36" y="105"/>
                    <a:pt x="36" y="188"/>
                    <a:pt x="36" y="270"/>
                  </a:cubicBezTo>
                  <a:cubicBezTo>
                    <a:pt x="36" y="287"/>
                    <a:pt x="36" y="292"/>
                    <a:pt x="46" y="292"/>
                  </a:cubicBezTo>
                  <a:cubicBezTo>
                    <a:pt x="50" y="292"/>
                    <a:pt x="52" y="290"/>
                    <a:pt x="54" y="285"/>
                  </a:cubicBezTo>
                  <a:cubicBezTo>
                    <a:pt x="62" y="273"/>
                    <a:pt x="88" y="227"/>
                    <a:pt x="147" y="227"/>
                  </a:cubicBezTo>
                  <a:cubicBezTo>
                    <a:pt x="183" y="227"/>
                    <a:pt x="201" y="266"/>
                    <a:pt x="205" y="280"/>
                  </a:cubicBezTo>
                  <a:cubicBezTo>
                    <a:pt x="217" y="312"/>
                    <a:pt x="219" y="345"/>
                    <a:pt x="219" y="386"/>
                  </a:cubicBezTo>
                  <a:cubicBezTo>
                    <a:pt x="219" y="418"/>
                    <a:pt x="219" y="469"/>
                    <a:pt x="201" y="502"/>
                  </a:cubicBezTo>
                  <a:cubicBezTo>
                    <a:pt x="185" y="536"/>
                    <a:pt x="159" y="558"/>
                    <a:pt x="127" y="558"/>
                  </a:cubicBezTo>
                  <a:cubicBezTo>
                    <a:pt x="74" y="558"/>
                    <a:pt x="34" y="512"/>
                    <a:pt x="22" y="464"/>
                  </a:cubicBezTo>
                  <a:cubicBezTo>
                    <a:pt x="24" y="464"/>
                    <a:pt x="26" y="464"/>
                    <a:pt x="34" y="464"/>
                  </a:cubicBezTo>
                  <a:cubicBezTo>
                    <a:pt x="58" y="464"/>
                    <a:pt x="70" y="443"/>
                    <a:pt x="70" y="423"/>
                  </a:cubicBezTo>
                  <a:cubicBezTo>
                    <a:pt x="70" y="402"/>
                    <a:pt x="58" y="382"/>
                    <a:pt x="34" y="382"/>
                  </a:cubicBezTo>
                  <a:cubicBezTo>
                    <a:pt x="24" y="382"/>
                    <a:pt x="0" y="389"/>
                    <a:pt x="0" y="427"/>
                  </a:cubicBezTo>
                  <a:cubicBezTo>
                    <a:pt x="0" y="500"/>
                    <a:pt x="48" y="582"/>
                    <a:pt x="127" y="582"/>
                  </a:cubicBezTo>
                  <a:cubicBezTo>
                    <a:pt x="209" y="582"/>
                    <a:pt x="281" y="500"/>
                    <a:pt x="281" y="3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8" name="Figura a mano libera: forma 515"/>
            <p:cNvSpPr/>
            <p:nvPr/>
          </p:nvSpPr>
          <p:spPr>
            <a:xfrm>
              <a:off x="8259120" y="2417040"/>
              <a:ext cx="253440" cy="206640"/>
            </a:xfrm>
            <a:custGeom>
              <a:avLst/>
              <a:gdLst>
                <a:gd name="textAreaLeft" fmla="*/ 0 w 253440"/>
                <a:gd name="textAreaRight" fmla="*/ 254520 w 253440"/>
                <a:gd name="textAreaTop" fmla="*/ 0 h 206640"/>
                <a:gd name="textAreaBottom" fmla="*/ 207720 h 206640"/>
              </a:gdLst>
              <a:ahLst/>
              <a:cxnLst/>
              <a:rect l="textAreaLeft" t="textAreaTop" r="textAreaRight" b="textAreaBottom"/>
              <a:pathLst>
                <a:path w="707" h="577">
                  <a:moveTo>
                    <a:pt x="623" y="65"/>
                  </a:moveTo>
                  <a:cubicBezTo>
                    <a:pt x="629" y="34"/>
                    <a:pt x="631" y="27"/>
                    <a:pt x="685" y="27"/>
                  </a:cubicBezTo>
                  <a:cubicBezTo>
                    <a:pt x="701" y="27"/>
                    <a:pt x="707" y="27"/>
                    <a:pt x="707" y="10"/>
                  </a:cubicBezTo>
                  <a:cubicBezTo>
                    <a:pt x="707" y="0"/>
                    <a:pt x="699" y="0"/>
                    <a:pt x="687" y="0"/>
                  </a:cubicBezTo>
                  <a:cubicBezTo>
                    <a:pt x="656" y="0"/>
                    <a:pt x="626" y="0"/>
                    <a:pt x="595" y="0"/>
                  </a:cubicBezTo>
                  <a:cubicBezTo>
                    <a:pt x="577" y="0"/>
                    <a:pt x="575" y="0"/>
                    <a:pt x="567" y="17"/>
                  </a:cubicBezTo>
                  <a:cubicBezTo>
                    <a:pt x="481" y="177"/>
                    <a:pt x="395" y="337"/>
                    <a:pt x="309" y="497"/>
                  </a:cubicBezTo>
                  <a:cubicBezTo>
                    <a:pt x="291" y="338"/>
                    <a:pt x="273" y="179"/>
                    <a:pt x="255" y="19"/>
                  </a:cubicBezTo>
                  <a:cubicBezTo>
                    <a:pt x="251" y="0"/>
                    <a:pt x="251" y="0"/>
                    <a:pt x="233" y="0"/>
                  </a:cubicBezTo>
                  <a:cubicBezTo>
                    <a:pt x="201" y="0"/>
                    <a:pt x="169" y="0"/>
                    <a:pt x="137" y="0"/>
                  </a:cubicBezTo>
                  <a:cubicBezTo>
                    <a:pt x="123" y="0"/>
                    <a:pt x="115" y="0"/>
                    <a:pt x="115" y="17"/>
                  </a:cubicBezTo>
                  <a:cubicBezTo>
                    <a:pt x="115" y="27"/>
                    <a:pt x="121" y="27"/>
                    <a:pt x="135" y="27"/>
                  </a:cubicBezTo>
                  <a:cubicBezTo>
                    <a:pt x="145" y="27"/>
                    <a:pt x="157" y="27"/>
                    <a:pt x="165" y="29"/>
                  </a:cubicBezTo>
                  <a:cubicBezTo>
                    <a:pt x="177" y="29"/>
                    <a:pt x="181" y="31"/>
                    <a:pt x="181" y="41"/>
                  </a:cubicBezTo>
                  <a:cubicBezTo>
                    <a:pt x="181" y="46"/>
                    <a:pt x="181" y="48"/>
                    <a:pt x="179" y="58"/>
                  </a:cubicBezTo>
                  <a:cubicBezTo>
                    <a:pt x="149" y="201"/>
                    <a:pt x="119" y="345"/>
                    <a:pt x="88" y="488"/>
                  </a:cubicBezTo>
                  <a:cubicBezTo>
                    <a:pt x="80" y="522"/>
                    <a:pt x="68" y="548"/>
                    <a:pt x="12" y="551"/>
                  </a:cubicBezTo>
                  <a:cubicBezTo>
                    <a:pt x="8" y="551"/>
                    <a:pt x="0" y="553"/>
                    <a:pt x="0" y="568"/>
                  </a:cubicBezTo>
                  <a:cubicBezTo>
                    <a:pt x="0" y="575"/>
                    <a:pt x="4" y="577"/>
                    <a:pt x="10" y="577"/>
                  </a:cubicBezTo>
                  <a:cubicBezTo>
                    <a:pt x="32" y="577"/>
                    <a:pt x="56" y="575"/>
                    <a:pt x="80" y="575"/>
                  </a:cubicBezTo>
                  <a:cubicBezTo>
                    <a:pt x="104" y="575"/>
                    <a:pt x="129" y="577"/>
                    <a:pt x="153" y="577"/>
                  </a:cubicBezTo>
                  <a:cubicBezTo>
                    <a:pt x="157" y="577"/>
                    <a:pt x="165" y="577"/>
                    <a:pt x="165" y="560"/>
                  </a:cubicBezTo>
                  <a:cubicBezTo>
                    <a:pt x="165" y="551"/>
                    <a:pt x="157" y="551"/>
                    <a:pt x="153" y="551"/>
                  </a:cubicBezTo>
                  <a:cubicBezTo>
                    <a:pt x="113" y="551"/>
                    <a:pt x="104" y="534"/>
                    <a:pt x="104" y="514"/>
                  </a:cubicBezTo>
                  <a:cubicBezTo>
                    <a:pt x="104" y="507"/>
                    <a:pt x="104" y="505"/>
                    <a:pt x="107" y="495"/>
                  </a:cubicBezTo>
                  <a:cubicBezTo>
                    <a:pt x="139" y="341"/>
                    <a:pt x="171" y="188"/>
                    <a:pt x="203" y="34"/>
                  </a:cubicBezTo>
                  <a:cubicBezTo>
                    <a:pt x="204" y="34"/>
                    <a:pt x="204" y="34"/>
                    <a:pt x="205" y="34"/>
                  </a:cubicBezTo>
                  <a:cubicBezTo>
                    <a:pt x="225" y="208"/>
                    <a:pt x="245" y="383"/>
                    <a:pt x="265" y="558"/>
                  </a:cubicBezTo>
                  <a:cubicBezTo>
                    <a:pt x="267" y="568"/>
                    <a:pt x="267" y="577"/>
                    <a:pt x="275" y="577"/>
                  </a:cubicBezTo>
                  <a:cubicBezTo>
                    <a:pt x="283" y="577"/>
                    <a:pt x="287" y="568"/>
                    <a:pt x="291" y="563"/>
                  </a:cubicBezTo>
                  <a:cubicBezTo>
                    <a:pt x="386" y="384"/>
                    <a:pt x="482" y="205"/>
                    <a:pt x="577" y="27"/>
                  </a:cubicBezTo>
                  <a:cubicBezTo>
                    <a:pt x="543" y="188"/>
                    <a:pt x="510" y="350"/>
                    <a:pt x="476" y="512"/>
                  </a:cubicBezTo>
                  <a:cubicBezTo>
                    <a:pt x="468" y="543"/>
                    <a:pt x="468" y="551"/>
                    <a:pt x="412" y="551"/>
                  </a:cubicBezTo>
                  <a:cubicBezTo>
                    <a:pt x="400" y="551"/>
                    <a:pt x="392" y="551"/>
                    <a:pt x="392" y="568"/>
                  </a:cubicBezTo>
                  <a:cubicBezTo>
                    <a:pt x="392" y="577"/>
                    <a:pt x="400" y="577"/>
                    <a:pt x="402" y="577"/>
                  </a:cubicBezTo>
                  <a:cubicBezTo>
                    <a:pt x="422" y="577"/>
                    <a:pt x="470" y="575"/>
                    <a:pt x="490" y="575"/>
                  </a:cubicBezTo>
                  <a:cubicBezTo>
                    <a:pt x="518" y="575"/>
                    <a:pt x="549" y="577"/>
                    <a:pt x="579" y="577"/>
                  </a:cubicBezTo>
                  <a:cubicBezTo>
                    <a:pt x="583" y="577"/>
                    <a:pt x="593" y="577"/>
                    <a:pt x="593" y="560"/>
                  </a:cubicBezTo>
                  <a:cubicBezTo>
                    <a:pt x="593" y="551"/>
                    <a:pt x="585" y="551"/>
                    <a:pt x="573" y="551"/>
                  </a:cubicBezTo>
                  <a:cubicBezTo>
                    <a:pt x="547" y="551"/>
                    <a:pt x="526" y="551"/>
                    <a:pt x="526" y="536"/>
                  </a:cubicBezTo>
                  <a:cubicBezTo>
                    <a:pt x="526" y="534"/>
                    <a:pt x="526" y="531"/>
                    <a:pt x="531" y="517"/>
                  </a:cubicBezTo>
                  <a:cubicBezTo>
                    <a:pt x="561" y="366"/>
                    <a:pt x="592" y="216"/>
                    <a:pt x="623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9" name="Figura a mano libera: forma 516"/>
            <p:cNvSpPr/>
            <p:nvPr/>
          </p:nvSpPr>
          <p:spPr>
            <a:xfrm>
              <a:off x="8534160" y="2490120"/>
              <a:ext cx="96480" cy="137160"/>
            </a:xfrm>
            <a:custGeom>
              <a:avLst/>
              <a:gdLst>
                <a:gd name="textAreaLeft" fmla="*/ 0 w 96480"/>
                <a:gd name="textAreaRight" fmla="*/ 97560 w 96480"/>
                <a:gd name="textAreaTop" fmla="*/ 0 h 137160"/>
                <a:gd name="textAreaBottom" fmla="*/ 138240 h 137160"/>
              </a:gdLst>
              <a:ahLst/>
              <a:cxnLst/>
              <a:rect l="textAreaLeft" t="textAreaTop" r="textAreaRight" b="textAreaBottom"/>
              <a:pathLst>
                <a:path w="271" h="384">
                  <a:moveTo>
                    <a:pt x="100" y="179"/>
                  </a:moveTo>
                  <a:cubicBezTo>
                    <a:pt x="121" y="179"/>
                    <a:pt x="173" y="179"/>
                    <a:pt x="209" y="159"/>
                  </a:cubicBezTo>
                  <a:cubicBezTo>
                    <a:pt x="257" y="135"/>
                    <a:pt x="261" y="85"/>
                    <a:pt x="261" y="72"/>
                  </a:cubicBezTo>
                  <a:cubicBezTo>
                    <a:pt x="261" y="36"/>
                    <a:pt x="235" y="0"/>
                    <a:pt x="185" y="0"/>
                  </a:cubicBezTo>
                  <a:cubicBezTo>
                    <a:pt x="107" y="0"/>
                    <a:pt x="0" y="82"/>
                    <a:pt x="0" y="232"/>
                  </a:cubicBezTo>
                  <a:cubicBezTo>
                    <a:pt x="0" y="316"/>
                    <a:pt x="42" y="384"/>
                    <a:pt x="111" y="384"/>
                  </a:cubicBezTo>
                  <a:cubicBezTo>
                    <a:pt x="213" y="384"/>
                    <a:pt x="271" y="295"/>
                    <a:pt x="271" y="285"/>
                  </a:cubicBezTo>
                  <a:cubicBezTo>
                    <a:pt x="271" y="280"/>
                    <a:pt x="267" y="273"/>
                    <a:pt x="263" y="273"/>
                  </a:cubicBezTo>
                  <a:cubicBezTo>
                    <a:pt x="259" y="273"/>
                    <a:pt x="259" y="275"/>
                    <a:pt x="253" y="283"/>
                  </a:cubicBezTo>
                  <a:cubicBezTo>
                    <a:pt x="199" y="365"/>
                    <a:pt x="121" y="365"/>
                    <a:pt x="113" y="365"/>
                  </a:cubicBezTo>
                  <a:cubicBezTo>
                    <a:pt x="58" y="365"/>
                    <a:pt x="52" y="295"/>
                    <a:pt x="52" y="268"/>
                  </a:cubicBezTo>
                  <a:cubicBezTo>
                    <a:pt x="52" y="256"/>
                    <a:pt x="52" y="232"/>
                    <a:pt x="62" y="179"/>
                  </a:cubicBezTo>
                  <a:cubicBezTo>
                    <a:pt x="75" y="179"/>
                    <a:pt x="88" y="179"/>
                    <a:pt x="100" y="179"/>
                  </a:cubicBezTo>
                  <a:moveTo>
                    <a:pt x="66" y="162"/>
                  </a:moveTo>
                  <a:cubicBezTo>
                    <a:pt x="94" y="31"/>
                    <a:pt x="167" y="19"/>
                    <a:pt x="185" y="19"/>
                  </a:cubicBezTo>
                  <a:cubicBezTo>
                    <a:pt x="219" y="19"/>
                    <a:pt x="237" y="43"/>
                    <a:pt x="237" y="72"/>
                  </a:cubicBezTo>
                  <a:cubicBezTo>
                    <a:pt x="237" y="162"/>
                    <a:pt x="125" y="162"/>
                    <a:pt x="96" y="162"/>
                  </a:cubicBezTo>
                  <a:cubicBezTo>
                    <a:pt x="86" y="162"/>
                    <a:pt x="76" y="162"/>
                    <a:pt x="66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0" name="Figura a mano libera: forma 517"/>
            <p:cNvSpPr/>
            <p:nvPr/>
          </p:nvSpPr>
          <p:spPr>
            <a:xfrm>
              <a:off x="8655120" y="2417040"/>
              <a:ext cx="180360" cy="213840"/>
            </a:xfrm>
            <a:custGeom>
              <a:avLst/>
              <a:gdLst>
                <a:gd name="textAreaLeft" fmla="*/ 0 w 180360"/>
                <a:gd name="textAreaRight" fmla="*/ 181440 w 180360"/>
                <a:gd name="textAreaTop" fmla="*/ 0 h 213840"/>
                <a:gd name="textAreaBottom" fmla="*/ 214920 h 213840"/>
              </a:gdLst>
              <a:ahLst/>
              <a:cxnLst/>
              <a:rect l="textAreaLeft" t="textAreaTop" r="textAreaRight" b="textAreaBottom"/>
              <a:pathLst>
                <a:path w="504" h="597">
                  <a:moveTo>
                    <a:pt x="404" y="97"/>
                  </a:moveTo>
                  <a:cubicBezTo>
                    <a:pt x="440" y="31"/>
                    <a:pt x="468" y="29"/>
                    <a:pt x="494" y="27"/>
                  </a:cubicBezTo>
                  <a:cubicBezTo>
                    <a:pt x="504" y="27"/>
                    <a:pt x="504" y="12"/>
                    <a:pt x="504" y="10"/>
                  </a:cubicBezTo>
                  <a:cubicBezTo>
                    <a:pt x="504" y="2"/>
                    <a:pt x="500" y="0"/>
                    <a:pt x="494" y="0"/>
                  </a:cubicBezTo>
                  <a:cubicBezTo>
                    <a:pt x="476" y="0"/>
                    <a:pt x="456" y="2"/>
                    <a:pt x="438" y="2"/>
                  </a:cubicBezTo>
                  <a:cubicBezTo>
                    <a:pt x="414" y="2"/>
                    <a:pt x="390" y="0"/>
                    <a:pt x="368" y="0"/>
                  </a:cubicBezTo>
                  <a:cubicBezTo>
                    <a:pt x="364" y="0"/>
                    <a:pt x="354" y="0"/>
                    <a:pt x="354" y="17"/>
                  </a:cubicBezTo>
                  <a:cubicBezTo>
                    <a:pt x="354" y="27"/>
                    <a:pt x="360" y="27"/>
                    <a:pt x="366" y="27"/>
                  </a:cubicBezTo>
                  <a:cubicBezTo>
                    <a:pt x="384" y="29"/>
                    <a:pt x="398" y="36"/>
                    <a:pt x="398" y="53"/>
                  </a:cubicBezTo>
                  <a:cubicBezTo>
                    <a:pt x="398" y="68"/>
                    <a:pt x="388" y="85"/>
                    <a:pt x="388" y="87"/>
                  </a:cubicBezTo>
                  <a:cubicBezTo>
                    <a:pt x="315" y="225"/>
                    <a:pt x="243" y="362"/>
                    <a:pt x="171" y="500"/>
                  </a:cubicBezTo>
                  <a:cubicBezTo>
                    <a:pt x="155" y="350"/>
                    <a:pt x="139" y="200"/>
                    <a:pt x="123" y="51"/>
                  </a:cubicBezTo>
                  <a:cubicBezTo>
                    <a:pt x="123" y="36"/>
                    <a:pt x="139" y="27"/>
                    <a:pt x="171" y="27"/>
                  </a:cubicBezTo>
                  <a:cubicBezTo>
                    <a:pt x="181" y="27"/>
                    <a:pt x="189" y="27"/>
                    <a:pt x="189" y="10"/>
                  </a:cubicBezTo>
                  <a:cubicBezTo>
                    <a:pt x="189" y="2"/>
                    <a:pt x="183" y="0"/>
                    <a:pt x="179" y="0"/>
                  </a:cubicBezTo>
                  <a:cubicBezTo>
                    <a:pt x="151" y="0"/>
                    <a:pt x="121" y="2"/>
                    <a:pt x="90" y="2"/>
                  </a:cubicBezTo>
                  <a:cubicBezTo>
                    <a:pt x="78" y="2"/>
                    <a:pt x="64" y="2"/>
                    <a:pt x="52" y="2"/>
                  </a:cubicBezTo>
                  <a:cubicBezTo>
                    <a:pt x="40" y="2"/>
                    <a:pt x="26" y="0"/>
                    <a:pt x="14" y="0"/>
                  </a:cubicBezTo>
                  <a:cubicBezTo>
                    <a:pt x="10" y="0"/>
                    <a:pt x="0" y="0"/>
                    <a:pt x="0" y="17"/>
                  </a:cubicBezTo>
                  <a:cubicBezTo>
                    <a:pt x="0" y="27"/>
                    <a:pt x="8" y="27"/>
                    <a:pt x="18" y="27"/>
                  </a:cubicBezTo>
                  <a:cubicBezTo>
                    <a:pt x="58" y="27"/>
                    <a:pt x="58" y="34"/>
                    <a:pt x="60" y="56"/>
                  </a:cubicBezTo>
                  <a:cubicBezTo>
                    <a:pt x="79" y="229"/>
                    <a:pt x="98" y="403"/>
                    <a:pt x="117" y="577"/>
                  </a:cubicBezTo>
                  <a:cubicBezTo>
                    <a:pt x="119" y="594"/>
                    <a:pt x="123" y="597"/>
                    <a:pt x="131" y="597"/>
                  </a:cubicBezTo>
                  <a:cubicBezTo>
                    <a:pt x="143" y="597"/>
                    <a:pt x="145" y="592"/>
                    <a:pt x="151" y="580"/>
                  </a:cubicBezTo>
                  <a:cubicBezTo>
                    <a:pt x="235" y="419"/>
                    <a:pt x="320" y="258"/>
                    <a:pt x="404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71" name="Gruppo 518"/>
          <p:cNvGrpSpPr/>
          <p:nvPr/>
        </p:nvGrpSpPr>
        <p:grpSpPr>
          <a:xfrm>
            <a:off x="5883480" y="2774520"/>
            <a:ext cx="2952000" cy="231840"/>
            <a:chOff x="5883480" y="2774520"/>
            <a:chExt cx="2952000" cy="231840"/>
          </a:xfrm>
        </p:grpSpPr>
        <p:sp>
          <p:nvSpPr>
            <p:cNvPr id="372" name="Figura a mano libera: forma 519"/>
            <p:cNvSpPr/>
            <p:nvPr/>
          </p:nvSpPr>
          <p:spPr>
            <a:xfrm>
              <a:off x="5889240" y="2788920"/>
              <a:ext cx="2933280" cy="203400"/>
            </a:xfrm>
            <a:custGeom>
              <a:avLst/>
              <a:gdLst>
                <a:gd name="textAreaLeft" fmla="*/ 0 w 2933280"/>
                <a:gd name="textAreaRight" fmla="*/ 2934360 w 2933280"/>
                <a:gd name="textAreaTop" fmla="*/ 0 h 203400"/>
                <a:gd name="textAreaBottom" fmla="*/ 204480 h 203400"/>
              </a:gdLst>
              <a:ahLst/>
              <a:cxnLst/>
              <a:rect l="textAreaLeft" t="textAreaTop" r="textAreaRight" b="textAreaBottom"/>
              <a:pathLst>
                <a:path w="8151" h="568">
                  <a:moveTo>
                    <a:pt x="0" y="0"/>
                  </a:moveTo>
                  <a:cubicBezTo>
                    <a:pt x="2717" y="0"/>
                    <a:pt x="5434" y="0"/>
                    <a:pt x="8151" y="0"/>
                  </a:cubicBezTo>
                  <a:cubicBezTo>
                    <a:pt x="8151" y="189"/>
                    <a:pt x="8151" y="379"/>
                    <a:pt x="8151" y="568"/>
                  </a:cubicBezTo>
                  <a:cubicBezTo>
                    <a:pt x="5434" y="568"/>
                    <a:pt x="2717" y="568"/>
                    <a:pt x="0" y="568"/>
                  </a:cubicBezTo>
                  <a:cubicBezTo>
                    <a:pt x="0" y="379"/>
                    <a:pt x="0" y="18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Figura a mano libera: forma 520"/>
            <p:cNvSpPr/>
            <p:nvPr/>
          </p:nvSpPr>
          <p:spPr>
            <a:xfrm>
              <a:off x="5883480" y="2775960"/>
              <a:ext cx="110880" cy="186840"/>
            </a:xfrm>
            <a:custGeom>
              <a:avLst/>
              <a:gdLst>
                <a:gd name="textAreaLeft" fmla="*/ 0 w 110880"/>
                <a:gd name="textAreaRight" fmla="*/ 111960 w 110880"/>
                <a:gd name="textAreaTop" fmla="*/ 0 h 186840"/>
                <a:gd name="textAreaBottom" fmla="*/ 187920 h 186840"/>
              </a:gdLst>
              <a:ahLst/>
              <a:cxnLst/>
              <a:rect l="textAreaLeft" t="textAreaTop" r="textAreaRight" b="textAreaBottom"/>
              <a:pathLst>
                <a:path w="311" h="522">
                  <a:moveTo>
                    <a:pt x="186" y="394"/>
                  </a:moveTo>
                  <a:cubicBezTo>
                    <a:pt x="186" y="417"/>
                    <a:pt x="186" y="439"/>
                    <a:pt x="186" y="462"/>
                  </a:cubicBezTo>
                  <a:cubicBezTo>
                    <a:pt x="186" y="489"/>
                    <a:pt x="186" y="497"/>
                    <a:pt x="134" y="497"/>
                  </a:cubicBezTo>
                  <a:cubicBezTo>
                    <a:pt x="128" y="497"/>
                    <a:pt x="123" y="497"/>
                    <a:pt x="118" y="497"/>
                  </a:cubicBezTo>
                  <a:cubicBezTo>
                    <a:pt x="118" y="505"/>
                    <a:pt x="118" y="513"/>
                    <a:pt x="118" y="522"/>
                  </a:cubicBezTo>
                  <a:cubicBezTo>
                    <a:pt x="148" y="519"/>
                    <a:pt x="185" y="519"/>
                    <a:pt x="214" y="519"/>
                  </a:cubicBezTo>
                  <a:cubicBezTo>
                    <a:pt x="242" y="519"/>
                    <a:pt x="279" y="519"/>
                    <a:pt x="307" y="522"/>
                  </a:cubicBezTo>
                  <a:cubicBezTo>
                    <a:pt x="307" y="513"/>
                    <a:pt x="307" y="505"/>
                    <a:pt x="307" y="497"/>
                  </a:cubicBezTo>
                  <a:cubicBezTo>
                    <a:pt x="303" y="497"/>
                    <a:pt x="298" y="497"/>
                    <a:pt x="293" y="497"/>
                  </a:cubicBezTo>
                  <a:cubicBezTo>
                    <a:pt x="241" y="497"/>
                    <a:pt x="239" y="489"/>
                    <a:pt x="239" y="462"/>
                  </a:cubicBezTo>
                  <a:cubicBezTo>
                    <a:pt x="239" y="439"/>
                    <a:pt x="239" y="417"/>
                    <a:pt x="239" y="394"/>
                  </a:cubicBezTo>
                  <a:cubicBezTo>
                    <a:pt x="263" y="394"/>
                    <a:pt x="287" y="394"/>
                    <a:pt x="311" y="394"/>
                  </a:cubicBezTo>
                  <a:cubicBezTo>
                    <a:pt x="311" y="386"/>
                    <a:pt x="311" y="378"/>
                    <a:pt x="311" y="370"/>
                  </a:cubicBezTo>
                  <a:cubicBezTo>
                    <a:pt x="287" y="370"/>
                    <a:pt x="263" y="370"/>
                    <a:pt x="239" y="370"/>
                  </a:cubicBezTo>
                  <a:cubicBezTo>
                    <a:pt x="239" y="253"/>
                    <a:pt x="239" y="136"/>
                    <a:pt x="239" y="20"/>
                  </a:cubicBezTo>
                  <a:cubicBezTo>
                    <a:pt x="239" y="4"/>
                    <a:pt x="239" y="0"/>
                    <a:pt x="229" y="0"/>
                  </a:cubicBezTo>
                  <a:cubicBezTo>
                    <a:pt x="223" y="0"/>
                    <a:pt x="221" y="0"/>
                    <a:pt x="216" y="9"/>
                  </a:cubicBezTo>
                  <a:cubicBezTo>
                    <a:pt x="144" y="129"/>
                    <a:pt x="72" y="249"/>
                    <a:pt x="0" y="370"/>
                  </a:cubicBezTo>
                  <a:cubicBezTo>
                    <a:pt x="0" y="378"/>
                    <a:pt x="0" y="386"/>
                    <a:pt x="0" y="394"/>
                  </a:cubicBezTo>
                  <a:cubicBezTo>
                    <a:pt x="62" y="394"/>
                    <a:pt x="124" y="394"/>
                    <a:pt x="186" y="394"/>
                  </a:cubicBezTo>
                  <a:moveTo>
                    <a:pt x="190" y="370"/>
                  </a:moveTo>
                  <a:cubicBezTo>
                    <a:pt x="133" y="370"/>
                    <a:pt x="76" y="370"/>
                    <a:pt x="20" y="370"/>
                  </a:cubicBezTo>
                  <a:cubicBezTo>
                    <a:pt x="76" y="274"/>
                    <a:pt x="133" y="179"/>
                    <a:pt x="190" y="84"/>
                  </a:cubicBezTo>
                  <a:cubicBezTo>
                    <a:pt x="190" y="179"/>
                    <a:pt x="190" y="274"/>
                    <a:pt x="190" y="3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Figura a mano libera: forma 521"/>
            <p:cNvSpPr/>
            <p:nvPr/>
          </p:nvSpPr>
          <p:spPr>
            <a:xfrm>
              <a:off x="6024240" y="2934720"/>
              <a:ext cx="25560" cy="2808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28080"/>
                <a:gd name="textAreaBottom" fmla="*/ 29160 h 28080"/>
              </a:gdLst>
              <a:ahLst/>
              <a:cxnLst/>
              <a:rect l="textAreaLeft" t="textAreaTop" r="textAreaRight" b="textAreaBottom"/>
              <a:pathLst>
                <a:path w="74" h="81">
                  <a:moveTo>
                    <a:pt x="74" y="42"/>
                  </a:moveTo>
                  <a:cubicBezTo>
                    <a:pt x="74" y="18"/>
                    <a:pt x="59" y="0"/>
                    <a:pt x="38" y="0"/>
                  </a:cubicBezTo>
                  <a:cubicBezTo>
                    <a:pt x="17" y="0"/>
                    <a:pt x="0" y="19"/>
                    <a:pt x="0" y="42"/>
                  </a:cubicBezTo>
                  <a:cubicBezTo>
                    <a:pt x="0" y="65"/>
                    <a:pt x="17" y="81"/>
                    <a:pt x="38" y="81"/>
                  </a:cubicBezTo>
                  <a:cubicBezTo>
                    <a:pt x="59" y="81"/>
                    <a:pt x="74" y="64"/>
                    <a:pt x="74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5840" rIns="90000" bIns="-1584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Figura a mano libera: forma 522"/>
            <p:cNvSpPr/>
            <p:nvPr/>
          </p:nvSpPr>
          <p:spPr>
            <a:xfrm>
              <a:off x="6079680" y="2775960"/>
              <a:ext cx="110880" cy="186840"/>
            </a:xfrm>
            <a:custGeom>
              <a:avLst/>
              <a:gdLst>
                <a:gd name="textAreaLeft" fmla="*/ 0 w 110880"/>
                <a:gd name="textAreaRight" fmla="*/ 111960 w 110880"/>
                <a:gd name="textAreaTop" fmla="*/ 0 h 186840"/>
                <a:gd name="textAreaBottom" fmla="*/ 187920 h 186840"/>
              </a:gdLst>
              <a:ahLst/>
              <a:cxnLst/>
              <a:rect l="textAreaLeft" t="textAreaTop" r="textAreaRight" b="textAreaBottom"/>
              <a:pathLst>
                <a:path w="311" h="522">
                  <a:moveTo>
                    <a:pt x="188" y="394"/>
                  </a:moveTo>
                  <a:cubicBezTo>
                    <a:pt x="188" y="417"/>
                    <a:pt x="188" y="439"/>
                    <a:pt x="188" y="462"/>
                  </a:cubicBezTo>
                  <a:cubicBezTo>
                    <a:pt x="188" y="489"/>
                    <a:pt x="186" y="497"/>
                    <a:pt x="134" y="497"/>
                  </a:cubicBezTo>
                  <a:cubicBezTo>
                    <a:pt x="129" y="497"/>
                    <a:pt x="124" y="497"/>
                    <a:pt x="120" y="497"/>
                  </a:cubicBezTo>
                  <a:cubicBezTo>
                    <a:pt x="120" y="505"/>
                    <a:pt x="120" y="513"/>
                    <a:pt x="120" y="522"/>
                  </a:cubicBezTo>
                  <a:cubicBezTo>
                    <a:pt x="148" y="519"/>
                    <a:pt x="184" y="519"/>
                    <a:pt x="214" y="519"/>
                  </a:cubicBezTo>
                  <a:cubicBezTo>
                    <a:pt x="243" y="519"/>
                    <a:pt x="279" y="519"/>
                    <a:pt x="309" y="522"/>
                  </a:cubicBezTo>
                  <a:cubicBezTo>
                    <a:pt x="309" y="513"/>
                    <a:pt x="309" y="505"/>
                    <a:pt x="309" y="497"/>
                  </a:cubicBezTo>
                  <a:cubicBezTo>
                    <a:pt x="304" y="497"/>
                    <a:pt x="299" y="497"/>
                    <a:pt x="293" y="497"/>
                  </a:cubicBezTo>
                  <a:cubicBezTo>
                    <a:pt x="241" y="497"/>
                    <a:pt x="241" y="489"/>
                    <a:pt x="241" y="462"/>
                  </a:cubicBezTo>
                  <a:cubicBezTo>
                    <a:pt x="241" y="439"/>
                    <a:pt x="241" y="417"/>
                    <a:pt x="241" y="394"/>
                  </a:cubicBezTo>
                  <a:cubicBezTo>
                    <a:pt x="265" y="394"/>
                    <a:pt x="288" y="394"/>
                    <a:pt x="311" y="394"/>
                  </a:cubicBezTo>
                  <a:cubicBezTo>
                    <a:pt x="311" y="386"/>
                    <a:pt x="311" y="378"/>
                    <a:pt x="311" y="370"/>
                  </a:cubicBezTo>
                  <a:cubicBezTo>
                    <a:pt x="288" y="370"/>
                    <a:pt x="265" y="370"/>
                    <a:pt x="241" y="370"/>
                  </a:cubicBezTo>
                  <a:cubicBezTo>
                    <a:pt x="241" y="253"/>
                    <a:pt x="241" y="136"/>
                    <a:pt x="241" y="20"/>
                  </a:cubicBezTo>
                  <a:cubicBezTo>
                    <a:pt x="241" y="4"/>
                    <a:pt x="241" y="0"/>
                    <a:pt x="229" y="0"/>
                  </a:cubicBezTo>
                  <a:cubicBezTo>
                    <a:pt x="223" y="0"/>
                    <a:pt x="221" y="0"/>
                    <a:pt x="216" y="9"/>
                  </a:cubicBezTo>
                  <a:cubicBezTo>
                    <a:pt x="144" y="129"/>
                    <a:pt x="72" y="249"/>
                    <a:pt x="0" y="370"/>
                  </a:cubicBezTo>
                  <a:cubicBezTo>
                    <a:pt x="0" y="378"/>
                    <a:pt x="0" y="386"/>
                    <a:pt x="0" y="394"/>
                  </a:cubicBezTo>
                  <a:cubicBezTo>
                    <a:pt x="63" y="394"/>
                    <a:pt x="125" y="394"/>
                    <a:pt x="188" y="394"/>
                  </a:cubicBezTo>
                  <a:moveTo>
                    <a:pt x="192" y="370"/>
                  </a:moveTo>
                  <a:cubicBezTo>
                    <a:pt x="134" y="370"/>
                    <a:pt x="77" y="370"/>
                    <a:pt x="20" y="370"/>
                  </a:cubicBezTo>
                  <a:cubicBezTo>
                    <a:pt x="77" y="274"/>
                    <a:pt x="134" y="179"/>
                    <a:pt x="192" y="84"/>
                  </a:cubicBezTo>
                  <a:cubicBezTo>
                    <a:pt x="192" y="179"/>
                    <a:pt x="192" y="274"/>
                    <a:pt x="192" y="3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Figura a mano libera: forma 523"/>
            <p:cNvSpPr/>
            <p:nvPr/>
          </p:nvSpPr>
          <p:spPr>
            <a:xfrm>
              <a:off x="6209640" y="2774520"/>
              <a:ext cx="251640" cy="188280"/>
            </a:xfrm>
            <a:custGeom>
              <a:avLst/>
              <a:gdLst>
                <a:gd name="textAreaLeft" fmla="*/ 0 w 251640"/>
                <a:gd name="textAreaRight" fmla="*/ 252720 w 251640"/>
                <a:gd name="textAreaTop" fmla="*/ 0 h 188280"/>
                <a:gd name="textAreaBottom" fmla="*/ 189360 h 188280"/>
              </a:gdLst>
              <a:ahLst/>
              <a:cxnLst/>
              <a:rect l="textAreaLeft" t="textAreaTop" r="textAreaRight" b="textAreaBottom"/>
              <a:pathLst>
                <a:path w="702" h="526">
                  <a:moveTo>
                    <a:pt x="619" y="59"/>
                  </a:moveTo>
                  <a:cubicBezTo>
                    <a:pt x="627" y="31"/>
                    <a:pt x="627" y="24"/>
                    <a:pt x="680" y="24"/>
                  </a:cubicBezTo>
                  <a:cubicBezTo>
                    <a:pt x="696" y="24"/>
                    <a:pt x="702" y="24"/>
                    <a:pt x="702" y="9"/>
                  </a:cubicBezTo>
                  <a:cubicBezTo>
                    <a:pt x="702" y="0"/>
                    <a:pt x="694" y="0"/>
                    <a:pt x="682" y="0"/>
                  </a:cubicBezTo>
                  <a:cubicBezTo>
                    <a:pt x="652" y="0"/>
                    <a:pt x="621" y="0"/>
                    <a:pt x="591" y="0"/>
                  </a:cubicBezTo>
                  <a:cubicBezTo>
                    <a:pt x="573" y="0"/>
                    <a:pt x="573" y="0"/>
                    <a:pt x="563" y="15"/>
                  </a:cubicBezTo>
                  <a:cubicBezTo>
                    <a:pt x="478" y="161"/>
                    <a:pt x="392" y="307"/>
                    <a:pt x="307" y="453"/>
                  </a:cubicBezTo>
                  <a:cubicBezTo>
                    <a:pt x="289" y="308"/>
                    <a:pt x="271" y="163"/>
                    <a:pt x="253" y="18"/>
                  </a:cubicBezTo>
                  <a:cubicBezTo>
                    <a:pt x="251" y="0"/>
                    <a:pt x="249" y="0"/>
                    <a:pt x="231" y="0"/>
                  </a:cubicBezTo>
                  <a:cubicBezTo>
                    <a:pt x="200" y="0"/>
                    <a:pt x="168" y="0"/>
                    <a:pt x="136" y="0"/>
                  </a:cubicBezTo>
                  <a:cubicBezTo>
                    <a:pt x="122" y="0"/>
                    <a:pt x="114" y="0"/>
                    <a:pt x="114" y="15"/>
                  </a:cubicBezTo>
                  <a:cubicBezTo>
                    <a:pt x="114" y="24"/>
                    <a:pt x="120" y="24"/>
                    <a:pt x="134" y="24"/>
                  </a:cubicBezTo>
                  <a:cubicBezTo>
                    <a:pt x="144" y="24"/>
                    <a:pt x="156" y="24"/>
                    <a:pt x="164" y="26"/>
                  </a:cubicBezTo>
                  <a:cubicBezTo>
                    <a:pt x="176" y="26"/>
                    <a:pt x="180" y="29"/>
                    <a:pt x="180" y="37"/>
                  </a:cubicBezTo>
                  <a:cubicBezTo>
                    <a:pt x="180" y="42"/>
                    <a:pt x="180" y="44"/>
                    <a:pt x="178" y="53"/>
                  </a:cubicBezTo>
                  <a:cubicBezTo>
                    <a:pt x="148" y="183"/>
                    <a:pt x="118" y="314"/>
                    <a:pt x="88" y="445"/>
                  </a:cubicBezTo>
                  <a:cubicBezTo>
                    <a:pt x="82" y="475"/>
                    <a:pt x="70" y="500"/>
                    <a:pt x="12" y="502"/>
                  </a:cubicBezTo>
                  <a:cubicBezTo>
                    <a:pt x="8" y="502"/>
                    <a:pt x="0" y="504"/>
                    <a:pt x="0" y="517"/>
                  </a:cubicBezTo>
                  <a:cubicBezTo>
                    <a:pt x="0" y="524"/>
                    <a:pt x="4" y="526"/>
                    <a:pt x="10" y="526"/>
                  </a:cubicBezTo>
                  <a:cubicBezTo>
                    <a:pt x="32" y="526"/>
                    <a:pt x="56" y="524"/>
                    <a:pt x="80" y="524"/>
                  </a:cubicBezTo>
                  <a:cubicBezTo>
                    <a:pt x="104" y="524"/>
                    <a:pt x="128" y="526"/>
                    <a:pt x="152" y="526"/>
                  </a:cubicBezTo>
                  <a:cubicBezTo>
                    <a:pt x="156" y="526"/>
                    <a:pt x="164" y="526"/>
                    <a:pt x="164" y="511"/>
                  </a:cubicBezTo>
                  <a:cubicBezTo>
                    <a:pt x="164" y="502"/>
                    <a:pt x="156" y="502"/>
                    <a:pt x="152" y="502"/>
                  </a:cubicBezTo>
                  <a:cubicBezTo>
                    <a:pt x="112" y="502"/>
                    <a:pt x="104" y="486"/>
                    <a:pt x="104" y="469"/>
                  </a:cubicBezTo>
                  <a:cubicBezTo>
                    <a:pt x="104" y="462"/>
                    <a:pt x="104" y="460"/>
                    <a:pt x="108" y="451"/>
                  </a:cubicBezTo>
                  <a:cubicBezTo>
                    <a:pt x="139" y="311"/>
                    <a:pt x="170" y="171"/>
                    <a:pt x="202" y="31"/>
                  </a:cubicBezTo>
                  <a:cubicBezTo>
                    <a:pt x="202" y="31"/>
                    <a:pt x="203" y="31"/>
                    <a:pt x="204" y="31"/>
                  </a:cubicBezTo>
                  <a:cubicBezTo>
                    <a:pt x="223" y="190"/>
                    <a:pt x="243" y="349"/>
                    <a:pt x="263" y="508"/>
                  </a:cubicBezTo>
                  <a:cubicBezTo>
                    <a:pt x="265" y="517"/>
                    <a:pt x="265" y="526"/>
                    <a:pt x="273" y="526"/>
                  </a:cubicBezTo>
                  <a:cubicBezTo>
                    <a:pt x="281" y="526"/>
                    <a:pt x="285" y="517"/>
                    <a:pt x="289" y="513"/>
                  </a:cubicBezTo>
                  <a:cubicBezTo>
                    <a:pt x="384" y="350"/>
                    <a:pt x="478" y="187"/>
                    <a:pt x="573" y="24"/>
                  </a:cubicBezTo>
                  <a:cubicBezTo>
                    <a:pt x="539" y="172"/>
                    <a:pt x="506" y="319"/>
                    <a:pt x="473" y="467"/>
                  </a:cubicBezTo>
                  <a:cubicBezTo>
                    <a:pt x="465" y="495"/>
                    <a:pt x="465" y="502"/>
                    <a:pt x="409" y="502"/>
                  </a:cubicBezTo>
                  <a:cubicBezTo>
                    <a:pt x="397" y="502"/>
                    <a:pt x="389" y="502"/>
                    <a:pt x="389" y="517"/>
                  </a:cubicBezTo>
                  <a:cubicBezTo>
                    <a:pt x="389" y="526"/>
                    <a:pt x="397" y="526"/>
                    <a:pt x="399" y="526"/>
                  </a:cubicBezTo>
                  <a:cubicBezTo>
                    <a:pt x="419" y="526"/>
                    <a:pt x="467" y="524"/>
                    <a:pt x="487" y="524"/>
                  </a:cubicBezTo>
                  <a:cubicBezTo>
                    <a:pt x="515" y="524"/>
                    <a:pt x="547" y="526"/>
                    <a:pt x="575" y="526"/>
                  </a:cubicBezTo>
                  <a:cubicBezTo>
                    <a:pt x="579" y="526"/>
                    <a:pt x="589" y="526"/>
                    <a:pt x="589" y="511"/>
                  </a:cubicBezTo>
                  <a:cubicBezTo>
                    <a:pt x="589" y="502"/>
                    <a:pt x="581" y="502"/>
                    <a:pt x="569" y="502"/>
                  </a:cubicBezTo>
                  <a:cubicBezTo>
                    <a:pt x="543" y="502"/>
                    <a:pt x="523" y="502"/>
                    <a:pt x="523" y="489"/>
                  </a:cubicBezTo>
                  <a:cubicBezTo>
                    <a:pt x="523" y="486"/>
                    <a:pt x="523" y="484"/>
                    <a:pt x="527" y="471"/>
                  </a:cubicBezTo>
                  <a:cubicBezTo>
                    <a:pt x="557" y="334"/>
                    <a:pt x="588" y="197"/>
                    <a:pt x="619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Figura a mano libera: forma 524"/>
            <p:cNvSpPr/>
            <p:nvPr/>
          </p:nvSpPr>
          <p:spPr>
            <a:xfrm>
              <a:off x="6482520" y="2841120"/>
              <a:ext cx="95760" cy="124920"/>
            </a:xfrm>
            <a:custGeom>
              <a:avLst/>
              <a:gdLst>
                <a:gd name="textAreaLeft" fmla="*/ 0 w 95760"/>
                <a:gd name="textAreaRight" fmla="*/ 96840 w 95760"/>
                <a:gd name="textAreaTop" fmla="*/ 0 h 124920"/>
                <a:gd name="textAreaBottom" fmla="*/ 126000 h 124920"/>
              </a:gdLst>
              <a:ahLst/>
              <a:cxnLst/>
              <a:rect l="textAreaLeft" t="textAreaTop" r="textAreaRight" b="textAreaBottom"/>
              <a:pathLst>
                <a:path w="269" h="350">
                  <a:moveTo>
                    <a:pt x="100" y="163"/>
                  </a:moveTo>
                  <a:cubicBezTo>
                    <a:pt x="120" y="163"/>
                    <a:pt x="172" y="163"/>
                    <a:pt x="208" y="145"/>
                  </a:cubicBezTo>
                  <a:cubicBezTo>
                    <a:pt x="255" y="123"/>
                    <a:pt x="259" y="77"/>
                    <a:pt x="259" y="66"/>
                  </a:cubicBezTo>
                  <a:cubicBezTo>
                    <a:pt x="259" y="33"/>
                    <a:pt x="233" y="0"/>
                    <a:pt x="184" y="0"/>
                  </a:cubicBezTo>
                  <a:cubicBezTo>
                    <a:pt x="106" y="0"/>
                    <a:pt x="0" y="75"/>
                    <a:pt x="0" y="211"/>
                  </a:cubicBezTo>
                  <a:cubicBezTo>
                    <a:pt x="0" y="288"/>
                    <a:pt x="42" y="350"/>
                    <a:pt x="112" y="350"/>
                  </a:cubicBezTo>
                  <a:cubicBezTo>
                    <a:pt x="212" y="350"/>
                    <a:pt x="269" y="268"/>
                    <a:pt x="269" y="260"/>
                  </a:cubicBezTo>
                  <a:cubicBezTo>
                    <a:pt x="269" y="255"/>
                    <a:pt x="265" y="249"/>
                    <a:pt x="261" y="249"/>
                  </a:cubicBezTo>
                  <a:cubicBezTo>
                    <a:pt x="257" y="249"/>
                    <a:pt x="257" y="251"/>
                    <a:pt x="253" y="257"/>
                  </a:cubicBezTo>
                  <a:cubicBezTo>
                    <a:pt x="198" y="332"/>
                    <a:pt x="120" y="332"/>
                    <a:pt x="112" y="332"/>
                  </a:cubicBezTo>
                  <a:cubicBezTo>
                    <a:pt x="58" y="332"/>
                    <a:pt x="52" y="268"/>
                    <a:pt x="52" y="244"/>
                  </a:cubicBezTo>
                  <a:cubicBezTo>
                    <a:pt x="52" y="233"/>
                    <a:pt x="52" y="211"/>
                    <a:pt x="62" y="163"/>
                  </a:cubicBezTo>
                  <a:cubicBezTo>
                    <a:pt x="74" y="163"/>
                    <a:pt x="87" y="163"/>
                    <a:pt x="100" y="163"/>
                  </a:cubicBezTo>
                  <a:moveTo>
                    <a:pt x="66" y="147"/>
                  </a:moveTo>
                  <a:cubicBezTo>
                    <a:pt x="94" y="29"/>
                    <a:pt x="166" y="18"/>
                    <a:pt x="184" y="18"/>
                  </a:cubicBezTo>
                  <a:cubicBezTo>
                    <a:pt x="217" y="18"/>
                    <a:pt x="235" y="40"/>
                    <a:pt x="235" y="66"/>
                  </a:cubicBezTo>
                  <a:cubicBezTo>
                    <a:pt x="235" y="147"/>
                    <a:pt x="124" y="147"/>
                    <a:pt x="96" y="147"/>
                  </a:cubicBezTo>
                  <a:cubicBezTo>
                    <a:pt x="86" y="147"/>
                    <a:pt x="76" y="147"/>
                    <a:pt x="66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Figura a mano libera: forma 525"/>
            <p:cNvSpPr/>
            <p:nvPr/>
          </p:nvSpPr>
          <p:spPr>
            <a:xfrm>
              <a:off x="6603120" y="2774520"/>
              <a:ext cx="178560" cy="194760"/>
            </a:xfrm>
            <a:custGeom>
              <a:avLst/>
              <a:gdLst>
                <a:gd name="textAreaLeft" fmla="*/ 0 w 178560"/>
                <a:gd name="textAreaRight" fmla="*/ 179640 w 178560"/>
                <a:gd name="textAreaTop" fmla="*/ 0 h 194760"/>
                <a:gd name="textAreaBottom" fmla="*/ 195840 h 194760"/>
              </a:gdLst>
              <a:ahLst/>
              <a:cxnLst/>
              <a:rect l="textAreaLeft" t="textAreaTop" r="textAreaRight" b="textAreaBottom"/>
              <a:pathLst>
                <a:path w="499" h="544">
                  <a:moveTo>
                    <a:pt x="401" y="88"/>
                  </a:moveTo>
                  <a:cubicBezTo>
                    <a:pt x="435" y="29"/>
                    <a:pt x="465" y="26"/>
                    <a:pt x="491" y="24"/>
                  </a:cubicBezTo>
                  <a:cubicBezTo>
                    <a:pt x="499" y="24"/>
                    <a:pt x="499" y="11"/>
                    <a:pt x="499" y="9"/>
                  </a:cubicBezTo>
                  <a:cubicBezTo>
                    <a:pt x="499" y="2"/>
                    <a:pt x="495" y="0"/>
                    <a:pt x="491" y="0"/>
                  </a:cubicBezTo>
                  <a:cubicBezTo>
                    <a:pt x="471" y="0"/>
                    <a:pt x="451" y="2"/>
                    <a:pt x="433" y="2"/>
                  </a:cubicBezTo>
                  <a:cubicBezTo>
                    <a:pt x="409" y="2"/>
                    <a:pt x="385" y="0"/>
                    <a:pt x="363" y="0"/>
                  </a:cubicBezTo>
                  <a:cubicBezTo>
                    <a:pt x="359" y="0"/>
                    <a:pt x="349" y="0"/>
                    <a:pt x="349" y="15"/>
                  </a:cubicBezTo>
                  <a:cubicBezTo>
                    <a:pt x="349" y="24"/>
                    <a:pt x="355" y="24"/>
                    <a:pt x="361" y="24"/>
                  </a:cubicBezTo>
                  <a:cubicBezTo>
                    <a:pt x="379" y="26"/>
                    <a:pt x="393" y="33"/>
                    <a:pt x="393" y="48"/>
                  </a:cubicBezTo>
                  <a:cubicBezTo>
                    <a:pt x="393" y="62"/>
                    <a:pt x="383" y="77"/>
                    <a:pt x="383" y="79"/>
                  </a:cubicBezTo>
                  <a:cubicBezTo>
                    <a:pt x="311" y="205"/>
                    <a:pt x="239" y="330"/>
                    <a:pt x="168" y="456"/>
                  </a:cubicBezTo>
                  <a:cubicBezTo>
                    <a:pt x="152" y="319"/>
                    <a:pt x="136" y="183"/>
                    <a:pt x="120" y="46"/>
                  </a:cubicBezTo>
                  <a:cubicBezTo>
                    <a:pt x="120" y="33"/>
                    <a:pt x="136" y="24"/>
                    <a:pt x="168" y="24"/>
                  </a:cubicBezTo>
                  <a:cubicBezTo>
                    <a:pt x="178" y="24"/>
                    <a:pt x="186" y="24"/>
                    <a:pt x="186" y="9"/>
                  </a:cubicBezTo>
                  <a:cubicBezTo>
                    <a:pt x="186" y="2"/>
                    <a:pt x="180" y="0"/>
                    <a:pt x="176" y="0"/>
                  </a:cubicBezTo>
                  <a:cubicBezTo>
                    <a:pt x="148" y="0"/>
                    <a:pt x="118" y="2"/>
                    <a:pt x="90" y="2"/>
                  </a:cubicBezTo>
                  <a:cubicBezTo>
                    <a:pt x="76" y="2"/>
                    <a:pt x="63" y="2"/>
                    <a:pt x="50" y="2"/>
                  </a:cubicBezTo>
                  <a:cubicBezTo>
                    <a:pt x="37" y="2"/>
                    <a:pt x="24" y="0"/>
                    <a:pt x="12" y="0"/>
                  </a:cubicBezTo>
                  <a:cubicBezTo>
                    <a:pt x="8" y="0"/>
                    <a:pt x="0" y="0"/>
                    <a:pt x="0" y="15"/>
                  </a:cubicBezTo>
                  <a:cubicBezTo>
                    <a:pt x="0" y="24"/>
                    <a:pt x="6" y="24"/>
                    <a:pt x="16" y="24"/>
                  </a:cubicBezTo>
                  <a:cubicBezTo>
                    <a:pt x="56" y="24"/>
                    <a:pt x="56" y="31"/>
                    <a:pt x="58" y="51"/>
                  </a:cubicBezTo>
                  <a:cubicBezTo>
                    <a:pt x="76" y="209"/>
                    <a:pt x="95" y="368"/>
                    <a:pt x="114" y="526"/>
                  </a:cubicBezTo>
                  <a:cubicBezTo>
                    <a:pt x="116" y="541"/>
                    <a:pt x="120" y="544"/>
                    <a:pt x="128" y="544"/>
                  </a:cubicBezTo>
                  <a:cubicBezTo>
                    <a:pt x="140" y="544"/>
                    <a:pt x="142" y="539"/>
                    <a:pt x="148" y="528"/>
                  </a:cubicBezTo>
                  <a:cubicBezTo>
                    <a:pt x="232" y="381"/>
                    <a:pt x="317" y="235"/>
                    <a:pt x="401" y="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Figura a mano libera: forma 526"/>
            <p:cNvSpPr/>
            <p:nvPr/>
          </p:nvSpPr>
          <p:spPr>
            <a:xfrm>
              <a:off x="6883560" y="2814120"/>
              <a:ext cx="152640" cy="159840"/>
            </a:xfrm>
            <a:custGeom>
              <a:avLst/>
              <a:gdLst>
                <a:gd name="textAreaLeft" fmla="*/ 0 w 152640"/>
                <a:gd name="textAreaRight" fmla="*/ 153720 w 152640"/>
                <a:gd name="textAreaTop" fmla="*/ 0 h 159840"/>
                <a:gd name="textAreaBottom" fmla="*/ 160920 h 159840"/>
              </a:gdLst>
              <a:ahLst/>
              <a:cxnLst/>
              <a:rect l="textAreaLeft" t="textAreaTop" r="textAreaRight" b="textAreaBottom"/>
              <a:pathLst>
                <a:path w="427" h="447">
                  <a:moveTo>
                    <a:pt x="415" y="33"/>
                  </a:moveTo>
                  <a:cubicBezTo>
                    <a:pt x="423" y="29"/>
                    <a:pt x="427" y="24"/>
                    <a:pt x="427" y="15"/>
                  </a:cubicBezTo>
                  <a:cubicBezTo>
                    <a:pt x="427" y="7"/>
                    <a:pt x="421" y="0"/>
                    <a:pt x="413" y="0"/>
                  </a:cubicBezTo>
                  <a:cubicBezTo>
                    <a:pt x="411" y="0"/>
                    <a:pt x="411" y="0"/>
                    <a:pt x="401" y="7"/>
                  </a:cubicBezTo>
                  <a:cubicBezTo>
                    <a:pt x="271" y="73"/>
                    <a:pt x="142" y="140"/>
                    <a:pt x="12" y="207"/>
                  </a:cubicBezTo>
                  <a:cubicBezTo>
                    <a:pt x="6" y="211"/>
                    <a:pt x="0" y="215"/>
                    <a:pt x="0" y="224"/>
                  </a:cubicBezTo>
                  <a:cubicBezTo>
                    <a:pt x="0" y="234"/>
                    <a:pt x="6" y="238"/>
                    <a:pt x="12" y="240"/>
                  </a:cubicBezTo>
                  <a:cubicBezTo>
                    <a:pt x="142" y="307"/>
                    <a:pt x="271" y="375"/>
                    <a:pt x="401" y="442"/>
                  </a:cubicBezTo>
                  <a:cubicBezTo>
                    <a:pt x="411" y="447"/>
                    <a:pt x="411" y="447"/>
                    <a:pt x="413" y="447"/>
                  </a:cubicBezTo>
                  <a:cubicBezTo>
                    <a:pt x="421" y="447"/>
                    <a:pt x="427" y="440"/>
                    <a:pt x="427" y="431"/>
                  </a:cubicBezTo>
                  <a:cubicBezTo>
                    <a:pt x="427" y="423"/>
                    <a:pt x="423" y="418"/>
                    <a:pt x="415" y="414"/>
                  </a:cubicBezTo>
                  <a:cubicBezTo>
                    <a:pt x="292" y="351"/>
                    <a:pt x="169" y="288"/>
                    <a:pt x="46" y="224"/>
                  </a:cubicBezTo>
                  <a:cubicBezTo>
                    <a:pt x="169" y="161"/>
                    <a:pt x="292" y="97"/>
                    <a:pt x="415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Figura a mano libera: forma 527"/>
            <p:cNvSpPr/>
            <p:nvPr/>
          </p:nvSpPr>
          <p:spPr>
            <a:xfrm>
              <a:off x="7138440" y="2775240"/>
              <a:ext cx="182160" cy="187560"/>
            </a:xfrm>
            <a:custGeom>
              <a:avLst/>
              <a:gdLst>
                <a:gd name="textAreaLeft" fmla="*/ 0 w 182160"/>
                <a:gd name="textAreaRight" fmla="*/ 183240 w 182160"/>
                <a:gd name="textAreaTop" fmla="*/ 0 h 187560"/>
                <a:gd name="textAreaBottom" fmla="*/ 188640 h 187560"/>
              </a:gdLst>
              <a:ahLst/>
              <a:cxnLst/>
              <a:rect l="textAreaLeft" t="textAreaTop" r="textAreaRight" b="textAreaBottom"/>
              <a:pathLst>
                <a:path w="509" h="524">
                  <a:moveTo>
                    <a:pt x="469" y="346"/>
                  </a:moveTo>
                  <a:cubicBezTo>
                    <a:pt x="471" y="341"/>
                    <a:pt x="472" y="338"/>
                    <a:pt x="473" y="335"/>
                  </a:cubicBezTo>
                  <a:cubicBezTo>
                    <a:pt x="473" y="332"/>
                    <a:pt x="473" y="326"/>
                    <a:pt x="465" y="326"/>
                  </a:cubicBezTo>
                  <a:cubicBezTo>
                    <a:pt x="459" y="326"/>
                    <a:pt x="457" y="330"/>
                    <a:pt x="455" y="335"/>
                  </a:cubicBezTo>
                  <a:cubicBezTo>
                    <a:pt x="409" y="449"/>
                    <a:pt x="383" y="500"/>
                    <a:pt x="263" y="500"/>
                  </a:cubicBezTo>
                  <a:cubicBezTo>
                    <a:pt x="229" y="500"/>
                    <a:pt x="196" y="500"/>
                    <a:pt x="162" y="500"/>
                  </a:cubicBezTo>
                  <a:cubicBezTo>
                    <a:pt x="152" y="500"/>
                    <a:pt x="150" y="500"/>
                    <a:pt x="146" y="500"/>
                  </a:cubicBezTo>
                  <a:cubicBezTo>
                    <a:pt x="140" y="500"/>
                    <a:pt x="138" y="497"/>
                    <a:pt x="138" y="491"/>
                  </a:cubicBezTo>
                  <a:cubicBezTo>
                    <a:pt x="138" y="489"/>
                    <a:pt x="138" y="489"/>
                    <a:pt x="140" y="473"/>
                  </a:cubicBezTo>
                  <a:cubicBezTo>
                    <a:pt x="156" y="403"/>
                    <a:pt x="172" y="334"/>
                    <a:pt x="188" y="264"/>
                  </a:cubicBezTo>
                  <a:cubicBezTo>
                    <a:pt x="211" y="264"/>
                    <a:pt x="234" y="264"/>
                    <a:pt x="257" y="264"/>
                  </a:cubicBezTo>
                  <a:cubicBezTo>
                    <a:pt x="317" y="264"/>
                    <a:pt x="317" y="279"/>
                    <a:pt x="317" y="299"/>
                  </a:cubicBezTo>
                  <a:cubicBezTo>
                    <a:pt x="317" y="304"/>
                    <a:pt x="317" y="315"/>
                    <a:pt x="313" y="337"/>
                  </a:cubicBezTo>
                  <a:cubicBezTo>
                    <a:pt x="311" y="341"/>
                    <a:pt x="311" y="343"/>
                    <a:pt x="311" y="346"/>
                  </a:cubicBezTo>
                  <a:cubicBezTo>
                    <a:pt x="311" y="350"/>
                    <a:pt x="313" y="354"/>
                    <a:pt x="319" y="354"/>
                  </a:cubicBezTo>
                  <a:cubicBezTo>
                    <a:pt x="325" y="354"/>
                    <a:pt x="327" y="350"/>
                    <a:pt x="329" y="339"/>
                  </a:cubicBezTo>
                  <a:cubicBezTo>
                    <a:pt x="343" y="279"/>
                    <a:pt x="356" y="219"/>
                    <a:pt x="369" y="158"/>
                  </a:cubicBezTo>
                  <a:cubicBezTo>
                    <a:pt x="369" y="154"/>
                    <a:pt x="367" y="150"/>
                    <a:pt x="361" y="150"/>
                  </a:cubicBezTo>
                  <a:cubicBezTo>
                    <a:pt x="355" y="150"/>
                    <a:pt x="353" y="154"/>
                    <a:pt x="351" y="163"/>
                  </a:cubicBezTo>
                  <a:cubicBezTo>
                    <a:pt x="337" y="222"/>
                    <a:pt x="325" y="240"/>
                    <a:pt x="259" y="240"/>
                  </a:cubicBezTo>
                  <a:cubicBezTo>
                    <a:pt x="237" y="240"/>
                    <a:pt x="216" y="240"/>
                    <a:pt x="194" y="240"/>
                  </a:cubicBezTo>
                  <a:cubicBezTo>
                    <a:pt x="208" y="178"/>
                    <a:pt x="221" y="117"/>
                    <a:pt x="235" y="55"/>
                  </a:cubicBezTo>
                  <a:cubicBezTo>
                    <a:pt x="241" y="26"/>
                    <a:pt x="243" y="24"/>
                    <a:pt x="273" y="24"/>
                  </a:cubicBezTo>
                  <a:cubicBezTo>
                    <a:pt x="307" y="24"/>
                    <a:pt x="340" y="24"/>
                    <a:pt x="373" y="24"/>
                  </a:cubicBezTo>
                  <a:cubicBezTo>
                    <a:pt x="459" y="24"/>
                    <a:pt x="479" y="46"/>
                    <a:pt x="479" y="110"/>
                  </a:cubicBezTo>
                  <a:cubicBezTo>
                    <a:pt x="479" y="128"/>
                    <a:pt x="479" y="130"/>
                    <a:pt x="477" y="150"/>
                  </a:cubicBezTo>
                  <a:cubicBezTo>
                    <a:pt x="477" y="154"/>
                    <a:pt x="475" y="162"/>
                    <a:pt x="475" y="165"/>
                  </a:cubicBezTo>
                  <a:cubicBezTo>
                    <a:pt x="475" y="168"/>
                    <a:pt x="477" y="174"/>
                    <a:pt x="485" y="174"/>
                  </a:cubicBezTo>
                  <a:cubicBezTo>
                    <a:pt x="493" y="174"/>
                    <a:pt x="493" y="169"/>
                    <a:pt x="495" y="154"/>
                  </a:cubicBezTo>
                  <a:cubicBezTo>
                    <a:pt x="500" y="110"/>
                    <a:pt x="504" y="66"/>
                    <a:pt x="509" y="22"/>
                  </a:cubicBezTo>
                  <a:cubicBezTo>
                    <a:pt x="511" y="0"/>
                    <a:pt x="507" y="0"/>
                    <a:pt x="489" y="0"/>
                  </a:cubicBezTo>
                  <a:cubicBezTo>
                    <a:pt x="371" y="0"/>
                    <a:pt x="253" y="0"/>
                    <a:pt x="136" y="0"/>
                  </a:cubicBezTo>
                  <a:cubicBezTo>
                    <a:pt x="122" y="0"/>
                    <a:pt x="114" y="0"/>
                    <a:pt x="114" y="15"/>
                  </a:cubicBezTo>
                  <a:cubicBezTo>
                    <a:pt x="114" y="24"/>
                    <a:pt x="120" y="24"/>
                    <a:pt x="134" y="24"/>
                  </a:cubicBezTo>
                  <a:cubicBezTo>
                    <a:pt x="160" y="24"/>
                    <a:pt x="180" y="24"/>
                    <a:pt x="180" y="37"/>
                  </a:cubicBezTo>
                  <a:cubicBezTo>
                    <a:pt x="180" y="42"/>
                    <a:pt x="180" y="42"/>
                    <a:pt x="176" y="57"/>
                  </a:cubicBezTo>
                  <a:cubicBezTo>
                    <a:pt x="145" y="193"/>
                    <a:pt x="114" y="329"/>
                    <a:pt x="84" y="464"/>
                  </a:cubicBezTo>
                  <a:cubicBezTo>
                    <a:pt x="76" y="493"/>
                    <a:pt x="74" y="500"/>
                    <a:pt x="20" y="500"/>
                  </a:cubicBezTo>
                  <a:cubicBezTo>
                    <a:pt x="8" y="500"/>
                    <a:pt x="0" y="500"/>
                    <a:pt x="0" y="515"/>
                  </a:cubicBezTo>
                  <a:cubicBezTo>
                    <a:pt x="0" y="524"/>
                    <a:pt x="6" y="524"/>
                    <a:pt x="20" y="524"/>
                  </a:cubicBezTo>
                  <a:cubicBezTo>
                    <a:pt x="141" y="524"/>
                    <a:pt x="262" y="524"/>
                    <a:pt x="383" y="524"/>
                  </a:cubicBezTo>
                  <a:cubicBezTo>
                    <a:pt x="399" y="524"/>
                    <a:pt x="399" y="524"/>
                    <a:pt x="405" y="511"/>
                  </a:cubicBezTo>
                  <a:cubicBezTo>
                    <a:pt x="426" y="456"/>
                    <a:pt x="448" y="401"/>
                    <a:pt x="469" y="3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Figura a mano libera: forma 528"/>
            <p:cNvSpPr/>
            <p:nvPr/>
          </p:nvSpPr>
          <p:spPr>
            <a:xfrm>
              <a:off x="7326000" y="2871000"/>
              <a:ext cx="89280" cy="135360"/>
            </a:xfrm>
            <a:custGeom>
              <a:avLst/>
              <a:gdLst>
                <a:gd name="textAreaLeft" fmla="*/ 0 w 89280"/>
                <a:gd name="textAreaRight" fmla="*/ 90360 w 89280"/>
                <a:gd name="textAreaTop" fmla="*/ 0 h 135360"/>
                <a:gd name="textAreaBottom" fmla="*/ 136440 h 135360"/>
              </a:gdLst>
              <a:ahLst/>
              <a:cxnLst/>
              <a:rect l="textAreaLeft" t="textAreaTop" r="textAreaRight" b="textAreaBottom"/>
              <a:pathLst>
                <a:path w="251" h="379">
                  <a:moveTo>
                    <a:pt x="249" y="15"/>
                  </a:moveTo>
                  <a:cubicBezTo>
                    <a:pt x="251" y="13"/>
                    <a:pt x="251" y="10"/>
                    <a:pt x="251" y="7"/>
                  </a:cubicBezTo>
                  <a:cubicBezTo>
                    <a:pt x="251" y="4"/>
                    <a:pt x="249" y="0"/>
                    <a:pt x="243" y="0"/>
                  </a:cubicBezTo>
                  <a:cubicBezTo>
                    <a:pt x="233" y="0"/>
                    <a:pt x="194" y="2"/>
                    <a:pt x="182" y="4"/>
                  </a:cubicBezTo>
                  <a:cubicBezTo>
                    <a:pt x="178" y="4"/>
                    <a:pt x="170" y="4"/>
                    <a:pt x="170" y="18"/>
                  </a:cubicBezTo>
                  <a:cubicBezTo>
                    <a:pt x="170" y="24"/>
                    <a:pt x="178" y="24"/>
                    <a:pt x="184" y="24"/>
                  </a:cubicBezTo>
                  <a:cubicBezTo>
                    <a:pt x="208" y="24"/>
                    <a:pt x="208" y="29"/>
                    <a:pt x="208" y="33"/>
                  </a:cubicBezTo>
                  <a:cubicBezTo>
                    <a:pt x="208" y="35"/>
                    <a:pt x="206" y="40"/>
                    <a:pt x="206" y="44"/>
                  </a:cubicBezTo>
                  <a:cubicBezTo>
                    <a:pt x="196" y="85"/>
                    <a:pt x="187" y="126"/>
                    <a:pt x="178" y="167"/>
                  </a:cubicBezTo>
                  <a:cubicBezTo>
                    <a:pt x="168" y="150"/>
                    <a:pt x="150" y="136"/>
                    <a:pt x="126" y="136"/>
                  </a:cubicBezTo>
                  <a:cubicBezTo>
                    <a:pt x="64" y="136"/>
                    <a:pt x="0" y="211"/>
                    <a:pt x="0" y="288"/>
                  </a:cubicBezTo>
                  <a:cubicBezTo>
                    <a:pt x="0" y="341"/>
                    <a:pt x="32" y="379"/>
                    <a:pt x="74" y="379"/>
                  </a:cubicBezTo>
                  <a:cubicBezTo>
                    <a:pt x="100" y="379"/>
                    <a:pt x="124" y="361"/>
                    <a:pt x="144" y="341"/>
                  </a:cubicBezTo>
                  <a:cubicBezTo>
                    <a:pt x="154" y="374"/>
                    <a:pt x="182" y="379"/>
                    <a:pt x="194" y="379"/>
                  </a:cubicBezTo>
                  <a:cubicBezTo>
                    <a:pt x="212" y="379"/>
                    <a:pt x="223" y="368"/>
                    <a:pt x="233" y="350"/>
                  </a:cubicBezTo>
                  <a:cubicBezTo>
                    <a:pt x="243" y="328"/>
                    <a:pt x="244" y="315"/>
                    <a:pt x="249" y="297"/>
                  </a:cubicBezTo>
                  <a:cubicBezTo>
                    <a:pt x="249" y="288"/>
                    <a:pt x="243" y="288"/>
                    <a:pt x="241" y="288"/>
                  </a:cubicBezTo>
                  <a:cubicBezTo>
                    <a:pt x="235" y="288"/>
                    <a:pt x="235" y="290"/>
                    <a:pt x="231" y="306"/>
                  </a:cubicBezTo>
                  <a:cubicBezTo>
                    <a:pt x="225" y="332"/>
                    <a:pt x="216" y="363"/>
                    <a:pt x="196" y="363"/>
                  </a:cubicBezTo>
                  <a:cubicBezTo>
                    <a:pt x="184" y="363"/>
                    <a:pt x="180" y="352"/>
                    <a:pt x="180" y="337"/>
                  </a:cubicBezTo>
                  <a:cubicBezTo>
                    <a:pt x="180" y="326"/>
                    <a:pt x="180" y="321"/>
                    <a:pt x="182" y="315"/>
                  </a:cubicBezTo>
                  <a:cubicBezTo>
                    <a:pt x="204" y="215"/>
                    <a:pt x="227" y="115"/>
                    <a:pt x="249" y="15"/>
                  </a:cubicBezTo>
                  <a:moveTo>
                    <a:pt x="146" y="306"/>
                  </a:moveTo>
                  <a:cubicBezTo>
                    <a:pt x="142" y="321"/>
                    <a:pt x="132" y="332"/>
                    <a:pt x="120" y="341"/>
                  </a:cubicBezTo>
                  <a:cubicBezTo>
                    <a:pt x="116" y="346"/>
                    <a:pt x="96" y="363"/>
                    <a:pt x="76" y="363"/>
                  </a:cubicBezTo>
                  <a:cubicBezTo>
                    <a:pt x="58" y="363"/>
                    <a:pt x="40" y="350"/>
                    <a:pt x="40" y="310"/>
                  </a:cubicBezTo>
                  <a:cubicBezTo>
                    <a:pt x="40" y="282"/>
                    <a:pt x="54" y="222"/>
                    <a:pt x="66" y="202"/>
                  </a:cubicBezTo>
                  <a:cubicBezTo>
                    <a:pt x="88" y="158"/>
                    <a:pt x="112" y="150"/>
                    <a:pt x="126" y="150"/>
                  </a:cubicBezTo>
                  <a:cubicBezTo>
                    <a:pt x="162" y="150"/>
                    <a:pt x="170" y="191"/>
                    <a:pt x="170" y="198"/>
                  </a:cubicBezTo>
                  <a:cubicBezTo>
                    <a:pt x="170" y="200"/>
                    <a:pt x="170" y="202"/>
                    <a:pt x="170" y="205"/>
                  </a:cubicBezTo>
                  <a:cubicBezTo>
                    <a:pt x="162" y="238"/>
                    <a:pt x="154" y="272"/>
                    <a:pt x="146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Figura a mano libera: forma 529"/>
            <p:cNvSpPr/>
            <p:nvPr/>
          </p:nvSpPr>
          <p:spPr>
            <a:xfrm>
              <a:off x="7432200" y="2920320"/>
              <a:ext cx="74520" cy="86040"/>
            </a:xfrm>
            <a:custGeom>
              <a:avLst/>
              <a:gdLst>
                <a:gd name="textAreaLeft" fmla="*/ 0 w 74520"/>
                <a:gd name="textAreaRight" fmla="*/ 75600 w 74520"/>
                <a:gd name="textAreaTop" fmla="*/ 0 h 86040"/>
                <a:gd name="textAreaBottom" fmla="*/ 87120 h 86040"/>
              </a:gdLst>
              <a:ahLst/>
              <a:cxnLst/>
              <a:rect l="textAreaLeft" t="textAreaTop" r="textAreaRight" b="textAreaBottom"/>
              <a:pathLst>
                <a:path w="210" h="242">
                  <a:moveTo>
                    <a:pt x="76" y="114"/>
                  </a:moveTo>
                  <a:cubicBezTo>
                    <a:pt x="90" y="114"/>
                    <a:pt x="130" y="112"/>
                    <a:pt x="156" y="103"/>
                  </a:cubicBezTo>
                  <a:cubicBezTo>
                    <a:pt x="192" y="88"/>
                    <a:pt x="200" y="62"/>
                    <a:pt x="200" y="46"/>
                  </a:cubicBezTo>
                  <a:cubicBezTo>
                    <a:pt x="200" y="18"/>
                    <a:pt x="172" y="0"/>
                    <a:pt x="138" y="0"/>
                  </a:cubicBezTo>
                  <a:cubicBezTo>
                    <a:pt x="80" y="0"/>
                    <a:pt x="0" y="48"/>
                    <a:pt x="0" y="141"/>
                  </a:cubicBezTo>
                  <a:cubicBezTo>
                    <a:pt x="0" y="196"/>
                    <a:pt x="30" y="242"/>
                    <a:pt x="88" y="242"/>
                  </a:cubicBezTo>
                  <a:cubicBezTo>
                    <a:pt x="172" y="242"/>
                    <a:pt x="210" y="189"/>
                    <a:pt x="210" y="180"/>
                  </a:cubicBezTo>
                  <a:cubicBezTo>
                    <a:pt x="210" y="178"/>
                    <a:pt x="206" y="172"/>
                    <a:pt x="202" y="172"/>
                  </a:cubicBezTo>
                  <a:cubicBezTo>
                    <a:pt x="198" y="172"/>
                    <a:pt x="198" y="174"/>
                    <a:pt x="194" y="178"/>
                  </a:cubicBezTo>
                  <a:cubicBezTo>
                    <a:pt x="156" y="227"/>
                    <a:pt x="98" y="227"/>
                    <a:pt x="88" y="227"/>
                  </a:cubicBezTo>
                  <a:cubicBezTo>
                    <a:pt x="60" y="227"/>
                    <a:pt x="40" y="205"/>
                    <a:pt x="40" y="161"/>
                  </a:cubicBezTo>
                  <a:cubicBezTo>
                    <a:pt x="40" y="154"/>
                    <a:pt x="40" y="143"/>
                    <a:pt x="46" y="114"/>
                  </a:cubicBezTo>
                  <a:cubicBezTo>
                    <a:pt x="56" y="114"/>
                    <a:pt x="66" y="114"/>
                    <a:pt x="76" y="114"/>
                  </a:cubicBezTo>
                  <a:moveTo>
                    <a:pt x="50" y="99"/>
                  </a:moveTo>
                  <a:cubicBezTo>
                    <a:pt x="70" y="20"/>
                    <a:pt x="124" y="13"/>
                    <a:pt x="138" y="13"/>
                  </a:cubicBezTo>
                  <a:cubicBezTo>
                    <a:pt x="160" y="13"/>
                    <a:pt x="178" y="26"/>
                    <a:pt x="178" y="46"/>
                  </a:cubicBezTo>
                  <a:cubicBezTo>
                    <a:pt x="178" y="99"/>
                    <a:pt x="94" y="99"/>
                    <a:pt x="74" y="99"/>
                  </a:cubicBezTo>
                  <a:cubicBezTo>
                    <a:pt x="66" y="99"/>
                    <a:pt x="58" y="99"/>
                    <a:pt x="50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2120" rIns="90000" bIns="421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Figura a mano libera: forma 530"/>
            <p:cNvSpPr/>
            <p:nvPr/>
          </p:nvSpPr>
          <p:spPr>
            <a:xfrm>
              <a:off x="7526880" y="2871000"/>
              <a:ext cx="38520" cy="13536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135360"/>
                <a:gd name="textAreaBottom" fmla="*/ 136440 h 135360"/>
              </a:gdLst>
              <a:ahLst/>
              <a:cxnLst/>
              <a:rect l="textAreaLeft" t="textAreaTop" r="textAreaRight" b="textAreaBottom"/>
              <a:pathLst>
                <a:path w="110" h="379">
                  <a:moveTo>
                    <a:pt x="108" y="15"/>
                  </a:moveTo>
                  <a:cubicBezTo>
                    <a:pt x="108" y="13"/>
                    <a:pt x="109" y="10"/>
                    <a:pt x="110" y="7"/>
                  </a:cubicBezTo>
                  <a:cubicBezTo>
                    <a:pt x="110" y="4"/>
                    <a:pt x="108" y="0"/>
                    <a:pt x="102" y="0"/>
                  </a:cubicBezTo>
                  <a:cubicBezTo>
                    <a:pt x="92" y="0"/>
                    <a:pt x="52" y="2"/>
                    <a:pt x="38" y="4"/>
                  </a:cubicBezTo>
                  <a:cubicBezTo>
                    <a:pt x="36" y="4"/>
                    <a:pt x="28" y="4"/>
                    <a:pt x="28" y="18"/>
                  </a:cubicBezTo>
                  <a:cubicBezTo>
                    <a:pt x="28" y="24"/>
                    <a:pt x="36" y="24"/>
                    <a:pt x="40" y="24"/>
                  </a:cubicBezTo>
                  <a:cubicBezTo>
                    <a:pt x="64" y="24"/>
                    <a:pt x="64" y="29"/>
                    <a:pt x="64" y="33"/>
                  </a:cubicBezTo>
                  <a:cubicBezTo>
                    <a:pt x="64" y="35"/>
                    <a:pt x="64" y="40"/>
                    <a:pt x="62" y="44"/>
                  </a:cubicBezTo>
                  <a:cubicBezTo>
                    <a:pt x="42" y="133"/>
                    <a:pt x="22" y="222"/>
                    <a:pt x="2" y="310"/>
                  </a:cubicBezTo>
                  <a:cubicBezTo>
                    <a:pt x="0" y="317"/>
                    <a:pt x="0" y="321"/>
                    <a:pt x="0" y="328"/>
                  </a:cubicBezTo>
                  <a:cubicBezTo>
                    <a:pt x="0" y="361"/>
                    <a:pt x="28" y="379"/>
                    <a:pt x="52" y="379"/>
                  </a:cubicBezTo>
                  <a:cubicBezTo>
                    <a:pt x="62" y="379"/>
                    <a:pt x="78" y="374"/>
                    <a:pt x="90" y="350"/>
                  </a:cubicBezTo>
                  <a:cubicBezTo>
                    <a:pt x="100" y="330"/>
                    <a:pt x="102" y="315"/>
                    <a:pt x="108" y="297"/>
                  </a:cubicBezTo>
                  <a:cubicBezTo>
                    <a:pt x="108" y="288"/>
                    <a:pt x="102" y="288"/>
                    <a:pt x="100" y="288"/>
                  </a:cubicBezTo>
                  <a:cubicBezTo>
                    <a:pt x="92" y="288"/>
                    <a:pt x="92" y="293"/>
                    <a:pt x="90" y="301"/>
                  </a:cubicBezTo>
                  <a:cubicBezTo>
                    <a:pt x="84" y="328"/>
                    <a:pt x="74" y="363"/>
                    <a:pt x="54" y="363"/>
                  </a:cubicBezTo>
                  <a:cubicBezTo>
                    <a:pt x="40" y="363"/>
                    <a:pt x="36" y="350"/>
                    <a:pt x="36" y="337"/>
                  </a:cubicBezTo>
                  <a:cubicBezTo>
                    <a:pt x="36" y="330"/>
                    <a:pt x="38" y="321"/>
                    <a:pt x="40" y="315"/>
                  </a:cubicBezTo>
                  <a:cubicBezTo>
                    <a:pt x="63" y="215"/>
                    <a:pt x="85" y="115"/>
                    <a:pt x="108" y="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Figura a mano libera: forma 531"/>
            <p:cNvSpPr/>
            <p:nvPr/>
          </p:nvSpPr>
          <p:spPr>
            <a:xfrm>
              <a:off x="7684200" y="2814120"/>
              <a:ext cx="153360" cy="159840"/>
            </a:xfrm>
            <a:custGeom>
              <a:avLst/>
              <a:gdLst>
                <a:gd name="textAreaLeft" fmla="*/ 0 w 153360"/>
                <a:gd name="textAreaRight" fmla="*/ 154440 w 153360"/>
                <a:gd name="textAreaTop" fmla="*/ 0 h 159840"/>
                <a:gd name="textAreaBottom" fmla="*/ 160920 h 159840"/>
              </a:gdLst>
              <a:ahLst/>
              <a:cxnLst/>
              <a:rect l="textAreaLeft" t="textAreaTop" r="textAreaRight" b="textAreaBottom"/>
              <a:pathLst>
                <a:path w="429" h="447">
                  <a:moveTo>
                    <a:pt x="415" y="33"/>
                  </a:moveTo>
                  <a:cubicBezTo>
                    <a:pt x="423" y="29"/>
                    <a:pt x="429" y="24"/>
                    <a:pt x="429" y="15"/>
                  </a:cubicBezTo>
                  <a:cubicBezTo>
                    <a:pt x="429" y="7"/>
                    <a:pt x="423" y="0"/>
                    <a:pt x="415" y="0"/>
                  </a:cubicBezTo>
                  <a:cubicBezTo>
                    <a:pt x="413" y="0"/>
                    <a:pt x="411" y="0"/>
                    <a:pt x="401" y="7"/>
                  </a:cubicBezTo>
                  <a:cubicBezTo>
                    <a:pt x="272" y="73"/>
                    <a:pt x="143" y="140"/>
                    <a:pt x="14" y="207"/>
                  </a:cubicBezTo>
                  <a:cubicBezTo>
                    <a:pt x="6" y="211"/>
                    <a:pt x="0" y="215"/>
                    <a:pt x="0" y="224"/>
                  </a:cubicBezTo>
                  <a:cubicBezTo>
                    <a:pt x="0" y="234"/>
                    <a:pt x="6" y="238"/>
                    <a:pt x="14" y="240"/>
                  </a:cubicBezTo>
                  <a:cubicBezTo>
                    <a:pt x="143" y="307"/>
                    <a:pt x="272" y="375"/>
                    <a:pt x="401" y="442"/>
                  </a:cubicBezTo>
                  <a:cubicBezTo>
                    <a:pt x="411" y="447"/>
                    <a:pt x="413" y="447"/>
                    <a:pt x="415" y="447"/>
                  </a:cubicBezTo>
                  <a:cubicBezTo>
                    <a:pt x="423" y="447"/>
                    <a:pt x="429" y="440"/>
                    <a:pt x="429" y="431"/>
                  </a:cubicBezTo>
                  <a:cubicBezTo>
                    <a:pt x="429" y="423"/>
                    <a:pt x="423" y="418"/>
                    <a:pt x="415" y="414"/>
                  </a:cubicBezTo>
                  <a:cubicBezTo>
                    <a:pt x="293" y="351"/>
                    <a:pt x="170" y="288"/>
                    <a:pt x="48" y="224"/>
                  </a:cubicBezTo>
                  <a:cubicBezTo>
                    <a:pt x="170" y="161"/>
                    <a:pt x="293" y="97"/>
                    <a:pt x="415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Figura a mano libera: forma 532"/>
            <p:cNvSpPr/>
            <p:nvPr/>
          </p:nvSpPr>
          <p:spPr>
            <a:xfrm>
              <a:off x="7942320" y="2779200"/>
              <a:ext cx="100080" cy="189720"/>
            </a:xfrm>
            <a:custGeom>
              <a:avLst/>
              <a:gdLst>
                <a:gd name="textAreaLeft" fmla="*/ 0 w 100080"/>
                <a:gd name="textAreaRight" fmla="*/ 101160 w 100080"/>
                <a:gd name="textAreaTop" fmla="*/ 0 h 189720"/>
                <a:gd name="textAreaBottom" fmla="*/ 190800 h 189720"/>
              </a:gdLst>
              <a:ahLst/>
              <a:cxnLst/>
              <a:rect l="textAreaLeft" t="textAreaTop" r="textAreaRight" b="textAreaBottom"/>
              <a:pathLst>
                <a:path w="281" h="530">
                  <a:moveTo>
                    <a:pt x="281" y="359"/>
                  </a:moveTo>
                  <a:cubicBezTo>
                    <a:pt x="281" y="266"/>
                    <a:pt x="223" y="189"/>
                    <a:pt x="148" y="189"/>
                  </a:cubicBezTo>
                  <a:cubicBezTo>
                    <a:pt x="114" y="189"/>
                    <a:pt x="84" y="202"/>
                    <a:pt x="58" y="229"/>
                  </a:cubicBezTo>
                  <a:cubicBezTo>
                    <a:pt x="58" y="179"/>
                    <a:pt x="58" y="129"/>
                    <a:pt x="58" y="79"/>
                  </a:cubicBezTo>
                  <a:cubicBezTo>
                    <a:pt x="72" y="84"/>
                    <a:pt x="96" y="88"/>
                    <a:pt x="118" y="88"/>
                  </a:cubicBezTo>
                  <a:cubicBezTo>
                    <a:pt x="204" y="88"/>
                    <a:pt x="253" y="18"/>
                    <a:pt x="253" y="9"/>
                  </a:cubicBezTo>
                  <a:cubicBezTo>
                    <a:pt x="253" y="4"/>
                    <a:pt x="251" y="0"/>
                    <a:pt x="245" y="0"/>
                  </a:cubicBezTo>
                  <a:cubicBezTo>
                    <a:pt x="244" y="1"/>
                    <a:pt x="243" y="0"/>
                    <a:pt x="241" y="2"/>
                  </a:cubicBezTo>
                  <a:cubicBezTo>
                    <a:pt x="227" y="9"/>
                    <a:pt x="192" y="24"/>
                    <a:pt x="146" y="24"/>
                  </a:cubicBezTo>
                  <a:cubicBezTo>
                    <a:pt x="118" y="24"/>
                    <a:pt x="86" y="20"/>
                    <a:pt x="52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36" y="0"/>
                    <a:pt x="36" y="7"/>
                    <a:pt x="36" y="20"/>
                  </a:cubicBezTo>
                  <a:cubicBezTo>
                    <a:pt x="36" y="95"/>
                    <a:pt x="36" y="171"/>
                    <a:pt x="36" y="246"/>
                  </a:cubicBezTo>
                  <a:cubicBezTo>
                    <a:pt x="36" y="262"/>
                    <a:pt x="36" y="266"/>
                    <a:pt x="46" y="266"/>
                  </a:cubicBezTo>
                  <a:cubicBezTo>
                    <a:pt x="52" y="266"/>
                    <a:pt x="52" y="264"/>
                    <a:pt x="56" y="260"/>
                  </a:cubicBezTo>
                  <a:cubicBezTo>
                    <a:pt x="64" y="249"/>
                    <a:pt x="90" y="207"/>
                    <a:pt x="146" y="207"/>
                  </a:cubicBezTo>
                  <a:cubicBezTo>
                    <a:pt x="182" y="207"/>
                    <a:pt x="200" y="242"/>
                    <a:pt x="206" y="255"/>
                  </a:cubicBezTo>
                  <a:cubicBezTo>
                    <a:pt x="217" y="284"/>
                    <a:pt x="217" y="315"/>
                    <a:pt x="217" y="352"/>
                  </a:cubicBezTo>
                  <a:cubicBezTo>
                    <a:pt x="217" y="381"/>
                    <a:pt x="217" y="427"/>
                    <a:pt x="202" y="458"/>
                  </a:cubicBezTo>
                  <a:cubicBezTo>
                    <a:pt x="186" y="489"/>
                    <a:pt x="160" y="508"/>
                    <a:pt x="126" y="508"/>
                  </a:cubicBezTo>
                  <a:cubicBezTo>
                    <a:pt x="76" y="508"/>
                    <a:pt x="36" y="467"/>
                    <a:pt x="24" y="423"/>
                  </a:cubicBezTo>
                  <a:cubicBezTo>
                    <a:pt x="26" y="423"/>
                    <a:pt x="28" y="423"/>
                    <a:pt x="36" y="423"/>
                  </a:cubicBezTo>
                  <a:cubicBezTo>
                    <a:pt x="58" y="423"/>
                    <a:pt x="70" y="404"/>
                    <a:pt x="70" y="385"/>
                  </a:cubicBezTo>
                  <a:cubicBezTo>
                    <a:pt x="70" y="366"/>
                    <a:pt x="58" y="348"/>
                    <a:pt x="36" y="348"/>
                  </a:cubicBezTo>
                  <a:cubicBezTo>
                    <a:pt x="26" y="348"/>
                    <a:pt x="0" y="354"/>
                    <a:pt x="0" y="390"/>
                  </a:cubicBezTo>
                  <a:cubicBezTo>
                    <a:pt x="0" y="456"/>
                    <a:pt x="50" y="530"/>
                    <a:pt x="128" y="530"/>
                  </a:cubicBezTo>
                  <a:cubicBezTo>
                    <a:pt x="210" y="530"/>
                    <a:pt x="281" y="456"/>
                    <a:pt x="281" y="3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6" name="Figura a mano libera: forma 533"/>
            <p:cNvSpPr/>
            <p:nvPr/>
          </p:nvSpPr>
          <p:spPr>
            <a:xfrm>
              <a:off x="8078040" y="2934720"/>
              <a:ext cx="25560" cy="2808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28080"/>
                <a:gd name="textAreaBottom" fmla="*/ 29160 h 28080"/>
              </a:gdLst>
              <a:ahLst/>
              <a:cxnLst/>
              <a:rect l="textAreaLeft" t="textAreaTop" r="textAreaRight" b="textAreaBottom"/>
              <a:pathLst>
                <a:path w="74" h="81">
                  <a:moveTo>
                    <a:pt x="74" y="42"/>
                  </a:moveTo>
                  <a:cubicBezTo>
                    <a:pt x="74" y="18"/>
                    <a:pt x="57" y="0"/>
                    <a:pt x="36" y="0"/>
                  </a:cubicBezTo>
                  <a:cubicBezTo>
                    <a:pt x="15" y="0"/>
                    <a:pt x="0" y="19"/>
                    <a:pt x="0" y="42"/>
                  </a:cubicBezTo>
                  <a:cubicBezTo>
                    <a:pt x="0" y="65"/>
                    <a:pt x="15" y="81"/>
                    <a:pt x="36" y="81"/>
                  </a:cubicBezTo>
                  <a:cubicBezTo>
                    <a:pt x="57" y="81"/>
                    <a:pt x="74" y="64"/>
                    <a:pt x="74" y="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5840" rIns="90000" bIns="-1584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7" name="Figura a mano libera: forma 534"/>
            <p:cNvSpPr/>
            <p:nvPr/>
          </p:nvSpPr>
          <p:spPr>
            <a:xfrm>
              <a:off x="8138880" y="2779200"/>
              <a:ext cx="99360" cy="18972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189720"/>
                <a:gd name="textAreaBottom" fmla="*/ 190800 h 189720"/>
              </a:gdLst>
              <a:ahLst/>
              <a:cxnLst/>
              <a:rect l="textAreaLeft" t="textAreaTop" r="textAreaRight" b="textAreaBottom"/>
              <a:pathLst>
                <a:path w="279" h="530">
                  <a:moveTo>
                    <a:pt x="279" y="359"/>
                  </a:moveTo>
                  <a:cubicBezTo>
                    <a:pt x="279" y="266"/>
                    <a:pt x="221" y="189"/>
                    <a:pt x="146" y="189"/>
                  </a:cubicBezTo>
                  <a:cubicBezTo>
                    <a:pt x="112" y="189"/>
                    <a:pt x="82" y="202"/>
                    <a:pt x="58" y="229"/>
                  </a:cubicBezTo>
                  <a:cubicBezTo>
                    <a:pt x="58" y="179"/>
                    <a:pt x="58" y="129"/>
                    <a:pt x="58" y="79"/>
                  </a:cubicBezTo>
                  <a:cubicBezTo>
                    <a:pt x="72" y="84"/>
                    <a:pt x="94" y="88"/>
                    <a:pt x="116" y="88"/>
                  </a:cubicBezTo>
                  <a:cubicBezTo>
                    <a:pt x="204" y="88"/>
                    <a:pt x="251" y="18"/>
                    <a:pt x="251" y="9"/>
                  </a:cubicBezTo>
                  <a:cubicBezTo>
                    <a:pt x="251" y="4"/>
                    <a:pt x="249" y="0"/>
                    <a:pt x="245" y="0"/>
                  </a:cubicBezTo>
                  <a:cubicBezTo>
                    <a:pt x="243" y="0"/>
                    <a:pt x="243" y="0"/>
                    <a:pt x="239" y="2"/>
                  </a:cubicBezTo>
                  <a:cubicBezTo>
                    <a:pt x="225" y="9"/>
                    <a:pt x="192" y="24"/>
                    <a:pt x="144" y="24"/>
                  </a:cubicBezTo>
                  <a:cubicBezTo>
                    <a:pt x="116" y="24"/>
                    <a:pt x="84" y="20"/>
                    <a:pt x="50" y="2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36" y="0"/>
                    <a:pt x="36" y="7"/>
                    <a:pt x="36" y="20"/>
                  </a:cubicBezTo>
                  <a:cubicBezTo>
                    <a:pt x="36" y="95"/>
                    <a:pt x="36" y="171"/>
                    <a:pt x="36" y="246"/>
                  </a:cubicBezTo>
                  <a:cubicBezTo>
                    <a:pt x="36" y="262"/>
                    <a:pt x="36" y="266"/>
                    <a:pt x="46" y="266"/>
                  </a:cubicBezTo>
                  <a:cubicBezTo>
                    <a:pt x="50" y="266"/>
                    <a:pt x="52" y="264"/>
                    <a:pt x="54" y="260"/>
                  </a:cubicBezTo>
                  <a:cubicBezTo>
                    <a:pt x="62" y="249"/>
                    <a:pt x="88" y="207"/>
                    <a:pt x="146" y="207"/>
                  </a:cubicBezTo>
                  <a:cubicBezTo>
                    <a:pt x="182" y="207"/>
                    <a:pt x="200" y="242"/>
                    <a:pt x="204" y="255"/>
                  </a:cubicBezTo>
                  <a:cubicBezTo>
                    <a:pt x="216" y="284"/>
                    <a:pt x="217" y="315"/>
                    <a:pt x="217" y="352"/>
                  </a:cubicBezTo>
                  <a:cubicBezTo>
                    <a:pt x="217" y="381"/>
                    <a:pt x="217" y="427"/>
                    <a:pt x="200" y="458"/>
                  </a:cubicBezTo>
                  <a:cubicBezTo>
                    <a:pt x="184" y="489"/>
                    <a:pt x="158" y="508"/>
                    <a:pt x="126" y="508"/>
                  </a:cubicBezTo>
                  <a:cubicBezTo>
                    <a:pt x="74" y="508"/>
                    <a:pt x="34" y="467"/>
                    <a:pt x="22" y="423"/>
                  </a:cubicBezTo>
                  <a:cubicBezTo>
                    <a:pt x="24" y="423"/>
                    <a:pt x="26" y="423"/>
                    <a:pt x="34" y="423"/>
                  </a:cubicBezTo>
                  <a:cubicBezTo>
                    <a:pt x="58" y="423"/>
                    <a:pt x="70" y="404"/>
                    <a:pt x="70" y="385"/>
                  </a:cubicBezTo>
                  <a:cubicBezTo>
                    <a:pt x="70" y="366"/>
                    <a:pt x="58" y="348"/>
                    <a:pt x="34" y="348"/>
                  </a:cubicBezTo>
                  <a:cubicBezTo>
                    <a:pt x="24" y="348"/>
                    <a:pt x="0" y="354"/>
                    <a:pt x="0" y="390"/>
                  </a:cubicBezTo>
                  <a:cubicBezTo>
                    <a:pt x="0" y="456"/>
                    <a:pt x="48" y="530"/>
                    <a:pt x="126" y="530"/>
                  </a:cubicBezTo>
                  <a:cubicBezTo>
                    <a:pt x="208" y="530"/>
                    <a:pt x="279" y="456"/>
                    <a:pt x="279" y="3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Figura a mano libera: forma 535"/>
            <p:cNvSpPr/>
            <p:nvPr/>
          </p:nvSpPr>
          <p:spPr>
            <a:xfrm>
              <a:off x="8263440" y="2774520"/>
              <a:ext cx="251640" cy="188280"/>
            </a:xfrm>
            <a:custGeom>
              <a:avLst/>
              <a:gdLst>
                <a:gd name="textAreaLeft" fmla="*/ 0 w 251640"/>
                <a:gd name="textAreaRight" fmla="*/ 252720 w 251640"/>
                <a:gd name="textAreaTop" fmla="*/ 0 h 188280"/>
                <a:gd name="textAreaBottom" fmla="*/ 189360 h 188280"/>
              </a:gdLst>
              <a:ahLst/>
              <a:cxnLst/>
              <a:rect l="textAreaLeft" t="textAreaTop" r="textAreaRight" b="textAreaBottom"/>
              <a:pathLst>
                <a:path w="702" h="526">
                  <a:moveTo>
                    <a:pt x="619" y="59"/>
                  </a:moveTo>
                  <a:cubicBezTo>
                    <a:pt x="625" y="31"/>
                    <a:pt x="627" y="24"/>
                    <a:pt x="680" y="24"/>
                  </a:cubicBezTo>
                  <a:cubicBezTo>
                    <a:pt x="696" y="24"/>
                    <a:pt x="702" y="24"/>
                    <a:pt x="702" y="9"/>
                  </a:cubicBezTo>
                  <a:cubicBezTo>
                    <a:pt x="702" y="0"/>
                    <a:pt x="694" y="0"/>
                    <a:pt x="682" y="0"/>
                  </a:cubicBezTo>
                  <a:cubicBezTo>
                    <a:pt x="652" y="0"/>
                    <a:pt x="621" y="0"/>
                    <a:pt x="591" y="0"/>
                  </a:cubicBezTo>
                  <a:cubicBezTo>
                    <a:pt x="573" y="0"/>
                    <a:pt x="571" y="0"/>
                    <a:pt x="563" y="15"/>
                  </a:cubicBezTo>
                  <a:cubicBezTo>
                    <a:pt x="478" y="161"/>
                    <a:pt x="392" y="307"/>
                    <a:pt x="307" y="453"/>
                  </a:cubicBezTo>
                  <a:cubicBezTo>
                    <a:pt x="289" y="308"/>
                    <a:pt x="271" y="163"/>
                    <a:pt x="253" y="18"/>
                  </a:cubicBezTo>
                  <a:cubicBezTo>
                    <a:pt x="249" y="0"/>
                    <a:pt x="249" y="0"/>
                    <a:pt x="231" y="0"/>
                  </a:cubicBezTo>
                  <a:cubicBezTo>
                    <a:pt x="200" y="0"/>
                    <a:pt x="168" y="0"/>
                    <a:pt x="136" y="0"/>
                  </a:cubicBezTo>
                  <a:cubicBezTo>
                    <a:pt x="122" y="0"/>
                    <a:pt x="114" y="0"/>
                    <a:pt x="114" y="15"/>
                  </a:cubicBezTo>
                  <a:cubicBezTo>
                    <a:pt x="114" y="24"/>
                    <a:pt x="120" y="24"/>
                    <a:pt x="134" y="24"/>
                  </a:cubicBezTo>
                  <a:cubicBezTo>
                    <a:pt x="144" y="24"/>
                    <a:pt x="156" y="24"/>
                    <a:pt x="164" y="26"/>
                  </a:cubicBezTo>
                  <a:cubicBezTo>
                    <a:pt x="176" y="26"/>
                    <a:pt x="180" y="29"/>
                    <a:pt x="180" y="37"/>
                  </a:cubicBezTo>
                  <a:cubicBezTo>
                    <a:pt x="180" y="42"/>
                    <a:pt x="180" y="44"/>
                    <a:pt x="178" y="53"/>
                  </a:cubicBezTo>
                  <a:cubicBezTo>
                    <a:pt x="148" y="183"/>
                    <a:pt x="118" y="314"/>
                    <a:pt x="88" y="445"/>
                  </a:cubicBezTo>
                  <a:cubicBezTo>
                    <a:pt x="80" y="475"/>
                    <a:pt x="68" y="500"/>
                    <a:pt x="12" y="502"/>
                  </a:cubicBezTo>
                  <a:cubicBezTo>
                    <a:pt x="8" y="502"/>
                    <a:pt x="0" y="504"/>
                    <a:pt x="0" y="517"/>
                  </a:cubicBezTo>
                  <a:cubicBezTo>
                    <a:pt x="0" y="524"/>
                    <a:pt x="4" y="526"/>
                    <a:pt x="10" y="526"/>
                  </a:cubicBezTo>
                  <a:cubicBezTo>
                    <a:pt x="32" y="526"/>
                    <a:pt x="56" y="524"/>
                    <a:pt x="80" y="524"/>
                  </a:cubicBezTo>
                  <a:cubicBezTo>
                    <a:pt x="104" y="524"/>
                    <a:pt x="128" y="526"/>
                    <a:pt x="152" y="526"/>
                  </a:cubicBezTo>
                  <a:cubicBezTo>
                    <a:pt x="156" y="526"/>
                    <a:pt x="164" y="526"/>
                    <a:pt x="164" y="511"/>
                  </a:cubicBezTo>
                  <a:cubicBezTo>
                    <a:pt x="164" y="502"/>
                    <a:pt x="156" y="502"/>
                    <a:pt x="152" y="502"/>
                  </a:cubicBezTo>
                  <a:cubicBezTo>
                    <a:pt x="112" y="502"/>
                    <a:pt x="104" y="486"/>
                    <a:pt x="104" y="469"/>
                  </a:cubicBezTo>
                  <a:cubicBezTo>
                    <a:pt x="104" y="462"/>
                    <a:pt x="104" y="460"/>
                    <a:pt x="106" y="451"/>
                  </a:cubicBezTo>
                  <a:cubicBezTo>
                    <a:pt x="138" y="311"/>
                    <a:pt x="170" y="171"/>
                    <a:pt x="202" y="31"/>
                  </a:cubicBezTo>
                  <a:cubicBezTo>
                    <a:pt x="202" y="31"/>
                    <a:pt x="203" y="31"/>
                    <a:pt x="204" y="31"/>
                  </a:cubicBezTo>
                  <a:cubicBezTo>
                    <a:pt x="223" y="190"/>
                    <a:pt x="243" y="349"/>
                    <a:pt x="263" y="508"/>
                  </a:cubicBezTo>
                  <a:cubicBezTo>
                    <a:pt x="265" y="517"/>
                    <a:pt x="265" y="526"/>
                    <a:pt x="273" y="526"/>
                  </a:cubicBezTo>
                  <a:cubicBezTo>
                    <a:pt x="281" y="526"/>
                    <a:pt x="285" y="517"/>
                    <a:pt x="289" y="513"/>
                  </a:cubicBezTo>
                  <a:cubicBezTo>
                    <a:pt x="384" y="350"/>
                    <a:pt x="478" y="187"/>
                    <a:pt x="573" y="24"/>
                  </a:cubicBezTo>
                  <a:cubicBezTo>
                    <a:pt x="539" y="172"/>
                    <a:pt x="506" y="319"/>
                    <a:pt x="473" y="467"/>
                  </a:cubicBezTo>
                  <a:cubicBezTo>
                    <a:pt x="465" y="495"/>
                    <a:pt x="465" y="502"/>
                    <a:pt x="409" y="502"/>
                  </a:cubicBezTo>
                  <a:cubicBezTo>
                    <a:pt x="397" y="502"/>
                    <a:pt x="389" y="502"/>
                    <a:pt x="389" y="517"/>
                  </a:cubicBezTo>
                  <a:cubicBezTo>
                    <a:pt x="389" y="526"/>
                    <a:pt x="397" y="526"/>
                    <a:pt x="399" y="526"/>
                  </a:cubicBezTo>
                  <a:cubicBezTo>
                    <a:pt x="419" y="526"/>
                    <a:pt x="467" y="524"/>
                    <a:pt x="487" y="524"/>
                  </a:cubicBezTo>
                  <a:cubicBezTo>
                    <a:pt x="515" y="524"/>
                    <a:pt x="545" y="526"/>
                    <a:pt x="575" y="526"/>
                  </a:cubicBezTo>
                  <a:cubicBezTo>
                    <a:pt x="579" y="526"/>
                    <a:pt x="589" y="526"/>
                    <a:pt x="589" y="511"/>
                  </a:cubicBezTo>
                  <a:cubicBezTo>
                    <a:pt x="589" y="502"/>
                    <a:pt x="581" y="502"/>
                    <a:pt x="569" y="502"/>
                  </a:cubicBezTo>
                  <a:cubicBezTo>
                    <a:pt x="543" y="502"/>
                    <a:pt x="523" y="502"/>
                    <a:pt x="523" y="489"/>
                  </a:cubicBezTo>
                  <a:cubicBezTo>
                    <a:pt x="523" y="486"/>
                    <a:pt x="523" y="484"/>
                    <a:pt x="527" y="471"/>
                  </a:cubicBezTo>
                  <a:cubicBezTo>
                    <a:pt x="557" y="334"/>
                    <a:pt x="588" y="197"/>
                    <a:pt x="619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9" name="Figura a mano libera: forma 536"/>
            <p:cNvSpPr/>
            <p:nvPr/>
          </p:nvSpPr>
          <p:spPr>
            <a:xfrm>
              <a:off x="8536320" y="2841120"/>
              <a:ext cx="95760" cy="124920"/>
            </a:xfrm>
            <a:custGeom>
              <a:avLst/>
              <a:gdLst>
                <a:gd name="textAreaLeft" fmla="*/ 0 w 95760"/>
                <a:gd name="textAreaRight" fmla="*/ 96840 w 95760"/>
                <a:gd name="textAreaTop" fmla="*/ 0 h 124920"/>
                <a:gd name="textAreaBottom" fmla="*/ 126000 h 124920"/>
              </a:gdLst>
              <a:ahLst/>
              <a:cxnLst/>
              <a:rect l="textAreaLeft" t="textAreaTop" r="textAreaRight" b="textAreaBottom"/>
              <a:pathLst>
                <a:path w="269" h="350">
                  <a:moveTo>
                    <a:pt x="100" y="163"/>
                  </a:moveTo>
                  <a:cubicBezTo>
                    <a:pt x="120" y="163"/>
                    <a:pt x="172" y="163"/>
                    <a:pt x="208" y="145"/>
                  </a:cubicBezTo>
                  <a:cubicBezTo>
                    <a:pt x="255" y="123"/>
                    <a:pt x="259" y="77"/>
                    <a:pt x="259" y="66"/>
                  </a:cubicBezTo>
                  <a:cubicBezTo>
                    <a:pt x="259" y="33"/>
                    <a:pt x="233" y="0"/>
                    <a:pt x="184" y="0"/>
                  </a:cubicBezTo>
                  <a:cubicBezTo>
                    <a:pt x="106" y="0"/>
                    <a:pt x="0" y="75"/>
                    <a:pt x="0" y="211"/>
                  </a:cubicBezTo>
                  <a:cubicBezTo>
                    <a:pt x="0" y="288"/>
                    <a:pt x="42" y="350"/>
                    <a:pt x="110" y="350"/>
                  </a:cubicBezTo>
                  <a:cubicBezTo>
                    <a:pt x="212" y="350"/>
                    <a:pt x="269" y="268"/>
                    <a:pt x="269" y="260"/>
                  </a:cubicBezTo>
                  <a:cubicBezTo>
                    <a:pt x="269" y="255"/>
                    <a:pt x="265" y="249"/>
                    <a:pt x="261" y="249"/>
                  </a:cubicBezTo>
                  <a:cubicBezTo>
                    <a:pt x="257" y="249"/>
                    <a:pt x="257" y="251"/>
                    <a:pt x="251" y="257"/>
                  </a:cubicBezTo>
                  <a:cubicBezTo>
                    <a:pt x="198" y="332"/>
                    <a:pt x="120" y="332"/>
                    <a:pt x="112" y="332"/>
                  </a:cubicBezTo>
                  <a:cubicBezTo>
                    <a:pt x="58" y="332"/>
                    <a:pt x="52" y="268"/>
                    <a:pt x="52" y="244"/>
                  </a:cubicBezTo>
                  <a:cubicBezTo>
                    <a:pt x="52" y="233"/>
                    <a:pt x="52" y="211"/>
                    <a:pt x="62" y="163"/>
                  </a:cubicBezTo>
                  <a:cubicBezTo>
                    <a:pt x="74" y="163"/>
                    <a:pt x="87" y="163"/>
                    <a:pt x="100" y="163"/>
                  </a:cubicBezTo>
                  <a:moveTo>
                    <a:pt x="66" y="147"/>
                  </a:moveTo>
                  <a:cubicBezTo>
                    <a:pt x="94" y="29"/>
                    <a:pt x="166" y="18"/>
                    <a:pt x="184" y="18"/>
                  </a:cubicBezTo>
                  <a:cubicBezTo>
                    <a:pt x="217" y="18"/>
                    <a:pt x="235" y="40"/>
                    <a:pt x="235" y="66"/>
                  </a:cubicBezTo>
                  <a:cubicBezTo>
                    <a:pt x="235" y="147"/>
                    <a:pt x="124" y="147"/>
                    <a:pt x="96" y="147"/>
                  </a:cubicBezTo>
                  <a:cubicBezTo>
                    <a:pt x="86" y="147"/>
                    <a:pt x="76" y="147"/>
                    <a:pt x="66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0" name="Figura a mano libera: forma 537"/>
            <p:cNvSpPr/>
            <p:nvPr/>
          </p:nvSpPr>
          <p:spPr>
            <a:xfrm>
              <a:off x="8656200" y="2774520"/>
              <a:ext cx="179280" cy="194760"/>
            </a:xfrm>
            <a:custGeom>
              <a:avLst/>
              <a:gdLst>
                <a:gd name="textAreaLeft" fmla="*/ 0 w 179280"/>
                <a:gd name="textAreaRight" fmla="*/ 180360 w 179280"/>
                <a:gd name="textAreaTop" fmla="*/ 0 h 194760"/>
                <a:gd name="textAreaBottom" fmla="*/ 195840 h 194760"/>
              </a:gdLst>
              <a:ahLst/>
              <a:cxnLst/>
              <a:rect l="textAreaLeft" t="textAreaTop" r="textAreaRight" b="textAreaBottom"/>
              <a:pathLst>
                <a:path w="501" h="544">
                  <a:moveTo>
                    <a:pt x="401" y="88"/>
                  </a:moveTo>
                  <a:cubicBezTo>
                    <a:pt x="437" y="29"/>
                    <a:pt x="465" y="26"/>
                    <a:pt x="491" y="24"/>
                  </a:cubicBezTo>
                  <a:cubicBezTo>
                    <a:pt x="501" y="24"/>
                    <a:pt x="501" y="11"/>
                    <a:pt x="501" y="9"/>
                  </a:cubicBezTo>
                  <a:cubicBezTo>
                    <a:pt x="501" y="2"/>
                    <a:pt x="497" y="0"/>
                    <a:pt x="491" y="0"/>
                  </a:cubicBezTo>
                  <a:cubicBezTo>
                    <a:pt x="473" y="0"/>
                    <a:pt x="453" y="2"/>
                    <a:pt x="435" y="2"/>
                  </a:cubicBezTo>
                  <a:cubicBezTo>
                    <a:pt x="411" y="2"/>
                    <a:pt x="387" y="0"/>
                    <a:pt x="365" y="0"/>
                  </a:cubicBezTo>
                  <a:cubicBezTo>
                    <a:pt x="361" y="0"/>
                    <a:pt x="351" y="0"/>
                    <a:pt x="351" y="15"/>
                  </a:cubicBezTo>
                  <a:cubicBezTo>
                    <a:pt x="351" y="24"/>
                    <a:pt x="357" y="24"/>
                    <a:pt x="363" y="24"/>
                  </a:cubicBezTo>
                  <a:cubicBezTo>
                    <a:pt x="381" y="26"/>
                    <a:pt x="395" y="33"/>
                    <a:pt x="395" y="48"/>
                  </a:cubicBezTo>
                  <a:cubicBezTo>
                    <a:pt x="395" y="62"/>
                    <a:pt x="385" y="77"/>
                    <a:pt x="385" y="79"/>
                  </a:cubicBezTo>
                  <a:cubicBezTo>
                    <a:pt x="313" y="205"/>
                    <a:pt x="241" y="330"/>
                    <a:pt x="170" y="456"/>
                  </a:cubicBezTo>
                  <a:cubicBezTo>
                    <a:pt x="154" y="319"/>
                    <a:pt x="138" y="183"/>
                    <a:pt x="122" y="46"/>
                  </a:cubicBezTo>
                  <a:cubicBezTo>
                    <a:pt x="122" y="33"/>
                    <a:pt x="138" y="24"/>
                    <a:pt x="170" y="24"/>
                  </a:cubicBezTo>
                  <a:cubicBezTo>
                    <a:pt x="180" y="24"/>
                    <a:pt x="188" y="24"/>
                    <a:pt x="188" y="9"/>
                  </a:cubicBezTo>
                  <a:cubicBezTo>
                    <a:pt x="188" y="2"/>
                    <a:pt x="182" y="0"/>
                    <a:pt x="178" y="0"/>
                  </a:cubicBezTo>
                  <a:cubicBezTo>
                    <a:pt x="150" y="0"/>
                    <a:pt x="120" y="2"/>
                    <a:pt x="90" y="2"/>
                  </a:cubicBezTo>
                  <a:cubicBezTo>
                    <a:pt x="78" y="2"/>
                    <a:pt x="64" y="2"/>
                    <a:pt x="52" y="2"/>
                  </a:cubicBezTo>
                  <a:cubicBezTo>
                    <a:pt x="40" y="2"/>
                    <a:pt x="26" y="0"/>
                    <a:pt x="14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4"/>
                    <a:pt x="8" y="24"/>
                    <a:pt x="18" y="24"/>
                  </a:cubicBezTo>
                  <a:cubicBezTo>
                    <a:pt x="58" y="24"/>
                    <a:pt x="58" y="31"/>
                    <a:pt x="60" y="51"/>
                  </a:cubicBezTo>
                  <a:cubicBezTo>
                    <a:pt x="78" y="209"/>
                    <a:pt x="97" y="368"/>
                    <a:pt x="116" y="526"/>
                  </a:cubicBezTo>
                  <a:cubicBezTo>
                    <a:pt x="118" y="541"/>
                    <a:pt x="122" y="544"/>
                    <a:pt x="130" y="544"/>
                  </a:cubicBezTo>
                  <a:cubicBezTo>
                    <a:pt x="142" y="544"/>
                    <a:pt x="144" y="539"/>
                    <a:pt x="150" y="528"/>
                  </a:cubicBezTo>
                  <a:cubicBezTo>
                    <a:pt x="233" y="381"/>
                    <a:pt x="317" y="235"/>
                    <a:pt x="401" y="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91" name="Gruppo 538"/>
          <p:cNvGrpSpPr/>
          <p:nvPr/>
        </p:nvGrpSpPr>
        <p:grpSpPr>
          <a:xfrm>
            <a:off x="5778720" y="4642200"/>
            <a:ext cx="3056760" cy="279720"/>
            <a:chOff x="5778720" y="4642200"/>
            <a:chExt cx="3056760" cy="279720"/>
          </a:xfrm>
        </p:grpSpPr>
        <p:sp>
          <p:nvSpPr>
            <p:cNvPr id="392" name="Figura a mano libera: forma 539"/>
            <p:cNvSpPr/>
            <p:nvPr/>
          </p:nvSpPr>
          <p:spPr>
            <a:xfrm>
              <a:off x="5781600" y="4656960"/>
              <a:ext cx="3040200" cy="250200"/>
            </a:xfrm>
            <a:custGeom>
              <a:avLst/>
              <a:gdLst>
                <a:gd name="textAreaLeft" fmla="*/ 0 w 3040200"/>
                <a:gd name="textAreaRight" fmla="*/ 3041280 w 3040200"/>
                <a:gd name="textAreaTop" fmla="*/ 0 h 250200"/>
                <a:gd name="textAreaBottom" fmla="*/ 251280 h 250200"/>
              </a:gdLst>
              <a:ahLst/>
              <a:cxnLst/>
              <a:rect l="textAreaLeft" t="textAreaTop" r="textAreaRight" b="textAreaBottom"/>
              <a:pathLst>
                <a:path w="8448" h="698">
                  <a:moveTo>
                    <a:pt x="4225" y="698"/>
                  </a:moveTo>
                  <a:cubicBezTo>
                    <a:pt x="2817" y="698"/>
                    <a:pt x="1408" y="698"/>
                    <a:pt x="0" y="698"/>
                  </a:cubicBezTo>
                  <a:cubicBezTo>
                    <a:pt x="0" y="465"/>
                    <a:pt x="0" y="233"/>
                    <a:pt x="0" y="0"/>
                  </a:cubicBezTo>
                  <a:cubicBezTo>
                    <a:pt x="2816" y="0"/>
                    <a:pt x="5632" y="0"/>
                    <a:pt x="8448" y="0"/>
                  </a:cubicBezTo>
                  <a:cubicBezTo>
                    <a:pt x="8448" y="233"/>
                    <a:pt x="8448" y="465"/>
                    <a:pt x="8448" y="698"/>
                  </a:cubicBezTo>
                  <a:cubicBezTo>
                    <a:pt x="7040" y="698"/>
                    <a:pt x="5633" y="698"/>
                    <a:pt x="4225" y="69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3" name="Figura a mano libera: forma 540"/>
            <p:cNvSpPr/>
            <p:nvPr/>
          </p:nvSpPr>
          <p:spPr>
            <a:xfrm>
              <a:off x="5778720" y="4647240"/>
              <a:ext cx="110520" cy="198000"/>
            </a:xfrm>
            <a:custGeom>
              <a:avLst/>
              <a:gdLst>
                <a:gd name="textAreaLeft" fmla="*/ 0 w 110520"/>
                <a:gd name="textAreaRight" fmla="*/ 111600 w 110520"/>
                <a:gd name="textAreaTop" fmla="*/ 0 h 198000"/>
                <a:gd name="textAreaBottom" fmla="*/ 199080 h 198000"/>
              </a:gdLst>
              <a:ahLst/>
              <a:cxnLst/>
              <a:rect l="textAreaLeft" t="textAreaTop" r="textAreaRight" b="textAreaBottom"/>
              <a:pathLst>
                <a:path w="310" h="553">
                  <a:moveTo>
                    <a:pt x="310" y="278"/>
                  </a:moveTo>
                  <a:cubicBezTo>
                    <a:pt x="310" y="213"/>
                    <a:pt x="305" y="149"/>
                    <a:pt x="280" y="89"/>
                  </a:cubicBezTo>
                  <a:cubicBezTo>
                    <a:pt x="247" y="14"/>
                    <a:pt x="186" y="0"/>
                    <a:pt x="155" y="0"/>
                  </a:cubicBezTo>
                  <a:cubicBezTo>
                    <a:pt x="111" y="0"/>
                    <a:pt x="56" y="21"/>
                    <a:pt x="27" y="96"/>
                  </a:cubicBezTo>
                  <a:cubicBezTo>
                    <a:pt x="4" y="151"/>
                    <a:pt x="0" y="213"/>
                    <a:pt x="0" y="278"/>
                  </a:cubicBezTo>
                  <a:cubicBezTo>
                    <a:pt x="0" y="340"/>
                    <a:pt x="2" y="411"/>
                    <a:pt x="33" y="473"/>
                  </a:cubicBezTo>
                  <a:cubicBezTo>
                    <a:pt x="65" y="537"/>
                    <a:pt x="117" y="553"/>
                    <a:pt x="155" y="553"/>
                  </a:cubicBezTo>
                  <a:cubicBezTo>
                    <a:pt x="195" y="553"/>
                    <a:pt x="249" y="537"/>
                    <a:pt x="282" y="461"/>
                  </a:cubicBezTo>
                  <a:cubicBezTo>
                    <a:pt x="305" y="404"/>
                    <a:pt x="310" y="342"/>
                    <a:pt x="310" y="278"/>
                  </a:cubicBezTo>
                  <a:moveTo>
                    <a:pt x="155" y="537"/>
                  </a:moveTo>
                  <a:cubicBezTo>
                    <a:pt x="125" y="537"/>
                    <a:pt x="82" y="516"/>
                    <a:pt x="69" y="438"/>
                  </a:cubicBezTo>
                  <a:cubicBezTo>
                    <a:pt x="61" y="390"/>
                    <a:pt x="61" y="317"/>
                    <a:pt x="61" y="268"/>
                  </a:cubicBezTo>
                  <a:cubicBezTo>
                    <a:pt x="61" y="218"/>
                    <a:pt x="61" y="165"/>
                    <a:pt x="67" y="122"/>
                  </a:cubicBezTo>
                  <a:cubicBezTo>
                    <a:pt x="82" y="25"/>
                    <a:pt x="136" y="18"/>
                    <a:pt x="155" y="18"/>
                  </a:cubicBezTo>
                  <a:cubicBezTo>
                    <a:pt x="178" y="18"/>
                    <a:pt x="226" y="32"/>
                    <a:pt x="241" y="112"/>
                  </a:cubicBezTo>
                  <a:cubicBezTo>
                    <a:pt x="249" y="158"/>
                    <a:pt x="249" y="218"/>
                    <a:pt x="249" y="268"/>
                  </a:cubicBezTo>
                  <a:cubicBezTo>
                    <a:pt x="249" y="330"/>
                    <a:pt x="249" y="383"/>
                    <a:pt x="241" y="436"/>
                  </a:cubicBezTo>
                  <a:cubicBezTo>
                    <a:pt x="230" y="512"/>
                    <a:pt x="188" y="537"/>
                    <a:pt x="155" y="5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4" name="Figura a mano libera: forma 541"/>
            <p:cNvSpPr/>
            <p:nvPr/>
          </p:nvSpPr>
          <p:spPr>
            <a:xfrm>
              <a:off x="5923440" y="4808880"/>
              <a:ext cx="26640" cy="30240"/>
            </a:xfrm>
            <a:custGeom>
              <a:avLst/>
              <a:gdLst>
                <a:gd name="textAreaLeft" fmla="*/ 0 w 26640"/>
                <a:gd name="textAreaRight" fmla="*/ 27720 w 26640"/>
                <a:gd name="textAreaTop" fmla="*/ 0 h 30240"/>
                <a:gd name="textAreaBottom" fmla="*/ 31320 h 30240"/>
              </a:gdLst>
              <a:ahLst/>
              <a:cxnLst/>
              <a:rect l="textAreaLeft" t="textAreaTop" r="textAreaRight" b="textAreaBottom"/>
              <a:pathLst>
                <a:path w="77" h="87">
                  <a:moveTo>
                    <a:pt x="77" y="44"/>
                  </a:moveTo>
                  <a:cubicBezTo>
                    <a:pt x="77" y="21"/>
                    <a:pt x="61" y="0"/>
                    <a:pt x="40" y="0"/>
                  </a:cubicBezTo>
                  <a:cubicBezTo>
                    <a:pt x="19" y="0"/>
                    <a:pt x="0" y="21"/>
                    <a:pt x="0" y="44"/>
                  </a:cubicBezTo>
                  <a:cubicBezTo>
                    <a:pt x="0" y="67"/>
                    <a:pt x="19" y="87"/>
                    <a:pt x="40" y="87"/>
                  </a:cubicBezTo>
                  <a:cubicBezTo>
                    <a:pt x="61" y="87"/>
                    <a:pt x="77" y="67"/>
                    <a:pt x="7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3680" rIns="90000" bIns="-1368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5" name="Figura a mano libera: forma 542"/>
            <p:cNvSpPr/>
            <p:nvPr/>
          </p:nvSpPr>
          <p:spPr>
            <a:xfrm>
              <a:off x="5988960" y="4644720"/>
              <a:ext cx="112680" cy="200520"/>
            </a:xfrm>
            <a:custGeom>
              <a:avLst/>
              <a:gdLst>
                <a:gd name="textAreaLeft" fmla="*/ 0 w 112680"/>
                <a:gd name="textAreaRight" fmla="*/ 113760 w 112680"/>
                <a:gd name="textAreaTop" fmla="*/ 0 h 200520"/>
                <a:gd name="textAreaBottom" fmla="*/ 201600 h 200520"/>
              </a:gdLst>
              <a:ahLst/>
              <a:cxnLst/>
              <a:rect l="textAreaLeft" t="textAreaTop" r="textAreaRight" b="textAreaBottom"/>
              <a:pathLst>
                <a:path w="316" h="560">
                  <a:moveTo>
                    <a:pt x="310" y="53"/>
                  </a:moveTo>
                  <a:cubicBezTo>
                    <a:pt x="316" y="44"/>
                    <a:pt x="316" y="41"/>
                    <a:pt x="316" y="25"/>
                  </a:cubicBezTo>
                  <a:cubicBezTo>
                    <a:pt x="257" y="25"/>
                    <a:pt x="197" y="25"/>
                    <a:pt x="138" y="25"/>
                  </a:cubicBezTo>
                  <a:cubicBezTo>
                    <a:pt x="48" y="25"/>
                    <a:pt x="46" y="14"/>
                    <a:pt x="44" y="0"/>
                  </a:cubicBezTo>
                  <a:cubicBezTo>
                    <a:pt x="38" y="0"/>
                    <a:pt x="31" y="0"/>
                    <a:pt x="25" y="0"/>
                  </a:cubicBezTo>
                  <a:cubicBezTo>
                    <a:pt x="17" y="55"/>
                    <a:pt x="8" y="110"/>
                    <a:pt x="0" y="165"/>
                  </a:cubicBezTo>
                  <a:cubicBezTo>
                    <a:pt x="6" y="165"/>
                    <a:pt x="13" y="165"/>
                    <a:pt x="19" y="165"/>
                  </a:cubicBezTo>
                  <a:cubicBezTo>
                    <a:pt x="21" y="151"/>
                    <a:pt x="27" y="101"/>
                    <a:pt x="38" y="92"/>
                  </a:cubicBezTo>
                  <a:cubicBezTo>
                    <a:pt x="42" y="87"/>
                    <a:pt x="100" y="87"/>
                    <a:pt x="109" y="87"/>
                  </a:cubicBezTo>
                  <a:cubicBezTo>
                    <a:pt x="160" y="87"/>
                    <a:pt x="211" y="87"/>
                    <a:pt x="261" y="87"/>
                  </a:cubicBezTo>
                  <a:cubicBezTo>
                    <a:pt x="253" y="99"/>
                    <a:pt x="195" y="188"/>
                    <a:pt x="180" y="213"/>
                  </a:cubicBezTo>
                  <a:cubicBezTo>
                    <a:pt x="113" y="324"/>
                    <a:pt x="88" y="434"/>
                    <a:pt x="88" y="516"/>
                  </a:cubicBezTo>
                  <a:cubicBezTo>
                    <a:pt x="88" y="525"/>
                    <a:pt x="89" y="560"/>
                    <a:pt x="123" y="560"/>
                  </a:cubicBezTo>
                  <a:cubicBezTo>
                    <a:pt x="158" y="560"/>
                    <a:pt x="157" y="525"/>
                    <a:pt x="157" y="516"/>
                  </a:cubicBezTo>
                  <a:cubicBezTo>
                    <a:pt x="157" y="503"/>
                    <a:pt x="157" y="489"/>
                    <a:pt x="157" y="475"/>
                  </a:cubicBezTo>
                  <a:cubicBezTo>
                    <a:pt x="157" y="431"/>
                    <a:pt x="159" y="388"/>
                    <a:pt x="165" y="344"/>
                  </a:cubicBezTo>
                  <a:cubicBezTo>
                    <a:pt x="167" y="326"/>
                    <a:pt x="178" y="255"/>
                    <a:pt x="209" y="207"/>
                  </a:cubicBezTo>
                  <a:cubicBezTo>
                    <a:pt x="243" y="155"/>
                    <a:pt x="276" y="104"/>
                    <a:pt x="310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6" name="Figura a mano libera: forma 543"/>
            <p:cNvSpPr/>
            <p:nvPr/>
          </p:nvSpPr>
          <p:spPr>
            <a:xfrm>
              <a:off x="6117480" y="4642200"/>
              <a:ext cx="263880" cy="197280"/>
            </a:xfrm>
            <a:custGeom>
              <a:avLst/>
              <a:gdLst>
                <a:gd name="textAreaLeft" fmla="*/ 0 w 263880"/>
                <a:gd name="textAreaRight" fmla="*/ 264960 w 263880"/>
                <a:gd name="textAreaTop" fmla="*/ 0 h 197280"/>
                <a:gd name="textAreaBottom" fmla="*/ 198360 h 197280"/>
              </a:gdLst>
              <a:ahLst/>
              <a:cxnLst/>
              <a:rect l="textAreaLeft" t="textAreaTop" r="textAreaRight" b="textAreaBottom"/>
              <a:pathLst>
                <a:path w="736" h="551">
                  <a:moveTo>
                    <a:pt x="650" y="62"/>
                  </a:moveTo>
                  <a:cubicBezTo>
                    <a:pt x="657" y="34"/>
                    <a:pt x="657" y="25"/>
                    <a:pt x="713" y="25"/>
                  </a:cubicBezTo>
                  <a:cubicBezTo>
                    <a:pt x="730" y="25"/>
                    <a:pt x="736" y="25"/>
                    <a:pt x="736" y="9"/>
                  </a:cubicBezTo>
                  <a:cubicBezTo>
                    <a:pt x="736" y="0"/>
                    <a:pt x="728" y="0"/>
                    <a:pt x="717" y="0"/>
                  </a:cubicBezTo>
                  <a:cubicBezTo>
                    <a:pt x="685" y="0"/>
                    <a:pt x="652" y="0"/>
                    <a:pt x="619" y="0"/>
                  </a:cubicBezTo>
                  <a:cubicBezTo>
                    <a:pt x="600" y="0"/>
                    <a:pt x="600" y="0"/>
                    <a:pt x="590" y="16"/>
                  </a:cubicBezTo>
                  <a:cubicBezTo>
                    <a:pt x="501" y="169"/>
                    <a:pt x="411" y="322"/>
                    <a:pt x="322" y="475"/>
                  </a:cubicBezTo>
                  <a:cubicBezTo>
                    <a:pt x="303" y="323"/>
                    <a:pt x="284" y="171"/>
                    <a:pt x="266" y="18"/>
                  </a:cubicBezTo>
                  <a:cubicBezTo>
                    <a:pt x="264" y="0"/>
                    <a:pt x="261" y="0"/>
                    <a:pt x="243" y="0"/>
                  </a:cubicBezTo>
                  <a:cubicBezTo>
                    <a:pt x="209" y="0"/>
                    <a:pt x="176" y="0"/>
                    <a:pt x="142" y="0"/>
                  </a:cubicBezTo>
                  <a:cubicBezTo>
                    <a:pt x="128" y="0"/>
                    <a:pt x="119" y="0"/>
                    <a:pt x="119" y="16"/>
                  </a:cubicBezTo>
                  <a:cubicBezTo>
                    <a:pt x="119" y="25"/>
                    <a:pt x="125" y="25"/>
                    <a:pt x="140" y="25"/>
                  </a:cubicBezTo>
                  <a:cubicBezTo>
                    <a:pt x="151" y="25"/>
                    <a:pt x="163" y="25"/>
                    <a:pt x="174" y="28"/>
                  </a:cubicBezTo>
                  <a:cubicBezTo>
                    <a:pt x="184" y="28"/>
                    <a:pt x="188" y="32"/>
                    <a:pt x="188" y="39"/>
                  </a:cubicBezTo>
                  <a:cubicBezTo>
                    <a:pt x="188" y="44"/>
                    <a:pt x="188" y="46"/>
                    <a:pt x="186" y="55"/>
                  </a:cubicBezTo>
                  <a:cubicBezTo>
                    <a:pt x="155" y="191"/>
                    <a:pt x="123" y="327"/>
                    <a:pt x="92" y="464"/>
                  </a:cubicBezTo>
                  <a:cubicBezTo>
                    <a:pt x="86" y="496"/>
                    <a:pt x="73" y="523"/>
                    <a:pt x="13" y="525"/>
                  </a:cubicBezTo>
                  <a:cubicBezTo>
                    <a:pt x="10" y="525"/>
                    <a:pt x="0" y="525"/>
                    <a:pt x="0" y="539"/>
                  </a:cubicBezTo>
                  <a:cubicBezTo>
                    <a:pt x="0" y="548"/>
                    <a:pt x="4" y="551"/>
                    <a:pt x="10" y="551"/>
                  </a:cubicBezTo>
                  <a:cubicBezTo>
                    <a:pt x="33" y="551"/>
                    <a:pt x="59" y="548"/>
                    <a:pt x="84" y="548"/>
                  </a:cubicBezTo>
                  <a:cubicBezTo>
                    <a:pt x="109" y="548"/>
                    <a:pt x="136" y="551"/>
                    <a:pt x="159" y="551"/>
                  </a:cubicBezTo>
                  <a:cubicBezTo>
                    <a:pt x="163" y="551"/>
                    <a:pt x="174" y="551"/>
                    <a:pt x="174" y="535"/>
                  </a:cubicBezTo>
                  <a:cubicBezTo>
                    <a:pt x="174" y="525"/>
                    <a:pt x="165" y="525"/>
                    <a:pt x="159" y="525"/>
                  </a:cubicBezTo>
                  <a:cubicBezTo>
                    <a:pt x="117" y="523"/>
                    <a:pt x="109" y="507"/>
                    <a:pt x="109" y="489"/>
                  </a:cubicBezTo>
                  <a:cubicBezTo>
                    <a:pt x="109" y="484"/>
                    <a:pt x="111" y="480"/>
                    <a:pt x="113" y="470"/>
                  </a:cubicBezTo>
                  <a:cubicBezTo>
                    <a:pt x="146" y="324"/>
                    <a:pt x="178" y="178"/>
                    <a:pt x="211" y="32"/>
                  </a:cubicBezTo>
                  <a:cubicBezTo>
                    <a:pt x="212" y="32"/>
                    <a:pt x="213" y="32"/>
                    <a:pt x="213" y="32"/>
                  </a:cubicBezTo>
                  <a:cubicBezTo>
                    <a:pt x="234" y="199"/>
                    <a:pt x="255" y="366"/>
                    <a:pt x="276" y="532"/>
                  </a:cubicBezTo>
                  <a:cubicBezTo>
                    <a:pt x="278" y="542"/>
                    <a:pt x="278" y="551"/>
                    <a:pt x="287" y="551"/>
                  </a:cubicBezTo>
                  <a:cubicBezTo>
                    <a:pt x="295" y="551"/>
                    <a:pt x="299" y="542"/>
                    <a:pt x="303" y="535"/>
                  </a:cubicBezTo>
                  <a:cubicBezTo>
                    <a:pt x="402" y="365"/>
                    <a:pt x="501" y="195"/>
                    <a:pt x="600" y="25"/>
                  </a:cubicBezTo>
                  <a:cubicBezTo>
                    <a:pt x="565" y="179"/>
                    <a:pt x="531" y="333"/>
                    <a:pt x="496" y="486"/>
                  </a:cubicBezTo>
                  <a:cubicBezTo>
                    <a:pt x="489" y="519"/>
                    <a:pt x="487" y="525"/>
                    <a:pt x="429" y="525"/>
                  </a:cubicBezTo>
                  <a:cubicBezTo>
                    <a:pt x="416" y="525"/>
                    <a:pt x="408" y="525"/>
                    <a:pt x="408" y="539"/>
                  </a:cubicBezTo>
                  <a:cubicBezTo>
                    <a:pt x="408" y="551"/>
                    <a:pt x="418" y="551"/>
                    <a:pt x="420" y="551"/>
                  </a:cubicBezTo>
                  <a:cubicBezTo>
                    <a:pt x="439" y="551"/>
                    <a:pt x="489" y="548"/>
                    <a:pt x="510" y="548"/>
                  </a:cubicBezTo>
                  <a:cubicBezTo>
                    <a:pt x="542" y="548"/>
                    <a:pt x="573" y="551"/>
                    <a:pt x="602" y="551"/>
                  </a:cubicBezTo>
                  <a:cubicBezTo>
                    <a:pt x="607" y="551"/>
                    <a:pt x="617" y="551"/>
                    <a:pt x="617" y="535"/>
                  </a:cubicBezTo>
                  <a:cubicBezTo>
                    <a:pt x="617" y="525"/>
                    <a:pt x="611" y="525"/>
                    <a:pt x="596" y="525"/>
                  </a:cubicBezTo>
                  <a:cubicBezTo>
                    <a:pt x="569" y="525"/>
                    <a:pt x="548" y="525"/>
                    <a:pt x="548" y="509"/>
                  </a:cubicBezTo>
                  <a:cubicBezTo>
                    <a:pt x="548" y="507"/>
                    <a:pt x="548" y="505"/>
                    <a:pt x="552" y="491"/>
                  </a:cubicBezTo>
                  <a:cubicBezTo>
                    <a:pt x="585" y="348"/>
                    <a:pt x="618" y="205"/>
                    <a:pt x="650" y="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Figura a mano libera: forma 544"/>
            <p:cNvSpPr/>
            <p:nvPr/>
          </p:nvSpPr>
          <p:spPr>
            <a:xfrm>
              <a:off x="6404400" y="4712400"/>
              <a:ext cx="99720" cy="129600"/>
            </a:xfrm>
            <a:custGeom>
              <a:avLst/>
              <a:gdLst>
                <a:gd name="textAreaLeft" fmla="*/ 0 w 99720"/>
                <a:gd name="textAreaRight" fmla="*/ 100800 w 99720"/>
                <a:gd name="textAreaTop" fmla="*/ 0 h 129600"/>
                <a:gd name="textAreaBottom" fmla="*/ 130680 h 129600"/>
              </a:gdLst>
              <a:ahLst/>
              <a:cxnLst/>
              <a:rect l="textAreaLeft" t="textAreaTop" r="textAreaRight" b="textAreaBottom"/>
              <a:pathLst>
                <a:path w="280" h="363">
                  <a:moveTo>
                    <a:pt x="102" y="170"/>
                  </a:moveTo>
                  <a:cubicBezTo>
                    <a:pt x="123" y="170"/>
                    <a:pt x="178" y="168"/>
                    <a:pt x="215" y="151"/>
                  </a:cubicBezTo>
                  <a:cubicBezTo>
                    <a:pt x="266" y="126"/>
                    <a:pt x="270" y="78"/>
                    <a:pt x="270" y="67"/>
                  </a:cubicBezTo>
                  <a:cubicBezTo>
                    <a:pt x="270" y="32"/>
                    <a:pt x="243" y="0"/>
                    <a:pt x="192" y="0"/>
                  </a:cubicBezTo>
                  <a:cubicBezTo>
                    <a:pt x="111" y="0"/>
                    <a:pt x="0" y="78"/>
                    <a:pt x="0" y="218"/>
                  </a:cubicBezTo>
                  <a:cubicBezTo>
                    <a:pt x="0" y="301"/>
                    <a:pt x="42" y="363"/>
                    <a:pt x="115" y="363"/>
                  </a:cubicBezTo>
                  <a:cubicBezTo>
                    <a:pt x="220" y="363"/>
                    <a:pt x="280" y="278"/>
                    <a:pt x="280" y="268"/>
                  </a:cubicBezTo>
                  <a:cubicBezTo>
                    <a:pt x="280" y="264"/>
                    <a:pt x="276" y="259"/>
                    <a:pt x="272" y="259"/>
                  </a:cubicBezTo>
                  <a:cubicBezTo>
                    <a:pt x="268" y="259"/>
                    <a:pt x="268" y="259"/>
                    <a:pt x="264" y="266"/>
                  </a:cubicBezTo>
                  <a:cubicBezTo>
                    <a:pt x="205" y="346"/>
                    <a:pt x="125" y="346"/>
                    <a:pt x="115" y="346"/>
                  </a:cubicBezTo>
                  <a:cubicBezTo>
                    <a:pt x="59" y="346"/>
                    <a:pt x="52" y="278"/>
                    <a:pt x="52" y="252"/>
                  </a:cubicBezTo>
                  <a:cubicBezTo>
                    <a:pt x="52" y="243"/>
                    <a:pt x="52" y="218"/>
                    <a:pt x="63" y="170"/>
                  </a:cubicBezTo>
                  <a:cubicBezTo>
                    <a:pt x="76" y="170"/>
                    <a:pt x="89" y="170"/>
                    <a:pt x="102" y="170"/>
                  </a:cubicBezTo>
                  <a:moveTo>
                    <a:pt x="69" y="151"/>
                  </a:moveTo>
                  <a:cubicBezTo>
                    <a:pt x="96" y="30"/>
                    <a:pt x="172" y="16"/>
                    <a:pt x="192" y="16"/>
                  </a:cubicBezTo>
                  <a:cubicBezTo>
                    <a:pt x="226" y="16"/>
                    <a:pt x="247" y="41"/>
                    <a:pt x="247" y="67"/>
                  </a:cubicBezTo>
                  <a:cubicBezTo>
                    <a:pt x="247" y="151"/>
                    <a:pt x="128" y="151"/>
                    <a:pt x="98" y="151"/>
                  </a:cubicBezTo>
                  <a:cubicBezTo>
                    <a:pt x="89" y="151"/>
                    <a:pt x="79" y="151"/>
                    <a:pt x="6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8" name="Figura a mano libera: forma 545"/>
            <p:cNvSpPr/>
            <p:nvPr/>
          </p:nvSpPr>
          <p:spPr>
            <a:xfrm>
              <a:off x="6530040" y="4642200"/>
              <a:ext cx="187200" cy="203040"/>
            </a:xfrm>
            <a:custGeom>
              <a:avLst/>
              <a:gdLst>
                <a:gd name="textAreaLeft" fmla="*/ 0 w 187200"/>
                <a:gd name="textAreaRight" fmla="*/ 188280 w 187200"/>
                <a:gd name="textAreaTop" fmla="*/ 0 h 203040"/>
                <a:gd name="textAreaBottom" fmla="*/ 204120 h 203040"/>
              </a:gdLst>
              <a:ahLst/>
              <a:cxnLst/>
              <a:rect l="textAreaLeft" t="textAreaTop" r="textAreaRight" b="textAreaBottom"/>
              <a:pathLst>
                <a:path w="523" h="567">
                  <a:moveTo>
                    <a:pt x="420" y="92"/>
                  </a:moveTo>
                  <a:cubicBezTo>
                    <a:pt x="456" y="30"/>
                    <a:pt x="487" y="28"/>
                    <a:pt x="515" y="25"/>
                  </a:cubicBezTo>
                  <a:cubicBezTo>
                    <a:pt x="523" y="25"/>
                    <a:pt x="523" y="11"/>
                    <a:pt x="523" y="9"/>
                  </a:cubicBezTo>
                  <a:cubicBezTo>
                    <a:pt x="523" y="5"/>
                    <a:pt x="519" y="0"/>
                    <a:pt x="515" y="0"/>
                  </a:cubicBezTo>
                  <a:cubicBezTo>
                    <a:pt x="494" y="0"/>
                    <a:pt x="473" y="2"/>
                    <a:pt x="454" y="2"/>
                  </a:cubicBezTo>
                  <a:cubicBezTo>
                    <a:pt x="429" y="2"/>
                    <a:pt x="404" y="0"/>
                    <a:pt x="381" y="0"/>
                  </a:cubicBezTo>
                  <a:cubicBezTo>
                    <a:pt x="376" y="0"/>
                    <a:pt x="366" y="0"/>
                    <a:pt x="366" y="16"/>
                  </a:cubicBezTo>
                  <a:cubicBezTo>
                    <a:pt x="366" y="25"/>
                    <a:pt x="372" y="25"/>
                    <a:pt x="379" y="25"/>
                  </a:cubicBezTo>
                  <a:cubicBezTo>
                    <a:pt x="397" y="28"/>
                    <a:pt x="412" y="34"/>
                    <a:pt x="412" y="53"/>
                  </a:cubicBezTo>
                  <a:cubicBezTo>
                    <a:pt x="412" y="64"/>
                    <a:pt x="405" y="73"/>
                    <a:pt x="402" y="83"/>
                  </a:cubicBezTo>
                  <a:cubicBezTo>
                    <a:pt x="326" y="213"/>
                    <a:pt x="251" y="344"/>
                    <a:pt x="176" y="475"/>
                  </a:cubicBezTo>
                  <a:cubicBezTo>
                    <a:pt x="159" y="333"/>
                    <a:pt x="142" y="192"/>
                    <a:pt x="125" y="50"/>
                  </a:cubicBezTo>
                  <a:cubicBezTo>
                    <a:pt x="125" y="37"/>
                    <a:pt x="142" y="25"/>
                    <a:pt x="176" y="25"/>
                  </a:cubicBezTo>
                  <a:cubicBezTo>
                    <a:pt x="186" y="25"/>
                    <a:pt x="195" y="25"/>
                    <a:pt x="195" y="9"/>
                  </a:cubicBezTo>
                  <a:cubicBezTo>
                    <a:pt x="195" y="2"/>
                    <a:pt x="188" y="0"/>
                    <a:pt x="184" y="0"/>
                  </a:cubicBezTo>
                  <a:cubicBezTo>
                    <a:pt x="155" y="0"/>
                    <a:pt x="123" y="2"/>
                    <a:pt x="94" y="2"/>
                  </a:cubicBezTo>
                  <a:cubicBezTo>
                    <a:pt x="79" y="2"/>
                    <a:pt x="66" y="2"/>
                    <a:pt x="52" y="2"/>
                  </a:cubicBezTo>
                  <a:cubicBezTo>
                    <a:pt x="39" y="2"/>
                    <a:pt x="25" y="0"/>
                    <a:pt x="13" y="0"/>
                  </a:cubicBezTo>
                  <a:cubicBezTo>
                    <a:pt x="8" y="0"/>
                    <a:pt x="0" y="0"/>
                    <a:pt x="0" y="16"/>
                  </a:cubicBezTo>
                  <a:cubicBezTo>
                    <a:pt x="0" y="25"/>
                    <a:pt x="6" y="25"/>
                    <a:pt x="17" y="25"/>
                  </a:cubicBezTo>
                  <a:cubicBezTo>
                    <a:pt x="59" y="25"/>
                    <a:pt x="59" y="32"/>
                    <a:pt x="63" y="53"/>
                  </a:cubicBezTo>
                  <a:cubicBezTo>
                    <a:pt x="82" y="218"/>
                    <a:pt x="100" y="383"/>
                    <a:pt x="119" y="548"/>
                  </a:cubicBezTo>
                  <a:cubicBezTo>
                    <a:pt x="121" y="564"/>
                    <a:pt x="125" y="567"/>
                    <a:pt x="134" y="567"/>
                  </a:cubicBezTo>
                  <a:cubicBezTo>
                    <a:pt x="146" y="567"/>
                    <a:pt x="149" y="564"/>
                    <a:pt x="155" y="553"/>
                  </a:cubicBezTo>
                  <a:cubicBezTo>
                    <a:pt x="243" y="399"/>
                    <a:pt x="332" y="246"/>
                    <a:pt x="420" y="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9" name="Figura a mano libera: forma 546"/>
            <p:cNvSpPr/>
            <p:nvPr/>
          </p:nvSpPr>
          <p:spPr>
            <a:xfrm>
              <a:off x="6823800" y="4683600"/>
              <a:ext cx="160200" cy="167400"/>
            </a:xfrm>
            <a:custGeom>
              <a:avLst/>
              <a:gdLst>
                <a:gd name="textAreaLeft" fmla="*/ 0 w 160200"/>
                <a:gd name="textAreaRight" fmla="*/ 161280 w 160200"/>
                <a:gd name="textAreaTop" fmla="*/ 0 h 167400"/>
                <a:gd name="textAreaBottom" fmla="*/ 168480 h 167400"/>
              </a:gdLst>
              <a:ahLst/>
              <a:cxnLst/>
              <a:rect l="textAreaLeft" t="textAreaTop" r="textAreaRight" b="textAreaBottom"/>
              <a:pathLst>
                <a:path w="448" h="468">
                  <a:moveTo>
                    <a:pt x="435" y="34"/>
                  </a:moveTo>
                  <a:cubicBezTo>
                    <a:pt x="443" y="30"/>
                    <a:pt x="448" y="25"/>
                    <a:pt x="448" y="16"/>
                  </a:cubicBezTo>
                  <a:cubicBezTo>
                    <a:pt x="448" y="7"/>
                    <a:pt x="441" y="0"/>
                    <a:pt x="433" y="0"/>
                  </a:cubicBezTo>
                  <a:cubicBezTo>
                    <a:pt x="431" y="0"/>
                    <a:pt x="431" y="0"/>
                    <a:pt x="420" y="7"/>
                  </a:cubicBezTo>
                  <a:cubicBezTo>
                    <a:pt x="284" y="76"/>
                    <a:pt x="149" y="146"/>
                    <a:pt x="13" y="216"/>
                  </a:cubicBezTo>
                  <a:cubicBezTo>
                    <a:pt x="6" y="220"/>
                    <a:pt x="0" y="225"/>
                    <a:pt x="0" y="234"/>
                  </a:cubicBezTo>
                  <a:cubicBezTo>
                    <a:pt x="0" y="243"/>
                    <a:pt x="6" y="248"/>
                    <a:pt x="13" y="252"/>
                  </a:cubicBezTo>
                  <a:cubicBezTo>
                    <a:pt x="149" y="322"/>
                    <a:pt x="284" y="392"/>
                    <a:pt x="420" y="461"/>
                  </a:cubicBezTo>
                  <a:cubicBezTo>
                    <a:pt x="431" y="468"/>
                    <a:pt x="431" y="468"/>
                    <a:pt x="433" y="468"/>
                  </a:cubicBezTo>
                  <a:cubicBezTo>
                    <a:pt x="441" y="468"/>
                    <a:pt x="448" y="460"/>
                    <a:pt x="448" y="452"/>
                  </a:cubicBezTo>
                  <a:cubicBezTo>
                    <a:pt x="448" y="444"/>
                    <a:pt x="443" y="438"/>
                    <a:pt x="435" y="434"/>
                  </a:cubicBezTo>
                  <a:cubicBezTo>
                    <a:pt x="306" y="367"/>
                    <a:pt x="177" y="301"/>
                    <a:pt x="48" y="234"/>
                  </a:cubicBezTo>
                  <a:cubicBezTo>
                    <a:pt x="177" y="168"/>
                    <a:pt x="306" y="101"/>
                    <a:pt x="435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Figura a mano libera: forma 547"/>
            <p:cNvSpPr/>
            <p:nvPr/>
          </p:nvSpPr>
          <p:spPr>
            <a:xfrm>
              <a:off x="7091280" y="4642920"/>
              <a:ext cx="190800" cy="196200"/>
            </a:xfrm>
            <a:custGeom>
              <a:avLst/>
              <a:gdLst>
                <a:gd name="textAreaLeft" fmla="*/ 0 w 190800"/>
                <a:gd name="textAreaRight" fmla="*/ 191880 w 190800"/>
                <a:gd name="textAreaTop" fmla="*/ 0 h 196200"/>
                <a:gd name="textAreaBottom" fmla="*/ 197280 h 196200"/>
              </a:gdLst>
              <a:ahLst/>
              <a:cxnLst/>
              <a:rect l="textAreaLeft" t="textAreaTop" r="textAreaRight" b="textAreaBottom"/>
              <a:pathLst>
                <a:path w="533" h="548">
                  <a:moveTo>
                    <a:pt x="492" y="360"/>
                  </a:moveTo>
                  <a:cubicBezTo>
                    <a:pt x="494" y="356"/>
                    <a:pt x="496" y="351"/>
                    <a:pt x="496" y="349"/>
                  </a:cubicBezTo>
                  <a:cubicBezTo>
                    <a:pt x="493" y="346"/>
                    <a:pt x="496" y="340"/>
                    <a:pt x="487" y="340"/>
                  </a:cubicBezTo>
                  <a:cubicBezTo>
                    <a:pt x="481" y="340"/>
                    <a:pt x="479" y="344"/>
                    <a:pt x="477" y="349"/>
                  </a:cubicBezTo>
                  <a:cubicBezTo>
                    <a:pt x="429" y="468"/>
                    <a:pt x="402" y="523"/>
                    <a:pt x="276" y="523"/>
                  </a:cubicBezTo>
                  <a:cubicBezTo>
                    <a:pt x="241" y="523"/>
                    <a:pt x="205" y="523"/>
                    <a:pt x="169" y="523"/>
                  </a:cubicBezTo>
                  <a:cubicBezTo>
                    <a:pt x="159" y="523"/>
                    <a:pt x="157" y="523"/>
                    <a:pt x="153" y="521"/>
                  </a:cubicBezTo>
                  <a:cubicBezTo>
                    <a:pt x="146" y="521"/>
                    <a:pt x="144" y="521"/>
                    <a:pt x="144" y="514"/>
                  </a:cubicBezTo>
                  <a:cubicBezTo>
                    <a:pt x="144" y="512"/>
                    <a:pt x="144" y="509"/>
                    <a:pt x="146" y="496"/>
                  </a:cubicBezTo>
                  <a:cubicBezTo>
                    <a:pt x="163" y="422"/>
                    <a:pt x="180" y="349"/>
                    <a:pt x="197" y="275"/>
                  </a:cubicBezTo>
                  <a:cubicBezTo>
                    <a:pt x="221" y="275"/>
                    <a:pt x="245" y="275"/>
                    <a:pt x="270" y="275"/>
                  </a:cubicBezTo>
                  <a:cubicBezTo>
                    <a:pt x="333" y="275"/>
                    <a:pt x="333" y="291"/>
                    <a:pt x="333" y="312"/>
                  </a:cubicBezTo>
                  <a:cubicBezTo>
                    <a:pt x="333" y="319"/>
                    <a:pt x="333" y="328"/>
                    <a:pt x="328" y="351"/>
                  </a:cubicBezTo>
                  <a:cubicBezTo>
                    <a:pt x="326" y="356"/>
                    <a:pt x="324" y="358"/>
                    <a:pt x="324" y="360"/>
                  </a:cubicBezTo>
                  <a:cubicBezTo>
                    <a:pt x="324" y="365"/>
                    <a:pt x="328" y="369"/>
                    <a:pt x="335" y="369"/>
                  </a:cubicBezTo>
                  <a:cubicBezTo>
                    <a:pt x="341" y="369"/>
                    <a:pt x="343" y="365"/>
                    <a:pt x="345" y="353"/>
                  </a:cubicBezTo>
                  <a:cubicBezTo>
                    <a:pt x="359" y="291"/>
                    <a:pt x="373" y="228"/>
                    <a:pt x="387" y="165"/>
                  </a:cubicBezTo>
                  <a:cubicBezTo>
                    <a:pt x="387" y="161"/>
                    <a:pt x="385" y="156"/>
                    <a:pt x="379" y="156"/>
                  </a:cubicBezTo>
                  <a:cubicBezTo>
                    <a:pt x="372" y="156"/>
                    <a:pt x="370" y="161"/>
                    <a:pt x="368" y="172"/>
                  </a:cubicBezTo>
                  <a:cubicBezTo>
                    <a:pt x="353" y="232"/>
                    <a:pt x="341" y="250"/>
                    <a:pt x="272" y="250"/>
                  </a:cubicBezTo>
                  <a:cubicBezTo>
                    <a:pt x="249" y="250"/>
                    <a:pt x="226" y="250"/>
                    <a:pt x="203" y="250"/>
                  </a:cubicBezTo>
                  <a:cubicBezTo>
                    <a:pt x="218" y="186"/>
                    <a:pt x="232" y="122"/>
                    <a:pt x="247" y="57"/>
                  </a:cubicBezTo>
                  <a:cubicBezTo>
                    <a:pt x="253" y="30"/>
                    <a:pt x="255" y="25"/>
                    <a:pt x="287" y="25"/>
                  </a:cubicBezTo>
                  <a:cubicBezTo>
                    <a:pt x="321" y="25"/>
                    <a:pt x="356" y="25"/>
                    <a:pt x="391" y="25"/>
                  </a:cubicBezTo>
                  <a:cubicBezTo>
                    <a:pt x="481" y="25"/>
                    <a:pt x="502" y="48"/>
                    <a:pt x="502" y="115"/>
                  </a:cubicBezTo>
                  <a:cubicBezTo>
                    <a:pt x="502" y="133"/>
                    <a:pt x="502" y="135"/>
                    <a:pt x="500" y="158"/>
                  </a:cubicBezTo>
                  <a:cubicBezTo>
                    <a:pt x="500" y="163"/>
                    <a:pt x="498" y="168"/>
                    <a:pt x="498" y="172"/>
                  </a:cubicBezTo>
                  <a:cubicBezTo>
                    <a:pt x="498" y="177"/>
                    <a:pt x="500" y="181"/>
                    <a:pt x="508" y="181"/>
                  </a:cubicBezTo>
                  <a:cubicBezTo>
                    <a:pt x="515" y="181"/>
                    <a:pt x="517" y="177"/>
                    <a:pt x="519" y="161"/>
                  </a:cubicBezTo>
                  <a:cubicBezTo>
                    <a:pt x="524" y="115"/>
                    <a:pt x="528" y="69"/>
                    <a:pt x="533" y="23"/>
                  </a:cubicBezTo>
                  <a:cubicBezTo>
                    <a:pt x="535" y="0"/>
                    <a:pt x="531" y="0"/>
                    <a:pt x="512" y="0"/>
                  </a:cubicBezTo>
                  <a:cubicBezTo>
                    <a:pt x="389" y="0"/>
                    <a:pt x="266" y="0"/>
                    <a:pt x="142" y="0"/>
                  </a:cubicBezTo>
                  <a:cubicBezTo>
                    <a:pt x="128" y="0"/>
                    <a:pt x="119" y="0"/>
                    <a:pt x="119" y="16"/>
                  </a:cubicBezTo>
                  <a:cubicBezTo>
                    <a:pt x="119" y="25"/>
                    <a:pt x="125" y="25"/>
                    <a:pt x="140" y="25"/>
                  </a:cubicBezTo>
                  <a:cubicBezTo>
                    <a:pt x="167" y="25"/>
                    <a:pt x="188" y="25"/>
                    <a:pt x="188" y="39"/>
                  </a:cubicBezTo>
                  <a:cubicBezTo>
                    <a:pt x="188" y="44"/>
                    <a:pt x="188" y="46"/>
                    <a:pt x="184" y="60"/>
                  </a:cubicBezTo>
                  <a:cubicBezTo>
                    <a:pt x="152" y="201"/>
                    <a:pt x="120" y="343"/>
                    <a:pt x="88" y="484"/>
                  </a:cubicBezTo>
                  <a:cubicBezTo>
                    <a:pt x="79" y="516"/>
                    <a:pt x="77" y="523"/>
                    <a:pt x="21" y="523"/>
                  </a:cubicBezTo>
                  <a:cubicBezTo>
                    <a:pt x="8" y="523"/>
                    <a:pt x="0" y="523"/>
                    <a:pt x="0" y="537"/>
                  </a:cubicBezTo>
                  <a:cubicBezTo>
                    <a:pt x="0" y="548"/>
                    <a:pt x="6" y="548"/>
                    <a:pt x="21" y="548"/>
                  </a:cubicBezTo>
                  <a:cubicBezTo>
                    <a:pt x="148" y="548"/>
                    <a:pt x="275" y="548"/>
                    <a:pt x="402" y="548"/>
                  </a:cubicBezTo>
                  <a:cubicBezTo>
                    <a:pt x="418" y="548"/>
                    <a:pt x="418" y="546"/>
                    <a:pt x="425" y="535"/>
                  </a:cubicBezTo>
                  <a:cubicBezTo>
                    <a:pt x="447" y="477"/>
                    <a:pt x="469" y="418"/>
                    <a:pt x="492" y="3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Figura a mano libera: forma 548"/>
            <p:cNvSpPr/>
            <p:nvPr/>
          </p:nvSpPr>
          <p:spPr>
            <a:xfrm>
              <a:off x="7276320" y="4794120"/>
              <a:ext cx="102240" cy="127800"/>
            </a:xfrm>
            <a:custGeom>
              <a:avLst/>
              <a:gdLst>
                <a:gd name="textAreaLeft" fmla="*/ 0 w 102240"/>
                <a:gd name="textAreaRight" fmla="*/ 103320 w 102240"/>
                <a:gd name="textAreaTop" fmla="*/ 0 h 127800"/>
                <a:gd name="textAreaBottom" fmla="*/ 128880 h 127800"/>
              </a:gdLst>
              <a:ahLst/>
              <a:cxnLst/>
              <a:rect l="textAreaLeft" t="textAreaTop" r="textAreaRight" b="textAreaBottom"/>
              <a:pathLst>
                <a:path w="287" h="358">
                  <a:moveTo>
                    <a:pt x="38" y="317"/>
                  </a:moveTo>
                  <a:cubicBezTo>
                    <a:pt x="36" y="333"/>
                    <a:pt x="33" y="337"/>
                    <a:pt x="13" y="337"/>
                  </a:cubicBezTo>
                  <a:cubicBezTo>
                    <a:pt x="6" y="337"/>
                    <a:pt x="0" y="337"/>
                    <a:pt x="0" y="349"/>
                  </a:cubicBezTo>
                  <a:cubicBezTo>
                    <a:pt x="0" y="356"/>
                    <a:pt x="4" y="358"/>
                    <a:pt x="6" y="358"/>
                  </a:cubicBezTo>
                  <a:cubicBezTo>
                    <a:pt x="19" y="358"/>
                    <a:pt x="38" y="356"/>
                    <a:pt x="50" y="356"/>
                  </a:cubicBezTo>
                  <a:cubicBezTo>
                    <a:pt x="69" y="356"/>
                    <a:pt x="88" y="358"/>
                    <a:pt x="105" y="358"/>
                  </a:cubicBezTo>
                  <a:cubicBezTo>
                    <a:pt x="109" y="358"/>
                    <a:pt x="115" y="356"/>
                    <a:pt x="115" y="344"/>
                  </a:cubicBezTo>
                  <a:cubicBezTo>
                    <a:pt x="115" y="337"/>
                    <a:pt x="107" y="337"/>
                    <a:pt x="102" y="337"/>
                  </a:cubicBezTo>
                  <a:cubicBezTo>
                    <a:pt x="90" y="337"/>
                    <a:pt x="75" y="337"/>
                    <a:pt x="75" y="330"/>
                  </a:cubicBezTo>
                  <a:cubicBezTo>
                    <a:pt x="75" y="328"/>
                    <a:pt x="79" y="312"/>
                    <a:pt x="82" y="305"/>
                  </a:cubicBezTo>
                  <a:cubicBezTo>
                    <a:pt x="88" y="275"/>
                    <a:pt x="96" y="243"/>
                    <a:pt x="100" y="220"/>
                  </a:cubicBezTo>
                  <a:cubicBezTo>
                    <a:pt x="107" y="232"/>
                    <a:pt x="123" y="255"/>
                    <a:pt x="155" y="255"/>
                  </a:cubicBezTo>
                  <a:cubicBezTo>
                    <a:pt x="218" y="255"/>
                    <a:pt x="287" y="179"/>
                    <a:pt x="287" y="94"/>
                  </a:cubicBezTo>
                  <a:cubicBezTo>
                    <a:pt x="287" y="28"/>
                    <a:pt x="245" y="0"/>
                    <a:pt x="209" y="0"/>
                  </a:cubicBezTo>
                  <a:cubicBezTo>
                    <a:pt x="178" y="0"/>
                    <a:pt x="151" y="23"/>
                    <a:pt x="136" y="39"/>
                  </a:cubicBezTo>
                  <a:cubicBezTo>
                    <a:pt x="128" y="7"/>
                    <a:pt x="98" y="0"/>
                    <a:pt x="84" y="0"/>
                  </a:cubicBezTo>
                  <a:cubicBezTo>
                    <a:pt x="63" y="0"/>
                    <a:pt x="50" y="14"/>
                    <a:pt x="42" y="30"/>
                  </a:cubicBezTo>
                  <a:cubicBezTo>
                    <a:pt x="31" y="48"/>
                    <a:pt x="23" y="83"/>
                    <a:pt x="23" y="87"/>
                  </a:cubicBezTo>
                  <a:cubicBezTo>
                    <a:pt x="23" y="94"/>
                    <a:pt x="31" y="94"/>
                    <a:pt x="33" y="94"/>
                  </a:cubicBezTo>
                  <a:cubicBezTo>
                    <a:pt x="40" y="94"/>
                    <a:pt x="40" y="92"/>
                    <a:pt x="44" y="76"/>
                  </a:cubicBezTo>
                  <a:cubicBezTo>
                    <a:pt x="52" y="44"/>
                    <a:pt x="61" y="16"/>
                    <a:pt x="82" y="16"/>
                  </a:cubicBezTo>
                  <a:cubicBezTo>
                    <a:pt x="94" y="16"/>
                    <a:pt x="98" y="28"/>
                    <a:pt x="98" y="44"/>
                  </a:cubicBezTo>
                  <a:cubicBezTo>
                    <a:pt x="98" y="50"/>
                    <a:pt x="98" y="57"/>
                    <a:pt x="96" y="60"/>
                  </a:cubicBezTo>
                  <a:cubicBezTo>
                    <a:pt x="77" y="145"/>
                    <a:pt x="57" y="231"/>
                    <a:pt x="38" y="317"/>
                  </a:cubicBezTo>
                  <a:moveTo>
                    <a:pt x="136" y="67"/>
                  </a:moveTo>
                  <a:cubicBezTo>
                    <a:pt x="165" y="25"/>
                    <a:pt x="190" y="16"/>
                    <a:pt x="207" y="16"/>
                  </a:cubicBezTo>
                  <a:cubicBezTo>
                    <a:pt x="228" y="16"/>
                    <a:pt x="245" y="32"/>
                    <a:pt x="245" y="71"/>
                  </a:cubicBezTo>
                  <a:cubicBezTo>
                    <a:pt x="245" y="94"/>
                    <a:pt x="234" y="151"/>
                    <a:pt x="218" y="184"/>
                  </a:cubicBezTo>
                  <a:cubicBezTo>
                    <a:pt x="205" y="211"/>
                    <a:pt x="180" y="239"/>
                    <a:pt x="155" y="239"/>
                  </a:cubicBezTo>
                  <a:cubicBezTo>
                    <a:pt x="117" y="239"/>
                    <a:pt x="109" y="195"/>
                    <a:pt x="109" y="188"/>
                  </a:cubicBezTo>
                  <a:cubicBezTo>
                    <a:pt x="109" y="186"/>
                    <a:pt x="109" y="184"/>
                    <a:pt x="109" y="181"/>
                  </a:cubicBezTo>
                  <a:cubicBezTo>
                    <a:pt x="118" y="143"/>
                    <a:pt x="127" y="105"/>
                    <a:pt x="136" y="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Figura a mano libera: forma 549"/>
            <p:cNvSpPr/>
            <p:nvPr/>
          </p:nvSpPr>
          <p:spPr>
            <a:xfrm>
              <a:off x="7393680" y="4794120"/>
              <a:ext cx="85680" cy="90720"/>
            </a:xfrm>
            <a:custGeom>
              <a:avLst/>
              <a:gdLst>
                <a:gd name="textAreaLeft" fmla="*/ 0 w 85680"/>
                <a:gd name="textAreaRight" fmla="*/ 86760 w 85680"/>
                <a:gd name="textAreaTop" fmla="*/ 0 h 90720"/>
                <a:gd name="textAreaBottom" fmla="*/ 91800 h 90720"/>
              </a:gdLst>
              <a:ahLst/>
              <a:cxnLst/>
              <a:rect l="textAreaLeft" t="textAreaTop" r="textAreaRight" b="textAreaBottom"/>
              <a:pathLst>
                <a:path w="241" h="255">
                  <a:moveTo>
                    <a:pt x="96" y="135"/>
                  </a:moveTo>
                  <a:cubicBezTo>
                    <a:pt x="98" y="131"/>
                    <a:pt x="109" y="80"/>
                    <a:pt x="111" y="78"/>
                  </a:cubicBezTo>
                  <a:cubicBezTo>
                    <a:pt x="111" y="73"/>
                    <a:pt x="128" y="46"/>
                    <a:pt x="142" y="32"/>
                  </a:cubicBezTo>
                  <a:cubicBezTo>
                    <a:pt x="149" y="28"/>
                    <a:pt x="163" y="16"/>
                    <a:pt x="184" y="16"/>
                  </a:cubicBezTo>
                  <a:cubicBezTo>
                    <a:pt x="190" y="16"/>
                    <a:pt x="203" y="16"/>
                    <a:pt x="213" y="23"/>
                  </a:cubicBezTo>
                  <a:cubicBezTo>
                    <a:pt x="197" y="30"/>
                    <a:pt x="190" y="44"/>
                    <a:pt x="190" y="55"/>
                  </a:cubicBezTo>
                  <a:cubicBezTo>
                    <a:pt x="190" y="67"/>
                    <a:pt x="199" y="76"/>
                    <a:pt x="211" y="76"/>
                  </a:cubicBezTo>
                  <a:cubicBezTo>
                    <a:pt x="224" y="76"/>
                    <a:pt x="241" y="64"/>
                    <a:pt x="241" y="41"/>
                  </a:cubicBezTo>
                  <a:cubicBezTo>
                    <a:pt x="241" y="11"/>
                    <a:pt x="211" y="0"/>
                    <a:pt x="186" y="0"/>
                  </a:cubicBezTo>
                  <a:cubicBezTo>
                    <a:pt x="159" y="0"/>
                    <a:pt x="136" y="11"/>
                    <a:pt x="113" y="39"/>
                  </a:cubicBezTo>
                  <a:cubicBezTo>
                    <a:pt x="102" y="5"/>
                    <a:pt x="71" y="0"/>
                    <a:pt x="61" y="0"/>
                  </a:cubicBezTo>
                  <a:cubicBezTo>
                    <a:pt x="40" y="0"/>
                    <a:pt x="27" y="14"/>
                    <a:pt x="19" y="30"/>
                  </a:cubicBezTo>
                  <a:cubicBezTo>
                    <a:pt x="8" y="50"/>
                    <a:pt x="0" y="83"/>
                    <a:pt x="0" y="87"/>
                  </a:cubicBezTo>
                  <a:cubicBezTo>
                    <a:pt x="0" y="94"/>
                    <a:pt x="6" y="92"/>
                    <a:pt x="8" y="94"/>
                  </a:cubicBezTo>
                  <a:cubicBezTo>
                    <a:pt x="17" y="94"/>
                    <a:pt x="17" y="92"/>
                    <a:pt x="21" y="76"/>
                  </a:cubicBezTo>
                  <a:cubicBezTo>
                    <a:pt x="29" y="41"/>
                    <a:pt x="38" y="16"/>
                    <a:pt x="59" y="16"/>
                  </a:cubicBezTo>
                  <a:cubicBezTo>
                    <a:pt x="71" y="16"/>
                    <a:pt x="75" y="28"/>
                    <a:pt x="75" y="44"/>
                  </a:cubicBezTo>
                  <a:cubicBezTo>
                    <a:pt x="75" y="55"/>
                    <a:pt x="71" y="75"/>
                    <a:pt x="67" y="89"/>
                  </a:cubicBezTo>
                  <a:cubicBezTo>
                    <a:pt x="63" y="104"/>
                    <a:pt x="59" y="128"/>
                    <a:pt x="56" y="140"/>
                  </a:cubicBezTo>
                  <a:cubicBezTo>
                    <a:pt x="51" y="164"/>
                    <a:pt x="45" y="189"/>
                    <a:pt x="40" y="213"/>
                  </a:cubicBezTo>
                  <a:cubicBezTo>
                    <a:pt x="38" y="220"/>
                    <a:pt x="33" y="234"/>
                    <a:pt x="33" y="236"/>
                  </a:cubicBezTo>
                  <a:cubicBezTo>
                    <a:pt x="33" y="248"/>
                    <a:pt x="44" y="255"/>
                    <a:pt x="52" y="255"/>
                  </a:cubicBezTo>
                  <a:cubicBezTo>
                    <a:pt x="59" y="255"/>
                    <a:pt x="69" y="248"/>
                    <a:pt x="73" y="239"/>
                  </a:cubicBezTo>
                  <a:cubicBezTo>
                    <a:pt x="75" y="234"/>
                    <a:pt x="79" y="209"/>
                    <a:pt x="84" y="195"/>
                  </a:cubicBezTo>
                  <a:cubicBezTo>
                    <a:pt x="88" y="175"/>
                    <a:pt x="92" y="155"/>
                    <a:pt x="96" y="1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Figura a mano libera: forma 550"/>
            <p:cNvSpPr/>
            <p:nvPr/>
          </p:nvSpPr>
          <p:spPr>
            <a:xfrm>
              <a:off x="7500600" y="4794120"/>
              <a:ext cx="85680" cy="90720"/>
            </a:xfrm>
            <a:custGeom>
              <a:avLst/>
              <a:gdLst>
                <a:gd name="textAreaLeft" fmla="*/ 0 w 85680"/>
                <a:gd name="textAreaRight" fmla="*/ 86760 w 85680"/>
                <a:gd name="textAreaTop" fmla="*/ 0 h 90720"/>
                <a:gd name="textAreaBottom" fmla="*/ 91800 h 90720"/>
              </a:gdLst>
              <a:ahLst/>
              <a:cxnLst/>
              <a:rect l="textAreaLeft" t="textAreaTop" r="textAreaRight" b="textAreaBottom"/>
              <a:pathLst>
                <a:path w="241" h="255">
                  <a:moveTo>
                    <a:pt x="241" y="99"/>
                  </a:moveTo>
                  <a:cubicBezTo>
                    <a:pt x="241" y="37"/>
                    <a:pt x="199" y="0"/>
                    <a:pt x="149" y="0"/>
                  </a:cubicBezTo>
                  <a:cubicBezTo>
                    <a:pt x="71" y="0"/>
                    <a:pt x="0" y="78"/>
                    <a:pt x="0" y="156"/>
                  </a:cubicBezTo>
                  <a:cubicBezTo>
                    <a:pt x="0" y="211"/>
                    <a:pt x="38" y="255"/>
                    <a:pt x="94" y="255"/>
                  </a:cubicBezTo>
                  <a:cubicBezTo>
                    <a:pt x="167" y="255"/>
                    <a:pt x="241" y="179"/>
                    <a:pt x="241" y="99"/>
                  </a:cubicBezTo>
                  <a:moveTo>
                    <a:pt x="94" y="239"/>
                  </a:moveTo>
                  <a:cubicBezTo>
                    <a:pt x="69" y="239"/>
                    <a:pt x="42" y="220"/>
                    <a:pt x="42" y="177"/>
                  </a:cubicBezTo>
                  <a:cubicBezTo>
                    <a:pt x="42" y="151"/>
                    <a:pt x="52" y="96"/>
                    <a:pt x="73" y="64"/>
                  </a:cubicBezTo>
                  <a:cubicBezTo>
                    <a:pt x="94" y="30"/>
                    <a:pt x="123" y="16"/>
                    <a:pt x="149" y="16"/>
                  </a:cubicBezTo>
                  <a:cubicBezTo>
                    <a:pt x="176" y="16"/>
                    <a:pt x="199" y="37"/>
                    <a:pt x="199" y="78"/>
                  </a:cubicBezTo>
                  <a:cubicBezTo>
                    <a:pt x="199" y="92"/>
                    <a:pt x="192" y="147"/>
                    <a:pt x="169" y="186"/>
                  </a:cubicBezTo>
                  <a:cubicBezTo>
                    <a:pt x="151" y="220"/>
                    <a:pt x="119" y="239"/>
                    <a:pt x="94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Figura a mano libera: forma 551"/>
            <p:cNvSpPr/>
            <p:nvPr/>
          </p:nvSpPr>
          <p:spPr>
            <a:xfrm>
              <a:off x="7702560" y="4683600"/>
              <a:ext cx="160200" cy="167400"/>
            </a:xfrm>
            <a:custGeom>
              <a:avLst/>
              <a:gdLst>
                <a:gd name="textAreaLeft" fmla="*/ 0 w 160200"/>
                <a:gd name="textAreaRight" fmla="*/ 161280 w 160200"/>
                <a:gd name="textAreaTop" fmla="*/ 0 h 167400"/>
                <a:gd name="textAreaBottom" fmla="*/ 168480 h 167400"/>
              </a:gdLst>
              <a:ahLst/>
              <a:cxnLst/>
              <a:rect l="textAreaLeft" t="textAreaTop" r="textAreaRight" b="textAreaBottom"/>
              <a:pathLst>
                <a:path w="448" h="468">
                  <a:moveTo>
                    <a:pt x="435" y="34"/>
                  </a:moveTo>
                  <a:cubicBezTo>
                    <a:pt x="443" y="30"/>
                    <a:pt x="448" y="25"/>
                    <a:pt x="448" y="16"/>
                  </a:cubicBezTo>
                  <a:cubicBezTo>
                    <a:pt x="448" y="7"/>
                    <a:pt x="441" y="0"/>
                    <a:pt x="433" y="0"/>
                  </a:cubicBezTo>
                  <a:cubicBezTo>
                    <a:pt x="431" y="0"/>
                    <a:pt x="431" y="0"/>
                    <a:pt x="420" y="7"/>
                  </a:cubicBezTo>
                  <a:cubicBezTo>
                    <a:pt x="284" y="76"/>
                    <a:pt x="149" y="146"/>
                    <a:pt x="13" y="216"/>
                  </a:cubicBezTo>
                  <a:cubicBezTo>
                    <a:pt x="6" y="220"/>
                    <a:pt x="0" y="225"/>
                    <a:pt x="0" y="234"/>
                  </a:cubicBezTo>
                  <a:cubicBezTo>
                    <a:pt x="0" y="243"/>
                    <a:pt x="6" y="248"/>
                    <a:pt x="13" y="252"/>
                  </a:cubicBezTo>
                  <a:cubicBezTo>
                    <a:pt x="149" y="322"/>
                    <a:pt x="284" y="392"/>
                    <a:pt x="420" y="461"/>
                  </a:cubicBezTo>
                  <a:cubicBezTo>
                    <a:pt x="431" y="468"/>
                    <a:pt x="431" y="468"/>
                    <a:pt x="433" y="468"/>
                  </a:cubicBezTo>
                  <a:cubicBezTo>
                    <a:pt x="441" y="468"/>
                    <a:pt x="448" y="460"/>
                    <a:pt x="448" y="452"/>
                  </a:cubicBezTo>
                  <a:cubicBezTo>
                    <a:pt x="448" y="444"/>
                    <a:pt x="443" y="438"/>
                    <a:pt x="435" y="434"/>
                  </a:cubicBezTo>
                  <a:cubicBezTo>
                    <a:pt x="306" y="367"/>
                    <a:pt x="177" y="301"/>
                    <a:pt x="48" y="234"/>
                  </a:cubicBezTo>
                  <a:cubicBezTo>
                    <a:pt x="177" y="168"/>
                    <a:pt x="306" y="101"/>
                    <a:pt x="435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Figura a mano libera: forma 552"/>
            <p:cNvSpPr/>
            <p:nvPr/>
          </p:nvSpPr>
          <p:spPr>
            <a:xfrm>
              <a:off x="7983360" y="4647240"/>
              <a:ext cx="86400" cy="19224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192240"/>
                <a:gd name="textAreaBottom" fmla="*/ 193320 h 192240"/>
              </a:gdLst>
              <a:ahLst/>
              <a:cxnLst/>
              <a:rect l="textAreaLeft" t="textAreaTop" r="textAreaRight" b="textAreaBottom"/>
              <a:pathLst>
                <a:path w="243" h="537">
                  <a:moveTo>
                    <a:pt x="151" y="21"/>
                  </a:moveTo>
                  <a:cubicBezTo>
                    <a:pt x="151" y="2"/>
                    <a:pt x="151" y="0"/>
                    <a:pt x="134" y="0"/>
                  </a:cubicBezTo>
                  <a:cubicBezTo>
                    <a:pt x="88" y="53"/>
                    <a:pt x="23" y="53"/>
                    <a:pt x="0" y="53"/>
                  </a:cubicBezTo>
                  <a:cubicBezTo>
                    <a:pt x="0" y="60"/>
                    <a:pt x="0" y="68"/>
                    <a:pt x="0" y="76"/>
                  </a:cubicBezTo>
                  <a:cubicBezTo>
                    <a:pt x="15" y="76"/>
                    <a:pt x="56" y="76"/>
                    <a:pt x="96" y="55"/>
                  </a:cubicBezTo>
                  <a:cubicBezTo>
                    <a:pt x="96" y="194"/>
                    <a:pt x="96" y="333"/>
                    <a:pt x="96" y="473"/>
                  </a:cubicBezTo>
                  <a:cubicBezTo>
                    <a:pt x="96" y="503"/>
                    <a:pt x="94" y="512"/>
                    <a:pt x="27" y="512"/>
                  </a:cubicBezTo>
                  <a:cubicBezTo>
                    <a:pt x="20" y="512"/>
                    <a:pt x="12" y="512"/>
                    <a:pt x="4" y="512"/>
                  </a:cubicBezTo>
                  <a:cubicBezTo>
                    <a:pt x="4" y="520"/>
                    <a:pt x="4" y="529"/>
                    <a:pt x="4" y="537"/>
                  </a:cubicBezTo>
                  <a:cubicBezTo>
                    <a:pt x="29" y="535"/>
                    <a:pt x="94" y="535"/>
                    <a:pt x="123" y="535"/>
                  </a:cubicBezTo>
                  <a:cubicBezTo>
                    <a:pt x="153" y="535"/>
                    <a:pt x="215" y="535"/>
                    <a:pt x="243" y="537"/>
                  </a:cubicBezTo>
                  <a:cubicBezTo>
                    <a:pt x="243" y="529"/>
                    <a:pt x="243" y="520"/>
                    <a:pt x="243" y="512"/>
                  </a:cubicBezTo>
                  <a:cubicBezTo>
                    <a:pt x="234" y="512"/>
                    <a:pt x="226" y="512"/>
                    <a:pt x="218" y="512"/>
                  </a:cubicBezTo>
                  <a:cubicBezTo>
                    <a:pt x="153" y="512"/>
                    <a:pt x="151" y="503"/>
                    <a:pt x="151" y="473"/>
                  </a:cubicBezTo>
                  <a:cubicBezTo>
                    <a:pt x="151" y="322"/>
                    <a:pt x="151" y="171"/>
                    <a:pt x="151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Figura a mano libera: forma 553"/>
            <p:cNvSpPr/>
            <p:nvPr/>
          </p:nvSpPr>
          <p:spPr>
            <a:xfrm>
              <a:off x="8105400" y="4647240"/>
              <a:ext cx="104400" cy="19224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192240"/>
                <a:gd name="textAreaBottom" fmla="*/ 193320 h 192240"/>
              </a:gdLst>
              <a:ahLst/>
              <a:cxnLst/>
              <a:rect l="textAreaLeft" t="textAreaTop" r="textAreaRight" b="textAreaBottom"/>
              <a:pathLst>
                <a:path w="293" h="537">
                  <a:moveTo>
                    <a:pt x="56" y="475"/>
                  </a:moveTo>
                  <a:cubicBezTo>
                    <a:pt x="82" y="447"/>
                    <a:pt x="108" y="420"/>
                    <a:pt x="134" y="392"/>
                  </a:cubicBezTo>
                  <a:cubicBezTo>
                    <a:pt x="249" y="280"/>
                    <a:pt x="293" y="236"/>
                    <a:pt x="293" y="156"/>
                  </a:cubicBezTo>
                  <a:cubicBezTo>
                    <a:pt x="293" y="64"/>
                    <a:pt x="226" y="0"/>
                    <a:pt x="136" y="0"/>
                  </a:cubicBezTo>
                  <a:cubicBezTo>
                    <a:pt x="54" y="0"/>
                    <a:pt x="0" y="73"/>
                    <a:pt x="0" y="147"/>
                  </a:cubicBezTo>
                  <a:cubicBezTo>
                    <a:pt x="0" y="190"/>
                    <a:pt x="36" y="190"/>
                    <a:pt x="38" y="190"/>
                  </a:cubicBezTo>
                  <a:cubicBezTo>
                    <a:pt x="50" y="190"/>
                    <a:pt x="77" y="181"/>
                    <a:pt x="77" y="149"/>
                  </a:cubicBezTo>
                  <a:cubicBezTo>
                    <a:pt x="77" y="128"/>
                    <a:pt x="63" y="106"/>
                    <a:pt x="38" y="106"/>
                  </a:cubicBezTo>
                  <a:cubicBezTo>
                    <a:pt x="31" y="106"/>
                    <a:pt x="29" y="106"/>
                    <a:pt x="27" y="108"/>
                  </a:cubicBezTo>
                  <a:cubicBezTo>
                    <a:pt x="44" y="55"/>
                    <a:pt x="84" y="25"/>
                    <a:pt x="128" y="25"/>
                  </a:cubicBezTo>
                  <a:cubicBezTo>
                    <a:pt x="195" y="25"/>
                    <a:pt x="226" y="89"/>
                    <a:pt x="226" y="156"/>
                  </a:cubicBezTo>
                  <a:cubicBezTo>
                    <a:pt x="226" y="220"/>
                    <a:pt x="188" y="285"/>
                    <a:pt x="149" y="335"/>
                  </a:cubicBezTo>
                  <a:cubicBezTo>
                    <a:pt x="102" y="392"/>
                    <a:pt x="55" y="450"/>
                    <a:pt x="8" y="507"/>
                  </a:cubicBezTo>
                  <a:cubicBezTo>
                    <a:pt x="0" y="516"/>
                    <a:pt x="0" y="516"/>
                    <a:pt x="0" y="537"/>
                  </a:cubicBezTo>
                  <a:cubicBezTo>
                    <a:pt x="91" y="537"/>
                    <a:pt x="181" y="537"/>
                    <a:pt x="272" y="537"/>
                  </a:cubicBezTo>
                  <a:cubicBezTo>
                    <a:pt x="279" y="490"/>
                    <a:pt x="286" y="444"/>
                    <a:pt x="293" y="397"/>
                  </a:cubicBezTo>
                  <a:cubicBezTo>
                    <a:pt x="287" y="397"/>
                    <a:pt x="280" y="397"/>
                    <a:pt x="274" y="397"/>
                  </a:cubicBezTo>
                  <a:cubicBezTo>
                    <a:pt x="270" y="420"/>
                    <a:pt x="266" y="457"/>
                    <a:pt x="257" y="468"/>
                  </a:cubicBezTo>
                  <a:cubicBezTo>
                    <a:pt x="253" y="475"/>
                    <a:pt x="205" y="475"/>
                    <a:pt x="188" y="475"/>
                  </a:cubicBezTo>
                  <a:cubicBezTo>
                    <a:pt x="144" y="475"/>
                    <a:pt x="100" y="475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Figura a mano libera: forma 554"/>
            <p:cNvSpPr/>
            <p:nvPr/>
          </p:nvSpPr>
          <p:spPr>
            <a:xfrm>
              <a:off x="8235720" y="4642200"/>
              <a:ext cx="263880" cy="197280"/>
            </a:xfrm>
            <a:custGeom>
              <a:avLst/>
              <a:gdLst>
                <a:gd name="textAreaLeft" fmla="*/ 0 w 263880"/>
                <a:gd name="textAreaRight" fmla="*/ 264960 w 263880"/>
                <a:gd name="textAreaTop" fmla="*/ 0 h 197280"/>
                <a:gd name="textAreaBottom" fmla="*/ 198360 h 197280"/>
              </a:gdLst>
              <a:ahLst/>
              <a:cxnLst/>
              <a:rect l="textAreaLeft" t="textAreaTop" r="textAreaRight" b="textAreaBottom"/>
              <a:pathLst>
                <a:path w="736" h="551">
                  <a:moveTo>
                    <a:pt x="648" y="62"/>
                  </a:moveTo>
                  <a:cubicBezTo>
                    <a:pt x="655" y="34"/>
                    <a:pt x="657" y="25"/>
                    <a:pt x="711" y="25"/>
                  </a:cubicBezTo>
                  <a:cubicBezTo>
                    <a:pt x="728" y="25"/>
                    <a:pt x="736" y="25"/>
                    <a:pt x="736" y="9"/>
                  </a:cubicBezTo>
                  <a:cubicBezTo>
                    <a:pt x="736" y="0"/>
                    <a:pt x="728" y="0"/>
                    <a:pt x="715" y="0"/>
                  </a:cubicBezTo>
                  <a:cubicBezTo>
                    <a:pt x="683" y="0"/>
                    <a:pt x="651" y="0"/>
                    <a:pt x="619" y="0"/>
                  </a:cubicBezTo>
                  <a:cubicBezTo>
                    <a:pt x="600" y="0"/>
                    <a:pt x="598" y="0"/>
                    <a:pt x="590" y="16"/>
                  </a:cubicBezTo>
                  <a:cubicBezTo>
                    <a:pt x="501" y="169"/>
                    <a:pt x="411" y="322"/>
                    <a:pt x="322" y="475"/>
                  </a:cubicBezTo>
                  <a:cubicBezTo>
                    <a:pt x="303" y="323"/>
                    <a:pt x="283" y="171"/>
                    <a:pt x="264" y="18"/>
                  </a:cubicBezTo>
                  <a:cubicBezTo>
                    <a:pt x="261" y="0"/>
                    <a:pt x="261" y="0"/>
                    <a:pt x="243" y="0"/>
                  </a:cubicBezTo>
                  <a:cubicBezTo>
                    <a:pt x="208" y="0"/>
                    <a:pt x="174" y="0"/>
                    <a:pt x="140" y="0"/>
                  </a:cubicBezTo>
                  <a:cubicBezTo>
                    <a:pt x="128" y="0"/>
                    <a:pt x="119" y="0"/>
                    <a:pt x="119" y="16"/>
                  </a:cubicBezTo>
                  <a:cubicBezTo>
                    <a:pt x="119" y="25"/>
                    <a:pt x="125" y="25"/>
                    <a:pt x="140" y="25"/>
                  </a:cubicBezTo>
                  <a:cubicBezTo>
                    <a:pt x="151" y="25"/>
                    <a:pt x="163" y="25"/>
                    <a:pt x="172" y="28"/>
                  </a:cubicBezTo>
                  <a:cubicBezTo>
                    <a:pt x="184" y="28"/>
                    <a:pt x="188" y="32"/>
                    <a:pt x="188" y="39"/>
                  </a:cubicBezTo>
                  <a:cubicBezTo>
                    <a:pt x="188" y="44"/>
                    <a:pt x="188" y="46"/>
                    <a:pt x="184" y="55"/>
                  </a:cubicBezTo>
                  <a:cubicBezTo>
                    <a:pt x="153" y="191"/>
                    <a:pt x="123" y="327"/>
                    <a:pt x="92" y="464"/>
                  </a:cubicBezTo>
                  <a:cubicBezTo>
                    <a:pt x="84" y="496"/>
                    <a:pt x="71" y="523"/>
                    <a:pt x="13" y="525"/>
                  </a:cubicBezTo>
                  <a:cubicBezTo>
                    <a:pt x="8" y="525"/>
                    <a:pt x="0" y="525"/>
                    <a:pt x="0" y="539"/>
                  </a:cubicBezTo>
                  <a:cubicBezTo>
                    <a:pt x="0" y="548"/>
                    <a:pt x="4" y="551"/>
                    <a:pt x="8" y="551"/>
                  </a:cubicBezTo>
                  <a:cubicBezTo>
                    <a:pt x="33" y="551"/>
                    <a:pt x="59" y="548"/>
                    <a:pt x="84" y="548"/>
                  </a:cubicBezTo>
                  <a:cubicBezTo>
                    <a:pt x="109" y="548"/>
                    <a:pt x="134" y="551"/>
                    <a:pt x="159" y="551"/>
                  </a:cubicBezTo>
                  <a:cubicBezTo>
                    <a:pt x="163" y="551"/>
                    <a:pt x="172" y="551"/>
                    <a:pt x="172" y="535"/>
                  </a:cubicBezTo>
                  <a:cubicBezTo>
                    <a:pt x="172" y="525"/>
                    <a:pt x="163" y="525"/>
                    <a:pt x="159" y="525"/>
                  </a:cubicBezTo>
                  <a:cubicBezTo>
                    <a:pt x="117" y="523"/>
                    <a:pt x="109" y="507"/>
                    <a:pt x="109" y="489"/>
                  </a:cubicBezTo>
                  <a:cubicBezTo>
                    <a:pt x="109" y="484"/>
                    <a:pt x="109" y="480"/>
                    <a:pt x="111" y="470"/>
                  </a:cubicBezTo>
                  <a:cubicBezTo>
                    <a:pt x="144" y="324"/>
                    <a:pt x="178" y="178"/>
                    <a:pt x="211" y="32"/>
                  </a:cubicBezTo>
                  <a:cubicBezTo>
                    <a:pt x="233" y="199"/>
                    <a:pt x="254" y="366"/>
                    <a:pt x="276" y="532"/>
                  </a:cubicBezTo>
                  <a:cubicBezTo>
                    <a:pt x="276" y="542"/>
                    <a:pt x="278" y="551"/>
                    <a:pt x="287" y="551"/>
                  </a:cubicBezTo>
                  <a:cubicBezTo>
                    <a:pt x="295" y="551"/>
                    <a:pt x="299" y="542"/>
                    <a:pt x="303" y="535"/>
                  </a:cubicBezTo>
                  <a:cubicBezTo>
                    <a:pt x="402" y="365"/>
                    <a:pt x="501" y="195"/>
                    <a:pt x="600" y="25"/>
                  </a:cubicBezTo>
                  <a:cubicBezTo>
                    <a:pt x="565" y="179"/>
                    <a:pt x="531" y="333"/>
                    <a:pt x="496" y="486"/>
                  </a:cubicBezTo>
                  <a:cubicBezTo>
                    <a:pt x="487" y="519"/>
                    <a:pt x="487" y="525"/>
                    <a:pt x="429" y="525"/>
                  </a:cubicBezTo>
                  <a:cubicBezTo>
                    <a:pt x="416" y="525"/>
                    <a:pt x="408" y="525"/>
                    <a:pt x="408" y="539"/>
                  </a:cubicBezTo>
                  <a:cubicBezTo>
                    <a:pt x="408" y="551"/>
                    <a:pt x="416" y="551"/>
                    <a:pt x="418" y="551"/>
                  </a:cubicBezTo>
                  <a:cubicBezTo>
                    <a:pt x="439" y="551"/>
                    <a:pt x="489" y="548"/>
                    <a:pt x="510" y="548"/>
                  </a:cubicBezTo>
                  <a:cubicBezTo>
                    <a:pt x="540" y="548"/>
                    <a:pt x="571" y="551"/>
                    <a:pt x="602" y="551"/>
                  </a:cubicBezTo>
                  <a:cubicBezTo>
                    <a:pt x="607" y="551"/>
                    <a:pt x="615" y="551"/>
                    <a:pt x="615" y="535"/>
                  </a:cubicBezTo>
                  <a:cubicBezTo>
                    <a:pt x="615" y="525"/>
                    <a:pt x="609" y="525"/>
                    <a:pt x="596" y="525"/>
                  </a:cubicBezTo>
                  <a:cubicBezTo>
                    <a:pt x="569" y="525"/>
                    <a:pt x="548" y="525"/>
                    <a:pt x="548" y="509"/>
                  </a:cubicBezTo>
                  <a:cubicBezTo>
                    <a:pt x="548" y="507"/>
                    <a:pt x="548" y="505"/>
                    <a:pt x="550" y="491"/>
                  </a:cubicBezTo>
                  <a:cubicBezTo>
                    <a:pt x="583" y="348"/>
                    <a:pt x="616" y="205"/>
                    <a:pt x="648" y="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Figura a mano libera: forma 555"/>
            <p:cNvSpPr/>
            <p:nvPr/>
          </p:nvSpPr>
          <p:spPr>
            <a:xfrm>
              <a:off x="8521920" y="4712400"/>
              <a:ext cx="100440" cy="129600"/>
            </a:xfrm>
            <a:custGeom>
              <a:avLst/>
              <a:gdLst>
                <a:gd name="textAreaLeft" fmla="*/ 0 w 100440"/>
                <a:gd name="textAreaRight" fmla="*/ 101520 w 100440"/>
                <a:gd name="textAreaTop" fmla="*/ 0 h 129600"/>
                <a:gd name="textAreaBottom" fmla="*/ 130680 h 129600"/>
              </a:gdLst>
              <a:ahLst/>
              <a:cxnLst/>
              <a:rect l="textAreaLeft" t="textAreaTop" r="textAreaRight" b="textAreaBottom"/>
              <a:pathLst>
                <a:path w="282" h="363">
                  <a:moveTo>
                    <a:pt x="105" y="170"/>
                  </a:moveTo>
                  <a:cubicBezTo>
                    <a:pt x="125" y="170"/>
                    <a:pt x="180" y="168"/>
                    <a:pt x="215" y="151"/>
                  </a:cubicBezTo>
                  <a:cubicBezTo>
                    <a:pt x="268" y="126"/>
                    <a:pt x="272" y="78"/>
                    <a:pt x="272" y="67"/>
                  </a:cubicBezTo>
                  <a:cubicBezTo>
                    <a:pt x="272" y="32"/>
                    <a:pt x="243" y="0"/>
                    <a:pt x="192" y="0"/>
                  </a:cubicBezTo>
                  <a:cubicBezTo>
                    <a:pt x="111" y="0"/>
                    <a:pt x="0" y="78"/>
                    <a:pt x="0" y="218"/>
                  </a:cubicBezTo>
                  <a:cubicBezTo>
                    <a:pt x="0" y="301"/>
                    <a:pt x="44" y="363"/>
                    <a:pt x="115" y="363"/>
                  </a:cubicBezTo>
                  <a:cubicBezTo>
                    <a:pt x="222" y="363"/>
                    <a:pt x="282" y="278"/>
                    <a:pt x="282" y="268"/>
                  </a:cubicBezTo>
                  <a:cubicBezTo>
                    <a:pt x="282" y="264"/>
                    <a:pt x="278" y="259"/>
                    <a:pt x="274" y="259"/>
                  </a:cubicBezTo>
                  <a:cubicBezTo>
                    <a:pt x="270" y="259"/>
                    <a:pt x="268" y="259"/>
                    <a:pt x="264" y="266"/>
                  </a:cubicBezTo>
                  <a:cubicBezTo>
                    <a:pt x="207" y="346"/>
                    <a:pt x="125" y="346"/>
                    <a:pt x="117" y="346"/>
                  </a:cubicBezTo>
                  <a:cubicBezTo>
                    <a:pt x="61" y="346"/>
                    <a:pt x="52" y="278"/>
                    <a:pt x="52" y="252"/>
                  </a:cubicBezTo>
                  <a:cubicBezTo>
                    <a:pt x="52" y="243"/>
                    <a:pt x="54" y="218"/>
                    <a:pt x="65" y="170"/>
                  </a:cubicBezTo>
                  <a:cubicBezTo>
                    <a:pt x="78" y="170"/>
                    <a:pt x="91" y="170"/>
                    <a:pt x="105" y="170"/>
                  </a:cubicBezTo>
                  <a:moveTo>
                    <a:pt x="69" y="151"/>
                  </a:moveTo>
                  <a:cubicBezTo>
                    <a:pt x="98" y="30"/>
                    <a:pt x="174" y="16"/>
                    <a:pt x="192" y="16"/>
                  </a:cubicBezTo>
                  <a:cubicBezTo>
                    <a:pt x="228" y="16"/>
                    <a:pt x="247" y="41"/>
                    <a:pt x="247" y="67"/>
                  </a:cubicBezTo>
                  <a:cubicBezTo>
                    <a:pt x="247" y="151"/>
                    <a:pt x="130" y="151"/>
                    <a:pt x="100" y="151"/>
                  </a:cubicBezTo>
                  <a:cubicBezTo>
                    <a:pt x="90" y="151"/>
                    <a:pt x="79" y="151"/>
                    <a:pt x="69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Figura a mano libera: forma 556"/>
            <p:cNvSpPr/>
            <p:nvPr/>
          </p:nvSpPr>
          <p:spPr>
            <a:xfrm>
              <a:off x="8647560" y="4642200"/>
              <a:ext cx="187920" cy="203040"/>
            </a:xfrm>
            <a:custGeom>
              <a:avLst/>
              <a:gdLst>
                <a:gd name="textAreaLeft" fmla="*/ 0 w 187920"/>
                <a:gd name="textAreaRight" fmla="*/ 189000 w 187920"/>
                <a:gd name="textAreaTop" fmla="*/ 0 h 203040"/>
                <a:gd name="textAreaBottom" fmla="*/ 204120 h 203040"/>
              </a:gdLst>
              <a:ahLst/>
              <a:cxnLst/>
              <a:rect l="textAreaLeft" t="textAreaTop" r="textAreaRight" b="textAreaBottom"/>
              <a:pathLst>
                <a:path w="525" h="567">
                  <a:moveTo>
                    <a:pt x="420" y="92"/>
                  </a:moveTo>
                  <a:cubicBezTo>
                    <a:pt x="456" y="30"/>
                    <a:pt x="487" y="28"/>
                    <a:pt x="515" y="25"/>
                  </a:cubicBezTo>
                  <a:cubicBezTo>
                    <a:pt x="523" y="25"/>
                    <a:pt x="525" y="11"/>
                    <a:pt x="525" y="9"/>
                  </a:cubicBezTo>
                  <a:cubicBezTo>
                    <a:pt x="525" y="5"/>
                    <a:pt x="521" y="0"/>
                    <a:pt x="515" y="0"/>
                  </a:cubicBezTo>
                  <a:cubicBezTo>
                    <a:pt x="496" y="0"/>
                    <a:pt x="475" y="2"/>
                    <a:pt x="454" y="2"/>
                  </a:cubicBezTo>
                  <a:cubicBezTo>
                    <a:pt x="431" y="2"/>
                    <a:pt x="406" y="0"/>
                    <a:pt x="383" y="0"/>
                  </a:cubicBezTo>
                  <a:cubicBezTo>
                    <a:pt x="379" y="0"/>
                    <a:pt x="368" y="0"/>
                    <a:pt x="368" y="16"/>
                  </a:cubicBezTo>
                  <a:cubicBezTo>
                    <a:pt x="368" y="25"/>
                    <a:pt x="374" y="25"/>
                    <a:pt x="381" y="25"/>
                  </a:cubicBezTo>
                  <a:cubicBezTo>
                    <a:pt x="399" y="28"/>
                    <a:pt x="414" y="34"/>
                    <a:pt x="414" y="53"/>
                  </a:cubicBezTo>
                  <a:cubicBezTo>
                    <a:pt x="414" y="64"/>
                    <a:pt x="406" y="73"/>
                    <a:pt x="402" y="83"/>
                  </a:cubicBezTo>
                  <a:cubicBezTo>
                    <a:pt x="327" y="213"/>
                    <a:pt x="252" y="344"/>
                    <a:pt x="178" y="475"/>
                  </a:cubicBezTo>
                  <a:cubicBezTo>
                    <a:pt x="161" y="333"/>
                    <a:pt x="144" y="192"/>
                    <a:pt x="128" y="50"/>
                  </a:cubicBezTo>
                  <a:cubicBezTo>
                    <a:pt x="128" y="37"/>
                    <a:pt x="144" y="25"/>
                    <a:pt x="178" y="25"/>
                  </a:cubicBezTo>
                  <a:cubicBezTo>
                    <a:pt x="188" y="25"/>
                    <a:pt x="197" y="25"/>
                    <a:pt x="197" y="9"/>
                  </a:cubicBezTo>
                  <a:cubicBezTo>
                    <a:pt x="197" y="2"/>
                    <a:pt x="190" y="0"/>
                    <a:pt x="186" y="0"/>
                  </a:cubicBezTo>
                  <a:cubicBezTo>
                    <a:pt x="157" y="0"/>
                    <a:pt x="125" y="2"/>
                    <a:pt x="94" y="2"/>
                  </a:cubicBezTo>
                  <a:cubicBezTo>
                    <a:pt x="82" y="2"/>
                    <a:pt x="67" y="2"/>
                    <a:pt x="54" y="2"/>
                  </a:cubicBezTo>
                  <a:cubicBezTo>
                    <a:pt x="42" y="2"/>
                    <a:pt x="27" y="0"/>
                    <a:pt x="15" y="0"/>
                  </a:cubicBezTo>
                  <a:cubicBezTo>
                    <a:pt x="8" y="0"/>
                    <a:pt x="0" y="0"/>
                    <a:pt x="0" y="16"/>
                  </a:cubicBezTo>
                  <a:cubicBezTo>
                    <a:pt x="0" y="25"/>
                    <a:pt x="6" y="25"/>
                    <a:pt x="19" y="25"/>
                  </a:cubicBezTo>
                  <a:cubicBezTo>
                    <a:pt x="61" y="25"/>
                    <a:pt x="61" y="32"/>
                    <a:pt x="63" y="53"/>
                  </a:cubicBezTo>
                  <a:cubicBezTo>
                    <a:pt x="82" y="218"/>
                    <a:pt x="102" y="383"/>
                    <a:pt x="121" y="548"/>
                  </a:cubicBezTo>
                  <a:cubicBezTo>
                    <a:pt x="123" y="564"/>
                    <a:pt x="125" y="567"/>
                    <a:pt x="136" y="567"/>
                  </a:cubicBezTo>
                  <a:cubicBezTo>
                    <a:pt x="149" y="567"/>
                    <a:pt x="151" y="564"/>
                    <a:pt x="157" y="553"/>
                  </a:cubicBezTo>
                  <a:cubicBezTo>
                    <a:pt x="245" y="399"/>
                    <a:pt x="333" y="246"/>
                    <a:pt x="420" y="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Figura a mano libera: forma 24"/>
          <p:cNvSpPr/>
          <p:nvPr/>
        </p:nvSpPr>
        <p:spPr>
          <a:xfrm>
            <a:off x="-7560" y="-5544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11" name="Picture 12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412" name="Figura a mano libera: forma 25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13" name="CasellaDiTesto 72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A26A23B9-74BE-4853-92CE-7B276BA77DE2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asellaDiTesto 73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ECAADB87-C5B5-4E1B-AB16-256A203AE732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asellaDiTesto 74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16" name="CasellaDiTesto 75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asellaDiTesto 77"/>
          <p:cNvSpPr/>
          <p:nvPr/>
        </p:nvSpPr>
        <p:spPr>
          <a:xfrm>
            <a:off x="320400" y="1418400"/>
            <a:ext cx="57981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54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Machine Learning</a:t>
            </a:r>
            <a:endParaRPr lang="en-GB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asellaDiTesto 78"/>
          <p:cNvSpPr/>
          <p:nvPr/>
        </p:nvSpPr>
        <p:spPr>
          <a:xfrm>
            <a:off x="2782440" y="279972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Boosted Decision Trees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igura a mano libera: forma 14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20" name="Picture 7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421" name="Figura a mano libera: forma 15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22" name="CasellaDiTesto 52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FA07E210-9F4D-4AA6-8E6B-B943524F32B1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asellaDiTesto 53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5EA1296E-1366-4AAE-AF3D-6DA3030BFE44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13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asellaDiTesto 55"/>
          <p:cNvSpPr/>
          <p:nvPr/>
        </p:nvSpPr>
        <p:spPr>
          <a:xfrm>
            <a:off x="5530320" y="97920"/>
            <a:ext cx="52365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Boosted Decision Trees 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asellaDiTesto 54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6" name="Immagine 338"/>
          <p:cNvPicPr/>
          <p:nvPr/>
        </p:nvPicPr>
        <p:blipFill>
          <a:blip r:embed="rId4"/>
          <a:stretch/>
        </p:blipFill>
        <p:spPr>
          <a:xfrm>
            <a:off x="489600" y="1151640"/>
            <a:ext cx="6278040" cy="3831480"/>
          </a:xfrm>
          <a:prstGeom prst="rect">
            <a:avLst/>
          </a:prstGeom>
          <a:ln w="0">
            <a:noFill/>
          </a:ln>
        </p:spPr>
      </p:pic>
      <p:sp>
        <p:nvSpPr>
          <p:cNvPr id="427" name="CasellaDiTesto 339"/>
          <p:cNvSpPr/>
          <p:nvPr/>
        </p:nvSpPr>
        <p:spPr>
          <a:xfrm>
            <a:off x="7433280" y="1326960"/>
            <a:ext cx="4271760" cy="11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Introduzione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metodo avanzato di </a:t>
            </a:r>
            <a:r>
              <a:rPr lang="it-IT" sz="1800" b="0" strike="noStrike" spc="-1">
                <a:solidFill>
                  <a:srgbClr val="C9211E"/>
                </a:solidFill>
                <a:latin typeface="Times New Roman"/>
                <a:ea typeface="DejaVu Sans"/>
              </a:rPr>
              <a:t>Supervised Learning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che combina i punti di forza di due tecniche: gli alberi decisionali e il boosting.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asellaDiTesto 340"/>
          <p:cNvSpPr/>
          <p:nvPr/>
        </p:nvSpPr>
        <p:spPr>
          <a:xfrm>
            <a:off x="7459560" y="3516480"/>
            <a:ext cx="4307400" cy="18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Struttura: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Serie di alberi decisionali (weak classifier) creati iterativamente.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previsione finale dell'ensemble (Strong Classifier) si ottiene sommando le previsioni di ciascun albero, con un peso che dipende dall'efficacia di quell'albero nel ridurre l'errore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asellaDiTesto 341"/>
          <p:cNvSpPr/>
          <p:nvPr/>
        </p:nvSpPr>
        <p:spPr>
          <a:xfrm>
            <a:off x="6261480" y="4606920"/>
            <a:ext cx="452880" cy="27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300" b="0" strike="noStrike" spc="-1">
                <a:solidFill>
                  <a:srgbClr val="999999"/>
                </a:solidFill>
                <a:latin typeface="Arial"/>
                <a:ea typeface="DejaVu Sans"/>
              </a:rPr>
              <a:t>[3]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Figura a mano libera: forma 80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31" name="Picture 33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432" name="Figura a mano libera: forma 86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33" name="CasellaDiTesto 180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EAD9D938-C68F-42B9-B77B-3851F6ECA2FE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asellaDiTesto 181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27E387E6-C94D-4B84-BABC-84B7BD6F3874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14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asellaDiTesto 182"/>
          <p:cNvSpPr/>
          <p:nvPr/>
        </p:nvSpPr>
        <p:spPr>
          <a:xfrm>
            <a:off x="5530320" y="97920"/>
            <a:ext cx="52365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Boosted Decision Trees 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asellaDiTesto 183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Immagine 12"/>
          <p:cNvPicPr/>
          <p:nvPr/>
        </p:nvPicPr>
        <p:blipFill>
          <a:blip r:embed="rId4"/>
          <a:stretch/>
        </p:blipFill>
        <p:spPr>
          <a:xfrm>
            <a:off x="489600" y="1151640"/>
            <a:ext cx="6278040" cy="3831480"/>
          </a:xfrm>
          <a:prstGeom prst="rect">
            <a:avLst/>
          </a:prstGeom>
          <a:ln w="0">
            <a:noFill/>
          </a:ln>
        </p:spPr>
      </p:pic>
      <p:sp>
        <p:nvSpPr>
          <p:cNvPr id="438" name="CasellaDiTesto 186"/>
          <p:cNvSpPr/>
          <p:nvPr/>
        </p:nvSpPr>
        <p:spPr>
          <a:xfrm>
            <a:off x="6261480" y="4606920"/>
            <a:ext cx="452880" cy="27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300" b="0" strike="noStrike" spc="-1">
                <a:solidFill>
                  <a:srgbClr val="999999"/>
                </a:solidFill>
                <a:latin typeface="Arial"/>
                <a:ea typeface="DejaVu Sans"/>
              </a:rPr>
              <a:t>[3]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asellaDiTesto 342"/>
          <p:cNvSpPr/>
          <p:nvPr/>
        </p:nvSpPr>
        <p:spPr>
          <a:xfrm>
            <a:off x="7121520" y="1575720"/>
            <a:ext cx="5070240" cy="280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Processo di Apprendimento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Ogni nuovo albero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addestrato sui "residui" del modello precedente: gli errori tra le previsioni del modello corrente e i valori reali.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progettato per "imparare" da questi residui, ossia per correggere gli errori commessi dagli alberi precedenti.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Boosting</a:t>
            </a: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Figura a mano libera: forma 72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41" name="Picture 31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442" name="Figura a mano libera: forma 77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43" name="CasellaDiTesto 172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EFB0C007-B3B5-4F28-B3E5-2938273ADDAB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asellaDiTesto 173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5D3C6AAF-837C-40CE-9168-A76AB5999B52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15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asellaDiTesto 174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asellaDiTesto 175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asellaDiTesto 176"/>
          <p:cNvSpPr/>
          <p:nvPr/>
        </p:nvSpPr>
        <p:spPr>
          <a:xfrm>
            <a:off x="384120" y="1108440"/>
            <a:ext cx="4955760" cy="56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100" b="1" strike="noStrike" spc="-1">
                <a:solidFill>
                  <a:srgbClr val="000000"/>
                </a:solidFill>
                <a:latin typeface="Amiri"/>
                <a:ea typeface="DejaVu Sans"/>
              </a:rPr>
              <a:t>INTERPRETAZIONE DEL MODELLO</a:t>
            </a:r>
            <a:endParaRPr lang="en-GB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asellaDiTesto 177"/>
          <p:cNvSpPr/>
          <p:nvPr/>
        </p:nvSpPr>
        <p:spPr>
          <a:xfrm>
            <a:off x="384120" y="1525680"/>
            <a:ext cx="5543640" cy="41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Libreria</a:t>
            </a: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SHAP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(SHapley Additive exPlanations)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asellaDiTesto 178"/>
          <p:cNvSpPr/>
          <p:nvPr/>
        </p:nvSpPr>
        <p:spPr>
          <a:xfrm>
            <a:off x="5836680" y="1145880"/>
            <a:ext cx="5992560" cy="12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SHAP value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: misura del contributo medio per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una specifica feature alle previsioni del modello, tenendo conto di tutte le combinazioni possibili in cui questa feature può interagire con le altre.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Freccia a destra 444"/>
          <p:cNvSpPr/>
          <p:nvPr/>
        </p:nvSpPr>
        <p:spPr>
          <a:xfrm>
            <a:off x="6972120" y="2364120"/>
            <a:ext cx="721080" cy="213480"/>
          </a:xfrm>
          <a:prstGeom prst="rightArrow">
            <a:avLst>
              <a:gd name="adj1" fmla="val 46980"/>
              <a:gd name="adj2" fmla="val 50899"/>
            </a:avLst>
          </a:prstGeom>
          <a:solidFill>
            <a:srgbClr val="729FC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1" name="Rettangolo 445"/>
          <p:cNvSpPr/>
          <p:nvPr/>
        </p:nvSpPr>
        <p:spPr>
          <a:xfrm>
            <a:off x="7805520" y="2275560"/>
            <a:ext cx="3738600" cy="5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Misura l’importanza della feature per il modello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2" name="Immagine 446"/>
          <p:cNvPicPr/>
          <p:nvPr/>
        </p:nvPicPr>
        <p:blipFill>
          <a:blip r:embed="rId4"/>
          <a:stretch/>
        </p:blipFill>
        <p:spPr>
          <a:xfrm>
            <a:off x="266040" y="2883600"/>
            <a:ext cx="5549040" cy="3282480"/>
          </a:xfrm>
          <a:prstGeom prst="rect">
            <a:avLst/>
          </a:prstGeom>
          <a:ln w="0">
            <a:noFill/>
          </a:ln>
        </p:spPr>
      </p:pic>
      <p:sp>
        <p:nvSpPr>
          <p:cNvPr id="453" name="Rettangolo 447"/>
          <p:cNvSpPr/>
          <p:nvPr/>
        </p:nvSpPr>
        <p:spPr>
          <a:xfrm>
            <a:off x="6770880" y="4041720"/>
            <a:ext cx="457668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Times New Roman"/>
                <a:ea typeface="TexMaths Symbols"/>
              </a:rPr>
              <a:t>∆R</a:t>
            </a: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TexMaths Symbols"/>
              </a:rPr>
              <a:t> risulta la feature più importante</a:t>
            </a: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Rettangolo 448"/>
          <p:cNvSpPr/>
          <p:nvPr/>
        </p:nvSpPr>
        <p:spPr>
          <a:xfrm>
            <a:off x="6797880" y="4553280"/>
            <a:ext cx="457668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Times New Roman"/>
                <a:ea typeface="TexMaths Symbols"/>
              </a:rPr>
              <a:t>∆t</a:t>
            </a: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TexMaths Symbols"/>
              </a:rPr>
              <a:t> risulta la feature meno importante</a:t>
            </a: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Figura a mano libera: forma 36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56" name="Picture 18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457" name="Figura a mano libera: forma 37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58" name="CasellaDiTesto 109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A72E4BB1-F6D7-4DA0-B5E4-180BACA634CA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asellaDiTesto 110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D9C39648-1719-41D4-86C8-D031D033F665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16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asellaDiTesto 111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asellaDiTesto 112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ttangolo 456"/>
          <p:cNvSpPr/>
          <p:nvPr/>
        </p:nvSpPr>
        <p:spPr>
          <a:xfrm>
            <a:off x="246960" y="1145880"/>
            <a:ext cx="984204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asellaDiTesto 457"/>
          <p:cNvSpPr/>
          <p:nvPr/>
        </p:nvSpPr>
        <p:spPr>
          <a:xfrm>
            <a:off x="529200" y="1083240"/>
            <a:ext cx="727740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Output XGBoost: Probabilità di classificazione per ogni evento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asellaDiTesto 458"/>
          <p:cNvSpPr/>
          <p:nvPr/>
        </p:nvSpPr>
        <p:spPr>
          <a:xfrm>
            <a:off x="529200" y="1910520"/>
            <a:ext cx="10749240" cy="46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Pochi eventi classificati in maniera errata: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Immagine 459"/>
          <p:cNvPicPr/>
          <p:nvPr/>
        </p:nvPicPr>
        <p:blipFill>
          <a:blip r:embed="rId4"/>
          <a:stretch/>
        </p:blipFill>
        <p:spPr>
          <a:xfrm>
            <a:off x="1369440" y="2999160"/>
            <a:ext cx="9452520" cy="2863440"/>
          </a:xfrm>
          <a:prstGeom prst="rect">
            <a:avLst/>
          </a:prstGeom>
          <a:ln w="0">
            <a:noFill/>
          </a:ln>
        </p:spPr>
      </p:pic>
      <p:sp>
        <p:nvSpPr>
          <p:cNvPr id="466" name="CasellaDiTesto 460"/>
          <p:cNvSpPr/>
          <p:nvPr/>
        </p:nvSpPr>
        <p:spPr>
          <a:xfrm>
            <a:off x="6614280" y="2309040"/>
            <a:ext cx="412128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di BKG con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probabilità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P &gt; 0.5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asellaDiTesto 461"/>
          <p:cNvSpPr/>
          <p:nvPr/>
        </p:nvSpPr>
        <p:spPr>
          <a:xfrm>
            <a:off x="2385720" y="2323440"/>
            <a:ext cx="391644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IBD con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probabilità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P &lt; 0.5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asellaDiTesto 462"/>
          <p:cNvSpPr/>
          <p:nvPr/>
        </p:nvSpPr>
        <p:spPr>
          <a:xfrm>
            <a:off x="2448000" y="1491840"/>
            <a:ext cx="3275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igura a mano libera: forma 63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70" name="Picture 25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471" name="Figura a mano libera: forma 6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72" name="CasellaDiTesto 137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9BF2D560-BF54-4F17-B4B1-44387FD74359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asellaDiTesto 138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D8E1E14C-A053-4B88-B0C7-F5D48E4FBE65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17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asellaDiTesto 139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asellaDiTesto 140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Immagine 7"/>
          <p:cNvPicPr/>
          <p:nvPr/>
        </p:nvPicPr>
        <p:blipFill>
          <a:blip r:embed="rId4"/>
          <a:stretch/>
        </p:blipFill>
        <p:spPr>
          <a:xfrm>
            <a:off x="43920" y="4015080"/>
            <a:ext cx="4530240" cy="2287080"/>
          </a:xfrm>
          <a:prstGeom prst="rect">
            <a:avLst/>
          </a:prstGeom>
          <a:ln w="0">
            <a:noFill/>
          </a:ln>
        </p:spPr>
      </p:pic>
      <p:pic>
        <p:nvPicPr>
          <p:cNvPr id="477" name="Immagine 10"/>
          <p:cNvPicPr/>
          <p:nvPr/>
        </p:nvPicPr>
        <p:blipFill>
          <a:blip r:embed="rId5"/>
          <a:stretch/>
        </p:blipFill>
        <p:spPr>
          <a:xfrm>
            <a:off x="7641000" y="4023720"/>
            <a:ext cx="4403520" cy="2302920"/>
          </a:xfrm>
          <a:prstGeom prst="rect">
            <a:avLst/>
          </a:prstGeom>
          <a:ln w="0">
            <a:noFill/>
          </a:ln>
        </p:spPr>
      </p:pic>
      <p:pic>
        <p:nvPicPr>
          <p:cNvPr id="478" name="Immagine 472"/>
          <p:cNvPicPr/>
          <p:nvPr/>
        </p:nvPicPr>
        <p:blipFill>
          <a:blip r:embed="rId6"/>
          <a:stretch/>
        </p:blipFill>
        <p:spPr>
          <a:xfrm>
            <a:off x="2386080" y="1034640"/>
            <a:ext cx="7449480" cy="2292840"/>
          </a:xfrm>
          <a:prstGeom prst="rect">
            <a:avLst/>
          </a:prstGeom>
          <a:ln w="0">
            <a:noFill/>
          </a:ln>
        </p:spPr>
      </p:pic>
      <p:sp>
        <p:nvSpPr>
          <p:cNvPr id="479" name="CasellaDiTesto 473"/>
          <p:cNvSpPr/>
          <p:nvPr/>
        </p:nvSpPr>
        <p:spPr>
          <a:xfrm>
            <a:off x="222840" y="1121760"/>
            <a:ext cx="209124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Estrapolo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due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asellaDiTesto 474"/>
          <p:cNvSpPr/>
          <p:nvPr/>
        </p:nvSpPr>
        <p:spPr>
          <a:xfrm>
            <a:off x="481320" y="3650400"/>
            <a:ext cx="3952080" cy="4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Tipico evento di BKG con probablità 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asellaDiTesto 475"/>
          <p:cNvSpPr/>
          <p:nvPr/>
        </p:nvSpPr>
        <p:spPr>
          <a:xfrm>
            <a:off x="8021160" y="3630240"/>
            <a:ext cx="3952080" cy="4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Tipico evento di IBD con probablità 1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Ovale 476"/>
          <p:cNvSpPr/>
          <p:nvPr/>
        </p:nvSpPr>
        <p:spPr>
          <a:xfrm>
            <a:off x="2989080" y="917640"/>
            <a:ext cx="259200" cy="240984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3" name="Ovale 477"/>
          <p:cNvSpPr/>
          <p:nvPr/>
        </p:nvSpPr>
        <p:spPr>
          <a:xfrm>
            <a:off x="9314640" y="917640"/>
            <a:ext cx="259200" cy="240984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4" name="Figura a mano libera: forma 478"/>
          <p:cNvSpPr/>
          <p:nvPr/>
        </p:nvSpPr>
        <p:spPr>
          <a:xfrm>
            <a:off x="3124800" y="3327840"/>
            <a:ext cx="2162520" cy="1666080"/>
          </a:xfrm>
          <a:custGeom>
            <a:avLst/>
            <a:gdLst>
              <a:gd name="textAreaLeft" fmla="*/ 0 w 2162520"/>
              <a:gd name="textAreaRight" fmla="*/ 2162880 w 2162520"/>
              <a:gd name="textAreaTop" fmla="*/ 0 h 1666080"/>
              <a:gd name="textAreaBottom" fmla="*/ 1666440 h 1666080"/>
            </a:gdLst>
            <a:ahLst/>
            <a:cxnLst/>
            <a:rect l="textAreaLeft" t="textAreaTop" r="textAreaRight" b="textAreaBottom"/>
            <a:pathLst>
              <a:path w="6008" h="4629" fill="none">
                <a:moveTo>
                  <a:pt x="0" y="0"/>
                </a:moveTo>
                <a:cubicBezTo>
                  <a:pt x="10000" y="325"/>
                  <a:pt x="4499" y="4629"/>
                  <a:pt x="4499" y="4629"/>
                </a:cubicBezTo>
              </a:path>
            </a:pathLst>
          </a:custGeom>
          <a:noFill/>
          <a:ln w="29160">
            <a:solidFill>
              <a:srgbClr val="008B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Figura a mano libera: forma 479"/>
          <p:cNvSpPr/>
          <p:nvPr/>
        </p:nvSpPr>
        <p:spPr>
          <a:xfrm>
            <a:off x="7246080" y="3327840"/>
            <a:ext cx="2162520" cy="1666080"/>
          </a:xfrm>
          <a:custGeom>
            <a:avLst/>
            <a:gdLst>
              <a:gd name="textAreaLeft" fmla="*/ 0 w 2162520"/>
              <a:gd name="textAreaRight" fmla="*/ 2162880 w 2162520"/>
              <a:gd name="textAreaTop" fmla="*/ 0 h 1666080"/>
              <a:gd name="textAreaBottom" fmla="*/ 1666440 h 1666080"/>
            </a:gdLst>
            <a:ahLst/>
            <a:cxnLst/>
            <a:rect l="textAreaLeft" t="textAreaTop" r="textAreaRight" b="textAreaBottom"/>
            <a:pathLst>
              <a:path w="6008" h="4629" fill="none">
                <a:moveTo>
                  <a:pt x="6008" y="0"/>
                </a:moveTo>
                <a:cubicBezTo>
                  <a:pt x="-3992" y="325"/>
                  <a:pt x="1509" y="4629"/>
                  <a:pt x="1509" y="4629"/>
                </a:cubicBezTo>
              </a:path>
            </a:pathLst>
          </a:custGeom>
          <a:noFill/>
          <a:ln w="29160">
            <a:solidFill>
              <a:srgbClr val="FF005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/>
      <p:bldP spid="480" grpId="0"/>
      <p:bldP spid="481" grpId="0"/>
      <p:bldP spid="482" grpId="0" animBg="1"/>
      <p:bldP spid="483" grpId="0" animBg="1"/>
      <p:bldP spid="484" grpId="0" animBg="1"/>
      <p:bldP spid="4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Figura a mano libera: forma 70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487" name="Picture 30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488" name="Figura a mano libera: forma 71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489" name="CasellaDiTesto 16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6E83C554-58A8-4621-8907-BD2351067B3B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asellaDiTesto 166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2111E68D-5A9B-4140-9B84-9FB4F97BACBD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18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asellaDiTesto 167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CasellaDiTesto 168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3" name="Immagine 5"/>
          <p:cNvPicPr/>
          <p:nvPr/>
        </p:nvPicPr>
        <p:blipFill>
          <a:blip r:embed="rId4"/>
          <a:stretch/>
        </p:blipFill>
        <p:spPr>
          <a:xfrm>
            <a:off x="106200" y="4022640"/>
            <a:ext cx="4442400" cy="2293920"/>
          </a:xfrm>
          <a:prstGeom prst="rect">
            <a:avLst/>
          </a:prstGeom>
          <a:ln w="0">
            <a:noFill/>
          </a:ln>
        </p:spPr>
      </p:pic>
      <p:pic>
        <p:nvPicPr>
          <p:cNvPr id="494" name="Immagine 4"/>
          <p:cNvPicPr/>
          <p:nvPr/>
        </p:nvPicPr>
        <p:blipFill>
          <a:blip r:embed="rId5"/>
          <a:stretch/>
        </p:blipFill>
        <p:spPr>
          <a:xfrm>
            <a:off x="7666200" y="4029480"/>
            <a:ext cx="4408920" cy="2287080"/>
          </a:xfrm>
          <a:prstGeom prst="rect">
            <a:avLst/>
          </a:prstGeom>
          <a:ln w="0">
            <a:noFill/>
          </a:ln>
        </p:spPr>
      </p:pic>
      <p:pic>
        <p:nvPicPr>
          <p:cNvPr id="495" name="Immagine 489"/>
          <p:cNvPicPr/>
          <p:nvPr/>
        </p:nvPicPr>
        <p:blipFill>
          <a:blip r:embed="rId6"/>
          <a:stretch/>
        </p:blipFill>
        <p:spPr>
          <a:xfrm>
            <a:off x="2386440" y="1034640"/>
            <a:ext cx="7449480" cy="2292840"/>
          </a:xfrm>
          <a:prstGeom prst="rect">
            <a:avLst/>
          </a:prstGeom>
          <a:ln w="0">
            <a:noFill/>
          </a:ln>
        </p:spPr>
      </p:pic>
      <p:sp>
        <p:nvSpPr>
          <p:cNvPr id="496" name="Figura a mano libera: forma 490"/>
          <p:cNvSpPr/>
          <p:nvPr/>
        </p:nvSpPr>
        <p:spPr>
          <a:xfrm>
            <a:off x="7184880" y="3103920"/>
            <a:ext cx="2197800" cy="1738440"/>
          </a:xfrm>
          <a:custGeom>
            <a:avLst/>
            <a:gdLst>
              <a:gd name="textAreaLeft" fmla="*/ 0 w 2197800"/>
              <a:gd name="textAreaRight" fmla="*/ 2198160 w 2197800"/>
              <a:gd name="textAreaTop" fmla="*/ 0 h 1738440"/>
              <a:gd name="textAreaBottom" fmla="*/ 1738800 h 1738440"/>
            </a:gdLst>
            <a:ahLst/>
            <a:cxnLst/>
            <a:rect l="textAreaLeft" t="textAreaTop" r="textAreaRight" b="textAreaBottom"/>
            <a:pathLst>
              <a:path w="6106" h="4830" fill="none">
                <a:moveTo>
                  <a:pt x="6106" y="0"/>
                </a:moveTo>
                <a:cubicBezTo>
                  <a:pt x="-3899" y="132"/>
                  <a:pt x="1405" y="4830"/>
                  <a:pt x="1405" y="4830"/>
                </a:cubicBezTo>
              </a:path>
            </a:pathLst>
          </a:custGeom>
          <a:noFill/>
          <a:ln w="29160">
            <a:solidFill>
              <a:srgbClr val="008B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7" name="CasellaDiTesto 491"/>
          <p:cNvSpPr/>
          <p:nvPr/>
        </p:nvSpPr>
        <p:spPr>
          <a:xfrm>
            <a:off x="223200" y="1121760"/>
            <a:ext cx="209124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Estrapolo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due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asellaDiTesto 492"/>
          <p:cNvSpPr/>
          <p:nvPr/>
        </p:nvSpPr>
        <p:spPr>
          <a:xfrm>
            <a:off x="160920" y="3426120"/>
            <a:ext cx="4704840" cy="59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False Negative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Evento di IBD identificato come BKG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CasellaDiTesto 493"/>
          <p:cNvSpPr/>
          <p:nvPr/>
        </p:nvSpPr>
        <p:spPr>
          <a:xfrm>
            <a:off x="7399800" y="3432960"/>
            <a:ext cx="4704840" cy="59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False Positive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Evento di BKG identificato come IBD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Figura a mano libera: forma 494"/>
          <p:cNvSpPr/>
          <p:nvPr/>
        </p:nvSpPr>
        <p:spPr>
          <a:xfrm>
            <a:off x="4548960" y="3157200"/>
            <a:ext cx="529560" cy="1978920"/>
          </a:xfrm>
          <a:custGeom>
            <a:avLst/>
            <a:gdLst>
              <a:gd name="textAreaLeft" fmla="*/ 0 w 529560"/>
              <a:gd name="textAreaRight" fmla="*/ 529920 w 529560"/>
              <a:gd name="textAreaTop" fmla="*/ 0 h 1978920"/>
              <a:gd name="textAreaBottom" fmla="*/ 1979280 h 1978920"/>
            </a:gdLst>
            <a:ahLst/>
            <a:cxnLst/>
            <a:rect l="textAreaLeft" t="textAreaTop" r="textAreaRight" b="textAreaBottom"/>
            <a:pathLst>
              <a:path w="1472" h="5498" fill="none">
                <a:moveTo>
                  <a:pt x="1472" y="0"/>
                </a:moveTo>
                <a:cubicBezTo>
                  <a:pt x="1472" y="5498"/>
                  <a:pt x="0" y="5498"/>
                  <a:pt x="0" y="5498"/>
                </a:cubicBezTo>
              </a:path>
            </a:pathLst>
          </a:custGeom>
          <a:noFill/>
          <a:ln w="29160">
            <a:solidFill>
              <a:srgbClr val="FF005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1" name="Ovale 495"/>
          <p:cNvSpPr/>
          <p:nvPr/>
        </p:nvSpPr>
        <p:spPr>
          <a:xfrm>
            <a:off x="4951080" y="2685960"/>
            <a:ext cx="259200" cy="47088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Ovale 496"/>
          <p:cNvSpPr/>
          <p:nvPr/>
        </p:nvSpPr>
        <p:spPr>
          <a:xfrm>
            <a:off x="9249840" y="2632680"/>
            <a:ext cx="259200" cy="470880"/>
          </a:xfrm>
          <a:prstGeom prst="ellipse">
            <a:avLst/>
          </a:prstGeom>
          <a:noFill/>
          <a:ln w="29160">
            <a:solidFill>
              <a:srgbClr val="00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animBg="1"/>
      <p:bldP spid="497" grpId="0"/>
      <p:bldP spid="498" grpId="0"/>
      <p:bldP spid="499" grpId="0"/>
      <p:bldP spid="500" grpId="0" animBg="1"/>
      <p:bldP spid="501" grpId="0" animBg="1"/>
      <p:bldP spid="5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Figura a mano libera: forma 50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04" name="Picture 14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05" name="Figura a mano libera: forma 51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06" name="CasellaDiTesto 91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5FB3AD5A-93D1-45BF-B1F2-90876CEE86CA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asellaDiTesto 92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CC7C07F5-47D1-4FEE-8595-14A99E7AFA8C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19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asellaDiTesto 94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BDT: Interpretazione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CasellaDiTesto 179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0" name="Immagine 15"/>
          <p:cNvPicPr/>
          <p:nvPr/>
        </p:nvPicPr>
        <p:blipFill>
          <a:blip r:embed="rId4"/>
          <a:stretch/>
        </p:blipFill>
        <p:spPr>
          <a:xfrm>
            <a:off x="6852960" y="1225800"/>
            <a:ext cx="4973040" cy="4727880"/>
          </a:xfrm>
          <a:prstGeom prst="rect">
            <a:avLst/>
          </a:prstGeom>
          <a:ln w="0">
            <a:noFill/>
          </a:ln>
        </p:spPr>
      </p:pic>
      <p:sp>
        <p:nvSpPr>
          <p:cNvPr id="511" name="CasellaDiTesto 505"/>
          <p:cNvSpPr/>
          <p:nvPr/>
        </p:nvSpPr>
        <p:spPr>
          <a:xfrm>
            <a:off x="320040" y="1527120"/>
            <a:ext cx="631332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Valutazione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dell'algoritmo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nel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determinare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gli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IBD rispetto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agli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BKG,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utilizzando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valori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delle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feature </a:t>
            </a:r>
            <a:r>
              <a:rPr lang="en-GB" sz="18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∆</a:t>
            </a:r>
            <a:r>
              <a:rPr lang="en-GB" sz="1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exMaths Symbols"/>
                <a:ea typeface="TexMaths Symbols"/>
              </a:rPr>
              <a:t>R</a:t>
            </a:r>
            <a:r>
              <a:rPr lang="en-GB" sz="1800" b="0" strike="noStrike" spc="-1" baseline="-8000" dirty="0" err="1">
                <a:solidFill>
                  <a:srgbClr val="000000"/>
                </a:solidFill>
                <a:latin typeface="TexMaths Symbols"/>
                <a:ea typeface="TexMaths Symbols"/>
              </a:rPr>
              <a:t>pro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asellaDiTesto 506"/>
          <p:cNvSpPr/>
          <p:nvPr/>
        </p:nvSpPr>
        <p:spPr>
          <a:xfrm>
            <a:off x="306360" y="4350600"/>
            <a:ext cx="5862240" cy="102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L’algoritmo ha appreso alla perfezione ad identificare eventi di BKG in questa regione: per ∆R &gt; 4000 mm, si osserva una chiara separazione tra eventi IBD e BKG.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asellaDiTesto 507"/>
          <p:cNvSpPr/>
          <p:nvPr/>
        </p:nvSpPr>
        <p:spPr>
          <a:xfrm>
            <a:off x="320760" y="2599560"/>
            <a:ext cx="5251680" cy="13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Approcciando il bordo del rivelatore è attesa una significativa presenza di eventi BKG attribuibili a vari materiali quali acrilico, barre d'acciaio, il vetro dei PMT e il radon naturalmente presente nella piscina d’acqua.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gura a mano libera: forma 1"/>
          <p:cNvSpPr/>
          <p:nvPr/>
        </p:nvSpPr>
        <p:spPr>
          <a:xfrm>
            <a:off x="-7560" y="-5544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40" name="Picture 1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141" name="Figura a mano libera: forma 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42" name="CasellaDiTesto 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EA94AFFC-50BB-408B-BD50-52A5A6E0C307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sellaDiTesto 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1EF679F4-3216-408F-972E-ADD6D0C20C7B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asellaDiTesto 6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45" name="CasellaDiTesto 7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asellaDiTesto 12"/>
          <p:cNvSpPr>
            <a:spLocks noGrp="1"/>
          </p:cNvSpPr>
          <p:nvPr>
            <p:ph type="title" idx="4294967295"/>
          </p:nvPr>
        </p:nvSpPr>
        <p:spPr>
          <a:xfrm>
            <a:off x="155880" y="1738048"/>
            <a:ext cx="4135438" cy="912812"/>
          </a:xfrm>
          <a:prstGeom prst="rect">
            <a:avLst/>
          </a:prstGeom>
          <a:noFill/>
          <a:ln w="0"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45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Introduzione</a:t>
            </a:r>
            <a:endParaRPr kumimoji="0" lang="en-GB" sz="5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CasellaDiTesto 13"/>
          <p:cNvSpPr/>
          <p:nvPr/>
        </p:nvSpPr>
        <p:spPr>
          <a:xfrm>
            <a:off x="2773440" y="296244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JUNO</a:t>
            </a:r>
            <a:r>
              <a:rPr lang="it-IT" sz="4800" b="1" strike="noStrike" spc="-1">
                <a:solidFill>
                  <a:srgbClr val="FFFFFF">
                    <a:alpha val="44000"/>
                  </a:srgbClr>
                </a:solidFill>
                <a:latin typeface="Times New Roman"/>
                <a:ea typeface="DejaVu Sans"/>
              </a:rPr>
              <a:t> </a:t>
            </a: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detector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sellaDiTesto 14"/>
          <p:cNvSpPr/>
          <p:nvPr/>
        </p:nvSpPr>
        <p:spPr>
          <a:xfrm>
            <a:off x="2773440" y="396252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JUNO signal and background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Figura a mano libera: forma 40"/>
          <p:cNvSpPr/>
          <p:nvPr/>
        </p:nvSpPr>
        <p:spPr>
          <a:xfrm>
            <a:off x="-7560" y="-5544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15" name="Picture 20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16" name="Figura a mano libera: forma 41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17" name="CasellaDiTesto 38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F170CD86-199B-4524-B7A4-468CBBDE691A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asellaDiTesto 117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2D25C684-B5A0-4A5F-844A-D0C2B37DFC30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20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asellaDiTesto 118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20" name="CasellaDiTesto 119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CasellaDiTesto 120"/>
          <p:cNvSpPr/>
          <p:nvPr/>
        </p:nvSpPr>
        <p:spPr>
          <a:xfrm rot="3600">
            <a:off x="4814640" y="3017160"/>
            <a:ext cx="25578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Risultati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Figura a mano libera: forma 48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23" name="Picture 24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24" name="Figura a mano libera: forma 4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25" name="CasellaDiTesto 133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150D5910-4D17-490C-8B36-44F56F3DE7BD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asellaDiTesto 134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05FBE9C4-AF0F-4C90-84F9-17F6FC03846D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21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CasellaDiTesto 135"/>
          <p:cNvSpPr/>
          <p:nvPr/>
        </p:nvSpPr>
        <p:spPr>
          <a:xfrm>
            <a:off x="6924600" y="47880"/>
            <a:ext cx="4201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8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Risultati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asellaDiTesto 136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9" name="Immagine 639"/>
          <p:cNvPicPr/>
          <p:nvPr/>
        </p:nvPicPr>
        <p:blipFill>
          <a:blip r:embed="rId4"/>
          <a:stretch/>
        </p:blipFill>
        <p:spPr>
          <a:xfrm>
            <a:off x="7265520" y="4469040"/>
            <a:ext cx="4335840" cy="1107360"/>
          </a:xfrm>
          <a:prstGeom prst="rect">
            <a:avLst/>
          </a:prstGeom>
          <a:ln w="0">
            <a:noFill/>
          </a:ln>
        </p:spPr>
      </p:pic>
      <p:sp>
        <p:nvSpPr>
          <p:cNvPr id="531" name="CasellaDiTesto 642"/>
          <p:cNvSpPr/>
          <p:nvPr/>
        </p:nvSpPr>
        <p:spPr>
          <a:xfrm>
            <a:off x="1650600" y="4312800"/>
            <a:ext cx="5256720" cy="151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Minor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numero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errori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classificazione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per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IBD (4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FN) e BKG (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3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FP).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precisione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del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modello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è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elevata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rendendolo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particolarmente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affidabile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per la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corretta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individuazione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entrambe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le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categorie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CasellaDiTesto 644"/>
          <p:cNvSpPr/>
          <p:nvPr/>
        </p:nvSpPr>
        <p:spPr>
          <a:xfrm>
            <a:off x="333000" y="4312800"/>
            <a:ext cx="120888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XGBoost</a:t>
            </a:r>
            <a:r>
              <a:rPr lang="en-GB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CasellaDiTesto 645"/>
          <p:cNvSpPr/>
          <p:nvPr/>
        </p:nvSpPr>
        <p:spPr>
          <a:xfrm>
            <a:off x="133200" y="1928880"/>
            <a:ext cx="160848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Manual Cut: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asellaDiTesto 646"/>
          <p:cNvSpPr/>
          <p:nvPr/>
        </p:nvSpPr>
        <p:spPr>
          <a:xfrm>
            <a:off x="1629000" y="1928880"/>
            <a:ext cx="5028120" cy="147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Mostra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un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numero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considerevole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errori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nella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classificazione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degli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IBD, con 4542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IBD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erroneamente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identificati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come BKG.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Fornisce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un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efficace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esclusione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BKG,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pur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con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una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lieve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riduzione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dell'efficienza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CasellaDiTesto 529"/>
          <p:cNvSpPr/>
          <p:nvPr/>
        </p:nvSpPr>
        <p:spPr>
          <a:xfrm>
            <a:off x="155880" y="1024920"/>
            <a:ext cx="12033360" cy="61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le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valutazioni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del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utilizzato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sample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dal 20% del dataset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originario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(400 033)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 è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addestrato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sample, per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evitare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bias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valutazione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43B636-14BD-736D-8454-60268248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520" y="2086200"/>
            <a:ext cx="4335840" cy="11502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1C1D3985-B96F-A9D3-2F8B-365BDD17738C}"/>
              </a:ext>
            </a:extLst>
          </p:cNvPr>
          <p:cNvSpPr/>
          <p:nvPr/>
        </p:nvSpPr>
        <p:spPr>
          <a:xfrm>
            <a:off x="9098280" y="5212080"/>
            <a:ext cx="386239" cy="228600"/>
          </a:xfrm>
          <a:prstGeom prst="ellipse">
            <a:avLst/>
          </a:prstGeom>
          <a:noFill/>
          <a:ln w="28575">
            <a:solidFill>
              <a:srgbClr val="FF0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0F7F8C1-7C8B-D533-3C2D-88DC15EEAD1E}"/>
              </a:ext>
            </a:extLst>
          </p:cNvPr>
          <p:cNvSpPr/>
          <p:nvPr/>
        </p:nvSpPr>
        <p:spPr>
          <a:xfrm>
            <a:off x="10607993" y="4979032"/>
            <a:ext cx="379096" cy="214474"/>
          </a:xfrm>
          <a:prstGeom prst="ellipse">
            <a:avLst/>
          </a:prstGeom>
          <a:noFill/>
          <a:ln w="28575">
            <a:solidFill>
              <a:srgbClr val="FF0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/>
      <p:bldP spid="532" grpId="0"/>
      <p:bldP spid="533" grpId="0"/>
      <p:bldP spid="534" grpId="0"/>
      <p:bldP spid="535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Figura a mano libera: forma 56"/>
          <p:cNvSpPr/>
          <p:nvPr/>
        </p:nvSpPr>
        <p:spPr>
          <a:xfrm>
            <a:off x="-7560" y="-6516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37" name="Picture 28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38" name="Figura a mano libera: forma 57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39" name="CasellaDiTesto 143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0F907CAF-2B24-414D-9D37-E217B32A081A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CasellaDiTesto 154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0E0607B9-59B2-46FE-8B57-444468C1CC31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22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CasellaDiTesto 155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42" name="CasellaDiTesto 156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asellaDiTesto 157"/>
          <p:cNvSpPr/>
          <p:nvPr/>
        </p:nvSpPr>
        <p:spPr>
          <a:xfrm rot="3600">
            <a:off x="4435560" y="3016800"/>
            <a:ext cx="3315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Conclusioni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Figura a mano libera: forma 87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45" name="Picture 34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46" name="Figura a mano libera: forma 88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47" name="CasellaDiTesto 18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8A99EF2B-3EA4-4524-8FB9-EE9F22BD7A21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CasellaDiTesto 18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9F4786CC-A277-49A0-B5AB-CB6BD17B2C7A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23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CasellaDiTesto 187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Conclusioni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CasellaDiTesto 188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CasellaDiTesto 545"/>
          <p:cNvSpPr/>
          <p:nvPr/>
        </p:nvSpPr>
        <p:spPr>
          <a:xfrm>
            <a:off x="347400" y="1300320"/>
            <a:ext cx="8821440" cy="186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Obiettivo</a:t>
            </a:r>
            <a:r>
              <a:rPr lang="en-GB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della</a:t>
            </a:r>
            <a:r>
              <a:rPr lang="en-GB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Tesi: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Investigazione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modelli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per la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classificazione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nell'esperimento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JUNO.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Confronto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delle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prestazioni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diversi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modelli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nella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distinzione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tra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Inverse Beta Decay (IBD) 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eventi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background.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Migliorare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il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modello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riferimento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attuale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l'algoritmo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classificazione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'Manual Cut',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mediante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l'uso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tecniche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sofisticate</a:t>
            </a:r>
            <a:r>
              <a:rPr lang="en-GB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 machine learning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CasellaDiTesto 546"/>
          <p:cNvSpPr/>
          <p:nvPr/>
        </p:nvSpPr>
        <p:spPr>
          <a:xfrm>
            <a:off x="365760" y="3435840"/>
            <a:ext cx="664920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Modelli esplorati</a:t>
            </a: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Manual Cut e XGBoost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3" name="Immagine 547"/>
          <p:cNvPicPr/>
          <p:nvPr/>
        </p:nvPicPr>
        <p:blipFill>
          <a:blip r:embed="rId4"/>
          <a:stretch/>
        </p:blipFill>
        <p:spPr>
          <a:xfrm>
            <a:off x="6858000" y="4566600"/>
            <a:ext cx="3824280" cy="1566360"/>
          </a:xfrm>
          <a:prstGeom prst="rect">
            <a:avLst/>
          </a:prstGeom>
          <a:ln w="0">
            <a:noFill/>
          </a:ln>
        </p:spPr>
      </p:pic>
      <p:pic>
        <p:nvPicPr>
          <p:cNvPr id="554" name="Immagine 548"/>
          <p:cNvPicPr/>
          <p:nvPr/>
        </p:nvPicPr>
        <p:blipFill>
          <a:blip r:embed="rId5"/>
          <a:stretch/>
        </p:blipFill>
        <p:spPr>
          <a:xfrm>
            <a:off x="1078200" y="4580640"/>
            <a:ext cx="3862440" cy="1560960"/>
          </a:xfrm>
          <a:prstGeom prst="rect">
            <a:avLst/>
          </a:prstGeom>
          <a:ln w="0">
            <a:noFill/>
          </a:ln>
        </p:spPr>
      </p:pic>
      <p:sp>
        <p:nvSpPr>
          <p:cNvPr id="555" name="CasellaDiTesto 549"/>
          <p:cNvSpPr/>
          <p:nvPr/>
        </p:nvSpPr>
        <p:spPr>
          <a:xfrm>
            <a:off x="347400" y="3970080"/>
            <a:ext cx="11612880" cy="44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Risultati</a:t>
            </a: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in termini di efficiency →  il numero di eventi selezionati diviso il numero totale di eventi, per ogni categoria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A5CD656-8DE4-6150-6C76-BEFED0DDA9DB}"/>
              </a:ext>
            </a:extLst>
          </p:cNvPr>
          <p:cNvSpPr/>
          <p:nvPr/>
        </p:nvSpPr>
        <p:spPr>
          <a:xfrm>
            <a:off x="9226868" y="5243514"/>
            <a:ext cx="1343501" cy="381000"/>
          </a:xfrm>
          <a:prstGeom prst="ellipse">
            <a:avLst/>
          </a:prstGeom>
          <a:noFill/>
          <a:ln w="28575">
            <a:solidFill>
              <a:srgbClr val="FF0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Figura a mano libera: forma 8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58" name="Picture 3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59" name="Figura a mano libera: forma 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60" name="CasellaDiTesto 26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BA0A4916-83E1-4381-BBD8-C91814100A17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CasellaDiTesto 3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B35EBD99-2D1B-4D23-BBE1-148BB1DAEAB7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24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CasellaDiTesto 36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Conclusioni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asellaDiTesto 37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4" name="Immagine 558"/>
          <p:cNvPicPr/>
          <p:nvPr/>
        </p:nvPicPr>
        <p:blipFill>
          <a:blip r:embed="rId4"/>
          <a:stretch/>
        </p:blipFill>
        <p:spPr>
          <a:xfrm>
            <a:off x="6884640" y="4557600"/>
            <a:ext cx="3824280" cy="1566360"/>
          </a:xfrm>
          <a:prstGeom prst="rect">
            <a:avLst/>
          </a:prstGeom>
          <a:ln w="0">
            <a:noFill/>
          </a:ln>
        </p:spPr>
      </p:pic>
      <p:pic>
        <p:nvPicPr>
          <p:cNvPr id="565" name="Immagine 559"/>
          <p:cNvPicPr/>
          <p:nvPr/>
        </p:nvPicPr>
        <p:blipFill>
          <a:blip r:embed="rId5"/>
          <a:stretch/>
        </p:blipFill>
        <p:spPr>
          <a:xfrm>
            <a:off x="1077840" y="4580280"/>
            <a:ext cx="3862440" cy="1560960"/>
          </a:xfrm>
          <a:prstGeom prst="rect">
            <a:avLst/>
          </a:prstGeom>
          <a:ln w="0">
            <a:noFill/>
          </a:ln>
        </p:spPr>
      </p:pic>
      <p:sp>
        <p:nvSpPr>
          <p:cNvPr id="566" name="CasellaDiTesto 560"/>
          <p:cNvSpPr/>
          <p:nvPr/>
        </p:nvSpPr>
        <p:spPr>
          <a:xfrm>
            <a:off x="431280" y="1443960"/>
            <a:ext cx="7431480" cy="22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Considerazioni finali</a:t>
            </a: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Il modello XGBoost emerge come scelta ottimale per l'identificazione sia degli eventi di Inverse Beta Decay che degli eventi di background.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Il modello Manual Cut, pur avendo un'elevata BKG Efficiency, mostra una precisione complessiva inferiore rispetto al modello di machine learning.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7" name="Immagine 561"/>
          <p:cNvPicPr/>
          <p:nvPr/>
        </p:nvPicPr>
        <p:blipFill>
          <a:blip r:embed="rId4"/>
          <a:stretch/>
        </p:blipFill>
        <p:spPr>
          <a:xfrm>
            <a:off x="6858360" y="4566600"/>
            <a:ext cx="3824280" cy="1566360"/>
          </a:xfrm>
          <a:prstGeom prst="rect">
            <a:avLst/>
          </a:prstGeom>
          <a:ln w="0">
            <a:noFill/>
          </a:ln>
        </p:spPr>
      </p:pic>
      <p:pic>
        <p:nvPicPr>
          <p:cNvPr id="568" name="Immagine 562"/>
          <p:cNvPicPr/>
          <p:nvPr/>
        </p:nvPicPr>
        <p:blipFill>
          <a:blip r:embed="rId5"/>
          <a:stretch/>
        </p:blipFill>
        <p:spPr>
          <a:xfrm>
            <a:off x="1078560" y="4580640"/>
            <a:ext cx="3862440" cy="156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Figura a mano libera: forma 44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70" name="Picture 22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71" name="Figura a mano libera: forma 45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72" name="CasellaDiTesto 125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AF9C04C5-1C0B-43AC-BC4C-BAC173516E38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asellaDiTesto 126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0E281600-0234-418F-A636-0105F6826CB0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25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CasellaDiTesto 127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Bibliografia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CasellaDiTesto 128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CasellaDiTesto 708"/>
          <p:cNvSpPr/>
          <p:nvPr/>
        </p:nvSpPr>
        <p:spPr>
          <a:xfrm>
            <a:off x="222480" y="2143800"/>
            <a:ext cx="11602440" cy="42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2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[3] Deng, Haowen &amp; Zhou, Youyou &amp; Wang, Lin &amp; Zhang, Cheng. (2021). Ensemble learning for the early prediction of neonatal jaundice with genetic features. BMC Medical Informatics and Decision Making. 21. 10.1186/s12911-021-01701-9. 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CasellaDiTesto 709"/>
          <p:cNvSpPr/>
          <p:nvPr/>
        </p:nvSpPr>
        <p:spPr>
          <a:xfrm>
            <a:off x="222480" y="1639440"/>
            <a:ext cx="11602440" cy="42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[2] Li, Teng &amp;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Xia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Xin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&amp; Huang,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Xingtao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&amp; Zou,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JiaHeng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&amp; Li,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WeiDong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&amp;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Lin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Tao &amp; Zhang, Kun &amp; Deng,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ZiYan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(2017). Design and Development of JUNO Event Data Model.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Chinese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1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Physics</a:t>
            </a:r>
            <a:r>
              <a:rPr lang="it-IT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C. 41. 10.1088/1674-1137/41/6/066201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Figura a mano libera: forma 56"/>
          <p:cNvSpPr/>
          <p:nvPr/>
        </p:nvSpPr>
        <p:spPr>
          <a:xfrm>
            <a:off x="-7560" y="-6516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79" name="Picture 28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80" name="Figura a mano libera: forma 57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81" name="CasellaDiTesto 143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7F0EDE69-656B-4CD7-A0A4-7408871F295C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asellaDiTesto 154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A5EEFFB4-2BFE-4B93-869A-9E8FDA1EBD7E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26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CasellaDiTesto 155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84" name="CasellaDiTesto 156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CasellaDiTesto 157"/>
          <p:cNvSpPr/>
          <p:nvPr/>
        </p:nvSpPr>
        <p:spPr>
          <a:xfrm rot="3600">
            <a:off x="4435560" y="3012840"/>
            <a:ext cx="3315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Backup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Figura a mano libera: forma 78"/>
          <p:cNvSpPr/>
          <p:nvPr/>
        </p:nvSpPr>
        <p:spPr>
          <a:xfrm>
            <a:off x="-16560" y="-6516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87" name="Picture 32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88" name="Figura a mano libera: forma 7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89" name="CasellaDiTesto 79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8EAA797D-183F-4712-958F-6648432EF55B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CasellaDiTesto 93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7792AF06-E720-4336-A273-C607E3FCA206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27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CasellaDiTesto 169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92" name="CasellaDiTesto 170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CasellaDiTesto 171"/>
          <p:cNvSpPr/>
          <p:nvPr/>
        </p:nvSpPr>
        <p:spPr>
          <a:xfrm rot="3600">
            <a:off x="1283760" y="1784880"/>
            <a:ext cx="4003200" cy="155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Overfitting Underfitting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4" name="Immagine 588"/>
          <p:cNvPicPr/>
          <p:nvPr/>
        </p:nvPicPr>
        <p:blipFill>
          <a:blip r:embed="rId4"/>
          <a:stretch/>
        </p:blipFill>
        <p:spPr>
          <a:xfrm>
            <a:off x="5824440" y="1607400"/>
            <a:ext cx="5371560" cy="379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Figura a mano libera: forma 54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596" name="Picture 27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597" name="Figura a mano libera: forma 55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598" name="CasellaDiTesto 147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A6CC0E35-D531-4BD6-9A96-14A7FB31C26F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CasellaDiTesto 148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A781C83D-69CD-4677-9BF9-7FE36BC02A8F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28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CasellaDiTesto 149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01" name="CasellaDiTesto 150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CasellaDiTesto 151"/>
          <p:cNvSpPr/>
          <p:nvPr/>
        </p:nvSpPr>
        <p:spPr>
          <a:xfrm>
            <a:off x="5408640" y="47880"/>
            <a:ext cx="47340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Neutrino Oscillations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asellaDiTesto 152"/>
          <p:cNvSpPr/>
          <p:nvPr/>
        </p:nvSpPr>
        <p:spPr>
          <a:xfrm>
            <a:off x="4388400" y="774720"/>
            <a:ext cx="754056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 neutrini sono leptoni privi di carica elettrica e si presentano in tre differenti 'sapori'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Recenti esperimenti hanno dimostrato che possiedono una massa non nulla.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Oscillazioni dei neutrini: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un fenomeno quanto-meccanico attraverso il quale il neutrino cambia il suo "sapore"       </a:t>
            </a:r>
            <a:r>
              <a:rPr lang="it-IT" sz="1800" b="0" strike="noStrike" spc="-1">
                <a:solidFill>
                  <a:srgbClr val="000000"/>
                </a:solidFill>
                <a:latin typeface="Cambria Math"/>
                <a:ea typeface="Cambria Math"/>
              </a:rPr>
              <a:t>         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Cambria Math"/>
              </a:rPr>
              <a:t>durante la propagazione.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4" name="Immagine 3" descr="Immagine che contiene Elementi grafici, clipart, Arte bambini, design&#10;&#10;Descrizione generata automaticamente"/>
          <p:cNvPicPr/>
          <p:nvPr/>
        </p:nvPicPr>
        <p:blipFill>
          <a:blip r:embed="rId4"/>
          <a:stretch/>
        </p:blipFill>
        <p:spPr>
          <a:xfrm>
            <a:off x="811440" y="1144080"/>
            <a:ext cx="2720880" cy="2107440"/>
          </a:xfrm>
          <a:prstGeom prst="rect">
            <a:avLst/>
          </a:prstGeom>
          <a:ln w="0">
            <a:noFill/>
          </a:ln>
        </p:spPr>
      </p:pic>
      <p:sp>
        <p:nvSpPr>
          <p:cNvPr id="605" name="CasellaDiTesto 153"/>
          <p:cNvSpPr/>
          <p:nvPr/>
        </p:nvSpPr>
        <p:spPr>
          <a:xfrm>
            <a:off x="310320" y="3694320"/>
            <a:ext cx="64738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Ogni autostato di sapore può essere considerato come una combinazione degli autostati di massa, </a:t>
            </a:r>
            <a:r>
              <a:rPr lang="it-IT" sz="1800" b="0" strike="noStrike" spc="-1">
                <a:solidFill>
                  <a:srgbClr val="000000"/>
                </a:solidFill>
                <a:latin typeface="TexMaths Symbols"/>
                <a:ea typeface="TexMaths Symbols"/>
              </a:rPr>
              <a:t>(ν</a:t>
            </a:r>
            <a:r>
              <a:rPr lang="it-IT" sz="1800" b="0" strike="noStrike" spc="-1" baseline="-8000">
                <a:solidFill>
                  <a:srgbClr val="000000"/>
                </a:solidFill>
                <a:latin typeface="TexMaths Symbols"/>
                <a:ea typeface="TexMaths Symbols"/>
              </a:rPr>
              <a:t>1</a:t>
            </a:r>
            <a:r>
              <a:rPr lang="it-IT" sz="1800" b="0" strike="noStrike" spc="-1">
                <a:solidFill>
                  <a:srgbClr val="000000"/>
                </a:solidFill>
                <a:latin typeface="TexMaths Symbols"/>
                <a:ea typeface="TexMaths Symbols"/>
              </a:rPr>
              <a:t>,ν</a:t>
            </a:r>
            <a:r>
              <a:rPr lang="it-IT" sz="1800" b="0" strike="noStrike" spc="-1" baseline="-8000">
                <a:solidFill>
                  <a:srgbClr val="000000"/>
                </a:solidFill>
                <a:latin typeface="TexMaths Symbols"/>
                <a:ea typeface="TexMaths Symbols"/>
              </a:rPr>
              <a:t>2</a:t>
            </a:r>
            <a:r>
              <a:rPr lang="it-IT" sz="1800" b="0" strike="noStrike" spc="-1">
                <a:solidFill>
                  <a:srgbClr val="000000"/>
                </a:solidFill>
                <a:latin typeface="TexMaths Symbols"/>
                <a:ea typeface="TexMaths Symbols"/>
              </a:rPr>
              <a:t>,ν</a:t>
            </a:r>
            <a:r>
              <a:rPr lang="it-IT" sz="1800" b="0" strike="noStrike" spc="-1" baseline="-8000">
                <a:solidFill>
                  <a:srgbClr val="000000"/>
                </a:solidFill>
                <a:latin typeface="TexMaths Symbols"/>
                <a:ea typeface="TexMaths Symbols"/>
              </a:rPr>
              <a:t>3</a:t>
            </a:r>
            <a:r>
              <a:rPr lang="it-IT" sz="1800" b="0" strike="noStrike" spc="-1">
                <a:solidFill>
                  <a:srgbClr val="000000"/>
                </a:solidFill>
                <a:latin typeface="TexMaths Symbols"/>
                <a:ea typeface="TexMaths Symbol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matrice Pontecorvo-Maki-Nakagawa-Sakata (PMNS) lega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CasellaDiTesto 127"/>
          <p:cNvSpPr/>
          <p:nvPr/>
        </p:nvSpPr>
        <p:spPr>
          <a:xfrm>
            <a:off x="367920" y="5409000"/>
            <a:ext cx="1170468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Probabilità di oscillazione in funzione della distanza percorsa dal neutrino.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Nel caso dell’esperimento JUNO si è interessati 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7" name="Gruppo 128"/>
          <p:cNvGrpSpPr/>
          <p:nvPr/>
        </p:nvGrpSpPr>
        <p:grpSpPr>
          <a:xfrm>
            <a:off x="5112000" y="5784840"/>
            <a:ext cx="1080720" cy="249120"/>
            <a:chOff x="5112000" y="5784840"/>
            <a:chExt cx="1080720" cy="249120"/>
          </a:xfrm>
        </p:grpSpPr>
        <p:sp>
          <p:nvSpPr>
            <p:cNvPr id="608" name="Figura a mano libera: forma 129"/>
            <p:cNvSpPr/>
            <p:nvPr/>
          </p:nvSpPr>
          <p:spPr>
            <a:xfrm>
              <a:off x="5114520" y="5797800"/>
              <a:ext cx="1067040" cy="223560"/>
            </a:xfrm>
            <a:custGeom>
              <a:avLst/>
              <a:gdLst>
                <a:gd name="textAreaLeft" fmla="*/ 0 w 1067040"/>
                <a:gd name="textAreaRight" fmla="*/ 1068120 w 1067040"/>
                <a:gd name="textAreaTop" fmla="*/ 0 h 223560"/>
                <a:gd name="textAreaBottom" fmla="*/ 224640 h 223560"/>
              </a:gdLst>
              <a:ahLst/>
              <a:cxnLst/>
              <a:rect l="textAreaLeft" t="textAreaTop" r="textAreaRight" b="textAreaBottom"/>
              <a:pathLst>
                <a:path w="2967" h="624">
                  <a:moveTo>
                    <a:pt x="1485" y="624"/>
                  </a:moveTo>
                  <a:cubicBezTo>
                    <a:pt x="990" y="624"/>
                    <a:pt x="495" y="624"/>
                    <a:pt x="0" y="624"/>
                  </a:cubicBezTo>
                  <a:cubicBezTo>
                    <a:pt x="0" y="416"/>
                    <a:pt x="0" y="208"/>
                    <a:pt x="0" y="0"/>
                  </a:cubicBezTo>
                  <a:cubicBezTo>
                    <a:pt x="989" y="0"/>
                    <a:pt x="1978" y="0"/>
                    <a:pt x="2967" y="0"/>
                  </a:cubicBezTo>
                  <a:cubicBezTo>
                    <a:pt x="2967" y="208"/>
                    <a:pt x="2967" y="416"/>
                    <a:pt x="2967" y="624"/>
                  </a:cubicBezTo>
                  <a:cubicBezTo>
                    <a:pt x="2473" y="624"/>
                    <a:pt x="1979" y="624"/>
                    <a:pt x="1485" y="62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9" name="Figura a mano libera: forma 130"/>
            <p:cNvSpPr/>
            <p:nvPr/>
          </p:nvSpPr>
          <p:spPr>
            <a:xfrm>
              <a:off x="5112000" y="5801760"/>
              <a:ext cx="153720" cy="169200"/>
            </a:xfrm>
            <a:custGeom>
              <a:avLst/>
              <a:gdLst>
                <a:gd name="textAreaLeft" fmla="*/ 0 w 153720"/>
                <a:gd name="textAreaRight" fmla="*/ 154800 w 153720"/>
                <a:gd name="textAreaTop" fmla="*/ 0 h 169200"/>
                <a:gd name="textAreaBottom" fmla="*/ 170280 h 169200"/>
              </a:gdLst>
              <a:ahLst/>
              <a:cxnLst/>
              <a:rect l="textAreaLeft" t="textAreaTop" r="textAreaRight" b="textAreaBottom"/>
              <a:pathLst>
                <a:path w="430" h="473">
                  <a:moveTo>
                    <a:pt x="159" y="253"/>
                  </a:moveTo>
                  <a:cubicBezTo>
                    <a:pt x="193" y="253"/>
                    <a:pt x="227" y="253"/>
                    <a:pt x="261" y="253"/>
                  </a:cubicBezTo>
                  <a:cubicBezTo>
                    <a:pt x="346" y="253"/>
                    <a:pt x="430" y="182"/>
                    <a:pt x="430" y="105"/>
                  </a:cubicBezTo>
                  <a:cubicBezTo>
                    <a:pt x="430" y="51"/>
                    <a:pt x="391" y="0"/>
                    <a:pt x="312" y="0"/>
                  </a:cubicBezTo>
                  <a:cubicBezTo>
                    <a:pt x="247" y="0"/>
                    <a:pt x="182" y="0"/>
                    <a:pt x="117" y="0"/>
                  </a:cubicBezTo>
                  <a:cubicBezTo>
                    <a:pt x="105" y="0"/>
                    <a:pt x="99" y="0"/>
                    <a:pt x="99" y="12"/>
                  </a:cubicBezTo>
                  <a:cubicBezTo>
                    <a:pt x="99" y="22"/>
                    <a:pt x="105" y="22"/>
                    <a:pt x="117" y="22"/>
                  </a:cubicBezTo>
                  <a:cubicBezTo>
                    <a:pt x="123" y="22"/>
                    <a:pt x="135" y="22"/>
                    <a:pt x="142" y="22"/>
                  </a:cubicBezTo>
                  <a:cubicBezTo>
                    <a:pt x="151" y="24"/>
                    <a:pt x="156" y="26"/>
                    <a:pt x="156" y="34"/>
                  </a:cubicBezTo>
                  <a:cubicBezTo>
                    <a:pt x="156" y="36"/>
                    <a:pt x="154" y="38"/>
                    <a:pt x="153" y="48"/>
                  </a:cubicBezTo>
                  <a:cubicBezTo>
                    <a:pt x="126" y="172"/>
                    <a:pt x="99" y="296"/>
                    <a:pt x="72" y="420"/>
                  </a:cubicBezTo>
                  <a:cubicBezTo>
                    <a:pt x="67" y="446"/>
                    <a:pt x="65" y="452"/>
                    <a:pt x="17" y="452"/>
                  </a:cubicBezTo>
                  <a:cubicBezTo>
                    <a:pt x="7" y="452"/>
                    <a:pt x="0" y="452"/>
                    <a:pt x="0" y="465"/>
                  </a:cubicBezTo>
                  <a:cubicBezTo>
                    <a:pt x="0" y="473"/>
                    <a:pt x="7" y="473"/>
                    <a:pt x="10" y="473"/>
                  </a:cubicBezTo>
                  <a:cubicBezTo>
                    <a:pt x="26" y="473"/>
                    <a:pt x="69" y="471"/>
                    <a:pt x="86" y="471"/>
                  </a:cubicBezTo>
                  <a:cubicBezTo>
                    <a:pt x="99" y="471"/>
                    <a:pt x="111" y="471"/>
                    <a:pt x="125" y="471"/>
                  </a:cubicBezTo>
                  <a:cubicBezTo>
                    <a:pt x="137" y="471"/>
                    <a:pt x="151" y="473"/>
                    <a:pt x="163" y="473"/>
                  </a:cubicBezTo>
                  <a:cubicBezTo>
                    <a:pt x="168" y="473"/>
                    <a:pt x="177" y="473"/>
                    <a:pt x="177" y="459"/>
                  </a:cubicBezTo>
                  <a:cubicBezTo>
                    <a:pt x="177" y="452"/>
                    <a:pt x="170" y="452"/>
                    <a:pt x="159" y="452"/>
                  </a:cubicBezTo>
                  <a:cubicBezTo>
                    <a:pt x="137" y="452"/>
                    <a:pt x="120" y="452"/>
                    <a:pt x="120" y="440"/>
                  </a:cubicBezTo>
                  <a:cubicBezTo>
                    <a:pt x="120" y="436"/>
                    <a:pt x="122" y="432"/>
                    <a:pt x="122" y="428"/>
                  </a:cubicBezTo>
                  <a:cubicBezTo>
                    <a:pt x="134" y="370"/>
                    <a:pt x="147" y="312"/>
                    <a:pt x="159" y="253"/>
                  </a:cubicBezTo>
                  <a:moveTo>
                    <a:pt x="202" y="48"/>
                  </a:moveTo>
                  <a:cubicBezTo>
                    <a:pt x="207" y="24"/>
                    <a:pt x="209" y="22"/>
                    <a:pt x="235" y="22"/>
                  </a:cubicBezTo>
                  <a:cubicBezTo>
                    <a:pt x="254" y="22"/>
                    <a:pt x="274" y="22"/>
                    <a:pt x="293" y="22"/>
                  </a:cubicBezTo>
                  <a:cubicBezTo>
                    <a:pt x="343" y="22"/>
                    <a:pt x="374" y="40"/>
                    <a:pt x="374" y="87"/>
                  </a:cubicBezTo>
                  <a:cubicBezTo>
                    <a:pt x="374" y="115"/>
                    <a:pt x="362" y="174"/>
                    <a:pt x="339" y="200"/>
                  </a:cubicBezTo>
                  <a:cubicBezTo>
                    <a:pt x="309" y="230"/>
                    <a:pt x="273" y="236"/>
                    <a:pt x="247" y="236"/>
                  </a:cubicBezTo>
                  <a:cubicBezTo>
                    <a:pt x="218" y="236"/>
                    <a:pt x="190" y="236"/>
                    <a:pt x="161" y="236"/>
                  </a:cubicBezTo>
                  <a:cubicBezTo>
                    <a:pt x="175" y="173"/>
                    <a:pt x="189" y="110"/>
                    <a:pt x="202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0" name="Figura a mano libera: forma 131"/>
            <p:cNvSpPr/>
            <p:nvPr/>
          </p:nvSpPr>
          <p:spPr>
            <a:xfrm>
              <a:off x="5330520" y="5784840"/>
              <a:ext cx="48960" cy="24912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249120"/>
                <a:gd name="textAreaBottom" fmla="*/ 250200 h 249120"/>
              </a:gdLst>
              <a:ahLst/>
              <a:cxnLst/>
              <a:rect l="textAreaLeft" t="textAreaTop" r="textAreaRight" b="textAreaBottom"/>
              <a:pathLst>
                <a:path w="139" h="695">
                  <a:moveTo>
                    <a:pt x="139" y="687"/>
                  </a:moveTo>
                  <a:cubicBezTo>
                    <a:pt x="139" y="685"/>
                    <a:pt x="139" y="685"/>
                    <a:pt x="129" y="673"/>
                  </a:cubicBezTo>
                  <a:cubicBezTo>
                    <a:pt x="55" y="584"/>
                    <a:pt x="34" y="454"/>
                    <a:pt x="34" y="347"/>
                  </a:cubicBezTo>
                  <a:cubicBezTo>
                    <a:pt x="34" y="226"/>
                    <a:pt x="58" y="105"/>
                    <a:pt x="132" y="20"/>
                  </a:cubicBezTo>
                  <a:cubicBezTo>
                    <a:pt x="139" y="10"/>
                    <a:pt x="139" y="10"/>
                    <a:pt x="139" y="8"/>
                  </a:cubicBezTo>
                  <a:cubicBezTo>
                    <a:pt x="139" y="2"/>
                    <a:pt x="137" y="0"/>
                    <a:pt x="134" y="0"/>
                  </a:cubicBezTo>
                  <a:cubicBezTo>
                    <a:pt x="127" y="0"/>
                    <a:pt x="74" y="48"/>
                    <a:pt x="38" y="137"/>
                  </a:cubicBezTo>
                  <a:cubicBezTo>
                    <a:pt x="7" y="212"/>
                    <a:pt x="0" y="289"/>
                    <a:pt x="0" y="347"/>
                  </a:cubicBezTo>
                  <a:cubicBezTo>
                    <a:pt x="0" y="402"/>
                    <a:pt x="7" y="485"/>
                    <a:pt x="39" y="564"/>
                  </a:cubicBezTo>
                  <a:cubicBezTo>
                    <a:pt x="75" y="650"/>
                    <a:pt x="127" y="695"/>
                    <a:pt x="134" y="695"/>
                  </a:cubicBezTo>
                  <a:cubicBezTo>
                    <a:pt x="137" y="695"/>
                    <a:pt x="139" y="693"/>
                    <a:pt x="139" y="6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1" name="Figura a mano libera: forma 132"/>
            <p:cNvSpPr/>
            <p:nvPr/>
          </p:nvSpPr>
          <p:spPr>
            <a:xfrm>
              <a:off x="5420520" y="5824800"/>
              <a:ext cx="77400" cy="6840"/>
            </a:xfrm>
            <a:custGeom>
              <a:avLst/>
              <a:gdLst>
                <a:gd name="textAreaLeft" fmla="*/ 0 w 77400"/>
                <a:gd name="textAreaRight" fmla="*/ 78480 w 774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218" h="22">
                  <a:moveTo>
                    <a:pt x="218" y="22"/>
                  </a:moveTo>
                  <a:cubicBezTo>
                    <a:pt x="218" y="15"/>
                    <a:pt x="218" y="7"/>
                    <a:pt x="218" y="0"/>
                  </a:cubicBezTo>
                  <a:cubicBezTo>
                    <a:pt x="145" y="0"/>
                    <a:pt x="73" y="0"/>
                    <a:pt x="0" y="0"/>
                  </a:cubicBezTo>
                  <a:cubicBezTo>
                    <a:pt x="0" y="7"/>
                    <a:pt x="0" y="15"/>
                    <a:pt x="0" y="22"/>
                  </a:cubicBezTo>
                  <a:cubicBezTo>
                    <a:pt x="73" y="22"/>
                    <a:pt x="145" y="22"/>
                    <a:pt x="218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37080" rIns="90000" bIns="-3708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Figura a mano libera: forma 133"/>
            <p:cNvSpPr/>
            <p:nvPr/>
          </p:nvSpPr>
          <p:spPr>
            <a:xfrm>
              <a:off x="5404680" y="5861880"/>
              <a:ext cx="101520" cy="109440"/>
            </a:xfrm>
            <a:custGeom>
              <a:avLst/>
              <a:gdLst>
                <a:gd name="textAreaLeft" fmla="*/ 0 w 101520"/>
                <a:gd name="textAreaRight" fmla="*/ 102600 w 101520"/>
                <a:gd name="textAreaTop" fmla="*/ 0 h 109440"/>
                <a:gd name="textAreaBottom" fmla="*/ 110520 h 109440"/>
              </a:gdLst>
              <a:ahLst/>
              <a:cxnLst/>
              <a:rect l="textAreaLeft" t="textAreaTop" r="textAreaRight" b="textAreaBottom"/>
              <a:pathLst>
                <a:path w="285" h="307">
                  <a:moveTo>
                    <a:pt x="105" y="8"/>
                  </a:moveTo>
                  <a:cubicBezTo>
                    <a:pt x="102" y="5"/>
                    <a:pt x="105" y="0"/>
                    <a:pt x="96" y="0"/>
                  </a:cubicBezTo>
                  <a:cubicBezTo>
                    <a:pt x="82" y="0"/>
                    <a:pt x="38" y="6"/>
                    <a:pt x="22" y="8"/>
                  </a:cubicBezTo>
                  <a:cubicBezTo>
                    <a:pt x="17" y="8"/>
                    <a:pt x="10" y="8"/>
                    <a:pt x="10" y="22"/>
                  </a:cubicBezTo>
                  <a:cubicBezTo>
                    <a:pt x="10" y="30"/>
                    <a:pt x="17" y="30"/>
                    <a:pt x="26" y="30"/>
                  </a:cubicBezTo>
                  <a:cubicBezTo>
                    <a:pt x="55" y="30"/>
                    <a:pt x="55" y="34"/>
                    <a:pt x="55" y="42"/>
                  </a:cubicBezTo>
                  <a:cubicBezTo>
                    <a:pt x="55" y="46"/>
                    <a:pt x="48" y="79"/>
                    <a:pt x="45" y="97"/>
                  </a:cubicBezTo>
                  <a:cubicBezTo>
                    <a:pt x="32" y="154"/>
                    <a:pt x="19" y="211"/>
                    <a:pt x="7" y="267"/>
                  </a:cubicBezTo>
                  <a:cubicBezTo>
                    <a:pt x="5" y="277"/>
                    <a:pt x="0" y="297"/>
                    <a:pt x="0" y="299"/>
                  </a:cubicBezTo>
                  <a:cubicBezTo>
                    <a:pt x="0" y="307"/>
                    <a:pt x="7" y="307"/>
                    <a:pt x="10" y="307"/>
                  </a:cubicBezTo>
                  <a:cubicBezTo>
                    <a:pt x="13" y="307"/>
                    <a:pt x="16" y="307"/>
                    <a:pt x="19" y="307"/>
                  </a:cubicBezTo>
                  <a:cubicBezTo>
                    <a:pt x="62" y="299"/>
                    <a:pt x="127" y="271"/>
                    <a:pt x="189" y="206"/>
                  </a:cubicBezTo>
                  <a:cubicBezTo>
                    <a:pt x="267" y="119"/>
                    <a:pt x="285" y="26"/>
                    <a:pt x="285" y="20"/>
                  </a:cubicBezTo>
                  <a:cubicBezTo>
                    <a:pt x="285" y="8"/>
                    <a:pt x="278" y="0"/>
                    <a:pt x="267" y="0"/>
                  </a:cubicBezTo>
                  <a:cubicBezTo>
                    <a:pt x="262" y="0"/>
                    <a:pt x="249" y="4"/>
                    <a:pt x="243" y="24"/>
                  </a:cubicBezTo>
                  <a:cubicBezTo>
                    <a:pt x="206" y="180"/>
                    <a:pt x="113" y="259"/>
                    <a:pt x="45" y="285"/>
                  </a:cubicBezTo>
                  <a:cubicBezTo>
                    <a:pt x="65" y="193"/>
                    <a:pt x="85" y="100"/>
                    <a:pt x="105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3" name="Figura a mano libera: forma 134"/>
            <p:cNvSpPr/>
            <p:nvPr/>
          </p:nvSpPr>
          <p:spPr>
            <a:xfrm>
              <a:off x="5510520" y="5933160"/>
              <a:ext cx="63720" cy="7740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77400"/>
                <a:gd name="textAreaBottom" fmla="*/ 78480 h 77400"/>
              </a:gdLst>
              <a:ahLst/>
              <a:cxnLst/>
              <a:rect l="textAreaLeft" t="textAreaTop" r="textAreaRight" b="textAreaBottom"/>
              <a:pathLst>
                <a:path w="180" h="218">
                  <a:moveTo>
                    <a:pt x="65" y="103"/>
                  </a:moveTo>
                  <a:cubicBezTo>
                    <a:pt x="77" y="103"/>
                    <a:pt x="111" y="101"/>
                    <a:pt x="134" y="93"/>
                  </a:cubicBezTo>
                  <a:cubicBezTo>
                    <a:pt x="165" y="79"/>
                    <a:pt x="171" y="55"/>
                    <a:pt x="171" y="42"/>
                  </a:cubicBezTo>
                  <a:cubicBezTo>
                    <a:pt x="171" y="16"/>
                    <a:pt x="147" y="0"/>
                    <a:pt x="118" y="0"/>
                  </a:cubicBezTo>
                  <a:cubicBezTo>
                    <a:pt x="69" y="0"/>
                    <a:pt x="0" y="44"/>
                    <a:pt x="0" y="127"/>
                  </a:cubicBezTo>
                  <a:cubicBezTo>
                    <a:pt x="0" y="176"/>
                    <a:pt x="26" y="218"/>
                    <a:pt x="75" y="218"/>
                  </a:cubicBezTo>
                  <a:cubicBezTo>
                    <a:pt x="147" y="218"/>
                    <a:pt x="180" y="170"/>
                    <a:pt x="180" y="162"/>
                  </a:cubicBezTo>
                  <a:cubicBezTo>
                    <a:pt x="180" y="160"/>
                    <a:pt x="177" y="154"/>
                    <a:pt x="173" y="154"/>
                  </a:cubicBezTo>
                  <a:cubicBezTo>
                    <a:pt x="170" y="154"/>
                    <a:pt x="170" y="156"/>
                    <a:pt x="166" y="160"/>
                  </a:cubicBezTo>
                  <a:cubicBezTo>
                    <a:pt x="134" y="204"/>
                    <a:pt x="84" y="204"/>
                    <a:pt x="77" y="204"/>
                  </a:cubicBezTo>
                  <a:cubicBezTo>
                    <a:pt x="51" y="204"/>
                    <a:pt x="34" y="186"/>
                    <a:pt x="34" y="147"/>
                  </a:cubicBezTo>
                  <a:cubicBezTo>
                    <a:pt x="34" y="139"/>
                    <a:pt x="34" y="129"/>
                    <a:pt x="39" y="103"/>
                  </a:cubicBezTo>
                  <a:cubicBezTo>
                    <a:pt x="48" y="103"/>
                    <a:pt x="57" y="103"/>
                    <a:pt x="65" y="103"/>
                  </a:cubicBezTo>
                  <a:moveTo>
                    <a:pt x="43" y="89"/>
                  </a:moveTo>
                  <a:cubicBezTo>
                    <a:pt x="60" y="18"/>
                    <a:pt x="106" y="12"/>
                    <a:pt x="118" y="12"/>
                  </a:cubicBezTo>
                  <a:cubicBezTo>
                    <a:pt x="137" y="12"/>
                    <a:pt x="153" y="24"/>
                    <a:pt x="153" y="42"/>
                  </a:cubicBezTo>
                  <a:cubicBezTo>
                    <a:pt x="153" y="89"/>
                    <a:pt x="82" y="89"/>
                    <a:pt x="63" y="89"/>
                  </a:cubicBezTo>
                  <a:cubicBezTo>
                    <a:pt x="57" y="89"/>
                    <a:pt x="50" y="89"/>
                    <a:pt x="43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3480" rIns="90000" bIns="3348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4" name="Figura a mano libera: forma 135"/>
            <p:cNvSpPr/>
            <p:nvPr/>
          </p:nvSpPr>
          <p:spPr>
            <a:xfrm>
              <a:off x="5665680" y="5844600"/>
              <a:ext cx="191520" cy="129240"/>
            </a:xfrm>
            <a:custGeom>
              <a:avLst/>
              <a:gdLst>
                <a:gd name="textAreaLeft" fmla="*/ 0 w 191520"/>
                <a:gd name="textAreaRight" fmla="*/ 192600 w 191520"/>
                <a:gd name="textAreaTop" fmla="*/ 0 h 129240"/>
                <a:gd name="textAreaBottom" fmla="*/ 130320 h 129240"/>
              </a:gdLst>
              <a:ahLst/>
              <a:cxnLst/>
              <a:rect l="textAreaLeft" t="textAreaTop" r="textAreaRight" b="textAreaBottom"/>
              <a:pathLst>
                <a:path w="535" h="362">
                  <a:moveTo>
                    <a:pt x="470" y="196"/>
                  </a:moveTo>
                  <a:cubicBezTo>
                    <a:pt x="437" y="224"/>
                    <a:pt x="420" y="253"/>
                    <a:pt x="415" y="261"/>
                  </a:cubicBezTo>
                  <a:cubicBezTo>
                    <a:pt x="387" y="309"/>
                    <a:pt x="384" y="353"/>
                    <a:pt x="384" y="355"/>
                  </a:cubicBezTo>
                  <a:cubicBezTo>
                    <a:pt x="384" y="362"/>
                    <a:pt x="391" y="362"/>
                    <a:pt x="396" y="362"/>
                  </a:cubicBezTo>
                  <a:cubicBezTo>
                    <a:pt x="406" y="362"/>
                    <a:pt x="406" y="360"/>
                    <a:pt x="408" y="349"/>
                  </a:cubicBezTo>
                  <a:cubicBezTo>
                    <a:pt x="422" y="281"/>
                    <a:pt x="458" y="222"/>
                    <a:pt x="526" y="190"/>
                  </a:cubicBezTo>
                  <a:cubicBezTo>
                    <a:pt x="533" y="188"/>
                    <a:pt x="535" y="185"/>
                    <a:pt x="535" y="180"/>
                  </a:cubicBezTo>
                  <a:cubicBezTo>
                    <a:pt x="535" y="175"/>
                    <a:pt x="531" y="174"/>
                    <a:pt x="530" y="174"/>
                  </a:cubicBezTo>
                  <a:cubicBezTo>
                    <a:pt x="504" y="162"/>
                    <a:pt x="430" y="127"/>
                    <a:pt x="408" y="10"/>
                  </a:cubicBezTo>
                  <a:cubicBezTo>
                    <a:pt x="406" y="2"/>
                    <a:pt x="406" y="0"/>
                    <a:pt x="396" y="0"/>
                  </a:cubicBezTo>
                  <a:cubicBezTo>
                    <a:pt x="391" y="0"/>
                    <a:pt x="384" y="0"/>
                    <a:pt x="384" y="8"/>
                  </a:cubicBezTo>
                  <a:cubicBezTo>
                    <a:pt x="384" y="10"/>
                    <a:pt x="389" y="53"/>
                    <a:pt x="415" y="99"/>
                  </a:cubicBezTo>
                  <a:cubicBezTo>
                    <a:pt x="427" y="121"/>
                    <a:pt x="444" y="145"/>
                    <a:pt x="470" y="166"/>
                  </a:cubicBezTo>
                  <a:cubicBezTo>
                    <a:pt x="321" y="166"/>
                    <a:pt x="171" y="166"/>
                    <a:pt x="22" y="166"/>
                  </a:cubicBezTo>
                  <a:cubicBezTo>
                    <a:pt x="10" y="166"/>
                    <a:pt x="0" y="165"/>
                    <a:pt x="0" y="180"/>
                  </a:cubicBezTo>
                  <a:cubicBezTo>
                    <a:pt x="0" y="195"/>
                    <a:pt x="10" y="196"/>
                    <a:pt x="22" y="196"/>
                  </a:cubicBezTo>
                  <a:cubicBezTo>
                    <a:pt x="171" y="196"/>
                    <a:pt x="321" y="196"/>
                    <a:pt x="47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5" name="Figura a mano libera: forma 136"/>
            <p:cNvSpPr/>
            <p:nvPr/>
          </p:nvSpPr>
          <p:spPr>
            <a:xfrm>
              <a:off x="5958000" y="5824800"/>
              <a:ext cx="77400" cy="6840"/>
            </a:xfrm>
            <a:custGeom>
              <a:avLst/>
              <a:gdLst>
                <a:gd name="textAreaLeft" fmla="*/ 0 w 77400"/>
                <a:gd name="textAreaRight" fmla="*/ 78480 w 77400"/>
                <a:gd name="textAreaTop" fmla="*/ 0 h 6840"/>
                <a:gd name="textAreaBottom" fmla="*/ 7920 h 6840"/>
              </a:gdLst>
              <a:ahLst/>
              <a:cxnLst/>
              <a:rect l="textAreaLeft" t="textAreaTop" r="textAreaRight" b="textAreaBottom"/>
              <a:pathLst>
                <a:path w="218" h="22">
                  <a:moveTo>
                    <a:pt x="218" y="22"/>
                  </a:moveTo>
                  <a:cubicBezTo>
                    <a:pt x="218" y="15"/>
                    <a:pt x="218" y="7"/>
                    <a:pt x="218" y="0"/>
                  </a:cubicBezTo>
                  <a:cubicBezTo>
                    <a:pt x="145" y="0"/>
                    <a:pt x="73" y="0"/>
                    <a:pt x="0" y="0"/>
                  </a:cubicBezTo>
                  <a:cubicBezTo>
                    <a:pt x="0" y="7"/>
                    <a:pt x="0" y="15"/>
                    <a:pt x="0" y="22"/>
                  </a:cubicBezTo>
                  <a:cubicBezTo>
                    <a:pt x="73" y="22"/>
                    <a:pt x="145" y="22"/>
                    <a:pt x="218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37080" rIns="90000" bIns="-3708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6" name="Figura a mano libera: forma 137"/>
            <p:cNvSpPr/>
            <p:nvPr/>
          </p:nvSpPr>
          <p:spPr>
            <a:xfrm>
              <a:off x="5942160" y="5861880"/>
              <a:ext cx="101520" cy="109440"/>
            </a:xfrm>
            <a:custGeom>
              <a:avLst/>
              <a:gdLst>
                <a:gd name="textAreaLeft" fmla="*/ 0 w 101520"/>
                <a:gd name="textAreaRight" fmla="*/ 102600 w 101520"/>
                <a:gd name="textAreaTop" fmla="*/ 0 h 109440"/>
                <a:gd name="textAreaBottom" fmla="*/ 110520 h 109440"/>
              </a:gdLst>
              <a:ahLst/>
              <a:cxnLst/>
              <a:rect l="textAreaLeft" t="textAreaTop" r="textAreaRight" b="textAreaBottom"/>
              <a:pathLst>
                <a:path w="285" h="307">
                  <a:moveTo>
                    <a:pt x="103" y="8"/>
                  </a:moveTo>
                  <a:cubicBezTo>
                    <a:pt x="101" y="5"/>
                    <a:pt x="103" y="0"/>
                    <a:pt x="96" y="0"/>
                  </a:cubicBezTo>
                  <a:cubicBezTo>
                    <a:pt x="82" y="0"/>
                    <a:pt x="38" y="6"/>
                    <a:pt x="22" y="8"/>
                  </a:cubicBezTo>
                  <a:cubicBezTo>
                    <a:pt x="17" y="8"/>
                    <a:pt x="10" y="8"/>
                    <a:pt x="10" y="22"/>
                  </a:cubicBezTo>
                  <a:cubicBezTo>
                    <a:pt x="10" y="30"/>
                    <a:pt x="17" y="30"/>
                    <a:pt x="26" y="30"/>
                  </a:cubicBezTo>
                  <a:cubicBezTo>
                    <a:pt x="55" y="30"/>
                    <a:pt x="55" y="34"/>
                    <a:pt x="55" y="42"/>
                  </a:cubicBezTo>
                  <a:cubicBezTo>
                    <a:pt x="55" y="46"/>
                    <a:pt x="48" y="79"/>
                    <a:pt x="45" y="97"/>
                  </a:cubicBezTo>
                  <a:cubicBezTo>
                    <a:pt x="32" y="154"/>
                    <a:pt x="19" y="211"/>
                    <a:pt x="7" y="267"/>
                  </a:cubicBezTo>
                  <a:cubicBezTo>
                    <a:pt x="5" y="277"/>
                    <a:pt x="0" y="297"/>
                    <a:pt x="0" y="299"/>
                  </a:cubicBezTo>
                  <a:cubicBezTo>
                    <a:pt x="0" y="307"/>
                    <a:pt x="7" y="307"/>
                    <a:pt x="10" y="307"/>
                  </a:cubicBezTo>
                  <a:cubicBezTo>
                    <a:pt x="13" y="307"/>
                    <a:pt x="16" y="307"/>
                    <a:pt x="19" y="307"/>
                  </a:cubicBezTo>
                  <a:cubicBezTo>
                    <a:pt x="62" y="299"/>
                    <a:pt x="127" y="271"/>
                    <a:pt x="189" y="206"/>
                  </a:cubicBezTo>
                  <a:cubicBezTo>
                    <a:pt x="267" y="119"/>
                    <a:pt x="285" y="26"/>
                    <a:pt x="285" y="20"/>
                  </a:cubicBezTo>
                  <a:cubicBezTo>
                    <a:pt x="285" y="8"/>
                    <a:pt x="278" y="0"/>
                    <a:pt x="267" y="0"/>
                  </a:cubicBezTo>
                  <a:cubicBezTo>
                    <a:pt x="262" y="0"/>
                    <a:pt x="249" y="4"/>
                    <a:pt x="243" y="24"/>
                  </a:cubicBezTo>
                  <a:cubicBezTo>
                    <a:pt x="206" y="180"/>
                    <a:pt x="113" y="259"/>
                    <a:pt x="45" y="285"/>
                  </a:cubicBezTo>
                  <a:cubicBezTo>
                    <a:pt x="64" y="193"/>
                    <a:pt x="83" y="100"/>
                    <a:pt x="103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Figura a mano libera: forma 138"/>
            <p:cNvSpPr/>
            <p:nvPr/>
          </p:nvSpPr>
          <p:spPr>
            <a:xfrm>
              <a:off x="6048000" y="5933160"/>
              <a:ext cx="63720" cy="7740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77400"/>
                <a:gd name="textAreaBottom" fmla="*/ 78480 h 77400"/>
              </a:gdLst>
              <a:ahLst/>
              <a:cxnLst/>
              <a:rect l="textAreaLeft" t="textAreaTop" r="textAreaRight" b="textAreaBottom"/>
              <a:pathLst>
                <a:path w="180" h="218">
                  <a:moveTo>
                    <a:pt x="65" y="103"/>
                  </a:moveTo>
                  <a:cubicBezTo>
                    <a:pt x="77" y="103"/>
                    <a:pt x="111" y="101"/>
                    <a:pt x="134" y="93"/>
                  </a:cubicBezTo>
                  <a:cubicBezTo>
                    <a:pt x="165" y="79"/>
                    <a:pt x="171" y="55"/>
                    <a:pt x="171" y="42"/>
                  </a:cubicBezTo>
                  <a:cubicBezTo>
                    <a:pt x="171" y="16"/>
                    <a:pt x="147" y="0"/>
                    <a:pt x="118" y="0"/>
                  </a:cubicBezTo>
                  <a:cubicBezTo>
                    <a:pt x="69" y="0"/>
                    <a:pt x="0" y="44"/>
                    <a:pt x="0" y="127"/>
                  </a:cubicBezTo>
                  <a:cubicBezTo>
                    <a:pt x="0" y="176"/>
                    <a:pt x="26" y="218"/>
                    <a:pt x="75" y="218"/>
                  </a:cubicBezTo>
                  <a:cubicBezTo>
                    <a:pt x="147" y="218"/>
                    <a:pt x="180" y="170"/>
                    <a:pt x="180" y="162"/>
                  </a:cubicBezTo>
                  <a:cubicBezTo>
                    <a:pt x="180" y="160"/>
                    <a:pt x="177" y="154"/>
                    <a:pt x="173" y="154"/>
                  </a:cubicBezTo>
                  <a:cubicBezTo>
                    <a:pt x="170" y="154"/>
                    <a:pt x="170" y="156"/>
                    <a:pt x="166" y="160"/>
                  </a:cubicBezTo>
                  <a:cubicBezTo>
                    <a:pt x="134" y="204"/>
                    <a:pt x="84" y="204"/>
                    <a:pt x="77" y="204"/>
                  </a:cubicBezTo>
                  <a:cubicBezTo>
                    <a:pt x="51" y="204"/>
                    <a:pt x="34" y="186"/>
                    <a:pt x="34" y="147"/>
                  </a:cubicBezTo>
                  <a:cubicBezTo>
                    <a:pt x="34" y="139"/>
                    <a:pt x="34" y="129"/>
                    <a:pt x="39" y="103"/>
                  </a:cubicBezTo>
                  <a:cubicBezTo>
                    <a:pt x="48" y="103"/>
                    <a:pt x="57" y="103"/>
                    <a:pt x="65" y="103"/>
                  </a:cubicBezTo>
                  <a:moveTo>
                    <a:pt x="43" y="89"/>
                  </a:moveTo>
                  <a:cubicBezTo>
                    <a:pt x="60" y="18"/>
                    <a:pt x="106" y="12"/>
                    <a:pt x="118" y="12"/>
                  </a:cubicBezTo>
                  <a:cubicBezTo>
                    <a:pt x="137" y="12"/>
                    <a:pt x="153" y="24"/>
                    <a:pt x="153" y="42"/>
                  </a:cubicBezTo>
                  <a:cubicBezTo>
                    <a:pt x="153" y="89"/>
                    <a:pt x="82" y="89"/>
                    <a:pt x="63" y="89"/>
                  </a:cubicBezTo>
                  <a:cubicBezTo>
                    <a:pt x="57" y="89"/>
                    <a:pt x="50" y="89"/>
                    <a:pt x="43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3480" rIns="90000" bIns="3348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8" name="Figura a mano libera: forma 139"/>
            <p:cNvSpPr/>
            <p:nvPr/>
          </p:nvSpPr>
          <p:spPr>
            <a:xfrm>
              <a:off x="6143040" y="5784840"/>
              <a:ext cx="49680" cy="24912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249120"/>
                <a:gd name="textAreaBottom" fmla="*/ 250200 h 249120"/>
              </a:gdLst>
              <a:ahLst/>
              <a:cxnLst/>
              <a:rect l="textAreaLeft" t="textAreaTop" r="textAreaRight" b="textAreaBottom"/>
              <a:pathLst>
                <a:path w="141" h="695">
                  <a:moveTo>
                    <a:pt x="141" y="347"/>
                  </a:moveTo>
                  <a:cubicBezTo>
                    <a:pt x="141" y="293"/>
                    <a:pt x="134" y="210"/>
                    <a:pt x="101" y="131"/>
                  </a:cubicBezTo>
                  <a:cubicBezTo>
                    <a:pt x="65" y="46"/>
                    <a:pt x="12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"/>
                    <a:pt x="0" y="10"/>
                    <a:pt x="12" y="24"/>
                  </a:cubicBezTo>
                  <a:cubicBezTo>
                    <a:pt x="70" y="91"/>
                    <a:pt x="105" y="202"/>
                    <a:pt x="105" y="347"/>
                  </a:cubicBezTo>
                  <a:cubicBezTo>
                    <a:pt x="105" y="465"/>
                    <a:pt x="82" y="588"/>
                    <a:pt x="9" y="675"/>
                  </a:cubicBezTo>
                  <a:cubicBezTo>
                    <a:pt x="0" y="685"/>
                    <a:pt x="0" y="685"/>
                    <a:pt x="0" y="687"/>
                  </a:cubicBezTo>
                  <a:cubicBezTo>
                    <a:pt x="0" y="691"/>
                    <a:pt x="3" y="695"/>
                    <a:pt x="7" y="695"/>
                  </a:cubicBezTo>
                  <a:cubicBezTo>
                    <a:pt x="12" y="695"/>
                    <a:pt x="67" y="648"/>
                    <a:pt x="103" y="558"/>
                  </a:cubicBezTo>
                  <a:cubicBezTo>
                    <a:pt x="134" y="483"/>
                    <a:pt x="141" y="406"/>
                    <a:pt x="141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19" name="Gruppo 140"/>
          <p:cNvGrpSpPr/>
          <p:nvPr/>
        </p:nvGrpSpPr>
        <p:grpSpPr>
          <a:xfrm>
            <a:off x="8043120" y="3803760"/>
            <a:ext cx="3254760" cy="1007280"/>
            <a:chOff x="8043120" y="3803760"/>
            <a:chExt cx="3254760" cy="1007280"/>
          </a:xfrm>
        </p:grpSpPr>
        <p:sp>
          <p:nvSpPr>
            <p:cNvPr id="620" name="Figura a mano libera: forma 141"/>
            <p:cNvSpPr/>
            <p:nvPr/>
          </p:nvSpPr>
          <p:spPr>
            <a:xfrm>
              <a:off x="8043120" y="3818160"/>
              <a:ext cx="3240360" cy="978480"/>
            </a:xfrm>
            <a:custGeom>
              <a:avLst/>
              <a:gdLst>
                <a:gd name="textAreaLeft" fmla="*/ 0 w 3240360"/>
                <a:gd name="textAreaRight" fmla="*/ 3241440 w 3240360"/>
                <a:gd name="textAreaTop" fmla="*/ 0 h 978480"/>
                <a:gd name="textAreaBottom" fmla="*/ 979560 h 978480"/>
              </a:gdLst>
              <a:ahLst/>
              <a:cxnLst/>
              <a:rect l="textAreaLeft" t="textAreaTop" r="textAreaRight" b="textAreaBottom"/>
              <a:pathLst>
                <a:path w="9004" h="2721">
                  <a:moveTo>
                    <a:pt x="0" y="0"/>
                  </a:moveTo>
                  <a:cubicBezTo>
                    <a:pt x="3001" y="0"/>
                    <a:pt x="6003" y="0"/>
                    <a:pt x="9004" y="0"/>
                  </a:cubicBezTo>
                  <a:cubicBezTo>
                    <a:pt x="9004" y="907"/>
                    <a:pt x="9004" y="1814"/>
                    <a:pt x="9004" y="2721"/>
                  </a:cubicBezTo>
                  <a:cubicBezTo>
                    <a:pt x="6003" y="2721"/>
                    <a:pt x="3001" y="2721"/>
                    <a:pt x="0" y="2721"/>
                  </a:cubicBezTo>
                  <a:cubicBezTo>
                    <a:pt x="0" y="1814"/>
                    <a:pt x="0" y="90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Figura a mano libera: forma 142"/>
            <p:cNvSpPr/>
            <p:nvPr/>
          </p:nvSpPr>
          <p:spPr>
            <a:xfrm>
              <a:off x="8110080" y="3803760"/>
              <a:ext cx="153360" cy="506160"/>
            </a:xfrm>
            <a:custGeom>
              <a:avLst/>
              <a:gdLst>
                <a:gd name="textAreaLeft" fmla="*/ 0 w 153360"/>
                <a:gd name="textAreaRight" fmla="*/ 154440 w 15336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9" h="1409">
                  <a:moveTo>
                    <a:pt x="64" y="1409"/>
                  </a:moveTo>
                  <a:cubicBezTo>
                    <a:pt x="82" y="1409"/>
                    <a:pt x="86" y="1409"/>
                    <a:pt x="86" y="1398"/>
                  </a:cubicBezTo>
                  <a:cubicBezTo>
                    <a:pt x="89" y="851"/>
                    <a:pt x="150" y="399"/>
                    <a:pt x="423" y="18"/>
                  </a:cubicBezTo>
                  <a:cubicBezTo>
                    <a:pt x="429" y="11"/>
                    <a:pt x="427" y="12"/>
                    <a:pt x="429" y="9"/>
                  </a:cubicBezTo>
                  <a:cubicBezTo>
                    <a:pt x="429" y="0"/>
                    <a:pt x="424" y="0"/>
                    <a:pt x="412" y="0"/>
                  </a:cubicBezTo>
                  <a:cubicBezTo>
                    <a:pt x="399" y="0"/>
                    <a:pt x="396" y="0"/>
                    <a:pt x="396" y="2"/>
                  </a:cubicBezTo>
                  <a:cubicBezTo>
                    <a:pt x="392" y="4"/>
                    <a:pt x="294" y="117"/>
                    <a:pt x="215" y="275"/>
                  </a:cubicBezTo>
                  <a:cubicBezTo>
                    <a:pt x="113" y="479"/>
                    <a:pt x="49" y="716"/>
                    <a:pt x="20" y="999"/>
                  </a:cubicBezTo>
                  <a:cubicBezTo>
                    <a:pt x="18" y="1024"/>
                    <a:pt x="0" y="1186"/>
                    <a:pt x="0" y="1369"/>
                  </a:cubicBezTo>
                  <a:cubicBezTo>
                    <a:pt x="0" y="1380"/>
                    <a:pt x="0" y="1390"/>
                    <a:pt x="0" y="1401"/>
                  </a:cubicBezTo>
                  <a:cubicBezTo>
                    <a:pt x="2" y="1409"/>
                    <a:pt x="7" y="1409"/>
                    <a:pt x="22" y="1409"/>
                  </a:cubicBezTo>
                  <a:cubicBezTo>
                    <a:pt x="36" y="1409"/>
                    <a:pt x="50" y="1409"/>
                    <a:pt x="64" y="14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Figura a mano libera: forma 143"/>
            <p:cNvSpPr/>
            <p:nvPr/>
          </p:nvSpPr>
          <p:spPr>
            <a:xfrm>
              <a:off x="8110080" y="4304880"/>
              <a:ext cx="153360" cy="506160"/>
            </a:xfrm>
            <a:custGeom>
              <a:avLst/>
              <a:gdLst>
                <a:gd name="textAreaLeft" fmla="*/ 0 w 153360"/>
                <a:gd name="textAreaRight" fmla="*/ 154440 w 15336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9" h="1409">
                  <a:moveTo>
                    <a:pt x="22" y="0"/>
                  </a:moveTo>
                  <a:cubicBezTo>
                    <a:pt x="7" y="0"/>
                    <a:pt x="2" y="0"/>
                    <a:pt x="0" y="9"/>
                  </a:cubicBezTo>
                  <a:cubicBezTo>
                    <a:pt x="0" y="19"/>
                    <a:pt x="0" y="30"/>
                    <a:pt x="0" y="40"/>
                  </a:cubicBezTo>
                  <a:cubicBezTo>
                    <a:pt x="0" y="516"/>
                    <a:pt x="86" y="793"/>
                    <a:pt x="108" y="873"/>
                  </a:cubicBezTo>
                  <a:cubicBezTo>
                    <a:pt x="162" y="1046"/>
                    <a:pt x="248" y="1228"/>
                    <a:pt x="378" y="1389"/>
                  </a:cubicBezTo>
                  <a:cubicBezTo>
                    <a:pt x="389" y="1403"/>
                    <a:pt x="394" y="1406"/>
                    <a:pt x="396" y="1407"/>
                  </a:cubicBezTo>
                  <a:cubicBezTo>
                    <a:pt x="399" y="1409"/>
                    <a:pt x="399" y="1409"/>
                    <a:pt x="412" y="1409"/>
                  </a:cubicBezTo>
                  <a:cubicBezTo>
                    <a:pt x="424" y="1409"/>
                    <a:pt x="429" y="1409"/>
                    <a:pt x="429" y="1401"/>
                  </a:cubicBezTo>
                  <a:cubicBezTo>
                    <a:pt x="428" y="1398"/>
                    <a:pt x="429" y="1398"/>
                    <a:pt x="425" y="1392"/>
                  </a:cubicBezTo>
                  <a:cubicBezTo>
                    <a:pt x="166" y="1033"/>
                    <a:pt x="89" y="598"/>
                    <a:pt x="86" y="11"/>
                  </a:cubicBezTo>
                  <a:cubicBezTo>
                    <a:pt x="86" y="0"/>
                    <a:pt x="82" y="0"/>
                    <a:pt x="64" y="0"/>
                  </a:cubicBezTo>
                  <a:cubicBezTo>
                    <a:pt x="50" y="0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Figura a mano libera: forma 144"/>
            <p:cNvSpPr/>
            <p:nvPr/>
          </p:nvSpPr>
          <p:spPr>
            <a:xfrm>
              <a:off x="8421480" y="3914640"/>
              <a:ext cx="122400" cy="126720"/>
            </a:xfrm>
            <a:custGeom>
              <a:avLst/>
              <a:gdLst>
                <a:gd name="textAreaLeft" fmla="*/ 0 w 122400"/>
                <a:gd name="textAreaRight" fmla="*/ 123480 w 122400"/>
                <a:gd name="textAreaTop" fmla="*/ 0 h 126720"/>
                <a:gd name="textAreaBottom" fmla="*/ 127800 h 126720"/>
              </a:gdLst>
              <a:ahLst/>
              <a:cxnLst/>
              <a:rect l="textAreaLeft" t="textAreaTop" r="textAreaRight" b="textAreaBottom"/>
              <a:pathLst>
                <a:path w="343" h="355">
                  <a:moveTo>
                    <a:pt x="343" y="55"/>
                  </a:moveTo>
                  <a:cubicBezTo>
                    <a:pt x="343" y="13"/>
                    <a:pt x="321" y="0"/>
                    <a:pt x="308" y="0"/>
                  </a:cubicBezTo>
                  <a:cubicBezTo>
                    <a:pt x="288" y="0"/>
                    <a:pt x="270" y="22"/>
                    <a:pt x="270" y="38"/>
                  </a:cubicBezTo>
                  <a:cubicBezTo>
                    <a:pt x="270" y="49"/>
                    <a:pt x="274" y="53"/>
                    <a:pt x="281" y="62"/>
                  </a:cubicBezTo>
                  <a:cubicBezTo>
                    <a:pt x="299" y="78"/>
                    <a:pt x="308" y="98"/>
                    <a:pt x="308" y="126"/>
                  </a:cubicBezTo>
                  <a:cubicBezTo>
                    <a:pt x="308" y="157"/>
                    <a:pt x="261" y="337"/>
                    <a:pt x="170" y="337"/>
                  </a:cubicBezTo>
                  <a:cubicBezTo>
                    <a:pt x="131" y="337"/>
                    <a:pt x="113" y="310"/>
                    <a:pt x="113" y="268"/>
                  </a:cubicBezTo>
                  <a:cubicBezTo>
                    <a:pt x="113" y="226"/>
                    <a:pt x="133" y="168"/>
                    <a:pt x="157" y="104"/>
                  </a:cubicBezTo>
                  <a:cubicBezTo>
                    <a:pt x="164" y="91"/>
                    <a:pt x="166" y="80"/>
                    <a:pt x="166" y="64"/>
                  </a:cubicBezTo>
                  <a:cubicBezTo>
                    <a:pt x="166" y="29"/>
                    <a:pt x="142" y="0"/>
                    <a:pt x="104" y="0"/>
                  </a:cubicBezTo>
                  <a:cubicBezTo>
                    <a:pt x="31" y="0"/>
                    <a:pt x="0" y="113"/>
                    <a:pt x="0" y="122"/>
                  </a:cubicBezTo>
                  <a:cubicBezTo>
                    <a:pt x="0" y="129"/>
                    <a:pt x="6" y="126"/>
                    <a:pt x="9" y="129"/>
                  </a:cubicBezTo>
                  <a:cubicBezTo>
                    <a:pt x="18" y="129"/>
                    <a:pt x="18" y="126"/>
                    <a:pt x="22" y="115"/>
                  </a:cubicBezTo>
                  <a:cubicBezTo>
                    <a:pt x="44" y="35"/>
                    <a:pt x="77" y="18"/>
                    <a:pt x="102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3" y="84"/>
                    <a:pt x="106" y="98"/>
                  </a:cubicBezTo>
                  <a:cubicBezTo>
                    <a:pt x="73" y="188"/>
                    <a:pt x="62" y="224"/>
                    <a:pt x="62" y="257"/>
                  </a:cubicBezTo>
                  <a:cubicBezTo>
                    <a:pt x="62" y="341"/>
                    <a:pt x="131" y="355"/>
                    <a:pt x="166" y="355"/>
                  </a:cubicBezTo>
                  <a:cubicBezTo>
                    <a:pt x="297" y="355"/>
                    <a:pt x="343" y="95"/>
                    <a:pt x="343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Figura a mano libera: forma 145"/>
            <p:cNvSpPr/>
            <p:nvPr/>
          </p:nvSpPr>
          <p:spPr>
            <a:xfrm>
              <a:off x="8562600" y="3994560"/>
              <a:ext cx="82440" cy="87480"/>
            </a:xfrm>
            <a:custGeom>
              <a:avLst/>
              <a:gdLst>
                <a:gd name="textAreaLeft" fmla="*/ 0 w 82440"/>
                <a:gd name="textAreaRight" fmla="*/ 83520 w 82440"/>
                <a:gd name="textAreaTop" fmla="*/ 0 h 87480"/>
                <a:gd name="textAreaBottom" fmla="*/ 88560 h 87480"/>
              </a:gdLst>
              <a:ahLst/>
              <a:cxnLst/>
              <a:rect l="textAreaLeft" t="textAreaTop" r="textAreaRight" b="textAreaBottom"/>
              <a:pathLst>
                <a:path w="232" h="246">
                  <a:moveTo>
                    <a:pt x="84" y="115"/>
                  </a:moveTo>
                  <a:cubicBezTo>
                    <a:pt x="100" y="115"/>
                    <a:pt x="144" y="115"/>
                    <a:pt x="173" y="104"/>
                  </a:cubicBezTo>
                  <a:cubicBezTo>
                    <a:pt x="212" y="91"/>
                    <a:pt x="221" y="64"/>
                    <a:pt x="221" y="49"/>
                  </a:cubicBezTo>
                  <a:cubicBezTo>
                    <a:pt x="221" y="18"/>
                    <a:pt x="190" y="0"/>
                    <a:pt x="153" y="0"/>
                  </a:cubicBezTo>
                  <a:cubicBezTo>
                    <a:pt x="89" y="0"/>
                    <a:pt x="0" y="51"/>
                    <a:pt x="0" y="144"/>
                  </a:cubicBezTo>
                  <a:cubicBezTo>
                    <a:pt x="0" y="199"/>
                    <a:pt x="33" y="246"/>
                    <a:pt x="97" y="246"/>
                  </a:cubicBezTo>
                  <a:cubicBezTo>
                    <a:pt x="190" y="246"/>
                    <a:pt x="232" y="193"/>
                    <a:pt x="232" y="184"/>
                  </a:cubicBezTo>
                  <a:cubicBezTo>
                    <a:pt x="232" y="182"/>
                    <a:pt x="228" y="175"/>
                    <a:pt x="223" y="175"/>
                  </a:cubicBezTo>
                  <a:cubicBezTo>
                    <a:pt x="219" y="175"/>
                    <a:pt x="219" y="175"/>
                    <a:pt x="215" y="179"/>
                  </a:cubicBezTo>
                  <a:cubicBezTo>
                    <a:pt x="173" y="230"/>
                    <a:pt x="108" y="230"/>
                    <a:pt x="100" y="230"/>
                  </a:cubicBezTo>
                  <a:cubicBezTo>
                    <a:pt x="66" y="230"/>
                    <a:pt x="44" y="208"/>
                    <a:pt x="44" y="164"/>
                  </a:cubicBezTo>
                  <a:cubicBezTo>
                    <a:pt x="44" y="157"/>
                    <a:pt x="44" y="146"/>
                    <a:pt x="51" y="115"/>
                  </a:cubicBezTo>
                  <a:cubicBezTo>
                    <a:pt x="62" y="115"/>
                    <a:pt x="73" y="115"/>
                    <a:pt x="84" y="115"/>
                  </a:cubicBezTo>
                  <a:moveTo>
                    <a:pt x="55" y="100"/>
                  </a:moveTo>
                  <a:cubicBezTo>
                    <a:pt x="77" y="22"/>
                    <a:pt x="137" y="16"/>
                    <a:pt x="153" y="16"/>
                  </a:cubicBezTo>
                  <a:cubicBezTo>
                    <a:pt x="177" y="16"/>
                    <a:pt x="197" y="27"/>
                    <a:pt x="197" y="49"/>
                  </a:cubicBezTo>
                  <a:cubicBezTo>
                    <a:pt x="197" y="100"/>
                    <a:pt x="106" y="100"/>
                    <a:pt x="82" y="100"/>
                  </a:cubicBezTo>
                  <a:cubicBezTo>
                    <a:pt x="73" y="100"/>
                    <a:pt x="64" y="100"/>
                    <a:pt x="55" y="1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3560" rIns="90000" bIns="4356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5" name="Figura a mano libera: forma 146"/>
            <p:cNvSpPr/>
            <p:nvPr/>
          </p:nvSpPr>
          <p:spPr>
            <a:xfrm>
              <a:off x="8421480" y="4251240"/>
              <a:ext cx="122400" cy="125640"/>
            </a:xfrm>
            <a:custGeom>
              <a:avLst/>
              <a:gdLst>
                <a:gd name="textAreaLeft" fmla="*/ 0 w 122400"/>
                <a:gd name="textAreaRight" fmla="*/ 123480 w 122400"/>
                <a:gd name="textAreaTop" fmla="*/ 0 h 125640"/>
                <a:gd name="textAreaBottom" fmla="*/ 126720 h 125640"/>
              </a:gdLst>
              <a:ahLst/>
              <a:cxnLst/>
              <a:rect l="textAreaLeft" t="textAreaTop" r="textAreaRight" b="textAreaBottom"/>
              <a:pathLst>
                <a:path w="343" h="352">
                  <a:moveTo>
                    <a:pt x="343" y="55"/>
                  </a:moveTo>
                  <a:cubicBezTo>
                    <a:pt x="343" y="13"/>
                    <a:pt x="321" y="0"/>
                    <a:pt x="308" y="0"/>
                  </a:cubicBezTo>
                  <a:cubicBezTo>
                    <a:pt x="288" y="0"/>
                    <a:pt x="270" y="20"/>
                    <a:pt x="270" y="38"/>
                  </a:cubicBezTo>
                  <a:cubicBezTo>
                    <a:pt x="270" y="47"/>
                    <a:pt x="274" y="53"/>
                    <a:pt x="281" y="60"/>
                  </a:cubicBezTo>
                  <a:cubicBezTo>
                    <a:pt x="299" y="75"/>
                    <a:pt x="308" y="98"/>
                    <a:pt x="308" y="124"/>
                  </a:cubicBezTo>
                  <a:cubicBezTo>
                    <a:pt x="308" y="157"/>
                    <a:pt x="261" y="335"/>
                    <a:pt x="170" y="335"/>
                  </a:cubicBezTo>
                  <a:cubicBezTo>
                    <a:pt x="131" y="335"/>
                    <a:pt x="113" y="308"/>
                    <a:pt x="113" y="268"/>
                  </a:cubicBezTo>
                  <a:cubicBezTo>
                    <a:pt x="113" y="224"/>
                    <a:pt x="133" y="168"/>
                    <a:pt x="157" y="102"/>
                  </a:cubicBezTo>
                  <a:cubicBezTo>
                    <a:pt x="164" y="89"/>
                    <a:pt x="166" y="80"/>
                    <a:pt x="166" y="64"/>
                  </a:cubicBezTo>
                  <a:cubicBezTo>
                    <a:pt x="166" y="29"/>
                    <a:pt x="142" y="0"/>
                    <a:pt x="104" y="0"/>
                  </a:cubicBezTo>
                  <a:cubicBezTo>
                    <a:pt x="31" y="0"/>
                    <a:pt x="0" y="113"/>
                    <a:pt x="0" y="120"/>
                  </a:cubicBezTo>
                  <a:cubicBezTo>
                    <a:pt x="0" y="129"/>
                    <a:pt x="6" y="126"/>
                    <a:pt x="9" y="129"/>
                  </a:cubicBezTo>
                  <a:cubicBezTo>
                    <a:pt x="18" y="129"/>
                    <a:pt x="18" y="126"/>
                    <a:pt x="22" y="113"/>
                  </a:cubicBezTo>
                  <a:cubicBezTo>
                    <a:pt x="44" y="35"/>
                    <a:pt x="77" y="18"/>
                    <a:pt x="102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3" y="82"/>
                    <a:pt x="106" y="98"/>
                  </a:cubicBezTo>
                  <a:cubicBezTo>
                    <a:pt x="73" y="186"/>
                    <a:pt x="62" y="224"/>
                    <a:pt x="62" y="257"/>
                  </a:cubicBezTo>
                  <a:cubicBezTo>
                    <a:pt x="62" y="341"/>
                    <a:pt x="131" y="352"/>
                    <a:pt x="166" y="352"/>
                  </a:cubicBezTo>
                  <a:cubicBezTo>
                    <a:pt x="297" y="352"/>
                    <a:pt x="343" y="95"/>
                    <a:pt x="343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6" name="Figura a mano libera: forma 147"/>
            <p:cNvSpPr/>
            <p:nvPr/>
          </p:nvSpPr>
          <p:spPr>
            <a:xfrm>
              <a:off x="8559360" y="4331160"/>
              <a:ext cx="115200" cy="127440"/>
            </a:xfrm>
            <a:custGeom>
              <a:avLst/>
              <a:gdLst>
                <a:gd name="textAreaLeft" fmla="*/ 0 w 115200"/>
                <a:gd name="textAreaRight" fmla="*/ 116280 w 115200"/>
                <a:gd name="textAreaTop" fmla="*/ 0 h 127440"/>
                <a:gd name="textAreaBottom" fmla="*/ 128520 h 127440"/>
              </a:gdLst>
              <a:ahLst/>
              <a:cxnLst/>
              <a:rect l="textAreaLeft" t="textAreaTop" r="textAreaRight" b="textAreaBottom"/>
              <a:pathLst>
                <a:path w="323" h="357">
                  <a:moveTo>
                    <a:pt x="2" y="328"/>
                  </a:moveTo>
                  <a:cubicBezTo>
                    <a:pt x="0" y="335"/>
                    <a:pt x="1" y="335"/>
                    <a:pt x="0" y="339"/>
                  </a:cubicBezTo>
                  <a:cubicBezTo>
                    <a:pt x="0" y="350"/>
                    <a:pt x="9" y="357"/>
                    <a:pt x="18" y="357"/>
                  </a:cubicBezTo>
                  <a:cubicBezTo>
                    <a:pt x="38" y="357"/>
                    <a:pt x="42" y="339"/>
                    <a:pt x="44" y="328"/>
                  </a:cubicBezTo>
                  <a:cubicBezTo>
                    <a:pt x="44" y="326"/>
                    <a:pt x="55" y="281"/>
                    <a:pt x="69" y="228"/>
                  </a:cubicBezTo>
                  <a:cubicBezTo>
                    <a:pt x="86" y="242"/>
                    <a:pt x="108" y="244"/>
                    <a:pt x="126" y="244"/>
                  </a:cubicBezTo>
                  <a:cubicBezTo>
                    <a:pt x="175" y="244"/>
                    <a:pt x="204" y="206"/>
                    <a:pt x="206" y="206"/>
                  </a:cubicBezTo>
                  <a:cubicBezTo>
                    <a:pt x="217" y="244"/>
                    <a:pt x="254" y="244"/>
                    <a:pt x="261" y="244"/>
                  </a:cubicBezTo>
                  <a:cubicBezTo>
                    <a:pt x="281" y="244"/>
                    <a:pt x="294" y="233"/>
                    <a:pt x="305" y="215"/>
                  </a:cubicBezTo>
                  <a:cubicBezTo>
                    <a:pt x="316" y="195"/>
                    <a:pt x="323" y="164"/>
                    <a:pt x="323" y="162"/>
                  </a:cubicBezTo>
                  <a:cubicBezTo>
                    <a:pt x="323" y="155"/>
                    <a:pt x="316" y="155"/>
                    <a:pt x="314" y="155"/>
                  </a:cubicBezTo>
                  <a:cubicBezTo>
                    <a:pt x="308" y="155"/>
                    <a:pt x="308" y="157"/>
                    <a:pt x="303" y="171"/>
                  </a:cubicBezTo>
                  <a:cubicBezTo>
                    <a:pt x="297" y="197"/>
                    <a:pt x="285" y="230"/>
                    <a:pt x="263" y="230"/>
                  </a:cubicBezTo>
                  <a:cubicBezTo>
                    <a:pt x="250" y="230"/>
                    <a:pt x="246" y="217"/>
                    <a:pt x="246" y="204"/>
                  </a:cubicBezTo>
                  <a:cubicBezTo>
                    <a:pt x="246" y="193"/>
                    <a:pt x="250" y="175"/>
                    <a:pt x="254" y="160"/>
                  </a:cubicBezTo>
                  <a:cubicBezTo>
                    <a:pt x="257" y="144"/>
                    <a:pt x="263" y="122"/>
                    <a:pt x="266" y="111"/>
                  </a:cubicBezTo>
                  <a:cubicBezTo>
                    <a:pt x="270" y="95"/>
                    <a:pt x="274" y="78"/>
                    <a:pt x="279" y="62"/>
                  </a:cubicBezTo>
                  <a:cubicBezTo>
                    <a:pt x="281" y="49"/>
                    <a:pt x="288" y="24"/>
                    <a:pt x="288" y="22"/>
                  </a:cubicBezTo>
                  <a:cubicBezTo>
                    <a:pt x="288" y="11"/>
                    <a:pt x="279" y="4"/>
                    <a:pt x="270" y="4"/>
                  </a:cubicBezTo>
                  <a:cubicBezTo>
                    <a:pt x="263" y="4"/>
                    <a:pt x="252" y="7"/>
                    <a:pt x="248" y="18"/>
                  </a:cubicBezTo>
                  <a:cubicBezTo>
                    <a:pt x="246" y="20"/>
                    <a:pt x="241" y="38"/>
                    <a:pt x="239" y="49"/>
                  </a:cubicBezTo>
                  <a:cubicBezTo>
                    <a:pt x="235" y="64"/>
                    <a:pt x="230" y="80"/>
                    <a:pt x="226" y="95"/>
                  </a:cubicBezTo>
                  <a:cubicBezTo>
                    <a:pt x="221" y="117"/>
                    <a:pt x="215" y="140"/>
                    <a:pt x="210" y="162"/>
                  </a:cubicBezTo>
                  <a:cubicBezTo>
                    <a:pt x="206" y="175"/>
                    <a:pt x="206" y="177"/>
                    <a:pt x="201" y="184"/>
                  </a:cubicBezTo>
                  <a:cubicBezTo>
                    <a:pt x="184" y="208"/>
                    <a:pt x="159" y="230"/>
                    <a:pt x="128" y="230"/>
                  </a:cubicBezTo>
                  <a:cubicBezTo>
                    <a:pt x="84" y="230"/>
                    <a:pt x="84" y="191"/>
                    <a:pt x="84" y="182"/>
                  </a:cubicBezTo>
                  <a:cubicBezTo>
                    <a:pt x="84" y="166"/>
                    <a:pt x="86" y="160"/>
                    <a:pt x="93" y="131"/>
                  </a:cubicBezTo>
                  <a:cubicBezTo>
                    <a:pt x="100" y="106"/>
                    <a:pt x="100" y="102"/>
                    <a:pt x="106" y="82"/>
                  </a:cubicBezTo>
                  <a:cubicBezTo>
                    <a:pt x="108" y="72"/>
                    <a:pt x="111" y="61"/>
                    <a:pt x="113" y="51"/>
                  </a:cubicBezTo>
                  <a:cubicBezTo>
                    <a:pt x="117" y="40"/>
                    <a:pt x="122" y="18"/>
                    <a:pt x="122" y="16"/>
                  </a:cubicBezTo>
                  <a:cubicBezTo>
                    <a:pt x="122" y="7"/>
                    <a:pt x="115" y="0"/>
                    <a:pt x="104" y="0"/>
                  </a:cubicBezTo>
                  <a:cubicBezTo>
                    <a:pt x="84" y="0"/>
                    <a:pt x="80" y="18"/>
                    <a:pt x="77" y="24"/>
                  </a:cubicBezTo>
                  <a:cubicBezTo>
                    <a:pt x="52" y="126"/>
                    <a:pt x="27" y="227"/>
                    <a:pt x="2" y="3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7" name="Figura a mano libera: forma 148"/>
            <p:cNvSpPr/>
            <p:nvPr/>
          </p:nvSpPr>
          <p:spPr>
            <a:xfrm>
              <a:off x="8421480" y="4587840"/>
              <a:ext cx="122400" cy="125640"/>
            </a:xfrm>
            <a:custGeom>
              <a:avLst/>
              <a:gdLst>
                <a:gd name="textAreaLeft" fmla="*/ 0 w 122400"/>
                <a:gd name="textAreaRight" fmla="*/ 123480 w 122400"/>
                <a:gd name="textAreaTop" fmla="*/ 0 h 125640"/>
                <a:gd name="textAreaBottom" fmla="*/ 126720 h 125640"/>
              </a:gdLst>
              <a:ahLst/>
              <a:cxnLst/>
              <a:rect l="textAreaLeft" t="textAreaTop" r="textAreaRight" b="textAreaBottom"/>
              <a:pathLst>
                <a:path w="343" h="352">
                  <a:moveTo>
                    <a:pt x="343" y="53"/>
                  </a:moveTo>
                  <a:cubicBezTo>
                    <a:pt x="343" y="11"/>
                    <a:pt x="321" y="0"/>
                    <a:pt x="308" y="0"/>
                  </a:cubicBezTo>
                  <a:cubicBezTo>
                    <a:pt x="288" y="0"/>
                    <a:pt x="270" y="20"/>
                    <a:pt x="270" y="35"/>
                  </a:cubicBezTo>
                  <a:cubicBezTo>
                    <a:pt x="270" y="47"/>
                    <a:pt x="274" y="51"/>
                    <a:pt x="281" y="60"/>
                  </a:cubicBezTo>
                  <a:cubicBezTo>
                    <a:pt x="299" y="75"/>
                    <a:pt x="308" y="95"/>
                    <a:pt x="308" y="124"/>
                  </a:cubicBezTo>
                  <a:cubicBezTo>
                    <a:pt x="308" y="157"/>
                    <a:pt x="261" y="335"/>
                    <a:pt x="170" y="335"/>
                  </a:cubicBezTo>
                  <a:cubicBezTo>
                    <a:pt x="131" y="335"/>
                    <a:pt x="113" y="308"/>
                    <a:pt x="113" y="266"/>
                  </a:cubicBezTo>
                  <a:cubicBezTo>
                    <a:pt x="113" y="224"/>
                    <a:pt x="133" y="166"/>
                    <a:pt x="157" y="102"/>
                  </a:cubicBezTo>
                  <a:cubicBezTo>
                    <a:pt x="164" y="89"/>
                    <a:pt x="166" y="78"/>
                    <a:pt x="166" y="62"/>
                  </a:cubicBezTo>
                  <a:cubicBezTo>
                    <a:pt x="166" y="29"/>
                    <a:pt x="142" y="0"/>
                    <a:pt x="104" y="0"/>
                  </a:cubicBezTo>
                  <a:cubicBezTo>
                    <a:pt x="31" y="0"/>
                    <a:pt x="0" y="113"/>
                    <a:pt x="0" y="120"/>
                  </a:cubicBezTo>
                  <a:cubicBezTo>
                    <a:pt x="0" y="126"/>
                    <a:pt x="6" y="124"/>
                    <a:pt x="9" y="126"/>
                  </a:cubicBezTo>
                  <a:cubicBezTo>
                    <a:pt x="18" y="126"/>
                    <a:pt x="18" y="126"/>
                    <a:pt x="22" y="113"/>
                  </a:cubicBezTo>
                  <a:cubicBezTo>
                    <a:pt x="44" y="33"/>
                    <a:pt x="77" y="16"/>
                    <a:pt x="102" y="16"/>
                  </a:cubicBezTo>
                  <a:cubicBezTo>
                    <a:pt x="106" y="16"/>
                    <a:pt x="119" y="16"/>
                    <a:pt x="119" y="42"/>
                  </a:cubicBezTo>
                  <a:cubicBezTo>
                    <a:pt x="119" y="60"/>
                    <a:pt x="113" y="82"/>
                    <a:pt x="106" y="95"/>
                  </a:cubicBezTo>
                  <a:cubicBezTo>
                    <a:pt x="73" y="186"/>
                    <a:pt x="62" y="222"/>
                    <a:pt x="62" y="255"/>
                  </a:cubicBezTo>
                  <a:cubicBezTo>
                    <a:pt x="62" y="339"/>
                    <a:pt x="131" y="352"/>
                    <a:pt x="166" y="352"/>
                  </a:cubicBezTo>
                  <a:cubicBezTo>
                    <a:pt x="297" y="352"/>
                    <a:pt x="343" y="93"/>
                    <a:pt x="343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8" name="Figura a mano libera: forma 149"/>
            <p:cNvSpPr/>
            <p:nvPr/>
          </p:nvSpPr>
          <p:spPr>
            <a:xfrm>
              <a:off x="8557920" y="4669200"/>
              <a:ext cx="104760" cy="8604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86040"/>
                <a:gd name="textAreaBottom" fmla="*/ 87120 h 86040"/>
              </a:gdLst>
              <a:ahLst/>
              <a:cxnLst/>
              <a:rect l="textAreaLeft" t="textAreaTop" r="textAreaRight" b="textAreaBottom"/>
              <a:pathLst>
                <a:path w="294" h="242">
                  <a:moveTo>
                    <a:pt x="164" y="35"/>
                  </a:moveTo>
                  <a:cubicBezTo>
                    <a:pt x="197" y="35"/>
                    <a:pt x="230" y="35"/>
                    <a:pt x="263" y="35"/>
                  </a:cubicBezTo>
                  <a:cubicBezTo>
                    <a:pt x="270" y="35"/>
                    <a:pt x="294" y="35"/>
                    <a:pt x="294" y="13"/>
                  </a:cubicBezTo>
                  <a:cubicBezTo>
                    <a:pt x="294" y="0"/>
                    <a:pt x="279" y="0"/>
                    <a:pt x="270" y="0"/>
                  </a:cubicBezTo>
                  <a:cubicBezTo>
                    <a:pt x="212" y="0"/>
                    <a:pt x="155" y="0"/>
                    <a:pt x="97" y="0"/>
                  </a:cubicBezTo>
                  <a:cubicBezTo>
                    <a:pt x="82" y="0"/>
                    <a:pt x="64" y="0"/>
                    <a:pt x="38" y="27"/>
                  </a:cubicBezTo>
                  <a:cubicBezTo>
                    <a:pt x="22" y="40"/>
                    <a:pt x="0" y="69"/>
                    <a:pt x="0" y="73"/>
                  </a:cubicBezTo>
                  <a:cubicBezTo>
                    <a:pt x="0" y="80"/>
                    <a:pt x="9" y="80"/>
                    <a:pt x="11" y="80"/>
                  </a:cubicBezTo>
                  <a:cubicBezTo>
                    <a:pt x="15" y="80"/>
                    <a:pt x="18" y="80"/>
                    <a:pt x="20" y="75"/>
                  </a:cubicBezTo>
                  <a:cubicBezTo>
                    <a:pt x="49" y="35"/>
                    <a:pt x="82" y="35"/>
                    <a:pt x="93" y="35"/>
                  </a:cubicBezTo>
                  <a:cubicBezTo>
                    <a:pt x="109" y="35"/>
                    <a:pt x="125" y="35"/>
                    <a:pt x="142" y="35"/>
                  </a:cubicBezTo>
                  <a:cubicBezTo>
                    <a:pt x="124" y="94"/>
                    <a:pt x="106" y="152"/>
                    <a:pt x="89" y="211"/>
                  </a:cubicBezTo>
                  <a:cubicBezTo>
                    <a:pt x="86" y="219"/>
                    <a:pt x="86" y="219"/>
                    <a:pt x="86" y="224"/>
                  </a:cubicBezTo>
                  <a:cubicBezTo>
                    <a:pt x="86" y="237"/>
                    <a:pt x="100" y="242"/>
                    <a:pt x="104" y="242"/>
                  </a:cubicBezTo>
                  <a:cubicBezTo>
                    <a:pt x="124" y="242"/>
                    <a:pt x="128" y="222"/>
                    <a:pt x="128" y="213"/>
                  </a:cubicBezTo>
                  <a:cubicBezTo>
                    <a:pt x="140" y="154"/>
                    <a:pt x="152" y="95"/>
                    <a:pt x="164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2120" rIns="90000" bIns="421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9" name="Figura a mano libera: forma 150"/>
            <p:cNvSpPr/>
            <p:nvPr/>
          </p:nvSpPr>
          <p:spPr>
            <a:xfrm>
              <a:off x="8848440" y="3803760"/>
              <a:ext cx="152640" cy="506160"/>
            </a:xfrm>
            <a:custGeom>
              <a:avLst/>
              <a:gdLst>
                <a:gd name="textAreaLeft" fmla="*/ 0 w 152640"/>
                <a:gd name="textAreaRight" fmla="*/ 153720 w 15264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7" h="1409">
                  <a:moveTo>
                    <a:pt x="427" y="1369"/>
                  </a:moveTo>
                  <a:cubicBezTo>
                    <a:pt x="427" y="893"/>
                    <a:pt x="343" y="616"/>
                    <a:pt x="319" y="536"/>
                  </a:cubicBezTo>
                  <a:cubicBezTo>
                    <a:pt x="266" y="363"/>
                    <a:pt x="179" y="182"/>
                    <a:pt x="51" y="20"/>
                  </a:cubicBezTo>
                  <a:cubicBezTo>
                    <a:pt x="38" y="7"/>
                    <a:pt x="35" y="2"/>
                    <a:pt x="31" y="2"/>
                  </a:cubicBezTo>
                  <a:cubicBezTo>
                    <a:pt x="31" y="0"/>
                    <a:pt x="29" y="0"/>
                    <a:pt x="18" y="0"/>
                  </a:cubicBezTo>
                  <a:cubicBezTo>
                    <a:pt x="7" y="0"/>
                    <a:pt x="0" y="0"/>
                    <a:pt x="0" y="9"/>
                  </a:cubicBezTo>
                  <a:cubicBezTo>
                    <a:pt x="3" y="14"/>
                    <a:pt x="0" y="11"/>
                    <a:pt x="9" y="24"/>
                  </a:cubicBezTo>
                  <a:cubicBezTo>
                    <a:pt x="281" y="403"/>
                    <a:pt x="341" y="871"/>
                    <a:pt x="341" y="1398"/>
                  </a:cubicBezTo>
                  <a:cubicBezTo>
                    <a:pt x="341" y="1409"/>
                    <a:pt x="345" y="1409"/>
                    <a:pt x="363" y="1409"/>
                  </a:cubicBezTo>
                  <a:cubicBezTo>
                    <a:pt x="377" y="1409"/>
                    <a:pt x="391" y="1409"/>
                    <a:pt x="405" y="1409"/>
                  </a:cubicBezTo>
                  <a:cubicBezTo>
                    <a:pt x="423" y="1409"/>
                    <a:pt x="427" y="1409"/>
                    <a:pt x="427" y="1401"/>
                  </a:cubicBezTo>
                  <a:cubicBezTo>
                    <a:pt x="427" y="1390"/>
                    <a:pt x="427" y="1380"/>
                    <a:pt x="427" y="13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0" name="Figura a mano libera: forma 151"/>
            <p:cNvSpPr/>
            <p:nvPr/>
          </p:nvSpPr>
          <p:spPr>
            <a:xfrm>
              <a:off x="8848440" y="4304880"/>
              <a:ext cx="152640" cy="506160"/>
            </a:xfrm>
            <a:custGeom>
              <a:avLst/>
              <a:gdLst>
                <a:gd name="textAreaLeft" fmla="*/ 0 w 152640"/>
                <a:gd name="textAreaRight" fmla="*/ 153720 w 15264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7" h="1409">
                  <a:moveTo>
                    <a:pt x="427" y="9"/>
                  </a:moveTo>
                  <a:cubicBezTo>
                    <a:pt x="427" y="0"/>
                    <a:pt x="423" y="0"/>
                    <a:pt x="405" y="0"/>
                  </a:cubicBezTo>
                  <a:cubicBezTo>
                    <a:pt x="391" y="0"/>
                    <a:pt x="377" y="0"/>
                    <a:pt x="363" y="0"/>
                  </a:cubicBezTo>
                  <a:cubicBezTo>
                    <a:pt x="345" y="0"/>
                    <a:pt x="341" y="0"/>
                    <a:pt x="341" y="11"/>
                  </a:cubicBezTo>
                  <a:cubicBezTo>
                    <a:pt x="341" y="93"/>
                    <a:pt x="341" y="277"/>
                    <a:pt x="321" y="472"/>
                  </a:cubicBezTo>
                  <a:cubicBezTo>
                    <a:pt x="279" y="873"/>
                    <a:pt x="175" y="1152"/>
                    <a:pt x="4" y="1392"/>
                  </a:cubicBezTo>
                  <a:cubicBezTo>
                    <a:pt x="0" y="1398"/>
                    <a:pt x="1" y="1398"/>
                    <a:pt x="0" y="1401"/>
                  </a:cubicBezTo>
                  <a:cubicBezTo>
                    <a:pt x="0" y="1409"/>
                    <a:pt x="7" y="1409"/>
                    <a:pt x="18" y="1409"/>
                  </a:cubicBezTo>
                  <a:cubicBezTo>
                    <a:pt x="29" y="1409"/>
                    <a:pt x="31" y="1409"/>
                    <a:pt x="33" y="1407"/>
                  </a:cubicBezTo>
                  <a:cubicBezTo>
                    <a:pt x="35" y="1405"/>
                    <a:pt x="135" y="1292"/>
                    <a:pt x="212" y="1135"/>
                  </a:cubicBezTo>
                  <a:cubicBezTo>
                    <a:pt x="316" y="931"/>
                    <a:pt x="381" y="694"/>
                    <a:pt x="409" y="410"/>
                  </a:cubicBezTo>
                  <a:cubicBezTo>
                    <a:pt x="412" y="386"/>
                    <a:pt x="427" y="224"/>
                    <a:pt x="427" y="40"/>
                  </a:cubicBezTo>
                  <a:cubicBezTo>
                    <a:pt x="427" y="30"/>
                    <a:pt x="427" y="19"/>
                    <a:pt x="427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1" name="Figura a mano libera: forma 152"/>
            <p:cNvSpPr/>
            <p:nvPr/>
          </p:nvSpPr>
          <p:spPr>
            <a:xfrm>
              <a:off x="9177480" y="4275360"/>
              <a:ext cx="185400" cy="64440"/>
            </a:xfrm>
            <a:custGeom>
              <a:avLst/>
              <a:gdLst>
                <a:gd name="textAreaLeft" fmla="*/ 0 w 185400"/>
                <a:gd name="textAreaRight" fmla="*/ 186480 w 185400"/>
                <a:gd name="textAreaTop" fmla="*/ 0 h 64440"/>
                <a:gd name="textAreaBottom" fmla="*/ 65520 h 64440"/>
              </a:gdLst>
              <a:ahLst/>
              <a:cxnLst/>
              <a:rect l="textAreaLeft" t="textAreaTop" r="textAreaRight" b="textAreaBottom"/>
              <a:pathLst>
                <a:path w="518" h="182">
                  <a:moveTo>
                    <a:pt x="491" y="31"/>
                  </a:moveTo>
                  <a:cubicBezTo>
                    <a:pt x="502" y="31"/>
                    <a:pt x="518" y="31"/>
                    <a:pt x="518" y="16"/>
                  </a:cubicBezTo>
                  <a:cubicBezTo>
                    <a:pt x="518" y="0"/>
                    <a:pt x="502" y="0"/>
                    <a:pt x="491" y="0"/>
                  </a:cubicBezTo>
                  <a:cubicBezTo>
                    <a:pt x="336" y="0"/>
                    <a:pt x="181" y="0"/>
                    <a:pt x="27" y="0"/>
                  </a:cubicBezTo>
                  <a:cubicBezTo>
                    <a:pt x="15" y="0"/>
                    <a:pt x="0" y="0"/>
                    <a:pt x="0" y="16"/>
                  </a:cubicBezTo>
                  <a:cubicBezTo>
                    <a:pt x="0" y="31"/>
                    <a:pt x="15" y="31"/>
                    <a:pt x="27" y="31"/>
                  </a:cubicBezTo>
                  <a:cubicBezTo>
                    <a:pt x="181" y="31"/>
                    <a:pt x="336" y="31"/>
                    <a:pt x="491" y="31"/>
                  </a:cubicBezTo>
                  <a:moveTo>
                    <a:pt x="491" y="182"/>
                  </a:moveTo>
                  <a:cubicBezTo>
                    <a:pt x="502" y="182"/>
                    <a:pt x="518" y="182"/>
                    <a:pt x="518" y="166"/>
                  </a:cubicBezTo>
                  <a:cubicBezTo>
                    <a:pt x="518" y="151"/>
                    <a:pt x="502" y="151"/>
                    <a:pt x="491" y="151"/>
                  </a:cubicBezTo>
                  <a:cubicBezTo>
                    <a:pt x="336" y="151"/>
                    <a:pt x="181" y="151"/>
                    <a:pt x="27" y="151"/>
                  </a:cubicBezTo>
                  <a:cubicBezTo>
                    <a:pt x="15" y="151"/>
                    <a:pt x="0" y="151"/>
                    <a:pt x="0" y="166"/>
                  </a:cubicBezTo>
                  <a:cubicBezTo>
                    <a:pt x="0" y="182"/>
                    <a:pt x="15" y="182"/>
                    <a:pt x="27" y="182"/>
                  </a:cubicBezTo>
                  <a:cubicBezTo>
                    <a:pt x="181" y="182"/>
                    <a:pt x="336" y="182"/>
                    <a:pt x="491" y="1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0520" rIns="90000" bIns="205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2" name="Figura a mano libera: forma 153"/>
            <p:cNvSpPr/>
            <p:nvPr/>
          </p:nvSpPr>
          <p:spPr>
            <a:xfrm>
              <a:off x="9476280" y="4186800"/>
              <a:ext cx="192600" cy="196920"/>
            </a:xfrm>
            <a:custGeom>
              <a:avLst/>
              <a:gdLst>
                <a:gd name="textAreaLeft" fmla="*/ 0 w 192600"/>
                <a:gd name="textAreaRight" fmla="*/ 193680 w 192600"/>
                <a:gd name="textAreaTop" fmla="*/ 0 h 196920"/>
                <a:gd name="textAreaBottom" fmla="*/ 198000 h 196920"/>
              </a:gdLst>
              <a:ahLst/>
              <a:cxnLst/>
              <a:rect l="textAreaLeft" t="textAreaTop" r="textAreaRight" b="textAreaBottom"/>
              <a:pathLst>
                <a:path w="538" h="550">
                  <a:moveTo>
                    <a:pt x="440" y="82"/>
                  </a:moveTo>
                  <a:cubicBezTo>
                    <a:pt x="449" y="49"/>
                    <a:pt x="462" y="27"/>
                    <a:pt x="524" y="24"/>
                  </a:cubicBezTo>
                  <a:cubicBezTo>
                    <a:pt x="529" y="24"/>
                    <a:pt x="538" y="22"/>
                    <a:pt x="538" y="9"/>
                  </a:cubicBezTo>
                  <a:cubicBezTo>
                    <a:pt x="538" y="7"/>
                    <a:pt x="538" y="0"/>
                    <a:pt x="529" y="0"/>
                  </a:cubicBezTo>
                  <a:cubicBezTo>
                    <a:pt x="502" y="0"/>
                    <a:pt x="476" y="2"/>
                    <a:pt x="449" y="2"/>
                  </a:cubicBezTo>
                  <a:cubicBezTo>
                    <a:pt x="423" y="2"/>
                    <a:pt x="394" y="0"/>
                    <a:pt x="367" y="0"/>
                  </a:cubicBezTo>
                  <a:cubicBezTo>
                    <a:pt x="363" y="0"/>
                    <a:pt x="354" y="0"/>
                    <a:pt x="354" y="16"/>
                  </a:cubicBezTo>
                  <a:cubicBezTo>
                    <a:pt x="354" y="24"/>
                    <a:pt x="363" y="24"/>
                    <a:pt x="367" y="24"/>
                  </a:cubicBezTo>
                  <a:cubicBezTo>
                    <a:pt x="412" y="24"/>
                    <a:pt x="420" y="42"/>
                    <a:pt x="420" y="58"/>
                  </a:cubicBezTo>
                  <a:cubicBezTo>
                    <a:pt x="420" y="60"/>
                    <a:pt x="420" y="73"/>
                    <a:pt x="418" y="75"/>
                  </a:cubicBezTo>
                  <a:cubicBezTo>
                    <a:pt x="395" y="168"/>
                    <a:pt x="372" y="260"/>
                    <a:pt x="350" y="352"/>
                  </a:cubicBezTo>
                  <a:cubicBezTo>
                    <a:pt x="323" y="456"/>
                    <a:pt x="232" y="525"/>
                    <a:pt x="155" y="525"/>
                  </a:cubicBezTo>
                  <a:cubicBezTo>
                    <a:pt x="102" y="525"/>
                    <a:pt x="60" y="490"/>
                    <a:pt x="60" y="423"/>
                  </a:cubicBezTo>
                  <a:cubicBezTo>
                    <a:pt x="60" y="421"/>
                    <a:pt x="60" y="397"/>
                    <a:pt x="69" y="363"/>
                  </a:cubicBezTo>
                  <a:cubicBezTo>
                    <a:pt x="94" y="262"/>
                    <a:pt x="119" y="161"/>
                    <a:pt x="144" y="60"/>
                  </a:cubicBezTo>
                  <a:cubicBezTo>
                    <a:pt x="150" y="31"/>
                    <a:pt x="153" y="24"/>
                    <a:pt x="210" y="24"/>
                  </a:cubicBezTo>
                  <a:cubicBezTo>
                    <a:pt x="230" y="24"/>
                    <a:pt x="237" y="24"/>
                    <a:pt x="237" y="9"/>
                  </a:cubicBezTo>
                  <a:cubicBezTo>
                    <a:pt x="237" y="0"/>
                    <a:pt x="228" y="0"/>
                    <a:pt x="226" y="0"/>
                  </a:cubicBezTo>
                  <a:cubicBezTo>
                    <a:pt x="204" y="0"/>
                    <a:pt x="148" y="2"/>
                    <a:pt x="126" y="2"/>
                  </a:cubicBezTo>
                  <a:cubicBezTo>
                    <a:pt x="104" y="2"/>
                    <a:pt x="49" y="0"/>
                    <a:pt x="24" y="0"/>
                  </a:cubicBezTo>
                  <a:cubicBezTo>
                    <a:pt x="20" y="0"/>
                    <a:pt x="11" y="0"/>
                    <a:pt x="11" y="16"/>
                  </a:cubicBezTo>
                  <a:cubicBezTo>
                    <a:pt x="11" y="24"/>
                    <a:pt x="18" y="24"/>
                    <a:pt x="33" y="24"/>
                  </a:cubicBezTo>
                  <a:cubicBezTo>
                    <a:pt x="43" y="24"/>
                    <a:pt x="49" y="24"/>
                    <a:pt x="62" y="24"/>
                  </a:cubicBezTo>
                  <a:cubicBezTo>
                    <a:pt x="75" y="27"/>
                    <a:pt x="82" y="29"/>
                    <a:pt x="82" y="38"/>
                  </a:cubicBezTo>
                  <a:cubicBezTo>
                    <a:pt x="82" y="42"/>
                    <a:pt x="75" y="75"/>
                    <a:pt x="69" y="93"/>
                  </a:cubicBezTo>
                  <a:cubicBezTo>
                    <a:pt x="63" y="116"/>
                    <a:pt x="58" y="139"/>
                    <a:pt x="53" y="162"/>
                  </a:cubicBezTo>
                  <a:cubicBezTo>
                    <a:pt x="46" y="193"/>
                    <a:pt x="9" y="339"/>
                    <a:pt x="4" y="355"/>
                  </a:cubicBezTo>
                  <a:cubicBezTo>
                    <a:pt x="0" y="377"/>
                    <a:pt x="0" y="388"/>
                    <a:pt x="0" y="399"/>
                  </a:cubicBezTo>
                  <a:cubicBezTo>
                    <a:pt x="0" y="494"/>
                    <a:pt x="71" y="550"/>
                    <a:pt x="153" y="550"/>
                  </a:cubicBezTo>
                  <a:cubicBezTo>
                    <a:pt x="250" y="550"/>
                    <a:pt x="347" y="461"/>
                    <a:pt x="372" y="357"/>
                  </a:cubicBezTo>
                  <a:cubicBezTo>
                    <a:pt x="395" y="265"/>
                    <a:pt x="417" y="174"/>
                    <a:pt x="44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Figura a mano libera: forma 154"/>
            <p:cNvSpPr/>
            <p:nvPr/>
          </p:nvSpPr>
          <p:spPr>
            <a:xfrm>
              <a:off x="9659520" y="4286520"/>
              <a:ext cx="124920" cy="132840"/>
            </a:xfrm>
            <a:custGeom>
              <a:avLst/>
              <a:gdLst>
                <a:gd name="textAreaLeft" fmla="*/ 0 w 124920"/>
                <a:gd name="textAreaRight" fmla="*/ 126000 w 124920"/>
                <a:gd name="textAreaTop" fmla="*/ 0 h 132840"/>
                <a:gd name="textAreaBottom" fmla="*/ 133920 h 132840"/>
              </a:gdLst>
              <a:ahLst/>
              <a:cxnLst/>
              <a:rect l="textAreaLeft" t="textAreaTop" r="textAreaRight" b="textAreaBottom"/>
              <a:pathLst>
                <a:path w="350" h="372">
                  <a:moveTo>
                    <a:pt x="108" y="202"/>
                  </a:moveTo>
                  <a:cubicBezTo>
                    <a:pt x="142" y="202"/>
                    <a:pt x="175" y="202"/>
                    <a:pt x="208" y="202"/>
                  </a:cubicBezTo>
                  <a:cubicBezTo>
                    <a:pt x="288" y="202"/>
                    <a:pt x="350" y="157"/>
                    <a:pt x="350" y="102"/>
                  </a:cubicBezTo>
                  <a:cubicBezTo>
                    <a:pt x="350" y="47"/>
                    <a:pt x="288" y="0"/>
                    <a:pt x="208" y="0"/>
                  </a:cubicBezTo>
                  <a:cubicBezTo>
                    <a:pt x="139" y="0"/>
                    <a:pt x="69" y="0"/>
                    <a:pt x="0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4" y="18"/>
                    <a:pt x="9" y="18"/>
                    <a:pt x="13" y="18"/>
                  </a:cubicBezTo>
                  <a:cubicBezTo>
                    <a:pt x="55" y="18"/>
                    <a:pt x="58" y="24"/>
                    <a:pt x="58" y="42"/>
                  </a:cubicBezTo>
                  <a:cubicBezTo>
                    <a:pt x="58" y="137"/>
                    <a:pt x="58" y="233"/>
                    <a:pt x="58" y="328"/>
                  </a:cubicBezTo>
                  <a:cubicBezTo>
                    <a:pt x="58" y="346"/>
                    <a:pt x="55" y="352"/>
                    <a:pt x="13" y="352"/>
                  </a:cubicBezTo>
                  <a:cubicBezTo>
                    <a:pt x="9" y="352"/>
                    <a:pt x="4" y="352"/>
                    <a:pt x="0" y="352"/>
                  </a:cubicBezTo>
                  <a:cubicBezTo>
                    <a:pt x="0" y="359"/>
                    <a:pt x="0" y="366"/>
                    <a:pt x="0" y="372"/>
                  </a:cubicBezTo>
                  <a:cubicBezTo>
                    <a:pt x="29" y="370"/>
                    <a:pt x="64" y="370"/>
                    <a:pt x="82" y="370"/>
                  </a:cubicBezTo>
                  <a:cubicBezTo>
                    <a:pt x="102" y="370"/>
                    <a:pt x="137" y="370"/>
                    <a:pt x="164" y="372"/>
                  </a:cubicBezTo>
                  <a:cubicBezTo>
                    <a:pt x="164" y="366"/>
                    <a:pt x="164" y="359"/>
                    <a:pt x="164" y="352"/>
                  </a:cubicBezTo>
                  <a:cubicBezTo>
                    <a:pt x="160" y="352"/>
                    <a:pt x="156" y="352"/>
                    <a:pt x="153" y="352"/>
                  </a:cubicBezTo>
                  <a:cubicBezTo>
                    <a:pt x="111" y="352"/>
                    <a:pt x="108" y="346"/>
                    <a:pt x="108" y="328"/>
                  </a:cubicBezTo>
                  <a:cubicBezTo>
                    <a:pt x="108" y="286"/>
                    <a:pt x="108" y="244"/>
                    <a:pt x="108" y="202"/>
                  </a:cubicBezTo>
                  <a:moveTo>
                    <a:pt x="195" y="18"/>
                  </a:moveTo>
                  <a:cubicBezTo>
                    <a:pt x="285" y="18"/>
                    <a:pt x="290" y="71"/>
                    <a:pt x="290" y="102"/>
                  </a:cubicBezTo>
                  <a:cubicBezTo>
                    <a:pt x="290" y="126"/>
                    <a:pt x="290" y="184"/>
                    <a:pt x="195" y="184"/>
                  </a:cubicBezTo>
                  <a:cubicBezTo>
                    <a:pt x="165" y="184"/>
                    <a:pt x="136" y="184"/>
                    <a:pt x="106" y="184"/>
                  </a:cubicBezTo>
                  <a:cubicBezTo>
                    <a:pt x="106" y="136"/>
                    <a:pt x="106" y="88"/>
                    <a:pt x="106" y="40"/>
                  </a:cubicBezTo>
                  <a:cubicBezTo>
                    <a:pt x="106" y="22"/>
                    <a:pt x="106" y="18"/>
                    <a:pt x="133" y="18"/>
                  </a:cubicBezTo>
                  <a:cubicBezTo>
                    <a:pt x="153" y="18"/>
                    <a:pt x="174" y="18"/>
                    <a:pt x="195" y="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4" name="Figura a mano libera: forma 155"/>
            <p:cNvSpPr/>
            <p:nvPr/>
          </p:nvSpPr>
          <p:spPr>
            <a:xfrm>
              <a:off x="9810720" y="4286520"/>
              <a:ext cx="175680" cy="132840"/>
            </a:xfrm>
            <a:custGeom>
              <a:avLst/>
              <a:gdLst>
                <a:gd name="textAreaLeft" fmla="*/ 0 w 175680"/>
                <a:gd name="textAreaRight" fmla="*/ 176760 w 175680"/>
                <a:gd name="textAreaTop" fmla="*/ 0 h 132840"/>
                <a:gd name="textAreaBottom" fmla="*/ 133920 h 132840"/>
              </a:gdLst>
              <a:ahLst/>
              <a:cxnLst/>
              <a:rect l="textAreaLeft" t="textAreaTop" r="textAreaRight" b="textAreaBottom"/>
              <a:pathLst>
                <a:path w="491" h="372">
                  <a:moveTo>
                    <a:pt x="117" y="11"/>
                  </a:moveTo>
                  <a:cubicBezTo>
                    <a:pt x="111" y="0"/>
                    <a:pt x="106" y="0"/>
                    <a:pt x="95" y="0"/>
                  </a:cubicBezTo>
                  <a:cubicBezTo>
                    <a:pt x="63" y="0"/>
                    <a:pt x="32" y="0"/>
                    <a:pt x="0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4" y="18"/>
                    <a:pt x="9" y="18"/>
                    <a:pt x="13" y="18"/>
                  </a:cubicBezTo>
                  <a:cubicBezTo>
                    <a:pt x="55" y="18"/>
                    <a:pt x="58" y="24"/>
                    <a:pt x="58" y="42"/>
                  </a:cubicBezTo>
                  <a:cubicBezTo>
                    <a:pt x="58" y="132"/>
                    <a:pt x="58" y="222"/>
                    <a:pt x="58" y="312"/>
                  </a:cubicBezTo>
                  <a:cubicBezTo>
                    <a:pt x="58" y="328"/>
                    <a:pt x="58" y="352"/>
                    <a:pt x="0" y="352"/>
                  </a:cubicBezTo>
                  <a:cubicBezTo>
                    <a:pt x="0" y="359"/>
                    <a:pt x="0" y="366"/>
                    <a:pt x="0" y="372"/>
                  </a:cubicBezTo>
                  <a:cubicBezTo>
                    <a:pt x="22" y="370"/>
                    <a:pt x="44" y="370"/>
                    <a:pt x="66" y="370"/>
                  </a:cubicBezTo>
                  <a:cubicBezTo>
                    <a:pt x="89" y="370"/>
                    <a:pt x="111" y="370"/>
                    <a:pt x="133" y="372"/>
                  </a:cubicBezTo>
                  <a:cubicBezTo>
                    <a:pt x="133" y="366"/>
                    <a:pt x="133" y="359"/>
                    <a:pt x="133" y="352"/>
                  </a:cubicBezTo>
                  <a:cubicBezTo>
                    <a:pt x="77" y="352"/>
                    <a:pt x="77" y="328"/>
                    <a:pt x="77" y="312"/>
                  </a:cubicBezTo>
                  <a:cubicBezTo>
                    <a:pt x="77" y="216"/>
                    <a:pt x="77" y="120"/>
                    <a:pt x="77" y="24"/>
                  </a:cubicBezTo>
                  <a:cubicBezTo>
                    <a:pt x="125" y="136"/>
                    <a:pt x="172" y="247"/>
                    <a:pt x="219" y="359"/>
                  </a:cubicBezTo>
                  <a:cubicBezTo>
                    <a:pt x="221" y="366"/>
                    <a:pt x="226" y="372"/>
                    <a:pt x="232" y="372"/>
                  </a:cubicBezTo>
                  <a:cubicBezTo>
                    <a:pt x="237" y="372"/>
                    <a:pt x="241" y="370"/>
                    <a:pt x="246" y="359"/>
                  </a:cubicBezTo>
                  <a:cubicBezTo>
                    <a:pt x="294" y="246"/>
                    <a:pt x="342" y="133"/>
                    <a:pt x="389" y="20"/>
                  </a:cubicBezTo>
                  <a:cubicBezTo>
                    <a:pt x="389" y="123"/>
                    <a:pt x="389" y="225"/>
                    <a:pt x="389" y="328"/>
                  </a:cubicBezTo>
                  <a:cubicBezTo>
                    <a:pt x="389" y="346"/>
                    <a:pt x="389" y="352"/>
                    <a:pt x="347" y="352"/>
                  </a:cubicBezTo>
                  <a:cubicBezTo>
                    <a:pt x="343" y="352"/>
                    <a:pt x="339" y="352"/>
                    <a:pt x="334" y="352"/>
                  </a:cubicBezTo>
                  <a:cubicBezTo>
                    <a:pt x="334" y="359"/>
                    <a:pt x="334" y="366"/>
                    <a:pt x="334" y="372"/>
                  </a:cubicBezTo>
                  <a:cubicBezTo>
                    <a:pt x="361" y="370"/>
                    <a:pt x="392" y="370"/>
                    <a:pt x="414" y="370"/>
                  </a:cubicBezTo>
                  <a:cubicBezTo>
                    <a:pt x="436" y="370"/>
                    <a:pt x="467" y="370"/>
                    <a:pt x="491" y="372"/>
                  </a:cubicBezTo>
                  <a:cubicBezTo>
                    <a:pt x="491" y="366"/>
                    <a:pt x="491" y="359"/>
                    <a:pt x="491" y="352"/>
                  </a:cubicBezTo>
                  <a:cubicBezTo>
                    <a:pt x="487" y="352"/>
                    <a:pt x="482" y="352"/>
                    <a:pt x="478" y="352"/>
                  </a:cubicBezTo>
                  <a:cubicBezTo>
                    <a:pt x="438" y="352"/>
                    <a:pt x="436" y="346"/>
                    <a:pt x="436" y="328"/>
                  </a:cubicBezTo>
                  <a:cubicBezTo>
                    <a:pt x="436" y="233"/>
                    <a:pt x="436" y="137"/>
                    <a:pt x="436" y="42"/>
                  </a:cubicBezTo>
                  <a:cubicBezTo>
                    <a:pt x="436" y="24"/>
                    <a:pt x="438" y="18"/>
                    <a:pt x="478" y="18"/>
                  </a:cubicBezTo>
                  <a:cubicBezTo>
                    <a:pt x="482" y="18"/>
                    <a:pt x="487" y="18"/>
                    <a:pt x="491" y="18"/>
                  </a:cubicBezTo>
                  <a:cubicBezTo>
                    <a:pt x="491" y="12"/>
                    <a:pt x="491" y="6"/>
                    <a:pt x="491" y="0"/>
                  </a:cubicBezTo>
                  <a:cubicBezTo>
                    <a:pt x="460" y="0"/>
                    <a:pt x="429" y="0"/>
                    <a:pt x="398" y="0"/>
                  </a:cubicBezTo>
                  <a:cubicBezTo>
                    <a:pt x="387" y="0"/>
                    <a:pt x="381" y="0"/>
                    <a:pt x="376" y="9"/>
                  </a:cubicBezTo>
                  <a:cubicBezTo>
                    <a:pt x="333" y="112"/>
                    <a:pt x="289" y="216"/>
                    <a:pt x="246" y="319"/>
                  </a:cubicBezTo>
                  <a:cubicBezTo>
                    <a:pt x="203" y="216"/>
                    <a:pt x="160" y="114"/>
                    <a:pt x="117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5" name="Figura a mano libera: forma 156"/>
            <p:cNvSpPr/>
            <p:nvPr/>
          </p:nvSpPr>
          <p:spPr>
            <a:xfrm>
              <a:off x="10011600" y="4286520"/>
              <a:ext cx="141480" cy="132840"/>
            </a:xfrm>
            <a:custGeom>
              <a:avLst/>
              <a:gdLst>
                <a:gd name="textAreaLeft" fmla="*/ 0 w 141480"/>
                <a:gd name="textAreaRight" fmla="*/ 142560 w 141480"/>
                <a:gd name="textAreaTop" fmla="*/ 0 h 132840"/>
                <a:gd name="textAreaBottom" fmla="*/ 133920 h 132840"/>
              </a:gdLst>
              <a:ahLst/>
              <a:cxnLst/>
              <a:rect l="textAreaLeft" t="textAreaTop" r="textAreaRight" b="textAreaBottom"/>
              <a:pathLst>
                <a:path w="396" h="372">
                  <a:moveTo>
                    <a:pt x="111" y="7"/>
                  </a:moveTo>
                  <a:cubicBezTo>
                    <a:pt x="104" y="0"/>
                    <a:pt x="104" y="0"/>
                    <a:pt x="93" y="0"/>
                  </a:cubicBezTo>
                  <a:cubicBezTo>
                    <a:pt x="62" y="0"/>
                    <a:pt x="31" y="0"/>
                    <a:pt x="0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5" y="18"/>
                    <a:pt x="10" y="18"/>
                    <a:pt x="15" y="18"/>
                  </a:cubicBezTo>
                  <a:cubicBezTo>
                    <a:pt x="40" y="18"/>
                    <a:pt x="53" y="22"/>
                    <a:pt x="55" y="22"/>
                  </a:cubicBezTo>
                  <a:cubicBezTo>
                    <a:pt x="55" y="119"/>
                    <a:pt x="55" y="216"/>
                    <a:pt x="55" y="312"/>
                  </a:cubicBezTo>
                  <a:cubicBezTo>
                    <a:pt x="55" y="328"/>
                    <a:pt x="55" y="352"/>
                    <a:pt x="0" y="352"/>
                  </a:cubicBezTo>
                  <a:cubicBezTo>
                    <a:pt x="0" y="359"/>
                    <a:pt x="0" y="366"/>
                    <a:pt x="0" y="372"/>
                  </a:cubicBezTo>
                  <a:cubicBezTo>
                    <a:pt x="22" y="370"/>
                    <a:pt x="44" y="370"/>
                    <a:pt x="66" y="370"/>
                  </a:cubicBezTo>
                  <a:cubicBezTo>
                    <a:pt x="89" y="370"/>
                    <a:pt x="111" y="370"/>
                    <a:pt x="133" y="372"/>
                  </a:cubicBezTo>
                  <a:cubicBezTo>
                    <a:pt x="133" y="366"/>
                    <a:pt x="133" y="359"/>
                    <a:pt x="133" y="352"/>
                  </a:cubicBezTo>
                  <a:cubicBezTo>
                    <a:pt x="75" y="352"/>
                    <a:pt x="75" y="328"/>
                    <a:pt x="75" y="312"/>
                  </a:cubicBezTo>
                  <a:cubicBezTo>
                    <a:pt x="75" y="221"/>
                    <a:pt x="75" y="129"/>
                    <a:pt x="75" y="38"/>
                  </a:cubicBezTo>
                  <a:cubicBezTo>
                    <a:pt x="156" y="146"/>
                    <a:pt x="236" y="255"/>
                    <a:pt x="316" y="363"/>
                  </a:cubicBezTo>
                  <a:cubicBezTo>
                    <a:pt x="323" y="370"/>
                    <a:pt x="323" y="372"/>
                    <a:pt x="330" y="372"/>
                  </a:cubicBezTo>
                  <a:cubicBezTo>
                    <a:pt x="341" y="372"/>
                    <a:pt x="341" y="366"/>
                    <a:pt x="341" y="357"/>
                  </a:cubicBezTo>
                  <a:cubicBezTo>
                    <a:pt x="341" y="257"/>
                    <a:pt x="341" y="157"/>
                    <a:pt x="341" y="58"/>
                  </a:cubicBezTo>
                  <a:cubicBezTo>
                    <a:pt x="341" y="42"/>
                    <a:pt x="341" y="18"/>
                    <a:pt x="396" y="18"/>
                  </a:cubicBezTo>
                  <a:cubicBezTo>
                    <a:pt x="396" y="12"/>
                    <a:pt x="396" y="6"/>
                    <a:pt x="396" y="0"/>
                  </a:cubicBezTo>
                  <a:cubicBezTo>
                    <a:pt x="374" y="0"/>
                    <a:pt x="352" y="2"/>
                    <a:pt x="330" y="2"/>
                  </a:cubicBezTo>
                  <a:cubicBezTo>
                    <a:pt x="308" y="2"/>
                    <a:pt x="285" y="0"/>
                    <a:pt x="263" y="0"/>
                  </a:cubicBezTo>
                  <a:cubicBezTo>
                    <a:pt x="263" y="6"/>
                    <a:pt x="263" y="12"/>
                    <a:pt x="263" y="18"/>
                  </a:cubicBezTo>
                  <a:cubicBezTo>
                    <a:pt x="319" y="18"/>
                    <a:pt x="319" y="42"/>
                    <a:pt x="319" y="58"/>
                  </a:cubicBezTo>
                  <a:cubicBezTo>
                    <a:pt x="319" y="134"/>
                    <a:pt x="319" y="211"/>
                    <a:pt x="319" y="288"/>
                  </a:cubicBezTo>
                  <a:cubicBezTo>
                    <a:pt x="249" y="194"/>
                    <a:pt x="180" y="100"/>
                    <a:pt x="111" y="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6" name="Figura a mano libera: forma 157"/>
            <p:cNvSpPr/>
            <p:nvPr/>
          </p:nvSpPr>
          <p:spPr>
            <a:xfrm>
              <a:off x="10179000" y="4282560"/>
              <a:ext cx="95400" cy="140040"/>
            </a:xfrm>
            <a:custGeom>
              <a:avLst/>
              <a:gdLst>
                <a:gd name="textAreaLeft" fmla="*/ 0 w 95400"/>
                <a:gd name="textAreaRight" fmla="*/ 96480 w 95400"/>
                <a:gd name="textAreaTop" fmla="*/ 0 h 140040"/>
                <a:gd name="textAreaBottom" fmla="*/ 141120 h 140040"/>
              </a:gdLst>
              <a:ahLst/>
              <a:cxnLst/>
              <a:rect l="textAreaLeft" t="textAreaTop" r="textAreaRight" b="textAreaBottom"/>
              <a:pathLst>
                <a:path w="268" h="392">
                  <a:moveTo>
                    <a:pt x="97" y="155"/>
                  </a:moveTo>
                  <a:cubicBezTo>
                    <a:pt x="51" y="144"/>
                    <a:pt x="35" y="111"/>
                    <a:pt x="35" y="86"/>
                  </a:cubicBezTo>
                  <a:cubicBezTo>
                    <a:pt x="35" y="51"/>
                    <a:pt x="69" y="18"/>
                    <a:pt x="119" y="18"/>
                  </a:cubicBezTo>
                  <a:cubicBezTo>
                    <a:pt x="193" y="18"/>
                    <a:pt x="223" y="66"/>
                    <a:pt x="232" y="122"/>
                  </a:cubicBezTo>
                  <a:cubicBezTo>
                    <a:pt x="232" y="131"/>
                    <a:pt x="235" y="133"/>
                    <a:pt x="241" y="133"/>
                  </a:cubicBezTo>
                  <a:cubicBezTo>
                    <a:pt x="252" y="133"/>
                    <a:pt x="252" y="131"/>
                    <a:pt x="252" y="120"/>
                  </a:cubicBezTo>
                  <a:cubicBezTo>
                    <a:pt x="252" y="84"/>
                    <a:pt x="252" y="49"/>
                    <a:pt x="252" y="13"/>
                  </a:cubicBezTo>
                  <a:cubicBezTo>
                    <a:pt x="252" y="4"/>
                    <a:pt x="252" y="0"/>
                    <a:pt x="243" y="0"/>
                  </a:cubicBezTo>
                  <a:cubicBezTo>
                    <a:pt x="239" y="0"/>
                    <a:pt x="239" y="0"/>
                    <a:pt x="235" y="7"/>
                  </a:cubicBezTo>
                  <a:cubicBezTo>
                    <a:pt x="228" y="17"/>
                    <a:pt x="221" y="27"/>
                    <a:pt x="215" y="38"/>
                  </a:cubicBezTo>
                  <a:cubicBezTo>
                    <a:pt x="179" y="0"/>
                    <a:pt x="133" y="0"/>
                    <a:pt x="119" y="0"/>
                  </a:cubicBezTo>
                  <a:cubicBezTo>
                    <a:pt x="51" y="0"/>
                    <a:pt x="0" y="49"/>
                    <a:pt x="0" y="104"/>
                  </a:cubicBezTo>
                  <a:cubicBezTo>
                    <a:pt x="0" y="133"/>
                    <a:pt x="15" y="157"/>
                    <a:pt x="33" y="175"/>
                  </a:cubicBezTo>
                  <a:cubicBezTo>
                    <a:pt x="55" y="197"/>
                    <a:pt x="73" y="202"/>
                    <a:pt x="133" y="215"/>
                  </a:cubicBezTo>
                  <a:cubicBezTo>
                    <a:pt x="181" y="224"/>
                    <a:pt x="193" y="226"/>
                    <a:pt x="208" y="242"/>
                  </a:cubicBezTo>
                  <a:cubicBezTo>
                    <a:pt x="221" y="255"/>
                    <a:pt x="232" y="273"/>
                    <a:pt x="232" y="297"/>
                  </a:cubicBezTo>
                  <a:cubicBezTo>
                    <a:pt x="232" y="335"/>
                    <a:pt x="201" y="375"/>
                    <a:pt x="148" y="375"/>
                  </a:cubicBezTo>
                  <a:cubicBezTo>
                    <a:pt x="95" y="375"/>
                    <a:pt x="24" y="352"/>
                    <a:pt x="20" y="270"/>
                  </a:cubicBezTo>
                  <a:cubicBezTo>
                    <a:pt x="20" y="261"/>
                    <a:pt x="20" y="259"/>
                    <a:pt x="11" y="259"/>
                  </a:cubicBezTo>
                  <a:cubicBezTo>
                    <a:pt x="0" y="259"/>
                    <a:pt x="0" y="261"/>
                    <a:pt x="0" y="273"/>
                  </a:cubicBezTo>
                  <a:cubicBezTo>
                    <a:pt x="0" y="308"/>
                    <a:pt x="0" y="343"/>
                    <a:pt x="0" y="379"/>
                  </a:cubicBezTo>
                  <a:cubicBezTo>
                    <a:pt x="0" y="388"/>
                    <a:pt x="0" y="392"/>
                    <a:pt x="9" y="392"/>
                  </a:cubicBezTo>
                  <a:cubicBezTo>
                    <a:pt x="13" y="392"/>
                    <a:pt x="13" y="392"/>
                    <a:pt x="18" y="386"/>
                  </a:cubicBezTo>
                  <a:cubicBezTo>
                    <a:pt x="22" y="381"/>
                    <a:pt x="33" y="363"/>
                    <a:pt x="38" y="355"/>
                  </a:cubicBezTo>
                  <a:cubicBezTo>
                    <a:pt x="71" y="386"/>
                    <a:pt x="113" y="392"/>
                    <a:pt x="148" y="392"/>
                  </a:cubicBezTo>
                  <a:cubicBezTo>
                    <a:pt x="221" y="392"/>
                    <a:pt x="268" y="339"/>
                    <a:pt x="268" y="281"/>
                  </a:cubicBezTo>
                  <a:cubicBezTo>
                    <a:pt x="268" y="233"/>
                    <a:pt x="232" y="186"/>
                    <a:pt x="179" y="173"/>
                  </a:cubicBezTo>
                  <a:cubicBezTo>
                    <a:pt x="152" y="167"/>
                    <a:pt x="125" y="161"/>
                    <a:pt x="97" y="1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Figura a mano libera: forma 158"/>
            <p:cNvSpPr/>
            <p:nvPr/>
          </p:nvSpPr>
          <p:spPr>
            <a:xfrm>
              <a:off x="10431360" y="3803760"/>
              <a:ext cx="152640" cy="506160"/>
            </a:xfrm>
            <a:custGeom>
              <a:avLst/>
              <a:gdLst>
                <a:gd name="textAreaLeft" fmla="*/ 0 w 152640"/>
                <a:gd name="textAreaRight" fmla="*/ 153720 w 15264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7" h="1409">
                  <a:moveTo>
                    <a:pt x="64" y="1409"/>
                  </a:moveTo>
                  <a:cubicBezTo>
                    <a:pt x="82" y="1409"/>
                    <a:pt x="86" y="1409"/>
                    <a:pt x="86" y="1398"/>
                  </a:cubicBezTo>
                  <a:cubicBezTo>
                    <a:pt x="86" y="851"/>
                    <a:pt x="150" y="399"/>
                    <a:pt x="423" y="18"/>
                  </a:cubicBezTo>
                  <a:cubicBezTo>
                    <a:pt x="427" y="11"/>
                    <a:pt x="426" y="12"/>
                    <a:pt x="427" y="9"/>
                  </a:cubicBezTo>
                  <a:cubicBezTo>
                    <a:pt x="427" y="0"/>
                    <a:pt x="422" y="0"/>
                    <a:pt x="409" y="0"/>
                  </a:cubicBezTo>
                  <a:cubicBezTo>
                    <a:pt x="397" y="0"/>
                    <a:pt x="396" y="0"/>
                    <a:pt x="394" y="2"/>
                  </a:cubicBezTo>
                  <a:cubicBezTo>
                    <a:pt x="392" y="4"/>
                    <a:pt x="292" y="117"/>
                    <a:pt x="215" y="275"/>
                  </a:cubicBezTo>
                  <a:cubicBezTo>
                    <a:pt x="111" y="479"/>
                    <a:pt x="46" y="716"/>
                    <a:pt x="18" y="999"/>
                  </a:cubicBezTo>
                  <a:cubicBezTo>
                    <a:pt x="15" y="1024"/>
                    <a:pt x="0" y="1186"/>
                    <a:pt x="0" y="1369"/>
                  </a:cubicBezTo>
                  <a:cubicBezTo>
                    <a:pt x="0" y="1380"/>
                    <a:pt x="0" y="1390"/>
                    <a:pt x="0" y="1401"/>
                  </a:cubicBezTo>
                  <a:cubicBezTo>
                    <a:pt x="0" y="1409"/>
                    <a:pt x="4" y="1409"/>
                    <a:pt x="22" y="1409"/>
                  </a:cubicBezTo>
                  <a:cubicBezTo>
                    <a:pt x="36" y="1409"/>
                    <a:pt x="50" y="1409"/>
                    <a:pt x="64" y="14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Figura a mano libera: forma 159"/>
            <p:cNvSpPr/>
            <p:nvPr/>
          </p:nvSpPr>
          <p:spPr>
            <a:xfrm>
              <a:off x="10431360" y="4304880"/>
              <a:ext cx="152640" cy="506160"/>
            </a:xfrm>
            <a:custGeom>
              <a:avLst/>
              <a:gdLst>
                <a:gd name="textAreaLeft" fmla="*/ 0 w 152640"/>
                <a:gd name="textAreaRight" fmla="*/ 153720 w 15264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7" h="1409">
                  <a:moveTo>
                    <a:pt x="22" y="0"/>
                  </a:moveTo>
                  <a:cubicBezTo>
                    <a:pt x="4" y="0"/>
                    <a:pt x="0" y="0"/>
                    <a:pt x="0" y="9"/>
                  </a:cubicBezTo>
                  <a:cubicBezTo>
                    <a:pt x="0" y="19"/>
                    <a:pt x="0" y="30"/>
                    <a:pt x="0" y="40"/>
                  </a:cubicBezTo>
                  <a:cubicBezTo>
                    <a:pt x="0" y="516"/>
                    <a:pt x="84" y="793"/>
                    <a:pt x="108" y="873"/>
                  </a:cubicBezTo>
                  <a:cubicBezTo>
                    <a:pt x="162" y="1046"/>
                    <a:pt x="248" y="1228"/>
                    <a:pt x="376" y="1389"/>
                  </a:cubicBezTo>
                  <a:cubicBezTo>
                    <a:pt x="389" y="1403"/>
                    <a:pt x="392" y="1405"/>
                    <a:pt x="396" y="1407"/>
                  </a:cubicBezTo>
                  <a:cubicBezTo>
                    <a:pt x="398" y="1408"/>
                    <a:pt x="397" y="1409"/>
                    <a:pt x="409" y="1409"/>
                  </a:cubicBezTo>
                  <a:cubicBezTo>
                    <a:pt x="422" y="1409"/>
                    <a:pt x="427" y="1409"/>
                    <a:pt x="427" y="1401"/>
                  </a:cubicBezTo>
                  <a:cubicBezTo>
                    <a:pt x="426" y="1398"/>
                    <a:pt x="427" y="1398"/>
                    <a:pt x="423" y="1392"/>
                  </a:cubicBezTo>
                  <a:cubicBezTo>
                    <a:pt x="164" y="1033"/>
                    <a:pt x="86" y="598"/>
                    <a:pt x="86" y="11"/>
                  </a:cubicBezTo>
                  <a:cubicBezTo>
                    <a:pt x="86" y="0"/>
                    <a:pt x="82" y="0"/>
                    <a:pt x="64" y="0"/>
                  </a:cubicBezTo>
                  <a:cubicBezTo>
                    <a:pt x="50" y="0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Figura a mano libera: forma 160"/>
            <p:cNvSpPr/>
            <p:nvPr/>
          </p:nvSpPr>
          <p:spPr>
            <a:xfrm>
              <a:off x="10742760" y="3914640"/>
              <a:ext cx="121680" cy="126720"/>
            </a:xfrm>
            <a:custGeom>
              <a:avLst/>
              <a:gdLst>
                <a:gd name="textAreaLeft" fmla="*/ 0 w 121680"/>
                <a:gd name="textAreaRight" fmla="*/ 122760 w 121680"/>
                <a:gd name="textAreaTop" fmla="*/ 0 h 126720"/>
                <a:gd name="textAreaBottom" fmla="*/ 127800 h 126720"/>
              </a:gdLst>
              <a:ahLst/>
              <a:cxnLst/>
              <a:rect l="textAreaLeft" t="textAreaTop" r="textAreaRight" b="textAreaBottom"/>
              <a:pathLst>
                <a:path w="341" h="355">
                  <a:moveTo>
                    <a:pt x="341" y="55"/>
                  </a:moveTo>
                  <a:cubicBezTo>
                    <a:pt x="341" y="13"/>
                    <a:pt x="321" y="0"/>
                    <a:pt x="308" y="0"/>
                  </a:cubicBezTo>
                  <a:cubicBezTo>
                    <a:pt x="288" y="0"/>
                    <a:pt x="268" y="22"/>
                    <a:pt x="268" y="38"/>
                  </a:cubicBezTo>
                  <a:cubicBezTo>
                    <a:pt x="268" y="49"/>
                    <a:pt x="272" y="53"/>
                    <a:pt x="281" y="62"/>
                  </a:cubicBezTo>
                  <a:cubicBezTo>
                    <a:pt x="297" y="78"/>
                    <a:pt x="308" y="98"/>
                    <a:pt x="308" y="126"/>
                  </a:cubicBezTo>
                  <a:cubicBezTo>
                    <a:pt x="308" y="157"/>
                    <a:pt x="259" y="337"/>
                    <a:pt x="168" y="337"/>
                  </a:cubicBezTo>
                  <a:cubicBezTo>
                    <a:pt x="128" y="337"/>
                    <a:pt x="111" y="310"/>
                    <a:pt x="111" y="268"/>
                  </a:cubicBezTo>
                  <a:cubicBezTo>
                    <a:pt x="111" y="226"/>
                    <a:pt x="133" y="168"/>
                    <a:pt x="157" y="104"/>
                  </a:cubicBezTo>
                  <a:cubicBezTo>
                    <a:pt x="162" y="91"/>
                    <a:pt x="166" y="80"/>
                    <a:pt x="166" y="64"/>
                  </a:cubicBezTo>
                  <a:cubicBezTo>
                    <a:pt x="166" y="29"/>
                    <a:pt x="142" y="0"/>
                    <a:pt x="102" y="0"/>
                  </a:cubicBezTo>
                  <a:cubicBezTo>
                    <a:pt x="29" y="0"/>
                    <a:pt x="0" y="113"/>
                    <a:pt x="0" y="122"/>
                  </a:cubicBezTo>
                  <a:cubicBezTo>
                    <a:pt x="0" y="129"/>
                    <a:pt x="7" y="129"/>
                    <a:pt x="9" y="129"/>
                  </a:cubicBezTo>
                  <a:cubicBezTo>
                    <a:pt x="18" y="129"/>
                    <a:pt x="18" y="126"/>
                    <a:pt x="22" y="115"/>
                  </a:cubicBezTo>
                  <a:cubicBezTo>
                    <a:pt x="44" y="35"/>
                    <a:pt x="77" y="18"/>
                    <a:pt x="100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1" y="84"/>
                    <a:pt x="106" y="98"/>
                  </a:cubicBezTo>
                  <a:cubicBezTo>
                    <a:pt x="71" y="188"/>
                    <a:pt x="62" y="224"/>
                    <a:pt x="62" y="257"/>
                  </a:cubicBezTo>
                  <a:cubicBezTo>
                    <a:pt x="62" y="341"/>
                    <a:pt x="131" y="355"/>
                    <a:pt x="166" y="355"/>
                  </a:cubicBezTo>
                  <a:cubicBezTo>
                    <a:pt x="297" y="355"/>
                    <a:pt x="341" y="95"/>
                    <a:pt x="341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Figura a mano libera: forma 161"/>
            <p:cNvSpPr/>
            <p:nvPr/>
          </p:nvSpPr>
          <p:spPr>
            <a:xfrm>
              <a:off x="10891800" y="3950640"/>
              <a:ext cx="69840" cy="128880"/>
            </a:xfrm>
            <a:custGeom>
              <a:avLst/>
              <a:gdLst>
                <a:gd name="textAreaLeft" fmla="*/ 0 w 69840"/>
                <a:gd name="textAreaRight" fmla="*/ 70920 w 69840"/>
                <a:gd name="textAreaTop" fmla="*/ 0 h 128880"/>
                <a:gd name="textAreaBottom" fmla="*/ 129960 h 128880"/>
              </a:gdLst>
              <a:ahLst/>
              <a:cxnLst/>
              <a:rect l="textAreaLeft" t="textAreaTop" r="textAreaRight" b="textAreaBottom"/>
              <a:pathLst>
                <a:path w="197" h="361">
                  <a:moveTo>
                    <a:pt x="122" y="16"/>
                  </a:moveTo>
                  <a:cubicBezTo>
                    <a:pt x="122" y="0"/>
                    <a:pt x="122" y="0"/>
                    <a:pt x="106" y="0"/>
                  </a:cubicBezTo>
                  <a:cubicBezTo>
                    <a:pt x="71" y="35"/>
                    <a:pt x="22" y="35"/>
                    <a:pt x="0" y="35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13" y="55"/>
                    <a:pt x="49" y="55"/>
                    <a:pt x="77" y="40"/>
                  </a:cubicBezTo>
                  <a:cubicBezTo>
                    <a:pt x="77" y="132"/>
                    <a:pt x="77" y="225"/>
                    <a:pt x="77" y="317"/>
                  </a:cubicBezTo>
                  <a:cubicBezTo>
                    <a:pt x="77" y="335"/>
                    <a:pt x="77" y="343"/>
                    <a:pt x="24" y="343"/>
                  </a:cubicBezTo>
                  <a:cubicBezTo>
                    <a:pt x="17" y="343"/>
                    <a:pt x="10" y="343"/>
                    <a:pt x="2" y="343"/>
                  </a:cubicBezTo>
                  <a:cubicBezTo>
                    <a:pt x="2" y="349"/>
                    <a:pt x="2" y="355"/>
                    <a:pt x="2" y="361"/>
                  </a:cubicBezTo>
                  <a:cubicBezTo>
                    <a:pt x="13" y="361"/>
                    <a:pt x="80" y="359"/>
                    <a:pt x="100" y="359"/>
                  </a:cubicBezTo>
                  <a:cubicBezTo>
                    <a:pt x="117" y="359"/>
                    <a:pt x="186" y="361"/>
                    <a:pt x="197" y="361"/>
                  </a:cubicBezTo>
                  <a:cubicBezTo>
                    <a:pt x="197" y="355"/>
                    <a:pt x="197" y="349"/>
                    <a:pt x="197" y="343"/>
                  </a:cubicBezTo>
                  <a:cubicBezTo>
                    <a:pt x="190" y="343"/>
                    <a:pt x="184" y="343"/>
                    <a:pt x="177" y="343"/>
                  </a:cubicBezTo>
                  <a:cubicBezTo>
                    <a:pt x="122" y="343"/>
                    <a:pt x="122" y="335"/>
                    <a:pt x="122" y="317"/>
                  </a:cubicBezTo>
                  <a:cubicBezTo>
                    <a:pt x="122" y="216"/>
                    <a:pt x="122" y="116"/>
                    <a:pt x="122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1" name="Figura a mano libera: forma 162"/>
            <p:cNvSpPr/>
            <p:nvPr/>
          </p:nvSpPr>
          <p:spPr>
            <a:xfrm>
              <a:off x="10742760" y="4251240"/>
              <a:ext cx="121680" cy="125640"/>
            </a:xfrm>
            <a:custGeom>
              <a:avLst/>
              <a:gdLst>
                <a:gd name="textAreaLeft" fmla="*/ 0 w 121680"/>
                <a:gd name="textAreaRight" fmla="*/ 122760 w 121680"/>
                <a:gd name="textAreaTop" fmla="*/ 0 h 125640"/>
                <a:gd name="textAreaBottom" fmla="*/ 126720 h 125640"/>
              </a:gdLst>
              <a:ahLst/>
              <a:cxnLst/>
              <a:rect l="textAreaLeft" t="textAreaTop" r="textAreaRight" b="textAreaBottom"/>
              <a:pathLst>
                <a:path w="341" h="352">
                  <a:moveTo>
                    <a:pt x="341" y="55"/>
                  </a:moveTo>
                  <a:cubicBezTo>
                    <a:pt x="341" y="13"/>
                    <a:pt x="321" y="0"/>
                    <a:pt x="308" y="0"/>
                  </a:cubicBezTo>
                  <a:cubicBezTo>
                    <a:pt x="288" y="0"/>
                    <a:pt x="268" y="20"/>
                    <a:pt x="268" y="38"/>
                  </a:cubicBezTo>
                  <a:cubicBezTo>
                    <a:pt x="268" y="47"/>
                    <a:pt x="272" y="53"/>
                    <a:pt x="281" y="60"/>
                  </a:cubicBezTo>
                  <a:cubicBezTo>
                    <a:pt x="297" y="75"/>
                    <a:pt x="308" y="98"/>
                    <a:pt x="308" y="124"/>
                  </a:cubicBezTo>
                  <a:cubicBezTo>
                    <a:pt x="308" y="157"/>
                    <a:pt x="259" y="335"/>
                    <a:pt x="168" y="335"/>
                  </a:cubicBezTo>
                  <a:cubicBezTo>
                    <a:pt x="128" y="335"/>
                    <a:pt x="111" y="308"/>
                    <a:pt x="111" y="268"/>
                  </a:cubicBezTo>
                  <a:cubicBezTo>
                    <a:pt x="111" y="224"/>
                    <a:pt x="133" y="168"/>
                    <a:pt x="157" y="102"/>
                  </a:cubicBezTo>
                  <a:cubicBezTo>
                    <a:pt x="162" y="89"/>
                    <a:pt x="166" y="80"/>
                    <a:pt x="166" y="64"/>
                  </a:cubicBezTo>
                  <a:cubicBezTo>
                    <a:pt x="166" y="29"/>
                    <a:pt x="142" y="0"/>
                    <a:pt x="102" y="0"/>
                  </a:cubicBezTo>
                  <a:cubicBezTo>
                    <a:pt x="29" y="0"/>
                    <a:pt x="0" y="113"/>
                    <a:pt x="0" y="120"/>
                  </a:cubicBezTo>
                  <a:cubicBezTo>
                    <a:pt x="0" y="129"/>
                    <a:pt x="7" y="129"/>
                    <a:pt x="9" y="129"/>
                  </a:cubicBezTo>
                  <a:cubicBezTo>
                    <a:pt x="18" y="129"/>
                    <a:pt x="18" y="126"/>
                    <a:pt x="22" y="113"/>
                  </a:cubicBezTo>
                  <a:cubicBezTo>
                    <a:pt x="44" y="35"/>
                    <a:pt x="77" y="18"/>
                    <a:pt x="100" y="18"/>
                  </a:cubicBezTo>
                  <a:cubicBezTo>
                    <a:pt x="106" y="18"/>
                    <a:pt x="119" y="18"/>
                    <a:pt x="119" y="42"/>
                  </a:cubicBezTo>
                  <a:cubicBezTo>
                    <a:pt x="119" y="62"/>
                    <a:pt x="111" y="82"/>
                    <a:pt x="106" y="98"/>
                  </a:cubicBezTo>
                  <a:cubicBezTo>
                    <a:pt x="71" y="186"/>
                    <a:pt x="62" y="224"/>
                    <a:pt x="62" y="257"/>
                  </a:cubicBezTo>
                  <a:cubicBezTo>
                    <a:pt x="62" y="341"/>
                    <a:pt x="131" y="352"/>
                    <a:pt x="166" y="352"/>
                  </a:cubicBezTo>
                  <a:cubicBezTo>
                    <a:pt x="297" y="352"/>
                    <a:pt x="341" y="95"/>
                    <a:pt x="341" y="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2" name="Figura a mano libera: forma 163"/>
            <p:cNvSpPr/>
            <p:nvPr/>
          </p:nvSpPr>
          <p:spPr>
            <a:xfrm>
              <a:off x="10882440" y="4287240"/>
              <a:ext cx="85680" cy="128880"/>
            </a:xfrm>
            <a:custGeom>
              <a:avLst/>
              <a:gdLst>
                <a:gd name="textAreaLeft" fmla="*/ 0 w 85680"/>
                <a:gd name="textAreaRight" fmla="*/ 86760 w 85680"/>
                <a:gd name="textAreaTop" fmla="*/ 0 h 128880"/>
                <a:gd name="textAreaBottom" fmla="*/ 129960 h 128880"/>
              </a:gdLst>
              <a:ahLst/>
              <a:cxnLst/>
              <a:rect l="textAreaLeft" t="textAreaTop" r="textAreaRight" b="textAreaBottom"/>
              <a:pathLst>
                <a:path w="241" h="361">
                  <a:moveTo>
                    <a:pt x="241" y="261"/>
                  </a:moveTo>
                  <a:cubicBezTo>
                    <a:pt x="235" y="261"/>
                    <a:pt x="229" y="261"/>
                    <a:pt x="223" y="261"/>
                  </a:cubicBezTo>
                  <a:cubicBezTo>
                    <a:pt x="221" y="275"/>
                    <a:pt x="217" y="306"/>
                    <a:pt x="208" y="312"/>
                  </a:cubicBezTo>
                  <a:cubicBezTo>
                    <a:pt x="204" y="315"/>
                    <a:pt x="162" y="315"/>
                    <a:pt x="155" y="315"/>
                  </a:cubicBezTo>
                  <a:cubicBezTo>
                    <a:pt x="122" y="315"/>
                    <a:pt x="89" y="315"/>
                    <a:pt x="55" y="315"/>
                  </a:cubicBezTo>
                  <a:cubicBezTo>
                    <a:pt x="113" y="264"/>
                    <a:pt x="131" y="248"/>
                    <a:pt x="164" y="224"/>
                  </a:cubicBezTo>
                  <a:cubicBezTo>
                    <a:pt x="204" y="191"/>
                    <a:pt x="241" y="157"/>
                    <a:pt x="241" y="106"/>
                  </a:cubicBezTo>
                  <a:cubicBezTo>
                    <a:pt x="241" y="40"/>
                    <a:pt x="184" y="0"/>
                    <a:pt x="115" y="0"/>
                  </a:cubicBezTo>
                  <a:cubicBezTo>
                    <a:pt x="46" y="0"/>
                    <a:pt x="0" y="47"/>
                    <a:pt x="0" y="98"/>
                  </a:cubicBezTo>
                  <a:cubicBezTo>
                    <a:pt x="0" y="124"/>
                    <a:pt x="24" y="129"/>
                    <a:pt x="29" y="129"/>
                  </a:cubicBezTo>
                  <a:cubicBezTo>
                    <a:pt x="42" y="129"/>
                    <a:pt x="58" y="117"/>
                    <a:pt x="58" y="98"/>
                  </a:cubicBezTo>
                  <a:cubicBezTo>
                    <a:pt x="58" y="89"/>
                    <a:pt x="55" y="69"/>
                    <a:pt x="27" y="69"/>
                  </a:cubicBezTo>
                  <a:cubicBezTo>
                    <a:pt x="44" y="31"/>
                    <a:pt x="80" y="20"/>
                    <a:pt x="106" y="20"/>
                  </a:cubicBezTo>
                  <a:cubicBezTo>
                    <a:pt x="159" y="20"/>
                    <a:pt x="188" y="62"/>
                    <a:pt x="188" y="106"/>
                  </a:cubicBezTo>
                  <a:cubicBezTo>
                    <a:pt x="188" y="153"/>
                    <a:pt x="155" y="191"/>
                    <a:pt x="137" y="211"/>
                  </a:cubicBezTo>
                  <a:cubicBezTo>
                    <a:pt x="94" y="253"/>
                    <a:pt x="50" y="296"/>
                    <a:pt x="7" y="339"/>
                  </a:cubicBezTo>
                  <a:cubicBezTo>
                    <a:pt x="0" y="346"/>
                    <a:pt x="0" y="346"/>
                    <a:pt x="0" y="361"/>
                  </a:cubicBezTo>
                  <a:cubicBezTo>
                    <a:pt x="75" y="361"/>
                    <a:pt x="150" y="361"/>
                    <a:pt x="226" y="361"/>
                  </a:cubicBezTo>
                  <a:cubicBezTo>
                    <a:pt x="231" y="328"/>
                    <a:pt x="236" y="295"/>
                    <a:pt x="241" y="2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Figura a mano libera: forma 164"/>
            <p:cNvSpPr/>
            <p:nvPr/>
          </p:nvSpPr>
          <p:spPr>
            <a:xfrm>
              <a:off x="10742760" y="4587840"/>
              <a:ext cx="121680" cy="125640"/>
            </a:xfrm>
            <a:custGeom>
              <a:avLst/>
              <a:gdLst>
                <a:gd name="textAreaLeft" fmla="*/ 0 w 121680"/>
                <a:gd name="textAreaRight" fmla="*/ 122760 w 121680"/>
                <a:gd name="textAreaTop" fmla="*/ 0 h 125640"/>
                <a:gd name="textAreaBottom" fmla="*/ 126720 h 125640"/>
              </a:gdLst>
              <a:ahLst/>
              <a:cxnLst/>
              <a:rect l="textAreaLeft" t="textAreaTop" r="textAreaRight" b="textAreaBottom"/>
              <a:pathLst>
                <a:path w="341" h="352">
                  <a:moveTo>
                    <a:pt x="341" y="53"/>
                  </a:moveTo>
                  <a:cubicBezTo>
                    <a:pt x="341" y="11"/>
                    <a:pt x="321" y="0"/>
                    <a:pt x="308" y="0"/>
                  </a:cubicBezTo>
                  <a:cubicBezTo>
                    <a:pt x="288" y="0"/>
                    <a:pt x="268" y="20"/>
                    <a:pt x="268" y="35"/>
                  </a:cubicBezTo>
                  <a:cubicBezTo>
                    <a:pt x="268" y="47"/>
                    <a:pt x="272" y="51"/>
                    <a:pt x="281" y="60"/>
                  </a:cubicBezTo>
                  <a:cubicBezTo>
                    <a:pt x="297" y="75"/>
                    <a:pt x="308" y="95"/>
                    <a:pt x="308" y="124"/>
                  </a:cubicBezTo>
                  <a:cubicBezTo>
                    <a:pt x="308" y="157"/>
                    <a:pt x="259" y="335"/>
                    <a:pt x="168" y="335"/>
                  </a:cubicBezTo>
                  <a:cubicBezTo>
                    <a:pt x="128" y="335"/>
                    <a:pt x="111" y="308"/>
                    <a:pt x="111" y="266"/>
                  </a:cubicBezTo>
                  <a:cubicBezTo>
                    <a:pt x="111" y="224"/>
                    <a:pt x="133" y="166"/>
                    <a:pt x="157" y="102"/>
                  </a:cubicBezTo>
                  <a:cubicBezTo>
                    <a:pt x="162" y="89"/>
                    <a:pt x="166" y="78"/>
                    <a:pt x="166" y="62"/>
                  </a:cubicBezTo>
                  <a:cubicBezTo>
                    <a:pt x="166" y="29"/>
                    <a:pt x="142" y="0"/>
                    <a:pt x="102" y="0"/>
                  </a:cubicBezTo>
                  <a:cubicBezTo>
                    <a:pt x="29" y="0"/>
                    <a:pt x="0" y="113"/>
                    <a:pt x="0" y="120"/>
                  </a:cubicBezTo>
                  <a:cubicBezTo>
                    <a:pt x="0" y="126"/>
                    <a:pt x="7" y="126"/>
                    <a:pt x="9" y="126"/>
                  </a:cubicBezTo>
                  <a:cubicBezTo>
                    <a:pt x="18" y="126"/>
                    <a:pt x="18" y="126"/>
                    <a:pt x="22" y="113"/>
                  </a:cubicBezTo>
                  <a:cubicBezTo>
                    <a:pt x="44" y="33"/>
                    <a:pt x="77" y="16"/>
                    <a:pt x="100" y="16"/>
                  </a:cubicBezTo>
                  <a:cubicBezTo>
                    <a:pt x="106" y="16"/>
                    <a:pt x="119" y="16"/>
                    <a:pt x="119" y="42"/>
                  </a:cubicBezTo>
                  <a:cubicBezTo>
                    <a:pt x="119" y="60"/>
                    <a:pt x="111" y="82"/>
                    <a:pt x="106" y="95"/>
                  </a:cubicBezTo>
                  <a:cubicBezTo>
                    <a:pt x="71" y="186"/>
                    <a:pt x="62" y="222"/>
                    <a:pt x="62" y="255"/>
                  </a:cubicBezTo>
                  <a:cubicBezTo>
                    <a:pt x="62" y="339"/>
                    <a:pt x="131" y="352"/>
                    <a:pt x="166" y="352"/>
                  </a:cubicBezTo>
                  <a:cubicBezTo>
                    <a:pt x="297" y="352"/>
                    <a:pt x="341" y="93"/>
                    <a:pt x="341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Figura a mano libera: forma 165"/>
            <p:cNvSpPr/>
            <p:nvPr/>
          </p:nvSpPr>
          <p:spPr>
            <a:xfrm>
              <a:off x="10880640" y="4623120"/>
              <a:ext cx="88920" cy="13284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132840"/>
                <a:gd name="textAreaBottom" fmla="*/ 133920 h 132840"/>
              </a:gdLst>
              <a:ahLst/>
              <a:cxnLst/>
              <a:rect l="textAreaLeft" t="textAreaTop" r="textAreaRight" b="textAreaBottom"/>
              <a:pathLst>
                <a:path w="250" h="372">
                  <a:moveTo>
                    <a:pt x="119" y="179"/>
                  </a:moveTo>
                  <a:cubicBezTo>
                    <a:pt x="162" y="179"/>
                    <a:pt x="193" y="211"/>
                    <a:pt x="193" y="268"/>
                  </a:cubicBezTo>
                  <a:cubicBezTo>
                    <a:pt x="193" y="337"/>
                    <a:pt x="153" y="357"/>
                    <a:pt x="122" y="357"/>
                  </a:cubicBezTo>
                  <a:cubicBezTo>
                    <a:pt x="100" y="357"/>
                    <a:pt x="53" y="350"/>
                    <a:pt x="29" y="317"/>
                  </a:cubicBezTo>
                  <a:cubicBezTo>
                    <a:pt x="55" y="317"/>
                    <a:pt x="60" y="299"/>
                    <a:pt x="60" y="288"/>
                  </a:cubicBezTo>
                  <a:cubicBezTo>
                    <a:pt x="60" y="270"/>
                    <a:pt x="49" y="257"/>
                    <a:pt x="31" y="257"/>
                  </a:cubicBezTo>
                  <a:cubicBezTo>
                    <a:pt x="15" y="257"/>
                    <a:pt x="0" y="266"/>
                    <a:pt x="0" y="288"/>
                  </a:cubicBezTo>
                  <a:cubicBezTo>
                    <a:pt x="0" y="339"/>
                    <a:pt x="58" y="372"/>
                    <a:pt x="124" y="372"/>
                  </a:cubicBezTo>
                  <a:cubicBezTo>
                    <a:pt x="199" y="372"/>
                    <a:pt x="250" y="324"/>
                    <a:pt x="250" y="268"/>
                  </a:cubicBezTo>
                  <a:cubicBezTo>
                    <a:pt x="250" y="226"/>
                    <a:pt x="217" y="184"/>
                    <a:pt x="157" y="171"/>
                  </a:cubicBezTo>
                  <a:cubicBezTo>
                    <a:pt x="212" y="151"/>
                    <a:pt x="235" y="109"/>
                    <a:pt x="235" y="75"/>
                  </a:cubicBezTo>
                  <a:cubicBezTo>
                    <a:pt x="235" y="33"/>
                    <a:pt x="184" y="0"/>
                    <a:pt x="124" y="0"/>
                  </a:cubicBezTo>
                  <a:cubicBezTo>
                    <a:pt x="64" y="0"/>
                    <a:pt x="18" y="31"/>
                    <a:pt x="18" y="73"/>
                  </a:cubicBezTo>
                  <a:cubicBezTo>
                    <a:pt x="18" y="93"/>
                    <a:pt x="29" y="102"/>
                    <a:pt x="46" y="102"/>
                  </a:cubicBezTo>
                  <a:cubicBezTo>
                    <a:pt x="62" y="102"/>
                    <a:pt x="73" y="91"/>
                    <a:pt x="73" y="75"/>
                  </a:cubicBezTo>
                  <a:cubicBezTo>
                    <a:pt x="73" y="60"/>
                    <a:pt x="62" y="47"/>
                    <a:pt x="46" y="47"/>
                  </a:cubicBezTo>
                  <a:cubicBezTo>
                    <a:pt x="64" y="22"/>
                    <a:pt x="102" y="16"/>
                    <a:pt x="122" y="16"/>
                  </a:cubicBezTo>
                  <a:cubicBezTo>
                    <a:pt x="146" y="16"/>
                    <a:pt x="181" y="29"/>
                    <a:pt x="181" y="75"/>
                  </a:cubicBezTo>
                  <a:cubicBezTo>
                    <a:pt x="181" y="100"/>
                    <a:pt x="173" y="124"/>
                    <a:pt x="159" y="140"/>
                  </a:cubicBezTo>
                  <a:cubicBezTo>
                    <a:pt x="142" y="162"/>
                    <a:pt x="126" y="162"/>
                    <a:pt x="100" y="164"/>
                  </a:cubicBezTo>
                  <a:cubicBezTo>
                    <a:pt x="86" y="166"/>
                    <a:pt x="84" y="166"/>
                    <a:pt x="82" y="166"/>
                  </a:cubicBezTo>
                  <a:cubicBezTo>
                    <a:pt x="80" y="166"/>
                    <a:pt x="75" y="166"/>
                    <a:pt x="75" y="173"/>
                  </a:cubicBezTo>
                  <a:cubicBezTo>
                    <a:pt x="75" y="179"/>
                    <a:pt x="82" y="179"/>
                    <a:pt x="91" y="179"/>
                  </a:cubicBezTo>
                  <a:cubicBezTo>
                    <a:pt x="100" y="179"/>
                    <a:pt x="110" y="179"/>
                    <a:pt x="119" y="1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Figura a mano libera: forma 166"/>
            <p:cNvSpPr/>
            <p:nvPr/>
          </p:nvSpPr>
          <p:spPr>
            <a:xfrm>
              <a:off x="11144520" y="3803760"/>
              <a:ext cx="153360" cy="506160"/>
            </a:xfrm>
            <a:custGeom>
              <a:avLst/>
              <a:gdLst>
                <a:gd name="textAreaLeft" fmla="*/ 0 w 153360"/>
                <a:gd name="textAreaRight" fmla="*/ 154440 w 15336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9" h="1409">
                  <a:moveTo>
                    <a:pt x="429" y="1369"/>
                  </a:moveTo>
                  <a:cubicBezTo>
                    <a:pt x="429" y="893"/>
                    <a:pt x="345" y="616"/>
                    <a:pt x="321" y="536"/>
                  </a:cubicBezTo>
                  <a:cubicBezTo>
                    <a:pt x="268" y="363"/>
                    <a:pt x="181" y="182"/>
                    <a:pt x="51" y="20"/>
                  </a:cubicBezTo>
                  <a:cubicBezTo>
                    <a:pt x="40" y="7"/>
                    <a:pt x="38" y="2"/>
                    <a:pt x="33" y="2"/>
                  </a:cubicBezTo>
                  <a:cubicBezTo>
                    <a:pt x="31" y="0"/>
                    <a:pt x="31" y="0"/>
                    <a:pt x="18" y="0"/>
                  </a:cubicBezTo>
                  <a:cubicBezTo>
                    <a:pt x="7" y="0"/>
                    <a:pt x="0" y="0"/>
                    <a:pt x="0" y="9"/>
                  </a:cubicBezTo>
                  <a:cubicBezTo>
                    <a:pt x="4" y="14"/>
                    <a:pt x="0" y="11"/>
                    <a:pt x="11" y="24"/>
                  </a:cubicBezTo>
                  <a:cubicBezTo>
                    <a:pt x="281" y="403"/>
                    <a:pt x="343" y="871"/>
                    <a:pt x="343" y="1398"/>
                  </a:cubicBezTo>
                  <a:cubicBezTo>
                    <a:pt x="343" y="1409"/>
                    <a:pt x="347" y="1409"/>
                    <a:pt x="365" y="1409"/>
                  </a:cubicBezTo>
                  <a:cubicBezTo>
                    <a:pt x="379" y="1409"/>
                    <a:pt x="393" y="1409"/>
                    <a:pt x="407" y="1409"/>
                  </a:cubicBezTo>
                  <a:cubicBezTo>
                    <a:pt x="425" y="1409"/>
                    <a:pt x="429" y="1409"/>
                    <a:pt x="429" y="1401"/>
                  </a:cubicBezTo>
                  <a:cubicBezTo>
                    <a:pt x="429" y="1390"/>
                    <a:pt x="429" y="1380"/>
                    <a:pt x="429" y="13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Figura a mano libera: forma 167"/>
            <p:cNvSpPr/>
            <p:nvPr/>
          </p:nvSpPr>
          <p:spPr>
            <a:xfrm>
              <a:off x="11144520" y="4304880"/>
              <a:ext cx="153360" cy="506160"/>
            </a:xfrm>
            <a:custGeom>
              <a:avLst/>
              <a:gdLst>
                <a:gd name="textAreaLeft" fmla="*/ 0 w 153360"/>
                <a:gd name="textAreaRight" fmla="*/ 154440 w 153360"/>
                <a:gd name="textAreaTop" fmla="*/ 0 h 506160"/>
                <a:gd name="textAreaBottom" fmla="*/ 507240 h 506160"/>
              </a:gdLst>
              <a:ahLst/>
              <a:cxnLst/>
              <a:rect l="textAreaLeft" t="textAreaTop" r="textAreaRight" b="textAreaBottom"/>
              <a:pathLst>
                <a:path w="429" h="1409">
                  <a:moveTo>
                    <a:pt x="429" y="9"/>
                  </a:moveTo>
                  <a:cubicBezTo>
                    <a:pt x="429" y="0"/>
                    <a:pt x="425" y="0"/>
                    <a:pt x="407" y="0"/>
                  </a:cubicBezTo>
                  <a:cubicBezTo>
                    <a:pt x="393" y="0"/>
                    <a:pt x="379" y="0"/>
                    <a:pt x="365" y="0"/>
                  </a:cubicBezTo>
                  <a:cubicBezTo>
                    <a:pt x="347" y="0"/>
                    <a:pt x="343" y="0"/>
                    <a:pt x="343" y="11"/>
                  </a:cubicBezTo>
                  <a:cubicBezTo>
                    <a:pt x="343" y="93"/>
                    <a:pt x="343" y="277"/>
                    <a:pt x="323" y="472"/>
                  </a:cubicBezTo>
                  <a:cubicBezTo>
                    <a:pt x="281" y="873"/>
                    <a:pt x="177" y="1152"/>
                    <a:pt x="7" y="1392"/>
                  </a:cubicBezTo>
                  <a:cubicBezTo>
                    <a:pt x="0" y="1398"/>
                    <a:pt x="2" y="1398"/>
                    <a:pt x="0" y="1401"/>
                  </a:cubicBezTo>
                  <a:cubicBezTo>
                    <a:pt x="0" y="1409"/>
                    <a:pt x="7" y="1409"/>
                    <a:pt x="18" y="1409"/>
                  </a:cubicBezTo>
                  <a:cubicBezTo>
                    <a:pt x="31" y="1409"/>
                    <a:pt x="33" y="1409"/>
                    <a:pt x="35" y="1407"/>
                  </a:cubicBezTo>
                  <a:cubicBezTo>
                    <a:pt x="38" y="1405"/>
                    <a:pt x="137" y="1292"/>
                    <a:pt x="215" y="1135"/>
                  </a:cubicBezTo>
                  <a:cubicBezTo>
                    <a:pt x="316" y="931"/>
                    <a:pt x="383" y="694"/>
                    <a:pt x="412" y="410"/>
                  </a:cubicBezTo>
                  <a:cubicBezTo>
                    <a:pt x="414" y="386"/>
                    <a:pt x="429" y="224"/>
                    <a:pt x="429" y="40"/>
                  </a:cubicBezTo>
                  <a:cubicBezTo>
                    <a:pt x="429" y="30"/>
                    <a:pt x="429" y="19"/>
                    <a:pt x="429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47" name="Gruppo 168"/>
          <p:cNvGrpSpPr/>
          <p:nvPr/>
        </p:nvGrpSpPr>
        <p:grpSpPr>
          <a:xfrm>
            <a:off x="5496480" y="1396080"/>
            <a:ext cx="934200" cy="230040"/>
            <a:chOff x="5496480" y="1396080"/>
            <a:chExt cx="934200" cy="230040"/>
          </a:xfrm>
        </p:grpSpPr>
        <p:sp>
          <p:nvSpPr>
            <p:cNvPr id="648" name="Figura a mano libera: forma 169"/>
            <p:cNvSpPr/>
            <p:nvPr/>
          </p:nvSpPr>
          <p:spPr>
            <a:xfrm>
              <a:off x="5496480" y="1407240"/>
              <a:ext cx="923400" cy="207360"/>
            </a:xfrm>
            <a:custGeom>
              <a:avLst/>
              <a:gdLst>
                <a:gd name="textAreaLeft" fmla="*/ 0 w 923400"/>
                <a:gd name="textAreaRight" fmla="*/ 924480 w 923400"/>
                <a:gd name="textAreaTop" fmla="*/ 0 h 207360"/>
                <a:gd name="textAreaBottom" fmla="*/ 208440 h 207360"/>
              </a:gdLst>
              <a:ahLst/>
              <a:cxnLst/>
              <a:rect l="textAreaLeft" t="textAreaTop" r="textAreaRight" b="textAreaBottom"/>
              <a:pathLst>
                <a:path w="2568" h="579">
                  <a:moveTo>
                    <a:pt x="1284" y="579"/>
                  </a:moveTo>
                  <a:cubicBezTo>
                    <a:pt x="856" y="579"/>
                    <a:pt x="428" y="579"/>
                    <a:pt x="0" y="579"/>
                  </a:cubicBezTo>
                  <a:cubicBezTo>
                    <a:pt x="0" y="386"/>
                    <a:pt x="0" y="193"/>
                    <a:pt x="0" y="0"/>
                  </a:cubicBezTo>
                  <a:cubicBezTo>
                    <a:pt x="856" y="0"/>
                    <a:pt x="1712" y="0"/>
                    <a:pt x="2568" y="0"/>
                  </a:cubicBezTo>
                  <a:cubicBezTo>
                    <a:pt x="2568" y="193"/>
                    <a:pt x="2568" y="386"/>
                    <a:pt x="2568" y="579"/>
                  </a:cubicBezTo>
                  <a:cubicBezTo>
                    <a:pt x="2140" y="579"/>
                    <a:pt x="1712" y="579"/>
                    <a:pt x="1284" y="57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Figura a mano libera: forma 170"/>
            <p:cNvSpPr/>
            <p:nvPr/>
          </p:nvSpPr>
          <p:spPr>
            <a:xfrm>
              <a:off x="5506560" y="1396080"/>
              <a:ext cx="47880" cy="21888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218880"/>
                <a:gd name="textAreaBottom" fmla="*/ 219960 h 218880"/>
              </a:gdLst>
              <a:ahLst/>
              <a:cxnLst/>
              <a:rect l="textAreaLeft" t="textAreaTop" r="textAreaRight" b="textAreaBottom"/>
              <a:pathLst>
                <a:path w="136" h="611">
                  <a:moveTo>
                    <a:pt x="136" y="606"/>
                  </a:moveTo>
                  <a:cubicBezTo>
                    <a:pt x="136" y="604"/>
                    <a:pt x="136" y="602"/>
                    <a:pt x="126" y="591"/>
                  </a:cubicBezTo>
                  <a:cubicBezTo>
                    <a:pt x="54" y="515"/>
                    <a:pt x="34" y="399"/>
                    <a:pt x="34" y="306"/>
                  </a:cubicBezTo>
                  <a:cubicBezTo>
                    <a:pt x="34" y="199"/>
                    <a:pt x="57" y="92"/>
                    <a:pt x="129" y="17"/>
                  </a:cubicBezTo>
                  <a:cubicBezTo>
                    <a:pt x="136" y="9"/>
                    <a:pt x="136" y="9"/>
                    <a:pt x="136" y="7"/>
                  </a:cubicBezTo>
                  <a:cubicBezTo>
                    <a:pt x="136" y="2"/>
                    <a:pt x="134" y="0"/>
                    <a:pt x="131" y="0"/>
                  </a:cubicBezTo>
                  <a:cubicBezTo>
                    <a:pt x="123" y="0"/>
                    <a:pt x="72" y="42"/>
                    <a:pt x="37" y="119"/>
                  </a:cubicBezTo>
                  <a:cubicBezTo>
                    <a:pt x="7" y="187"/>
                    <a:pt x="0" y="255"/>
                    <a:pt x="0" y="306"/>
                  </a:cubicBezTo>
                  <a:cubicBezTo>
                    <a:pt x="0" y="355"/>
                    <a:pt x="7" y="428"/>
                    <a:pt x="39" y="497"/>
                  </a:cubicBezTo>
                  <a:cubicBezTo>
                    <a:pt x="74" y="572"/>
                    <a:pt x="123" y="611"/>
                    <a:pt x="131" y="611"/>
                  </a:cubicBezTo>
                  <a:cubicBezTo>
                    <a:pt x="134" y="611"/>
                    <a:pt x="136" y="609"/>
                    <a:pt x="136" y="6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0" name="Figura a mano libera: forma 171"/>
            <p:cNvSpPr/>
            <p:nvPr/>
          </p:nvSpPr>
          <p:spPr>
            <a:xfrm>
              <a:off x="5573880" y="1463760"/>
              <a:ext cx="91440" cy="99000"/>
            </a:xfrm>
            <a:custGeom>
              <a:avLst/>
              <a:gdLst>
                <a:gd name="textAreaLeft" fmla="*/ 0 w 91440"/>
                <a:gd name="textAreaRight" fmla="*/ 92520 w 91440"/>
                <a:gd name="textAreaTop" fmla="*/ 0 h 99000"/>
                <a:gd name="textAreaBottom" fmla="*/ 100080 h 99000"/>
              </a:gdLst>
              <a:ahLst/>
              <a:cxnLst/>
              <a:rect l="textAreaLeft" t="textAreaTop" r="textAreaRight" b="textAreaBottom"/>
              <a:pathLst>
                <a:path w="257" h="278">
                  <a:moveTo>
                    <a:pt x="257" y="44"/>
                  </a:moveTo>
                  <a:cubicBezTo>
                    <a:pt x="257" y="11"/>
                    <a:pt x="242" y="0"/>
                    <a:pt x="231" y="0"/>
                  </a:cubicBezTo>
                  <a:cubicBezTo>
                    <a:pt x="217" y="0"/>
                    <a:pt x="201" y="16"/>
                    <a:pt x="201" y="30"/>
                  </a:cubicBezTo>
                  <a:cubicBezTo>
                    <a:pt x="201" y="37"/>
                    <a:pt x="205" y="43"/>
                    <a:pt x="212" y="48"/>
                  </a:cubicBezTo>
                  <a:cubicBezTo>
                    <a:pt x="223" y="60"/>
                    <a:pt x="231" y="75"/>
                    <a:pt x="231" y="99"/>
                  </a:cubicBezTo>
                  <a:cubicBezTo>
                    <a:pt x="231" y="124"/>
                    <a:pt x="196" y="264"/>
                    <a:pt x="128" y="264"/>
                  </a:cubicBezTo>
                  <a:cubicBezTo>
                    <a:pt x="98" y="264"/>
                    <a:pt x="85" y="243"/>
                    <a:pt x="85" y="211"/>
                  </a:cubicBezTo>
                  <a:cubicBezTo>
                    <a:pt x="85" y="177"/>
                    <a:pt x="100" y="131"/>
                    <a:pt x="118" y="81"/>
                  </a:cubicBezTo>
                  <a:cubicBezTo>
                    <a:pt x="121" y="70"/>
                    <a:pt x="125" y="62"/>
                    <a:pt x="125" y="51"/>
                  </a:cubicBezTo>
                  <a:cubicBezTo>
                    <a:pt x="125" y="23"/>
                    <a:pt x="107" y="0"/>
                    <a:pt x="76" y="0"/>
                  </a:cubicBezTo>
                  <a:cubicBezTo>
                    <a:pt x="22" y="0"/>
                    <a:pt x="0" y="89"/>
                    <a:pt x="0" y="94"/>
                  </a:cubicBezTo>
                  <a:cubicBezTo>
                    <a:pt x="0" y="100"/>
                    <a:pt x="5" y="100"/>
                    <a:pt x="6" y="100"/>
                  </a:cubicBezTo>
                  <a:cubicBezTo>
                    <a:pt x="13" y="100"/>
                    <a:pt x="13" y="100"/>
                    <a:pt x="17" y="89"/>
                  </a:cubicBezTo>
                  <a:cubicBezTo>
                    <a:pt x="33" y="28"/>
                    <a:pt x="58" y="14"/>
                    <a:pt x="75" y="14"/>
                  </a:cubicBezTo>
                  <a:cubicBezTo>
                    <a:pt x="80" y="14"/>
                    <a:pt x="90" y="14"/>
                    <a:pt x="90" y="34"/>
                  </a:cubicBezTo>
                  <a:cubicBezTo>
                    <a:pt x="90" y="50"/>
                    <a:pt x="85" y="65"/>
                    <a:pt x="80" y="75"/>
                  </a:cubicBezTo>
                  <a:cubicBezTo>
                    <a:pt x="55" y="147"/>
                    <a:pt x="46" y="175"/>
                    <a:pt x="46" y="201"/>
                  </a:cubicBezTo>
                  <a:cubicBezTo>
                    <a:pt x="46" y="267"/>
                    <a:pt x="98" y="278"/>
                    <a:pt x="125" y="278"/>
                  </a:cubicBezTo>
                  <a:cubicBezTo>
                    <a:pt x="223" y="278"/>
                    <a:pt x="257" y="75"/>
                    <a:pt x="25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1" name="Figura a mano libera: forma 172"/>
            <p:cNvSpPr/>
            <p:nvPr/>
          </p:nvSpPr>
          <p:spPr>
            <a:xfrm>
              <a:off x="5679360" y="1526040"/>
              <a:ext cx="62640" cy="68760"/>
            </a:xfrm>
            <a:custGeom>
              <a:avLst/>
              <a:gdLst>
                <a:gd name="textAreaLeft" fmla="*/ 0 w 62640"/>
                <a:gd name="textAreaRight" fmla="*/ 63720 w 62640"/>
                <a:gd name="textAreaTop" fmla="*/ 0 h 68760"/>
                <a:gd name="textAreaBottom" fmla="*/ 69840 h 68760"/>
              </a:gdLst>
              <a:ahLst/>
              <a:cxnLst/>
              <a:rect l="textAreaLeft" t="textAreaTop" r="textAreaRight" b="textAreaBottom"/>
              <a:pathLst>
                <a:path w="177" h="194">
                  <a:moveTo>
                    <a:pt x="65" y="91"/>
                  </a:moveTo>
                  <a:cubicBezTo>
                    <a:pt x="77" y="91"/>
                    <a:pt x="109" y="91"/>
                    <a:pt x="132" y="82"/>
                  </a:cubicBezTo>
                  <a:cubicBezTo>
                    <a:pt x="162" y="72"/>
                    <a:pt x="167" y="51"/>
                    <a:pt x="167" y="39"/>
                  </a:cubicBezTo>
                  <a:cubicBezTo>
                    <a:pt x="167" y="14"/>
                    <a:pt x="145" y="0"/>
                    <a:pt x="117" y="0"/>
                  </a:cubicBezTo>
                  <a:cubicBezTo>
                    <a:pt x="67" y="0"/>
                    <a:pt x="0" y="41"/>
                    <a:pt x="0" y="114"/>
                  </a:cubicBezTo>
                  <a:cubicBezTo>
                    <a:pt x="0" y="155"/>
                    <a:pt x="27" y="194"/>
                    <a:pt x="75" y="194"/>
                  </a:cubicBezTo>
                  <a:cubicBezTo>
                    <a:pt x="144" y="194"/>
                    <a:pt x="177" y="152"/>
                    <a:pt x="177" y="145"/>
                  </a:cubicBezTo>
                  <a:cubicBezTo>
                    <a:pt x="177" y="143"/>
                    <a:pt x="174" y="138"/>
                    <a:pt x="171" y="138"/>
                  </a:cubicBezTo>
                  <a:cubicBezTo>
                    <a:pt x="167" y="138"/>
                    <a:pt x="167" y="138"/>
                    <a:pt x="163" y="142"/>
                  </a:cubicBezTo>
                  <a:cubicBezTo>
                    <a:pt x="131" y="182"/>
                    <a:pt x="84" y="182"/>
                    <a:pt x="75" y="182"/>
                  </a:cubicBezTo>
                  <a:cubicBezTo>
                    <a:pt x="50" y="182"/>
                    <a:pt x="35" y="165"/>
                    <a:pt x="35" y="130"/>
                  </a:cubicBezTo>
                  <a:cubicBezTo>
                    <a:pt x="35" y="124"/>
                    <a:pt x="35" y="116"/>
                    <a:pt x="40" y="91"/>
                  </a:cubicBezTo>
                  <a:cubicBezTo>
                    <a:pt x="48" y="91"/>
                    <a:pt x="57" y="91"/>
                    <a:pt x="65" y="91"/>
                  </a:cubicBezTo>
                  <a:moveTo>
                    <a:pt x="44" y="80"/>
                  </a:moveTo>
                  <a:cubicBezTo>
                    <a:pt x="60" y="18"/>
                    <a:pt x="105" y="12"/>
                    <a:pt x="117" y="12"/>
                  </a:cubicBezTo>
                  <a:cubicBezTo>
                    <a:pt x="136" y="12"/>
                    <a:pt x="150" y="23"/>
                    <a:pt x="150" y="39"/>
                  </a:cubicBezTo>
                  <a:cubicBezTo>
                    <a:pt x="150" y="80"/>
                    <a:pt x="80" y="80"/>
                    <a:pt x="64" y="80"/>
                  </a:cubicBezTo>
                  <a:cubicBezTo>
                    <a:pt x="57" y="80"/>
                    <a:pt x="50" y="80"/>
                    <a:pt x="44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4840" rIns="90000" bIns="2484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2" name="Figura a mano libera: forma 173"/>
            <p:cNvSpPr/>
            <p:nvPr/>
          </p:nvSpPr>
          <p:spPr>
            <a:xfrm>
              <a:off x="5778360" y="1537920"/>
              <a:ext cx="23760" cy="6444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64440"/>
                <a:gd name="textAreaBottom" fmla="*/ 65520 h 64440"/>
              </a:gdLst>
              <a:ahLst/>
              <a:cxnLst/>
              <a:rect l="textAreaLeft" t="textAreaTop" r="textAreaRight" b="textAreaBottom"/>
              <a:pathLst>
                <a:path w="69" h="182">
                  <a:moveTo>
                    <a:pt x="69" y="63"/>
                  </a:moveTo>
                  <a:cubicBezTo>
                    <a:pt x="69" y="23"/>
                    <a:pt x="54" y="0"/>
                    <a:pt x="33" y="0"/>
                  </a:cubicBezTo>
                  <a:cubicBezTo>
                    <a:pt x="12" y="0"/>
                    <a:pt x="0" y="14"/>
                    <a:pt x="0" y="31"/>
                  </a:cubicBezTo>
                  <a:cubicBezTo>
                    <a:pt x="0" y="49"/>
                    <a:pt x="12" y="65"/>
                    <a:pt x="33" y="65"/>
                  </a:cubicBezTo>
                  <a:cubicBezTo>
                    <a:pt x="39" y="65"/>
                    <a:pt x="46" y="61"/>
                    <a:pt x="52" y="56"/>
                  </a:cubicBezTo>
                  <a:cubicBezTo>
                    <a:pt x="54" y="56"/>
                    <a:pt x="54" y="54"/>
                    <a:pt x="56" y="54"/>
                  </a:cubicBezTo>
                  <a:cubicBezTo>
                    <a:pt x="56" y="57"/>
                    <a:pt x="56" y="56"/>
                    <a:pt x="56" y="63"/>
                  </a:cubicBezTo>
                  <a:cubicBezTo>
                    <a:pt x="56" y="109"/>
                    <a:pt x="35" y="145"/>
                    <a:pt x="17" y="166"/>
                  </a:cubicBezTo>
                  <a:cubicBezTo>
                    <a:pt x="11" y="173"/>
                    <a:pt x="11" y="175"/>
                    <a:pt x="11" y="177"/>
                  </a:cubicBezTo>
                  <a:cubicBezTo>
                    <a:pt x="11" y="180"/>
                    <a:pt x="12" y="182"/>
                    <a:pt x="16" y="182"/>
                  </a:cubicBezTo>
                  <a:cubicBezTo>
                    <a:pt x="22" y="182"/>
                    <a:pt x="69" y="134"/>
                    <a:pt x="69" y="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0520" rIns="90000" bIns="205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3" name="Figura a mano libera: forma 174"/>
            <p:cNvSpPr/>
            <p:nvPr/>
          </p:nvSpPr>
          <p:spPr>
            <a:xfrm>
              <a:off x="5860440" y="1463760"/>
              <a:ext cx="91440" cy="99000"/>
            </a:xfrm>
            <a:custGeom>
              <a:avLst/>
              <a:gdLst>
                <a:gd name="textAreaLeft" fmla="*/ 0 w 91440"/>
                <a:gd name="textAreaRight" fmla="*/ 92520 w 91440"/>
                <a:gd name="textAreaTop" fmla="*/ 0 h 99000"/>
                <a:gd name="textAreaBottom" fmla="*/ 100080 h 99000"/>
              </a:gdLst>
              <a:ahLst/>
              <a:cxnLst/>
              <a:rect l="textAreaLeft" t="textAreaTop" r="textAreaRight" b="textAreaBottom"/>
              <a:pathLst>
                <a:path w="257" h="278">
                  <a:moveTo>
                    <a:pt x="257" y="44"/>
                  </a:moveTo>
                  <a:cubicBezTo>
                    <a:pt x="257" y="11"/>
                    <a:pt x="241" y="0"/>
                    <a:pt x="231" y="0"/>
                  </a:cubicBezTo>
                  <a:cubicBezTo>
                    <a:pt x="217" y="0"/>
                    <a:pt x="203" y="16"/>
                    <a:pt x="203" y="30"/>
                  </a:cubicBezTo>
                  <a:cubicBezTo>
                    <a:pt x="203" y="37"/>
                    <a:pt x="205" y="43"/>
                    <a:pt x="212" y="48"/>
                  </a:cubicBezTo>
                  <a:cubicBezTo>
                    <a:pt x="225" y="60"/>
                    <a:pt x="231" y="75"/>
                    <a:pt x="231" y="99"/>
                  </a:cubicBezTo>
                  <a:cubicBezTo>
                    <a:pt x="231" y="124"/>
                    <a:pt x="196" y="264"/>
                    <a:pt x="128" y="264"/>
                  </a:cubicBezTo>
                  <a:cubicBezTo>
                    <a:pt x="98" y="264"/>
                    <a:pt x="85" y="243"/>
                    <a:pt x="85" y="211"/>
                  </a:cubicBezTo>
                  <a:cubicBezTo>
                    <a:pt x="85" y="177"/>
                    <a:pt x="99" y="131"/>
                    <a:pt x="118" y="81"/>
                  </a:cubicBezTo>
                  <a:cubicBezTo>
                    <a:pt x="123" y="70"/>
                    <a:pt x="125" y="62"/>
                    <a:pt x="125" y="51"/>
                  </a:cubicBezTo>
                  <a:cubicBezTo>
                    <a:pt x="125" y="23"/>
                    <a:pt x="107" y="0"/>
                    <a:pt x="76" y="0"/>
                  </a:cubicBezTo>
                  <a:cubicBezTo>
                    <a:pt x="22" y="0"/>
                    <a:pt x="0" y="89"/>
                    <a:pt x="0" y="94"/>
                  </a:cubicBezTo>
                  <a:cubicBezTo>
                    <a:pt x="0" y="100"/>
                    <a:pt x="4" y="99"/>
                    <a:pt x="6" y="100"/>
                  </a:cubicBezTo>
                  <a:cubicBezTo>
                    <a:pt x="13" y="100"/>
                    <a:pt x="13" y="100"/>
                    <a:pt x="16" y="89"/>
                  </a:cubicBezTo>
                  <a:cubicBezTo>
                    <a:pt x="33" y="28"/>
                    <a:pt x="58" y="14"/>
                    <a:pt x="75" y="14"/>
                  </a:cubicBezTo>
                  <a:cubicBezTo>
                    <a:pt x="80" y="14"/>
                    <a:pt x="90" y="14"/>
                    <a:pt x="90" y="34"/>
                  </a:cubicBezTo>
                  <a:cubicBezTo>
                    <a:pt x="90" y="50"/>
                    <a:pt x="85" y="65"/>
                    <a:pt x="80" y="75"/>
                  </a:cubicBezTo>
                  <a:cubicBezTo>
                    <a:pt x="55" y="147"/>
                    <a:pt x="46" y="175"/>
                    <a:pt x="46" y="201"/>
                  </a:cubicBezTo>
                  <a:cubicBezTo>
                    <a:pt x="46" y="267"/>
                    <a:pt x="98" y="278"/>
                    <a:pt x="125" y="278"/>
                  </a:cubicBezTo>
                  <a:cubicBezTo>
                    <a:pt x="223" y="278"/>
                    <a:pt x="257" y="75"/>
                    <a:pt x="25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4" name="Figura a mano libera: forma 175"/>
            <p:cNvSpPr/>
            <p:nvPr/>
          </p:nvSpPr>
          <p:spPr>
            <a:xfrm>
              <a:off x="5963760" y="1526040"/>
              <a:ext cx="87120" cy="100080"/>
            </a:xfrm>
            <a:custGeom>
              <a:avLst/>
              <a:gdLst>
                <a:gd name="textAreaLeft" fmla="*/ 0 w 87120"/>
                <a:gd name="textAreaRight" fmla="*/ 88200 w 87120"/>
                <a:gd name="textAreaTop" fmla="*/ 0 h 100080"/>
                <a:gd name="textAreaBottom" fmla="*/ 101160 h 100080"/>
              </a:gdLst>
              <a:ahLst/>
              <a:cxnLst/>
              <a:rect l="textAreaLeft" t="textAreaTop" r="textAreaRight" b="textAreaBottom"/>
              <a:pathLst>
                <a:path w="245" h="281">
                  <a:moveTo>
                    <a:pt x="1" y="259"/>
                  </a:moveTo>
                  <a:cubicBezTo>
                    <a:pt x="0" y="266"/>
                    <a:pt x="0" y="265"/>
                    <a:pt x="0" y="267"/>
                  </a:cubicBezTo>
                  <a:cubicBezTo>
                    <a:pt x="0" y="276"/>
                    <a:pt x="8" y="281"/>
                    <a:pt x="15" y="281"/>
                  </a:cubicBezTo>
                  <a:cubicBezTo>
                    <a:pt x="29" y="281"/>
                    <a:pt x="33" y="267"/>
                    <a:pt x="34" y="260"/>
                  </a:cubicBezTo>
                  <a:cubicBezTo>
                    <a:pt x="34" y="257"/>
                    <a:pt x="43" y="224"/>
                    <a:pt x="53" y="182"/>
                  </a:cubicBezTo>
                  <a:cubicBezTo>
                    <a:pt x="67" y="191"/>
                    <a:pt x="81" y="194"/>
                    <a:pt x="96" y="194"/>
                  </a:cubicBezTo>
                  <a:cubicBezTo>
                    <a:pt x="131" y="194"/>
                    <a:pt x="155" y="165"/>
                    <a:pt x="156" y="163"/>
                  </a:cubicBezTo>
                  <a:cubicBezTo>
                    <a:pt x="163" y="192"/>
                    <a:pt x="191" y="194"/>
                    <a:pt x="198" y="194"/>
                  </a:cubicBezTo>
                  <a:cubicBezTo>
                    <a:pt x="213" y="194"/>
                    <a:pt x="223" y="184"/>
                    <a:pt x="230" y="172"/>
                  </a:cubicBezTo>
                  <a:cubicBezTo>
                    <a:pt x="240" y="154"/>
                    <a:pt x="245" y="130"/>
                    <a:pt x="245" y="128"/>
                  </a:cubicBezTo>
                  <a:cubicBezTo>
                    <a:pt x="245" y="123"/>
                    <a:pt x="240" y="123"/>
                    <a:pt x="238" y="123"/>
                  </a:cubicBezTo>
                  <a:cubicBezTo>
                    <a:pt x="233" y="123"/>
                    <a:pt x="231" y="124"/>
                    <a:pt x="230" y="136"/>
                  </a:cubicBezTo>
                  <a:cubicBezTo>
                    <a:pt x="225" y="155"/>
                    <a:pt x="217" y="182"/>
                    <a:pt x="200" y="182"/>
                  </a:cubicBezTo>
                  <a:cubicBezTo>
                    <a:pt x="188" y="182"/>
                    <a:pt x="186" y="173"/>
                    <a:pt x="186" y="161"/>
                  </a:cubicBezTo>
                  <a:cubicBezTo>
                    <a:pt x="186" y="154"/>
                    <a:pt x="190" y="138"/>
                    <a:pt x="191" y="128"/>
                  </a:cubicBezTo>
                  <a:cubicBezTo>
                    <a:pt x="195" y="116"/>
                    <a:pt x="198" y="99"/>
                    <a:pt x="201" y="89"/>
                  </a:cubicBezTo>
                  <a:cubicBezTo>
                    <a:pt x="204" y="77"/>
                    <a:pt x="207" y="64"/>
                    <a:pt x="210" y="51"/>
                  </a:cubicBezTo>
                  <a:cubicBezTo>
                    <a:pt x="213" y="41"/>
                    <a:pt x="217" y="21"/>
                    <a:pt x="217" y="19"/>
                  </a:cubicBezTo>
                  <a:cubicBezTo>
                    <a:pt x="217" y="11"/>
                    <a:pt x="211" y="6"/>
                    <a:pt x="203" y="6"/>
                  </a:cubicBezTo>
                  <a:cubicBezTo>
                    <a:pt x="200" y="6"/>
                    <a:pt x="191" y="7"/>
                    <a:pt x="186" y="16"/>
                  </a:cubicBezTo>
                  <a:cubicBezTo>
                    <a:pt x="186" y="18"/>
                    <a:pt x="183" y="31"/>
                    <a:pt x="179" y="41"/>
                  </a:cubicBezTo>
                  <a:cubicBezTo>
                    <a:pt x="177" y="52"/>
                    <a:pt x="174" y="64"/>
                    <a:pt x="171" y="75"/>
                  </a:cubicBezTo>
                  <a:cubicBezTo>
                    <a:pt x="168" y="93"/>
                    <a:pt x="163" y="111"/>
                    <a:pt x="160" y="130"/>
                  </a:cubicBezTo>
                  <a:cubicBezTo>
                    <a:pt x="156" y="140"/>
                    <a:pt x="156" y="140"/>
                    <a:pt x="153" y="147"/>
                  </a:cubicBezTo>
                  <a:cubicBezTo>
                    <a:pt x="139" y="165"/>
                    <a:pt x="121" y="182"/>
                    <a:pt x="98" y="182"/>
                  </a:cubicBezTo>
                  <a:cubicBezTo>
                    <a:pt x="64" y="182"/>
                    <a:pt x="64" y="152"/>
                    <a:pt x="64" y="143"/>
                  </a:cubicBezTo>
                  <a:cubicBezTo>
                    <a:pt x="64" y="133"/>
                    <a:pt x="67" y="128"/>
                    <a:pt x="71" y="104"/>
                  </a:cubicBezTo>
                  <a:cubicBezTo>
                    <a:pt x="76" y="86"/>
                    <a:pt x="76" y="82"/>
                    <a:pt x="81" y="65"/>
                  </a:cubicBezTo>
                  <a:cubicBezTo>
                    <a:pt x="83" y="57"/>
                    <a:pt x="85" y="50"/>
                    <a:pt x="86" y="43"/>
                  </a:cubicBezTo>
                  <a:cubicBezTo>
                    <a:pt x="88" y="31"/>
                    <a:pt x="93" y="16"/>
                    <a:pt x="93" y="14"/>
                  </a:cubicBezTo>
                  <a:cubicBezTo>
                    <a:pt x="93" y="7"/>
                    <a:pt x="86" y="0"/>
                    <a:pt x="78" y="0"/>
                  </a:cubicBezTo>
                  <a:cubicBezTo>
                    <a:pt x="64" y="0"/>
                    <a:pt x="59" y="16"/>
                    <a:pt x="59" y="21"/>
                  </a:cubicBezTo>
                  <a:cubicBezTo>
                    <a:pt x="40" y="100"/>
                    <a:pt x="21" y="179"/>
                    <a:pt x="1" y="2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5" name="Figura a mano libera: forma 176"/>
            <p:cNvSpPr/>
            <p:nvPr/>
          </p:nvSpPr>
          <p:spPr>
            <a:xfrm>
              <a:off x="6087960" y="1537920"/>
              <a:ext cx="23400" cy="6444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64440"/>
                <a:gd name="textAreaBottom" fmla="*/ 65520 h 64440"/>
              </a:gdLst>
              <a:ahLst/>
              <a:cxnLst/>
              <a:rect l="textAreaLeft" t="textAreaTop" r="textAreaRight" b="textAreaBottom"/>
              <a:pathLst>
                <a:path w="68" h="182">
                  <a:moveTo>
                    <a:pt x="68" y="63"/>
                  </a:moveTo>
                  <a:cubicBezTo>
                    <a:pt x="68" y="23"/>
                    <a:pt x="53" y="0"/>
                    <a:pt x="30" y="0"/>
                  </a:cubicBezTo>
                  <a:cubicBezTo>
                    <a:pt x="11" y="0"/>
                    <a:pt x="0" y="14"/>
                    <a:pt x="0" y="31"/>
                  </a:cubicBezTo>
                  <a:cubicBezTo>
                    <a:pt x="0" y="49"/>
                    <a:pt x="11" y="65"/>
                    <a:pt x="30" y="65"/>
                  </a:cubicBezTo>
                  <a:cubicBezTo>
                    <a:pt x="38" y="65"/>
                    <a:pt x="45" y="61"/>
                    <a:pt x="51" y="56"/>
                  </a:cubicBezTo>
                  <a:cubicBezTo>
                    <a:pt x="53" y="56"/>
                    <a:pt x="53" y="55"/>
                    <a:pt x="53" y="54"/>
                  </a:cubicBezTo>
                  <a:cubicBezTo>
                    <a:pt x="55" y="54"/>
                    <a:pt x="55" y="56"/>
                    <a:pt x="55" y="63"/>
                  </a:cubicBezTo>
                  <a:cubicBezTo>
                    <a:pt x="55" y="109"/>
                    <a:pt x="35" y="145"/>
                    <a:pt x="15" y="166"/>
                  </a:cubicBezTo>
                  <a:cubicBezTo>
                    <a:pt x="8" y="173"/>
                    <a:pt x="8" y="175"/>
                    <a:pt x="8" y="177"/>
                  </a:cubicBezTo>
                  <a:cubicBezTo>
                    <a:pt x="8" y="180"/>
                    <a:pt x="11" y="182"/>
                    <a:pt x="15" y="182"/>
                  </a:cubicBezTo>
                  <a:cubicBezTo>
                    <a:pt x="22" y="182"/>
                    <a:pt x="68" y="134"/>
                    <a:pt x="68" y="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0520" rIns="90000" bIns="205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6" name="Figura a mano libera: forma 177"/>
            <p:cNvSpPr/>
            <p:nvPr/>
          </p:nvSpPr>
          <p:spPr>
            <a:xfrm>
              <a:off x="6169320" y="1463760"/>
              <a:ext cx="91440" cy="99000"/>
            </a:xfrm>
            <a:custGeom>
              <a:avLst/>
              <a:gdLst>
                <a:gd name="textAreaLeft" fmla="*/ 0 w 91440"/>
                <a:gd name="textAreaRight" fmla="*/ 92520 w 91440"/>
                <a:gd name="textAreaTop" fmla="*/ 0 h 99000"/>
                <a:gd name="textAreaBottom" fmla="*/ 100080 h 99000"/>
              </a:gdLst>
              <a:ahLst/>
              <a:cxnLst/>
              <a:rect l="textAreaLeft" t="textAreaTop" r="textAreaRight" b="textAreaBottom"/>
              <a:pathLst>
                <a:path w="257" h="278">
                  <a:moveTo>
                    <a:pt x="257" y="44"/>
                  </a:moveTo>
                  <a:cubicBezTo>
                    <a:pt x="257" y="11"/>
                    <a:pt x="242" y="0"/>
                    <a:pt x="230" y="0"/>
                  </a:cubicBezTo>
                  <a:cubicBezTo>
                    <a:pt x="217" y="0"/>
                    <a:pt x="202" y="16"/>
                    <a:pt x="202" y="30"/>
                  </a:cubicBezTo>
                  <a:cubicBezTo>
                    <a:pt x="202" y="37"/>
                    <a:pt x="205" y="43"/>
                    <a:pt x="212" y="48"/>
                  </a:cubicBezTo>
                  <a:cubicBezTo>
                    <a:pt x="224" y="60"/>
                    <a:pt x="232" y="75"/>
                    <a:pt x="232" y="99"/>
                  </a:cubicBezTo>
                  <a:cubicBezTo>
                    <a:pt x="232" y="124"/>
                    <a:pt x="195" y="264"/>
                    <a:pt x="127" y="264"/>
                  </a:cubicBezTo>
                  <a:cubicBezTo>
                    <a:pt x="97" y="264"/>
                    <a:pt x="84" y="243"/>
                    <a:pt x="84" y="211"/>
                  </a:cubicBezTo>
                  <a:cubicBezTo>
                    <a:pt x="84" y="177"/>
                    <a:pt x="100" y="131"/>
                    <a:pt x="119" y="81"/>
                  </a:cubicBezTo>
                  <a:cubicBezTo>
                    <a:pt x="122" y="70"/>
                    <a:pt x="125" y="62"/>
                    <a:pt x="125" y="51"/>
                  </a:cubicBezTo>
                  <a:cubicBezTo>
                    <a:pt x="125" y="23"/>
                    <a:pt x="107" y="0"/>
                    <a:pt x="77" y="0"/>
                  </a:cubicBezTo>
                  <a:cubicBezTo>
                    <a:pt x="22" y="0"/>
                    <a:pt x="0" y="89"/>
                    <a:pt x="0" y="94"/>
                  </a:cubicBezTo>
                  <a:cubicBezTo>
                    <a:pt x="0" y="100"/>
                    <a:pt x="5" y="100"/>
                    <a:pt x="7" y="100"/>
                  </a:cubicBezTo>
                  <a:cubicBezTo>
                    <a:pt x="12" y="100"/>
                    <a:pt x="13" y="100"/>
                    <a:pt x="17" y="89"/>
                  </a:cubicBezTo>
                  <a:cubicBezTo>
                    <a:pt x="34" y="28"/>
                    <a:pt x="58" y="14"/>
                    <a:pt x="75" y="14"/>
                  </a:cubicBezTo>
                  <a:cubicBezTo>
                    <a:pt x="80" y="14"/>
                    <a:pt x="90" y="14"/>
                    <a:pt x="90" y="34"/>
                  </a:cubicBezTo>
                  <a:cubicBezTo>
                    <a:pt x="90" y="50"/>
                    <a:pt x="84" y="65"/>
                    <a:pt x="80" y="75"/>
                  </a:cubicBezTo>
                  <a:cubicBezTo>
                    <a:pt x="53" y="147"/>
                    <a:pt x="47" y="175"/>
                    <a:pt x="47" y="201"/>
                  </a:cubicBezTo>
                  <a:cubicBezTo>
                    <a:pt x="47" y="267"/>
                    <a:pt x="98" y="278"/>
                    <a:pt x="125" y="278"/>
                  </a:cubicBezTo>
                  <a:cubicBezTo>
                    <a:pt x="224" y="278"/>
                    <a:pt x="257" y="75"/>
                    <a:pt x="257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7" name="Figura a mano libera: forma 178"/>
            <p:cNvSpPr/>
            <p:nvPr/>
          </p:nvSpPr>
          <p:spPr>
            <a:xfrm>
              <a:off x="6272280" y="1528200"/>
              <a:ext cx="77760" cy="66600"/>
            </a:xfrm>
            <a:custGeom>
              <a:avLst/>
              <a:gdLst>
                <a:gd name="textAreaLeft" fmla="*/ 0 w 77760"/>
                <a:gd name="textAreaRight" fmla="*/ 78840 w 77760"/>
                <a:gd name="textAreaTop" fmla="*/ 0 h 66600"/>
                <a:gd name="textAreaBottom" fmla="*/ 67680 h 66600"/>
              </a:gdLst>
              <a:ahLst/>
              <a:cxnLst/>
              <a:rect l="textAreaLeft" t="textAreaTop" r="textAreaRight" b="textAreaBottom"/>
              <a:pathLst>
                <a:path w="219" h="188">
                  <a:moveTo>
                    <a:pt x="121" y="27"/>
                  </a:moveTo>
                  <a:cubicBezTo>
                    <a:pt x="147" y="27"/>
                    <a:pt x="172" y="27"/>
                    <a:pt x="198" y="27"/>
                  </a:cubicBezTo>
                  <a:cubicBezTo>
                    <a:pt x="203" y="27"/>
                    <a:pt x="219" y="27"/>
                    <a:pt x="219" y="12"/>
                  </a:cubicBezTo>
                  <a:cubicBezTo>
                    <a:pt x="219" y="0"/>
                    <a:pt x="208" y="0"/>
                    <a:pt x="201" y="0"/>
                  </a:cubicBezTo>
                  <a:cubicBezTo>
                    <a:pt x="158" y="0"/>
                    <a:pt x="116" y="0"/>
                    <a:pt x="73" y="0"/>
                  </a:cubicBezTo>
                  <a:cubicBezTo>
                    <a:pt x="61" y="0"/>
                    <a:pt x="48" y="0"/>
                    <a:pt x="27" y="20"/>
                  </a:cubicBezTo>
                  <a:cubicBezTo>
                    <a:pt x="15" y="31"/>
                    <a:pt x="0" y="54"/>
                    <a:pt x="0" y="57"/>
                  </a:cubicBezTo>
                  <a:cubicBezTo>
                    <a:pt x="0" y="62"/>
                    <a:pt x="5" y="62"/>
                    <a:pt x="6" y="62"/>
                  </a:cubicBezTo>
                  <a:cubicBezTo>
                    <a:pt x="11" y="62"/>
                    <a:pt x="11" y="62"/>
                    <a:pt x="13" y="59"/>
                  </a:cubicBezTo>
                  <a:cubicBezTo>
                    <a:pt x="35" y="27"/>
                    <a:pt x="59" y="27"/>
                    <a:pt x="69" y="27"/>
                  </a:cubicBezTo>
                  <a:cubicBezTo>
                    <a:pt x="82" y="27"/>
                    <a:pt x="94" y="27"/>
                    <a:pt x="107" y="27"/>
                  </a:cubicBezTo>
                  <a:cubicBezTo>
                    <a:pt x="92" y="74"/>
                    <a:pt x="78" y="119"/>
                    <a:pt x="64" y="166"/>
                  </a:cubicBezTo>
                  <a:cubicBezTo>
                    <a:pt x="63" y="173"/>
                    <a:pt x="63" y="173"/>
                    <a:pt x="63" y="174"/>
                  </a:cubicBezTo>
                  <a:cubicBezTo>
                    <a:pt x="63" y="186"/>
                    <a:pt x="73" y="188"/>
                    <a:pt x="76" y="188"/>
                  </a:cubicBezTo>
                  <a:cubicBezTo>
                    <a:pt x="91" y="188"/>
                    <a:pt x="95" y="173"/>
                    <a:pt x="96" y="167"/>
                  </a:cubicBezTo>
                  <a:cubicBezTo>
                    <a:pt x="104" y="121"/>
                    <a:pt x="113" y="74"/>
                    <a:pt x="121" y="2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2680" rIns="90000" bIns="2268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Figura a mano libera: forma 179"/>
            <p:cNvSpPr/>
            <p:nvPr/>
          </p:nvSpPr>
          <p:spPr>
            <a:xfrm>
              <a:off x="6382440" y="1396080"/>
              <a:ext cx="48240" cy="218880"/>
            </a:xfrm>
            <a:custGeom>
              <a:avLst/>
              <a:gdLst>
                <a:gd name="textAreaLeft" fmla="*/ 0 w 48240"/>
                <a:gd name="textAreaRight" fmla="*/ 49320 w 48240"/>
                <a:gd name="textAreaTop" fmla="*/ 0 h 218880"/>
                <a:gd name="textAreaBottom" fmla="*/ 219960 h 218880"/>
              </a:gdLst>
              <a:ahLst/>
              <a:cxnLst/>
              <a:rect l="textAreaLeft" t="textAreaTop" r="textAreaRight" b="textAreaBottom"/>
              <a:pathLst>
                <a:path w="137" h="611">
                  <a:moveTo>
                    <a:pt x="137" y="306"/>
                  </a:moveTo>
                  <a:cubicBezTo>
                    <a:pt x="137" y="258"/>
                    <a:pt x="130" y="185"/>
                    <a:pt x="98" y="115"/>
                  </a:cubicBezTo>
                  <a:cubicBezTo>
                    <a:pt x="63" y="40"/>
                    <a:pt x="12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9"/>
                    <a:pt x="0" y="9"/>
                    <a:pt x="12" y="21"/>
                  </a:cubicBezTo>
                  <a:cubicBezTo>
                    <a:pt x="69" y="80"/>
                    <a:pt x="102" y="178"/>
                    <a:pt x="102" y="306"/>
                  </a:cubicBezTo>
                  <a:cubicBezTo>
                    <a:pt x="102" y="410"/>
                    <a:pt x="80" y="518"/>
                    <a:pt x="8" y="595"/>
                  </a:cubicBezTo>
                  <a:cubicBezTo>
                    <a:pt x="0" y="602"/>
                    <a:pt x="0" y="604"/>
                    <a:pt x="0" y="606"/>
                  </a:cubicBezTo>
                  <a:cubicBezTo>
                    <a:pt x="0" y="609"/>
                    <a:pt x="4" y="611"/>
                    <a:pt x="7" y="611"/>
                  </a:cubicBezTo>
                  <a:cubicBezTo>
                    <a:pt x="12" y="611"/>
                    <a:pt x="65" y="571"/>
                    <a:pt x="100" y="492"/>
                  </a:cubicBezTo>
                  <a:cubicBezTo>
                    <a:pt x="130" y="426"/>
                    <a:pt x="137" y="358"/>
                    <a:pt x="137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59" name="Gruppo 180"/>
          <p:cNvGrpSpPr/>
          <p:nvPr/>
        </p:nvGrpSpPr>
        <p:grpSpPr>
          <a:xfrm>
            <a:off x="7935120" y="2768040"/>
            <a:ext cx="698040" cy="240480"/>
            <a:chOff x="7935120" y="2768040"/>
            <a:chExt cx="698040" cy="240480"/>
          </a:xfrm>
        </p:grpSpPr>
        <p:sp>
          <p:nvSpPr>
            <p:cNvPr id="660" name="Figura a mano libera: forma 181"/>
            <p:cNvSpPr/>
            <p:nvPr/>
          </p:nvSpPr>
          <p:spPr>
            <a:xfrm>
              <a:off x="7935120" y="2780640"/>
              <a:ext cx="686520" cy="215280"/>
            </a:xfrm>
            <a:custGeom>
              <a:avLst/>
              <a:gdLst>
                <a:gd name="textAreaLeft" fmla="*/ 0 w 686520"/>
                <a:gd name="textAreaRight" fmla="*/ 687600 w 686520"/>
                <a:gd name="textAreaTop" fmla="*/ 0 h 215280"/>
                <a:gd name="textAreaBottom" fmla="*/ 216360 h 215280"/>
              </a:gdLst>
              <a:ahLst/>
              <a:cxnLst/>
              <a:rect l="textAreaLeft" t="textAreaTop" r="textAreaRight" b="textAreaBottom"/>
              <a:pathLst>
                <a:path w="1910" h="601">
                  <a:moveTo>
                    <a:pt x="0" y="0"/>
                  </a:moveTo>
                  <a:cubicBezTo>
                    <a:pt x="637" y="0"/>
                    <a:pt x="1273" y="0"/>
                    <a:pt x="1910" y="0"/>
                  </a:cubicBezTo>
                  <a:cubicBezTo>
                    <a:pt x="1910" y="200"/>
                    <a:pt x="1910" y="401"/>
                    <a:pt x="1910" y="601"/>
                  </a:cubicBezTo>
                  <a:cubicBezTo>
                    <a:pt x="1273" y="601"/>
                    <a:pt x="637" y="601"/>
                    <a:pt x="0" y="601"/>
                  </a:cubicBezTo>
                  <a:cubicBezTo>
                    <a:pt x="0" y="401"/>
                    <a:pt x="0" y="2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1" name="Figura a mano libera: forma 182"/>
            <p:cNvSpPr/>
            <p:nvPr/>
          </p:nvSpPr>
          <p:spPr>
            <a:xfrm>
              <a:off x="7945920" y="2768040"/>
              <a:ext cx="50400" cy="24048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240480"/>
                <a:gd name="textAreaBottom" fmla="*/ 241560 h 240480"/>
              </a:gdLst>
              <a:ahLst/>
              <a:cxnLst/>
              <a:rect l="textAreaLeft" t="textAreaTop" r="textAreaRight" b="textAreaBottom"/>
              <a:pathLst>
                <a:path w="143" h="671">
                  <a:moveTo>
                    <a:pt x="143" y="663"/>
                  </a:moveTo>
                  <a:cubicBezTo>
                    <a:pt x="143" y="661"/>
                    <a:pt x="143" y="661"/>
                    <a:pt x="132" y="650"/>
                  </a:cubicBezTo>
                  <a:cubicBezTo>
                    <a:pt x="55" y="566"/>
                    <a:pt x="35" y="439"/>
                    <a:pt x="35" y="336"/>
                  </a:cubicBezTo>
                  <a:cubicBezTo>
                    <a:pt x="35" y="219"/>
                    <a:pt x="60" y="102"/>
                    <a:pt x="136" y="17"/>
                  </a:cubicBezTo>
                  <a:cubicBezTo>
                    <a:pt x="143" y="10"/>
                    <a:pt x="143" y="10"/>
                    <a:pt x="143" y="6"/>
                  </a:cubicBezTo>
                  <a:cubicBezTo>
                    <a:pt x="143" y="2"/>
                    <a:pt x="141" y="0"/>
                    <a:pt x="138" y="0"/>
                  </a:cubicBezTo>
                  <a:cubicBezTo>
                    <a:pt x="130" y="0"/>
                    <a:pt x="76" y="46"/>
                    <a:pt x="39" y="130"/>
                  </a:cubicBezTo>
                  <a:cubicBezTo>
                    <a:pt x="7" y="205"/>
                    <a:pt x="0" y="280"/>
                    <a:pt x="0" y="336"/>
                  </a:cubicBezTo>
                  <a:cubicBezTo>
                    <a:pt x="0" y="387"/>
                    <a:pt x="7" y="470"/>
                    <a:pt x="41" y="544"/>
                  </a:cubicBezTo>
                  <a:cubicBezTo>
                    <a:pt x="78" y="627"/>
                    <a:pt x="130" y="671"/>
                    <a:pt x="138" y="671"/>
                  </a:cubicBezTo>
                  <a:cubicBezTo>
                    <a:pt x="141" y="671"/>
                    <a:pt x="143" y="669"/>
                    <a:pt x="143" y="6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2" name="Figura a mano libera: forma 183"/>
            <p:cNvSpPr/>
            <p:nvPr/>
          </p:nvSpPr>
          <p:spPr>
            <a:xfrm>
              <a:off x="8020800" y="2842560"/>
              <a:ext cx="84600" cy="108000"/>
            </a:xfrm>
            <a:custGeom>
              <a:avLst/>
              <a:gdLst>
                <a:gd name="textAreaLeft" fmla="*/ 0 w 84600"/>
                <a:gd name="textAreaRight" fmla="*/ 85680 w 84600"/>
                <a:gd name="textAreaTop" fmla="*/ 0 h 108000"/>
                <a:gd name="textAreaBottom" fmla="*/ 109080 h 108000"/>
              </a:gdLst>
              <a:ahLst/>
              <a:cxnLst/>
              <a:rect l="textAreaLeft" t="textAreaTop" r="textAreaRight" b="textAreaBottom"/>
              <a:pathLst>
                <a:path w="238" h="303">
                  <a:moveTo>
                    <a:pt x="87" y="142"/>
                  </a:moveTo>
                  <a:cubicBezTo>
                    <a:pt x="104" y="142"/>
                    <a:pt x="150" y="140"/>
                    <a:pt x="182" y="127"/>
                  </a:cubicBezTo>
                  <a:cubicBezTo>
                    <a:pt x="226" y="105"/>
                    <a:pt x="228" y="65"/>
                    <a:pt x="228" y="58"/>
                  </a:cubicBezTo>
                  <a:cubicBezTo>
                    <a:pt x="228" y="27"/>
                    <a:pt x="205" y="0"/>
                    <a:pt x="162" y="0"/>
                  </a:cubicBezTo>
                  <a:cubicBezTo>
                    <a:pt x="94" y="0"/>
                    <a:pt x="0" y="65"/>
                    <a:pt x="0" y="182"/>
                  </a:cubicBezTo>
                  <a:cubicBezTo>
                    <a:pt x="0" y="251"/>
                    <a:pt x="37" y="303"/>
                    <a:pt x="97" y="303"/>
                  </a:cubicBezTo>
                  <a:cubicBezTo>
                    <a:pt x="185" y="303"/>
                    <a:pt x="238" y="232"/>
                    <a:pt x="238" y="224"/>
                  </a:cubicBezTo>
                  <a:cubicBezTo>
                    <a:pt x="238" y="221"/>
                    <a:pt x="235" y="215"/>
                    <a:pt x="229" y="215"/>
                  </a:cubicBezTo>
                  <a:cubicBezTo>
                    <a:pt x="228" y="215"/>
                    <a:pt x="226" y="217"/>
                    <a:pt x="222" y="222"/>
                  </a:cubicBezTo>
                  <a:cubicBezTo>
                    <a:pt x="173" y="290"/>
                    <a:pt x="106" y="290"/>
                    <a:pt x="99" y="290"/>
                  </a:cubicBezTo>
                  <a:cubicBezTo>
                    <a:pt x="49" y="290"/>
                    <a:pt x="44" y="232"/>
                    <a:pt x="44" y="211"/>
                  </a:cubicBezTo>
                  <a:cubicBezTo>
                    <a:pt x="44" y="203"/>
                    <a:pt x="44" y="182"/>
                    <a:pt x="55" y="142"/>
                  </a:cubicBezTo>
                  <a:cubicBezTo>
                    <a:pt x="65" y="142"/>
                    <a:pt x="76" y="142"/>
                    <a:pt x="87" y="142"/>
                  </a:cubicBezTo>
                  <a:moveTo>
                    <a:pt x="58" y="127"/>
                  </a:moveTo>
                  <a:cubicBezTo>
                    <a:pt x="83" y="25"/>
                    <a:pt x="146" y="13"/>
                    <a:pt x="162" y="13"/>
                  </a:cubicBezTo>
                  <a:cubicBezTo>
                    <a:pt x="191" y="13"/>
                    <a:pt x="208" y="35"/>
                    <a:pt x="208" y="58"/>
                  </a:cubicBezTo>
                  <a:cubicBezTo>
                    <a:pt x="208" y="127"/>
                    <a:pt x="109" y="127"/>
                    <a:pt x="83" y="127"/>
                  </a:cubicBezTo>
                  <a:cubicBezTo>
                    <a:pt x="75" y="127"/>
                    <a:pt x="67" y="127"/>
                    <a:pt x="58" y="12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3" name="Figura a mano libera: forma 184"/>
            <p:cNvSpPr/>
            <p:nvPr/>
          </p:nvSpPr>
          <p:spPr>
            <a:xfrm>
              <a:off x="8133120" y="2923200"/>
              <a:ext cx="25560" cy="7164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71640"/>
                <a:gd name="textAreaBottom" fmla="*/ 72720 h 71640"/>
              </a:gdLst>
              <a:ahLst/>
              <a:cxnLst/>
              <a:rect l="textAreaLeft" t="textAreaTop" r="textAreaRight" b="textAreaBottom"/>
              <a:pathLst>
                <a:path w="74" h="202">
                  <a:moveTo>
                    <a:pt x="74" y="71"/>
                  </a:moveTo>
                  <a:cubicBezTo>
                    <a:pt x="74" y="27"/>
                    <a:pt x="59" y="0"/>
                    <a:pt x="34" y="0"/>
                  </a:cubicBezTo>
                  <a:cubicBezTo>
                    <a:pt x="13" y="0"/>
                    <a:pt x="0" y="18"/>
                    <a:pt x="0" y="37"/>
                  </a:cubicBezTo>
                  <a:cubicBezTo>
                    <a:pt x="0" y="54"/>
                    <a:pt x="13" y="73"/>
                    <a:pt x="34" y="73"/>
                  </a:cubicBezTo>
                  <a:cubicBezTo>
                    <a:pt x="41" y="73"/>
                    <a:pt x="50" y="69"/>
                    <a:pt x="55" y="64"/>
                  </a:cubicBezTo>
                  <a:cubicBezTo>
                    <a:pt x="57" y="62"/>
                    <a:pt x="57" y="62"/>
                    <a:pt x="59" y="62"/>
                  </a:cubicBezTo>
                  <a:cubicBezTo>
                    <a:pt x="59" y="65"/>
                    <a:pt x="60" y="62"/>
                    <a:pt x="60" y="71"/>
                  </a:cubicBezTo>
                  <a:cubicBezTo>
                    <a:pt x="60" y="121"/>
                    <a:pt x="38" y="162"/>
                    <a:pt x="18" y="184"/>
                  </a:cubicBezTo>
                  <a:cubicBezTo>
                    <a:pt x="12" y="191"/>
                    <a:pt x="11" y="192"/>
                    <a:pt x="11" y="194"/>
                  </a:cubicBezTo>
                  <a:cubicBezTo>
                    <a:pt x="11" y="200"/>
                    <a:pt x="14" y="202"/>
                    <a:pt x="18" y="202"/>
                  </a:cubicBezTo>
                  <a:cubicBezTo>
                    <a:pt x="23" y="202"/>
                    <a:pt x="74" y="150"/>
                    <a:pt x="74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7720" rIns="90000" bIns="277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4" name="Figura a mano libera: forma 185"/>
            <p:cNvSpPr/>
            <p:nvPr/>
          </p:nvSpPr>
          <p:spPr>
            <a:xfrm>
              <a:off x="8220240" y="2842560"/>
              <a:ext cx="119520" cy="15768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157680"/>
                <a:gd name="textAreaBottom" fmla="*/ 158760 h 157680"/>
              </a:gdLst>
              <a:ahLst/>
              <a:cxnLst/>
              <a:rect l="textAreaLeft" t="textAreaTop" r="textAreaRight" b="textAreaBottom"/>
              <a:pathLst>
                <a:path w="335" h="441">
                  <a:moveTo>
                    <a:pt x="123" y="61"/>
                  </a:moveTo>
                  <a:cubicBezTo>
                    <a:pt x="127" y="46"/>
                    <a:pt x="134" y="21"/>
                    <a:pt x="134" y="17"/>
                  </a:cubicBezTo>
                  <a:cubicBezTo>
                    <a:pt x="134" y="6"/>
                    <a:pt x="127" y="0"/>
                    <a:pt x="116" y="0"/>
                  </a:cubicBezTo>
                  <a:cubicBezTo>
                    <a:pt x="115" y="0"/>
                    <a:pt x="97" y="0"/>
                    <a:pt x="92" y="23"/>
                  </a:cubicBezTo>
                  <a:cubicBezTo>
                    <a:pt x="62" y="153"/>
                    <a:pt x="32" y="283"/>
                    <a:pt x="2" y="412"/>
                  </a:cubicBezTo>
                  <a:cubicBezTo>
                    <a:pt x="0" y="420"/>
                    <a:pt x="0" y="422"/>
                    <a:pt x="0" y="424"/>
                  </a:cubicBezTo>
                  <a:cubicBezTo>
                    <a:pt x="0" y="433"/>
                    <a:pt x="7" y="441"/>
                    <a:pt x="18" y="441"/>
                  </a:cubicBezTo>
                  <a:cubicBezTo>
                    <a:pt x="30" y="441"/>
                    <a:pt x="37" y="429"/>
                    <a:pt x="39" y="428"/>
                  </a:cubicBezTo>
                  <a:cubicBezTo>
                    <a:pt x="41" y="422"/>
                    <a:pt x="49" y="385"/>
                    <a:pt x="72" y="282"/>
                  </a:cubicBezTo>
                  <a:cubicBezTo>
                    <a:pt x="93" y="301"/>
                    <a:pt x="120" y="303"/>
                    <a:pt x="132" y="303"/>
                  </a:cubicBezTo>
                  <a:cubicBezTo>
                    <a:pt x="176" y="303"/>
                    <a:pt x="201" y="274"/>
                    <a:pt x="215" y="255"/>
                  </a:cubicBezTo>
                  <a:cubicBezTo>
                    <a:pt x="220" y="286"/>
                    <a:pt x="243" y="303"/>
                    <a:pt x="272" y="303"/>
                  </a:cubicBezTo>
                  <a:cubicBezTo>
                    <a:pt x="293" y="303"/>
                    <a:pt x="307" y="288"/>
                    <a:pt x="317" y="267"/>
                  </a:cubicBezTo>
                  <a:cubicBezTo>
                    <a:pt x="328" y="242"/>
                    <a:pt x="335" y="201"/>
                    <a:pt x="335" y="199"/>
                  </a:cubicBezTo>
                  <a:cubicBezTo>
                    <a:pt x="335" y="194"/>
                    <a:pt x="330" y="194"/>
                    <a:pt x="328" y="194"/>
                  </a:cubicBezTo>
                  <a:cubicBezTo>
                    <a:pt x="323" y="194"/>
                    <a:pt x="321" y="196"/>
                    <a:pt x="319" y="205"/>
                  </a:cubicBezTo>
                  <a:cubicBezTo>
                    <a:pt x="309" y="249"/>
                    <a:pt x="298" y="290"/>
                    <a:pt x="272" y="290"/>
                  </a:cubicBezTo>
                  <a:cubicBezTo>
                    <a:pt x="256" y="290"/>
                    <a:pt x="254" y="272"/>
                    <a:pt x="254" y="259"/>
                  </a:cubicBezTo>
                  <a:cubicBezTo>
                    <a:pt x="254" y="244"/>
                    <a:pt x="261" y="211"/>
                    <a:pt x="266" y="188"/>
                  </a:cubicBezTo>
                  <a:cubicBezTo>
                    <a:pt x="272" y="164"/>
                    <a:pt x="278" y="139"/>
                    <a:pt x="284" y="115"/>
                  </a:cubicBezTo>
                  <a:cubicBezTo>
                    <a:pt x="286" y="105"/>
                    <a:pt x="291" y="81"/>
                    <a:pt x="295" y="71"/>
                  </a:cubicBezTo>
                  <a:cubicBezTo>
                    <a:pt x="296" y="54"/>
                    <a:pt x="303" y="29"/>
                    <a:pt x="303" y="25"/>
                  </a:cubicBezTo>
                  <a:cubicBezTo>
                    <a:pt x="303" y="13"/>
                    <a:pt x="295" y="8"/>
                    <a:pt x="286" y="8"/>
                  </a:cubicBezTo>
                  <a:cubicBezTo>
                    <a:pt x="282" y="8"/>
                    <a:pt x="266" y="8"/>
                    <a:pt x="261" y="31"/>
                  </a:cubicBezTo>
                  <a:cubicBezTo>
                    <a:pt x="252" y="72"/>
                    <a:pt x="242" y="114"/>
                    <a:pt x="233" y="155"/>
                  </a:cubicBezTo>
                  <a:cubicBezTo>
                    <a:pt x="224" y="190"/>
                    <a:pt x="219" y="219"/>
                    <a:pt x="215" y="224"/>
                  </a:cubicBezTo>
                  <a:cubicBezTo>
                    <a:pt x="215" y="228"/>
                    <a:pt x="185" y="290"/>
                    <a:pt x="136" y="290"/>
                  </a:cubicBezTo>
                  <a:cubicBezTo>
                    <a:pt x="104" y="290"/>
                    <a:pt x="90" y="267"/>
                    <a:pt x="90" y="230"/>
                  </a:cubicBezTo>
                  <a:cubicBezTo>
                    <a:pt x="90" y="211"/>
                    <a:pt x="93" y="192"/>
                    <a:pt x="99" y="173"/>
                  </a:cubicBezTo>
                  <a:cubicBezTo>
                    <a:pt x="107" y="136"/>
                    <a:pt x="115" y="98"/>
                    <a:pt x="123" y="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5" name="Figura a mano libera: forma 186"/>
            <p:cNvSpPr/>
            <p:nvPr/>
          </p:nvSpPr>
          <p:spPr>
            <a:xfrm>
              <a:off x="8366760" y="2923200"/>
              <a:ext cx="25200" cy="71640"/>
            </a:xfrm>
            <a:custGeom>
              <a:avLst/>
              <a:gdLst>
                <a:gd name="textAreaLeft" fmla="*/ 0 w 25200"/>
                <a:gd name="textAreaRight" fmla="*/ 26280 w 25200"/>
                <a:gd name="textAreaTop" fmla="*/ 0 h 71640"/>
                <a:gd name="textAreaBottom" fmla="*/ 72720 h 71640"/>
              </a:gdLst>
              <a:ahLst/>
              <a:cxnLst/>
              <a:rect l="textAreaLeft" t="textAreaTop" r="textAreaRight" b="textAreaBottom"/>
              <a:pathLst>
                <a:path w="73" h="202">
                  <a:moveTo>
                    <a:pt x="73" y="71"/>
                  </a:moveTo>
                  <a:cubicBezTo>
                    <a:pt x="73" y="27"/>
                    <a:pt x="59" y="0"/>
                    <a:pt x="34" y="0"/>
                  </a:cubicBezTo>
                  <a:cubicBezTo>
                    <a:pt x="13" y="0"/>
                    <a:pt x="0" y="18"/>
                    <a:pt x="0" y="37"/>
                  </a:cubicBezTo>
                  <a:cubicBezTo>
                    <a:pt x="0" y="54"/>
                    <a:pt x="13" y="73"/>
                    <a:pt x="34" y="73"/>
                  </a:cubicBezTo>
                  <a:cubicBezTo>
                    <a:pt x="41" y="73"/>
                    <a:pt x="50" y="69"/>
                    <a:pt x="55" y="64"/>
                  </a:cubicBezTo>
                  <a:cubicBezTo>
                    <a:pt x="57" y="62"/>
                    <a:pt x="57" y="62"/>
                    <a:pt x="59" y="62"/>
                  </a:cubicBezTo>
                  <a:cubicBezTo>
                    <a:pt x="59" y="65"/>
                    <a:pt x="60" y="62"/>
                    <a:pt x="60" y="71"/>
                  </a:cubicBezTo>
                  <a:cubicBezTo>
                    <a:pt x="60" y="121"/>
                    <a:pt x="38" y="162"/>
                    <a:pt x="18" y="184"/>
                  </a:cubicBezTo>
                  <a:cubicBezTo>
                    <a:pt x="12" y="191"/>
                    <a:pt x="11" y="192"/>
                    <a:pt x="11" y="194"/>
                  </a:cubicBezTo>
                  <a:cubicBezTo>
                    <a:pt x="11" y="200"/>
                    <a:pt x="15" y="202"/>
                    <a:pt x="16" y="202"/>
                  </a:cubicBezTo>
                  <a:cubicBezTo>
                    <a:pt x="23" y="202"/>
                    <a:pt x="73" y="150"/>
                    <a:pt x="73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7720" rIns="90000" bIns="277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6" name="Figura a mano libera: forma 187"/>
            <p:cNvSpPr/>
            <p:nvPr/>
          </p:nvSpPr>
          <p:spPr>
            <a:xfrm>
              <a:off x="8453160" y="2845440"/>
              <a:ext cx="106920" cy="105840"/>
            </a:xfrm>
            <a:custGeom>
              <a:avLst/>
              <a:gdLst>
                <a:gd name="textAreaLeft" fmla="*/ 0 w 106920"/>
                <a:gd name="textAreaRight" fmla="*/ 108000 w 106920"/>
                <a:gd name="textAreaTop" fmla="*/ 0 h 105840"/>
                <a:gd name="textAreaBottom" fmla="*/ 106920 h 105840"/>
              </a:gdLst>
              <a:ahLst/>
              <a:cxnLst/>
              <a:rect l="textAreaLeft" t="textAreaTop" r="textAreaRight" b="textAreaBottom"/>
              <a:pathLst>
                <a:path w="300" h="297">
                  <a:moveTo>
                    <a:pt x="164" y="38"/>
                  </a:moveTo>
                  <a:cubicBezTo>
                    <a:pt x="199" y="38"/>
                    <a:pt x="234" y="38"/>
                    <a:pt x="268" y="38"/>
                  </a:cubicBezTo>
                  <a:cubicBezTo>
                    <a:pt x="277" y="38"/>
                    <a:pt x="300" y="38"/>
                    <a:pt x="300" y="15"/>
                  </a:cubicBezTo>
                  <a:cubicBezTo>
                    <a:pt x="300" y="0"/>
                    <a:pt x="286" y="0"/>
                    <a:pt x="275" y="0"/>
                  </a:cubicBezTo>
                  <a:cubicBezTo>
                    <a:pt x="217" y="0"/>
                    <a:pt x="159" y="0"/>
                    <a:pt x="101" y="0"/>
                  </a:cubicBezTo>
                  <a:cubicBezTo>
                    <a:pt x="88" y="0"/>
                    <a:pt x="66" y="0"/>
                    <a:pt x="37" y="30"/>
                  </a:cubicBezTo>
                  <a:cubicBezTo>
                    <a:pt x="16" y="55"/>
                    <a:pt x="0" y="88"/>
                    <a:pt x="0" y="92"/>
                  </a:cubicBezTo>
                  <a:cubicBezTo>
                    <a:pt x="3" y="94"/>
                    <a:pt x="0" y="97"/>
                    <a:pt x="7" y="97"/>
                  </a:cubicBezTo>
                  <a:cubicBezTo>
                    <a:pt x="13" y="97"/>
                    <a:pt x="13" y="96"/>
                    <a:pt x="16" y="90"/>
                  </a:cubicBezTo>
                  <a:cubicBezTo>
                    <a:pt x="48" y="38"/>
                    <a:pt x="83" y="38"/>
                    <a:pt x="96" y="38"/>
                  </a:cubicBezTo>
                  <a:cubicBezTo>
                    <a:pt x="113" y="38"/>
                    <a:pt x="130" y="38"/>
                    <a:pt x="147" y="38"/>
                  </a:cubicBezTo>
                  <a:cubicBezTo>
                    <a:pt x="127" y="110"/>
                    <a:pt x="107" y="181"/>
                    <a:pt x="87" y="253"/>
                  </a:cubicBezTo>
                  <a:cubicBezTo>
                    <a:pt x="83" y="260"/>
                    <a:pt x="80" y="276"/>
                    <a:pt x="80" y="278"/>
                  </a:cubicBezTo>
                  <a:cubicBezTo>
                    <a:pt x="80" y="285"/>
                    <a:pt x="85" y="297"/>
                    <a:pt x="97" y="297"/>
                  </a:cubicBezTo>
                  <a:cubicBezTo>
                    <a:pt x="118" y="297"/>
                    <a:pt x="122" y="278"/>
                    <a:pt x="124" y="268"/>
                  </a:cubicBezTo>
                  <a:cubicBezTo>
                    <a:pt x="137" y="191"/>
                    <a:pt x="151" y="115"/>
                    <a:pt x="164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7" name="Figura a mano libera: forma 188"/>
            <p:cNvSpPr/>
            <p:nvPr/>
          </p:nvSpPr>
          <p:spPr>
            <a:xfrm>
              <a:off x="8582040" y="2768040"/>
              <a:ext cx="51120" cy="24048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240480"/>
                <a:gd name="textAreaBottom" fmla="*/ 241560 h 240480"/>
              </a:gdLst>
              <a:ahLst/>
              <a:cxnLst/>
              <a:rect l="textAreaLeft" t="textAreaTop" r="textAreaRight" b="textAreaBottom"/>
              <a:pathLst>
                <a:path w="145" h="671">
                  <a:moveTo>
                    <a:pt x="145" y="336"/>
                  </a:moveTo>
                  <a:cubicBezTo>
                    <a:pt x="145" y="284"/>
                    <a:pt x="138" y="201"/>
                    <a:pt x="104" y="127"/>
                  </a:cubicBezTo>
                  <a:cubicBezTo>
                    <a:pt x="67" y="44"/>
                    <a:pt x="14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0" y="10"/>
                    <a:pt x="13" y="23"/>
                  </a:cubicBezTo>
                  <a:cubicBezTo>
                    <a:pt x="74" y="88"/>
                    <a:pt x="110" y="196"/>
                    <a:pt x="110" y="336"/>
                  </a:cubicBezTo>
                  <a:cubicBezTo>
                    <a:pt x="110" y="451"/>
                    <a:pt x="87" y="567"/>
                    <a:pt x="9" y="654"/>
                  </a:cubicBezTo>
                  <a:cubicBezTo>
                    <a:pt x="0" y="661"/>
                    <a:pt x="0" y="661"/>
                    <a:pt x="0" y="663"/>
                  </a:cubicBezTo>
                  <a:cubicBezTo>
                    <a:pt x="0" y="669"/>
                    <a:pt x="4" y="671"/>
                    <a:pt x="7" y="671"/>
                  </a:cubicBezTo>
                  <a:cubicBezTo>
                    <a:pt x="14" y="671"/>
                    <a:pt x="69" y="625"/>
                    <a:pt x="106" y="541"/>
                  </a:cubicBezTo>
                  <a:cubicBezTo>
                    <a:pt x="138" y="466"/>
                    <a:pt x="145" y="391"/>
                    <a:pt x="145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Figura a mano libera: forma 6"/>
          <p:cNvSpPr/>
          <p:nvPr/>
        </p:nvSpPr>
        <p:spPr>
          <a:xfrm>
            <a:off x="-7560" y="-5544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669" name="Picture 4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670" name="Figura a mano libera: forma 7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71" name="CasellaDiTesto 27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57458615-D53F-486F-B56F-73F7F0B8C323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CasellaDiTesto 28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D15D714B-5706-4C38-986F-0227495DAE78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29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CasellaDiTesto 29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74" name="CasellaDiTesto 30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CasellaDiTesto 31"/>
          <p:cNvSpPr/>
          <p:nvPr/>
        </p:nvSpPr>
        <p:spPr>
          <a:xfrm>
            <a:off x="2773440" y="286056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Supervised Learning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CasellaDiTesto 32"/>
          <p:cNvSpPr/>
          <p:nvPr/>
        </p:nvSpPr>
        <p:spPr>
          <a:xfrm>
            <a:off x="320400" y="1418400"/>
            <a:ext cx="57981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54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Machine Learning</a:t>
            </a:r>
            <a:endParaRPr lang="en-GB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CasellaDiTesto 33"/>
          <p:cNvSpPr/>
          <p:nvPr/>
        </p:nvSpPr>
        <p:spPr>
          <a:xfrm>
            <a:off x="2773440" y="380592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Boosted Decision Trees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CasellaDiTesto 34"/>
          <p:cNvSpPr/>
          <p:nvPr/>
        </p:nvSpPr>
        <p:spPr>
          <a:xfrm>
            <a:off x="2773440" y="482328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Neural Networks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igura a mano libera: forma 1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50" name="Picture 1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151" name="Figura a mano libera: forma 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52" name="CasellaDiTesto 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7A2D3796-3536-4EE2-A7D7-80549B451FC2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sellaDiTesto 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F1CF6D00-A752-461E-B6E1-4898A74F234A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sellaDiTesto 6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55" name="CasellaDiTesto 7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asellaDiTesto 8"/>
          <p:cNvSpPr>
            <a:spLocks noGrp="1"/>
          </p:cNvSpPr>
          <p:nvPr>
            <p:ph type="title" idx="4294967295"/>
          </p:nvPr>
        </p:nvSpPr>
        <p:spPr>
          <a:xfrm>
            <a:off x="5703480" y="70920"/>
            <a:ext cx="4733925" cy="700088"/>
          </a:xfrm>
          <a:prstGeom prst="rect">
            <a:avLst/>
          </a:prstGeom>
          <a:noFill/>
          <a:ln w="0"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45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JUNO detector</a:t>
            </a:r>
            <a:endParaRPr kumimoji="0" lang="en-GB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7" name="CasellaDiTesto 10"/>
          <p:cNvSpPr/>
          <p:nvPr/>
        </p:nvSpPr>
        <p:spPr>
          <a:xfrm>
            <a:off x="8982000" y="26100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CasellaDiTesto 12"/>
          <p:cNvSpPr/>
          <p:nvPr/>
        </p:nvSpPr>
        <p:spPr>
          <a:xfrm>
            <a:off x="227520" y="941760"/>
            <a:ext cx="119156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Il Jiangmen Underground Neutrino Observatory (JUNO) è in fase di realizzazione, sotto la collina Dashi (Sud della Cina).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Obiettivo principale: rilevazione degli </a:t>
            </a:r>
            <a:r>
              <a:rPr lang="it-IT" sz="1800" b="0" strike="noStrike" spc="-1" baseline="-8000">
                <a:solidFill>
                  <a:srgbClr val="000000"/>
                </a:solidFill>
                <a:latin typeface="TexMaths Symbols"/>
                <a:ea typeface="TexMaths Symbols"/>
              </a:rPr>
              <a:t>    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ruppo 3"/>
          <p:cNvGrpSpPr/>
          <p:nvPr/>
        </p:nvGrpSpPr>
        <p:grpSpPr>
          <a:xfrm>
            <a:off x="242280" y="1888650"/>
            <a:ext cx="6685200" cy="1700460"/>
            <a:chOff x="246960" y="1869840"/>
            <a:chExt cx="6685200" cy="1700460"/>
          </a:xfrm>
        </p:grpSpPr>
        <p:sp>
          <p:nvSpPr>
            <p:cNvPr id="160" name="CasellaDiTesto 210"/>
            <p:cNvSpPr/>
            <p:nvPr/>
          </p:nvSpPr>
          <p:spPr>
            <a:xfrm>
              <a:off x="246960" y="1869840"/>
              <a:ext cx="6685200" cy="17004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t-IT" sz="1800" b="1" strike="noStrike" spc="-1" dirty="0">
                  <a:solidFill>
                    <a:srgbClr val="000000"/>
                  </a:solidFill>
                  <a:latin typeface="Vani" panose="020B0502040204020203" pitchFamily="18" charset="0"/>
                  <a:ea typeface="DejaVu Sans"/>
                  <a:cs typeface="Vani" panose="020B0502040204020203" pitchFamily="18" charset="0"/>
                </a:rPr>
                <a:t>Central Detector (CD):  </a:t>
              </a:r>
              <a:endParaRPr lang="en-GB" sz="1800" b="0" strike="noStrike" spc="-1" dirty="0">
                <a:solidFill>
                  <a:srgbClr val="000000"/>
                </a:solidFill>
                <a:latin typeface="Vani" panose="020B0502040204020203" pitchFamily="18" charset="0"/>
                <a:cs typeface="Vani" panose="020B0502040204020203" pitchFamily="18" charset="0"/>
              </a:endParaRPr>
            </a:p>
            <a:p>
              <a:pPr marL="673200" lvl="1" indent="-216000">
                <a:lnSpc>
                  <a:spcPct val="100000"/>
                </a:lnSpc>
                <a:buClr>
                  <a:srgbClr val="000000"/>
                </a:buClr>
                <a:buFont typeface="Symbol"/>
                <a:buChar char=""/>
              </a:pP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rilevatore compatto</a:t>
              </a: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3200" lvl="1" indent="-216000">
                <a:lnSpc>
                  <a:spcPct val="100000"/>
                </a:lnSpc>
                <a:buClr>
                  <a:srgbClr val="000000"/>
                </a:buClr>
                <a:buFont typeface="Symbol"/>
                <a:buChar char=""/>
              </a:pP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risoluzione energetica effettiva di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3200" lvl="1" indent="-216000">
                <a:lnSpc>
                  <a:spcPct val="100000"/>
                </a:lnSpc>
                <a:buClr>
                  <a:srgbClr val="000000"/>
                </a:buClr>
                <a:buFont typeface="Symbol"/>
                <a:buChar char=""/>
              </a:pP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Microsoft YaHei"/>
                </a:rPr>
                <a:t>posto all'interno di una vasca sferica di acrilico immersa 	</a:t>
              </a: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457200">
                <a:lnSpc>
                  <a:spcPct val="100000"/>
                </a:lnSpc>
              </a:pP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Microsoft YaHei"/>
                </a:rPr>
                <a:t>    in una piscina d'acqua: </a:t>
              </a:r>
              <a:r>
                <a:rPr lang="it-IT" sz="1800" b="1" strike="noStrike" spc="-1" dirty="0">
                  <a:solidFill>
                    <a:srgbClr val="000000"/>
                  </a:solidFill>
                  <a:latin typeface="Times New Roman"/>
                  <a:ea typeface="Microsoft YaHei"/>
                </a:rPr>
                <a:t>R</a:t>
              </a:r>
              <a:r>
                <a:rPr lang="it-IT" sz="1800" b="1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ivelatore </a:t>
              </a:r>
              <a:r>
                <a:rPr lang="it-IT" sz="1800" b="1" strike="noStrike" spc="-1" dirty="0" err="1">
                  <a:solidFill>
                    <a:srgbClr val="000000"/>
                  </a:solidFill>
                  <a:latin typeface="Times New Roman"/>
                  <a:ea typeface="DejaVu Sans"/>
                </a:rPr>
                <a:t>Cherenkov</a:t>
              </a: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61" name="Gruppo 211"/>
            <p:cNvGrpSpPr/>
            <p:nvPr/>
          </p:nvGrpSpPr>
          <p:grpSpPr>
            <a:xfrm>
              <a:off x="4125600" y="2443680"/>
              <a:ext cx="2184840" cy="276750"/>
              <a:chOff x="4125600" y="2443680"/>
              <a:chExt cx="2184840" cy="276750"/>
            </a:xfrm>
          </p:grpSpPr>
          <p:sp>
            <p:nvSpPr>
              <p:cNvPr id="162" name="Figura a mano libera: forma 212"/>
              <p:cNvSpPr/>
              <p:nvPr/>
            </p:nvSpPr>
            <p:spPr>
              <a:xfrm>
                <a:off x="4178160" y="2475270"/>
                <a:ext cx="2132280" cy="245160"/>
              </a:xfrm>
              <a:custGeom>
                <a:avLst/>
                <a:gdLst>
                  <a:gd name="textAreaLeft" fmla="*/ 0 w 2132280"/>
                  <a:gd name="textAreaRight" fmla="*/ 2133360 w 2132280"/>
                  <a:gd name="textAreaTop" fmla="*/ 0 h 245160"/>
                  <a:gd name="textAreaBottom" fmla="*/ 246600 h 245160"/>
                </a:gdLst>
                <a:ahLst/>
                <a:cxnLst/>
                <a:rect l="textAreaLeft" t="textAreaTop" r="textAreaRight" b="textAreaBottom"/>
                <a:pathLst>
                  <a:path w="5441" h="615">
                    <a:moveTo>
                      <a:pt x="2719" y="615"/>
                    </a:moveTo>
                    <a:cubicBezTo>
                      <a:pt x="1813" y="615"/>
                      <a:pt x="906" y="615"/>
                      <a:pt x="0" y="615"/>
                    </a:cubicBezTo>
                    <a:cubicBezTo>
                      <a:pt x="0" y="410"/>
                      <a:pt x="0" y="205"/>
                      <a:pt x="0" y="0"/>
                    </a:cubicBezTo>
                    <a:cubicBezTo>
                      <a:pt x="1813" y="0"/>
                      <a:pt x="3627" y="0"/>
                      <a:pt x="5441" y="0"/>
                    </a:cubicBezTo>
                    <a:cubicBezTo>
                      <a:pt x="5441" y="205"/>
                      <a:pt x="5441" y="410"/>
                      <a:pt x="5441" y="615"/>
                    </a:cubicBezTo>
                    <a:cubicBezTo>
                      <a:pt x="4534" y="615"/>
                      <a:pt x="3626" y="615"/>
                      <a:pt x="2719" y="6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3" name="Figura a mano libera: forma 213"/>
              <p:cNvSpPr/>
              <p:nvPr/>
            </p:nvSpPr>
            <p:spPr>
              <a:xfrm>
                <a:off x="4125600" y="2558880"/>
                <a:ext cx="105120" cy="98280"/>
              </a:xfrm>
              <a:custGeom>
                <a:avLst/>
                <a:gdLst>
                  <a:gd name="textAreaLeft" fmla="*/ 0 w 105120"/>
                  <a:gd name="textAreaRight" fmla="*/ 106200 w 105120"/>
                  <a:gd name="textAreaTop" fmla="*/ 0 h 98280"/>
                  <a:gd name="textAreaBottom" fmla="*/ 99720 h 98280"/>
                </a:gdLst>
                <a:ahLst/>
                <a:cxnLst/>
                <a:rect l="textAreaLeft" t="textAreaTop" r="textAreaRight" b="textAreaBottom"/>
                <a:pathLst>
                  <a:path w="272" h="248">
                    <a:moveTo>
                      <a:pt x="247" y="32"/>
                    </a:moveTo>
                    <a:cubicBezTo>
                      <a:pt x="254" y="32"/>
                      <a:pt x="272" y="32"/>
                      <a:pt x="272" y="13"/>
                    </a:cubicBezTo>
                    <a:cubicBezTo>
                      <a:pt x="272" y="0"/>
                      <a:pt x="262" y="0"/>
                      <a:pt x="253" y="0"/>
                    </a:cubicBezTo>
                    <a:cubicBezTo>
                      <a:pt x="214" y="0"/>
                      <a:pt x="174" y="0"/>
                      <a:pt x="135" y="0"/>
                    </a:cubicBezTo>
                    <a:cubicBezTo>
                      <a:pt x="57" y="0"/>
                      <a:pt x="0" y="92"/>
                      <a:pt x="0" y="158"/>
                    </a:cubicBezTo>
                    <a:cubicBezTo>
                      <a:pt x="0" y="208"/>
                      <a:pt x="29" y="248"/>
                      <a:pt x="76" y="248"/>
                    </a:cubicBezTo>
                    <a:cubicBezTo>
                      <a:pt x="138" y="248"/>
                      <a:pt x="206" y="179"/>
                      <a:pt x="206" y="92"/>
                    </a:cubicBezTo>
                    <a:cubicBezTo>
                      <a:pt x="206" y="84"/>
                      <a:pt x="206" y="57"/>
                      <a:pt x="191" y="32"/>
                    </a:cubicBezTo>
                    <a:cubicBezTo>
                      <a:pt x="210" y="32"/>
                      <a:pt x="228" y="32"/>
                      <a:pt x="247" y="32"/>
                    </a:cubicBezTo>
                    <a:moveTo>
                      <a:pt x="78" y="235"/>
                    </a:moveTo>
                    <a:cubicBezTo>
                      <a:pt x="51" y="235"/>
                      <a:pt x="31" y="216"/>
                      <a:pt x="31" y="174"/>
                    </a:cubicBezTo>
                    <a:cubicBezTo>
                      <a:pt x="31" y="158"/>
                      <a:pt x="38" y="112"/>
                      <a:pt x="56" y="78"/>
                    </a:cubicBezTo>
                    <a:cubicBezTo>
                      <a:pt x="78" y="40"/>
                      <a:pt x="109" y="32"/>
                      <a:pt x="126" y="32"/>
                    </a:cubicBezTo>
                    <a:cubicBezTo>
                      <a:pt x="169" y="32"/>
                      <a:pt x="173" y="68"/>
                      <a:pt x="173" y="86"/>
                    </a:cubicBezTo>
                    <a:cubicBezTo>
                      <a:pt x="173" y="113"/>
                      <a:pt x="163" y="158"/>
                      <a:pt x="146" y="187"/>
                    </a:cubicBezTo>
                    <a:cubicBezTo>
                      <a:pt x="125" y="220"/>
                      <a:pt x="97" y="235"/>
                      <a:pt x="78" y="2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4280" rIns="90000" bIns="4428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4" name="Figura a mano libera: forma 214"/>
              <p:cNvSpPr/>
              <p:nvPr/>
            </p:nvSpPr>
            <p:spPr>
              <a:xfrm>
                <a:off x="4243320" y="2582640"/>
                <a:ext cx="108360" cy="105480"/>
              </a:xfrm>
              <a:custGeom>
                <a:avLst/>
                <a:gdLst>
                  <a:gd name="textAreaLeft" fmla="*/ 0 w 108360"/>
                  <a:gd name="textAreaRight" fmla="*/ 109440 w 108360"/>
                  <a:gd name="textAreaTop" fmla="*/ 0 h 105480"/>
                  <a:gd name="textAreaBottom" fmla="*/ 106920 h 105480"/>
                </a:gdLst>
                <a:ahLst/>
                <a:cxnLst/>
                <a:rect l="textAreaLeft" t="textAreaTop" r="textAreaRight" b="textAreaBottom"/>
                <a:pathLst>
                  <a:path w="280" h="267">
                    <a:moveTo>
                      <a:pt x="262" y="176"/>
                    </a:moveTo>
                    <a:cubicBezTo>
                      <a:pt x="263" y="171"/>
                      <a:pt x="263" y="169"/>
                      <a:pt x="263" y="168"/>
                    </a:cubicBezTo>
                    <a:cubicBezTo>
                      <a:pt x="263" y="166"/>
                      <a:pt x="262" y="163"/>
                      <a:pt x="257" y="163"/>
                    </a:cubicBezTo>
                    <a:cubicBezTo>
                      <a:pt x="256" y="164"/>
                      <a:pt x="254" y="163"/>
                      <a:pt x="253" y="165"/>
                    </a:cubicBezTo>
                    <a:cubicBezTo>
                      <a:pt x="253" y="166"/>
                      <a:pt x="253" y="166"/>
                      <a:pt x="248" y="176"/>
                    </a:cubicBezTo>
                    <a:cubicBezTo>
                      <a:pt x="225" y="232"/>
                      <a:pt x="206" y="253"/>
                      <a:pt x="147" y="253"/>
                    </a:cubicBezTo>
                    <a:cubicBezTo>
                      <a:pt x="126" y="253"/>
                      <a:pt x="106" y="253"/>
                      <a:pt x="85" y="253"/>
                    </a:cubicBezTo>
                    <a:cubicBezTo>
                      <a:pt x="75" y="253"/>
                      <a:pt x="73" y="253"/>
                      <a:pt x="73" y="248"/>
                    </a:cubicBezTo>
                    <a:cubicBezTo>
                      <a:pt x="74" y="245"/>
                      <a:pt x="73" y="246"/>
                      <a:pt x="75" y="240"/>
                    </a:cubicBezTo>
                    <a:cubicBezTo>
                      <a:pt x="83" y="205"/>
                      <a:pt x="92" y="169"/>
                      <a:pt x="100" y="134"/>
                    </a:cubicBezTo>
                    <a:cubicBezTo>
                      <a:pt x="113" y="134"/>
                      <a:pt x="126" y="134"/>
                      <a:pt x="140" y="134"/>
                    </a:cubicBezTo>
                    <a:cubicBezTo>
                      <a:pt x="169" y="134"/>
                      <a:pt x="173" y="141"/>
                      <a:pt x="173" y="153"/>
                    </a:cubicBezTo>
                    <a:cubicBezTo>
                      <a:pt x="173" y="157"/>
                      <a:pt x="172" y="165"/>
                      <a:pt x="170" y="171"/>
                    </a:cubicBezTo>
                    <a:cubicBezTo>
                      <a:pt x="169" y="174"/>
                      <a:pt x="169" y="174"/>
                      <a:pt x="169" y="176"/>
                    </a:cubicBezTo>
                    <a:cubicBezTo>
                      <a:pt x="171" y="177"/>
                      <a:pt x="170" y="181"/>
                      <a:pt x="176" y="181"/>
                    </a:cubicBezTo>
                    <a:cubicBezTo>
                      <a:pt x="181" y="181"/>
                      <a:pt x="181" y="179"/>
                      <a:pt x="182" y="173"/>
                    </a:cubicBezTo>
                    <a:cubicBezTo>
                      <a:pt x="189" y="144"/>
                      <a:pt x="196" y="115"/>
                      <a:pt x="203" y="86"/>
                    </a:cubicBezTo>
                    <a:cubicBezTo>
                      <a:pt x="203" y="81"/>
                      <a:pt x="203" y="81"/>
                      <a:pt x="203" y="80"/>
                    </a:cubicBezTo>
                    <a:cubicBezTo>
                      <a:pt x="203" y="77"/>
                      <a:pt x="201" y="75"/>
                      <a:pt x="197" y="75"/>
                    </a:cubicBezTo>
                    <a:cubicBezTo>
                      <a:pt x="192" y="75"/>
                      <a:pt x="192" y="77"/>
                      <a:pt x="190" y="85"/>
                    </a:cubicBezTo>
                    <a:cubicBezTo>
                      <a:pt x="182" y="115"/>
                      <a:pt x="172" y="121"/>
                      <a:pt x="141" y="121"/>
                    </a:cubicBezTo>
                    <a:cubicBezTo>
                      <a:pt x="128" y="121"/>
                      <a:pt x="116" y="121"/>
                      <a:pt x="103" y="121"/>
                    </a:cubicBezTo>
                    <a:cubicBezTo>
                      <a:pt x="110" y="90"/>
                      <a:pt x="117" y="59"/>
                      <a:pt x="125" y="27"/>
                    </a:cubicBezTo>
                    <a:cubicBezTo>
                      <a:pt x="128" y="16"/>
                      <a:pt x="128" y="14"/>
                      <a:pt x="142" y="14"/>
                    </a:cubicBezTo>
                    <a:cubicBezTo>
                      <a:pt x="162" y="14"/>
                      <a:pt x="182" y="14"/>
                      <a:pt x="201" y="14"/>
                    </a:cubicBezTo>
                    <a:cubicBezTo>
                      <a:pt x="250" y="14"/>
                      <a:pt x="262" y="24"/>
                      <a:pt x="262" y="59"/>
                    </a:cubicBezTo>
                    <a:cubicBezTo>
                      <a:pt x="262" y="70"/>
                      <a:pt x="260" y="81"/>
                      <a:pt x="260" y="83"/>
                    </a:cubicBezTo>
                    <a:cubicBezTo>
                      <a:pt x="260" y="86"/>
                      <a:pt x="262" y="89"/>
                      <a:pt x="266" y="89"/>
                    </a:cubicBezTo>
                    <a:cubicBezTo>
                      <a:pt x="272" y="89"/>
                      <a:pt x="272" y="86"/>
                      <a:pt x="272" y="80"/>
                    </a:cubicBezTo>
                    <a:cubicBezTo>
                      <a:pt x="274" y="57"/>
                      <a:pt x="277" y="34"/>
                      <a:pt x="279" y="11"/>
                    </a:cubicBezTo>
                    <a:cubicBezTo>
                      <a:pt x="281" y="0"/>
                      <a:pt x="278" y="0"/>
                      <a:pt x="269" y="0"/>
                    </a:cubicBezTo>
                    <a:cubicBezTo>
                      <a:pt x="202" y="0"/>
                      <a:pt x="136" y="0"/>
                      <a:pt x="69" y="0"/>
                    </a:cubicBezTo>
                    <a:cubicBezTo>
                      <a:pt x="63" y="0"/>
                      <a:pt x="59" y="0"/>
                      <a:pt x="59" y="8"/>
                    </a:cubicBezTo>
                    <a:cubicBezTo>
                      <a:pt x="59" y="14"/>
                      <a:pt x="62" y="14"/>
                      <a:pt x="70" y="14"/>
                    </a:cubicBezTo>
                    <a:cubicBezTo>
                      <a:pt x="76" y="14"/>
                      <a:pt x="78" y="14"/>
                      <a:pt x="84" y="14"/>
                    </a:cubicBezTo>
                    <a:cubicBezTo>
                      <a:pt x="91" y="16"/>
                      <a:pt x="91" y="16"/>
                      <a:pt x="91" y="21"/>
                    </a:cubicBezTo>
                    <a:cubicBezTo>
                      <a:pt x="91" y="22"/>
                      <a:pt x="91" y="27"/>
                      <a:pt x="90" y="29"/>
                    </a:cubicBezTo>
                    <a:cubicBezTo>
                      <a:pt x="74" y="97"/>
                      <a:pt x="58" y="165"/>
                      <a:pt x="43" y="233"/>
                    </a:cubicBezTo>
                    <a:cubicBezTo>
                      <a:pt x="40" y="249"/>
                      <a:pt x="40" y="253"/>
                      <a:pt x="10" y="253"/>
                    </a:cubicBezTo>
                    <a:cubicBezTo>
                      <a:pt x="4" y="253"/>
                      <a:pt x="0" y="253"/>
                      <a:pt x="0" y="260"/>
                    </a:cubicBezTo>
                    <a:cubicBezTo>
                      <a:pt x="0" y="267"/>
                      <a:pt x="4" y="267"/>
                      <a:pt x="10" y="267"/>
                    </a:cubicBezTo>
                    <a:cubicBezTo>
                      <a:pt x="78" y="267"/>
                      <a:pt x="146" y="267"/>
                      <a:pt x="215" y="267"/>
                    </a:cubicBezTo>
                    <a:cubicBezTo>
                      <a:pt x="223" y="267"/>
                      <a:pt x="225" y="267"/>
                      <a:pt x="228" y="259"/>
                    </a:cubicBezTo>
                    <a:cubicBezTo>
                      <a:pt x="239" y="231"/>
                      <a:pt x="250" y="203"/>
                      <a:pt x="262" y="1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5" name="Figura a mano libera: forma 215"/>
              <p:cNvSpPr/>
              <p:nvPr/>
            </p:nvSpPr>
            <p:spPr>
              <a:xfrm>
                <a:off x="4381920" y="2487240"/>
                <a:ext cx="76680" cy="223200"/>
              </a:xfrm>
              <a:custGeom>
                <a:avLst/>
                <a:gdLst>
                  <a:gd name="textAreaLeft" fmla="*/ 0 w 76680"/>
                  <a:gd name="textAreaRight" fmla="*/ 77760 w 76680"/>
                  <a:gd name="textAreaTop" fmla="*/ 0 h 223200"/>
                  <a:gd name="textAreaBottom" fmla="*/ 224640 h 223200"/>
                </a:gdLst>
                <a:ahLst/>
                <a:cxnLst/>
                <a:rect l="textAreaLeft" t="textAreaTop" r="textAreaRight" b="textAreaBottom"/>
                <a:pathLst>
                  <a:path w="200" h="561">
                    <a:moveTo>
                      <a:pt x="198" y="20"/>
                    </a:moveTo>
                    <a:cubicBezTo>
                      <a:pt x="200" y="14"/>
                      <a:pt x="199" y="14"/>
                      <a:pt x="200" y="11"/>
                    </a:cubicBezTo>
                    <a:cubicBezTo>
                      <a:pt x="200" y="4"/>
                      <a:pt x="195" y="0"/>
                      <a:pt x="189" y="0"/>
                    </a:cubicBezTo>
                    <a:cubicBezTo>
                      <a:pt x="186" y="0"/>
                      <a:pt x="182" y="1"/>
                      <a:pt x="181" y="4"/>
                    </a:cubicBezTo>
                    <a:cubicBezTo>
                      <a:pt x="121" y="182"/>
                      <a:pt x="61" y="360"/>
                      <a:pt x="1" y="538"/>
                    </a:cubicBezTo>
                    <a:cubicBezTo>
                      <a:pt x="0" y="546"/>
                      <a:pt x="0" y="548"/>
                      <a:pt x="0" y="550"/>
                    </a:cubicBezTo>
                    <a:cubicBezTo>
                      <a:pt x="0" y="554"/>
                      <a:pt x="4" y="561"/>
                      <a:pt x="10" y="561"/>
                    </a:cubicBezTo>
                    <a:cubicBezTo>
                      <a:pt x="16" y="561"/>
                      <a:pt x="17" y="556"/>
                      <a:pt x="20" y="546"/>
                    </a:cubicBezTo>
                    <a:cubicBezTo>
                      <a:pt x="80" y="371"/>
                      <a:pt x="139" y="196"/>
                      <a:pt x="198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6" name="Figura a mano libera: forma 216"/>
              <p:cNvSpPr/>
              <p:nvPr/>
            </p:nvSpPr>
            <p:spPr>
              <a:xfrm>
                <a:off x="4479120" y="2503440"/>
                <a:ext cx="145800" cy="150480"/>
              </a:xfrm>
              <a:custGeom>
                <a:avLst/>
                <a:gdLst>
                  <a:gd name="textAreaLeft" fmla="*/ 0 w 145800"/>
                  <a:gd name="textAreaRight" fmla="*/ 146880 w 145800"/>
                  <a:gd name="textAreaTop" fmla="*/ 0 h 150480"/>
                  <a:gd name="textAreaBottom" fmla="*/ 151920 h 150480"/>
                </a:gdLst>
                <a:ahLst/>
                <a:cxnLst/>
                <a:rect l="textAreaLeft" t="textAreaTop" r="textAreaRight" b="textAreaBottom"/>
                <a:pathLst>
                  <a:path w="375" h="380">
                    <a:moveTo>
                      <a:pt x="347" y="249"/>
                    </a:moveTo>
                    <a:cubicBezTo>
                      <a:pt x="349" y="247"/>
                      <a:pt x="350" y="243"/>
                      <a:pt x="350" y="241"/>
                    </a:cubicBezTo>
                    <a:cubicBezTo>
                      <a:pt x="348" y="239"/>
                      <a:pt x="350" y="236"/>
                      <a:pt x="343" y="236"/>
                    </a:cubicBezTo>
                    <a:cubicBezTo>
                      <a:pt x="338" y="236"/>
                      <a:pt x="338" y="239"/>
                      <a:pt x="337" y="243"/>
                    </a:cubicBezTo>
                    <a:cubicBezTo>
                      <a:pt x="303" y="326"/>
                      <a:pt x="284" y="363"/>
                      <a:pt x="196" y="363"/>
                    </a:cubicBezTo>
                    <a:cubicBezTo>
                      <a:pt x="171" y="363"/>
                      <a:pt x="146" y="363"/>
                      <a:pt x="121" y="363"/>
                    </a:cubicBezTo>
                    <a:cubicBezTo>
                      <a:pt x="113" y="363"/>
                      <a:pt x="112" y="363"/>
                      <a:pt x="109" y="363"/>
                    </a:cubicBezTo>
                    <a:cubicBezTo>
                      <a:pt x="103" y="361"/>
                      <a:pt x="102" y="361"/>
                      <a:pt x="102" y="356"/>
                    </a:cubicBezTo>
                    <a:cubicBezTo>
                      <a:pt x="102" y="355"/>
                      <a:pt x="102" y="355"/>
                      <a:pt x="105" y="343"/>
                    </a:cubicBezTo>
                    <a:cubicBezTo>
                      <a:pt x="116" y="293"/>
                      <a:pt x="128" y="242"/>
                      <a:pt x="140" y="191"/>
                    </a:cubicBezTo>
                    <a:cubicBezTo>
                      <a:pt x="157" y="191"/>
                      <a:pt x="174" y="191"/>
                      <a:pt x="191" y="191"/>
                    </a:cubicBezTo>
                    <a:cubicBezTo>
                      <a:pt x="235" y="191"/>
                      <a:pt x="235" y="203"/>
                      <a:pt x="235" y="217"/>
                    </a:cubicBezTo>
                    <a:cubicBezTo>
                      <a:pt x="235" y="220"/>
                      <a:pt x="235" y="227"/>
                      <a:pt x="231" y="244"/>
                    </a:cubicBezTo>
                    <a:cubicBezTo>
                      <a:pt x="229" y="247"/>
                      <a:pt x="229" y="249"/>
                      <a:pt x="229" y="251"/>
                    </a:cubicBezTo>
                    <a:cubicBezTo>
                      <a:pt x="229" y="252"/>
                      <a:pt x="232" y="257"/>
                      <a:pt x="237" y="257"/>
                    </a:cubicBezTo>
                    <a:cubicBezTo>
                      <a:pt x="241" y="257"/>
                      <a:pt x="243" y="254"/>
                      <a:pt x="244" y="246"/>
                    </a:cubicBezTo>
                    <a:cubicBezTo>
                      <a:pt x="254" y="202"/>
                      <a:pt x="264" y="158"/>
                      <a:pt x="274" y="115"/>
                    </a:cubicBezTo>
                    <a:cubicBezTo>
                      <a:pt x="274" y="110"/>
                      <a:pt x="271" y="108"/>
                      <a:pt x="268" y="108"/>
                    </a:cubicBezTo>
                    <a:cubicBezTo>
                      <a:pt x="263" y="108"/>
                      <a:pt x="262" y="112"/>
                      <a:pt x="260" y="118"/>
                    </a:cubicBezTo>
                    <a:cubicBezTo>
                      <a:pt x="249" y="161"/>
                      <a:pt x="240" y="174"/>
                      <a:pt x="193" y="174"/>
                    </a:cubicBezTo>
                    <a:cubicBezTo>
                      <a:pt x="177" y="174"/>
                      <a:pt x="160" y="174"/>
                      <a:pt x="144" y="174"/>
                    </a:cubicBezTo>
                    <a:cubicBezTo>
                      <a:pt x="154" y="129"/>
                      <a:pt x="165" y="83"/>
                      <a:pt x="175" y="38"/>
                    </a:cubicBezTo>
                    <a:cubicBezTo>
                      <a:pt x="179" y="19"/>
                      <a:pt x="179" y="17"/>
                      <a:pt x="203" y="17"/>
                    </a:cubicBezTo>
                    <a:cubicBezTo>
                      <a:pt x="227" y="17"/>
                      <a:pt x="251" y="17"/>
                      <a:pt x="275" y="17"/>
                    </a:cubicBezTo>
                    <a:cubicBezTo>
                      <a:pt x="338" y="17"/>
                      <a:pt x="354" y="33"/>
                      <a:pt x="354" y="78"/>
                    </a:cubicBezTo>
                    <a:cubicBezTo>
                      <a:pt x="354" y="92"/>
                      <a:pt x="354" y="94"/>
                      <a:pt x="351" y="108"/>
                    </a:cubicBezTo>
                    <a:cubicBezTo>
                      <a:pt x="351" y="112"/>
                      <a:pt x="351" y="116"/>
                      <a:pt x="351" y="118"/>
                    </a:cubicBezTo>
                    <a:cubicBezTo>
                      <a:pt x="351" y="120"/>
                      <a:pt x="353" y="126"/>
                      <a:pt x="357" y="126"/>
                    </a:cubicBezTo>
                    <a:cubicBezTo>
                      <a:pt x="363" y="126"/>
                      <a:pt x="363" y="121"/>
                      <a:pt x="365" y="112"/>
                    </a:cubicBezTo>
                    <a:cubicBezTo>
                      <a:pt x="368" y="79"/>
                      <a:pt x="372" y="47"/>
                      <a:pt x="375" y="14"/>
                    </a:cubicBezTo>
                    <a:cubicBezTo>
                      <a:pt x="376" y="0"/>
                      <a:pt x="375" y="0"/>
                      <a:pt x="362" y="0"/>
                    </a:cubicBezTo>
                    <a:cubicBezTo>
                      <a:pt x="275" y="0"/>
                      <a:pt x="187" y="0"/>
                      <a:pt x="100" y="0"/>
                    </a:cubicBezTo>
                    <a:cubicBezTo>
                      <a:pt x="90" y="0"/>
                      <a:pt x="85" y="0"/>
                      <a:pt x="85" y="11"/>
                    </a:cubicBezTo>
                    <a:cubicBezTo>
                      <a:pt x="85" y="17"/>
                      <a:pt x="90" y="17"/>
                      <a:pt x="100" y="17"/>
                    </a:cubicBezTo>
                    <a:cubicBezTo>
                      <a:pt x="119" y="17"/>
                      <a:pt x="132" y="17"/>
                      <a:pt x="132" y="27"/>
                    </a:cubicBezTo>
                    <a:cubicBezTo>
                      <a:pt x="132" y="28"/>
                      <a:pt x="132" y="30"/>
                      <a:pt x="131" y="40"/>
                    </a:cubicBezTo>
                    <a:cubicBezTo>
                      <a:pt x="108" y="139"/>
                      <a:pt x="85" y="238"/>
                      <a:pt x="62" y="337"/>
                    </a:cubicBezTo>
                    <a:cubicBezTo>
                      <a:pt x="57" y="358"/>
                      <a:pt x="56" y="363"/>
                      <a:pt x="15" y="363"/>
                    </a:cubicBezTo>
                    <a:cubicBezTo>
                      <a:pt x="6" y="363"/>
                      <a:pt x="0" y="363"/>
                      <a:pt x="0" y="374"/>
                    </a:cubicBezTo>
                    <a:cubicBezTo>
                      <a:pt x="0" y="380"/>
                      <a:pt x="6" y="380"/>
                      <a:pt x="15" y="380"/>
                    </a:cubicBezTo>
                    <a:cubicBezTo>
                      <a:pt x="105" y="380"/>
                      <a:pt x="194" y="380"/>
                      <a:pt x="284" y="380"/>
                    </a:cubicBezTo>
                    <a:cubicBezTo>
                      <a:pt x="296" y="380"/>
                      <a:pt x="296" y="380"/>
                      <a:pt x="300" y="371"/>
                    </a:cubicBezTo>
                    <a:cubicBezTo>
                      <a:pt x="316" y="330"/>
                      <a:pt x="331" y="290"/>
                      <a:pt x="347" y="2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7" name="Figura a mano libera: forma 217"/>
              <p:cNvSpPr/>
              <p:nvPr/>
            </p:nvSpPr>
            <p:spPr>
              <a:xfrm>
                <a:off x="4700520" y="2572920"/>
                <a:ext cx="133200" cy="51120"/>
              </a:xfrm>
              <a:custGeom>
                <a:avLst/>
                <a:gdLst>
                  <a:gd name="textAreaLeft" fmla="*/ 0 w 133200"/>
                  <a:gd name="textAreaRight" fmla="*/ 134280 w 133200"/>
                  <a:gd name="textAreaTop" fmla="*/ 0 h 51120"/>
                  <a:gd name="textAreaBottom" fmla="*/ 52560 h 51120"/>
                </a:gdLst>
                <a:ahLst/>
                <a:cxnLst/>
                <a:rect l="textAreaLeft" t="textAreaTop" r="textAreaRight" b="textAreaBottom"/>
                <a:pathLst>
                  <a:path w="344" h="131">
                    <a:moveTo>
                      <a:pt x="326" y="22"/>
                    </a:moveTo>
                    <a:cubicBezTo>
                      <a:pt x="333" y="22"/>
                      <a:pt x="344" y="22"/>
                      <a:pt x="344" y="11"/>
                    </a:cubicBezTo>
                    <a:cubicBezTo>
                      <a:pt x="344" y="0"/>
                      <a:pt x="333" y="0"/>
                      <a:pt x="326" y="0"/>
                    </a:cubicBezTo>
                    <a:cubicBezTo>
                      <a:pt x="223" y="0"/>
                      <a:pt x="120" y="0"/>
                      <a:pt x="17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7" y="22"/>
                    </a:cubicBezTo>
                    <a:cubicBezTo>
                      <a:pt x="120" y="22"/>
                      <a:pt x="223" y="22"/>
                      <a:pt x="326" y="22"/>
                    </a:cubicBezTo>
                    <a:moveTo>
                      <a:pt x="326" y="131"/>
                    </a:moveTo>
                    <a:cubicBezTo>
                      <a:pt x="333" y="131"/>
                      <a:pt x="344" y="131"/>
                      <a:pt x="344" y="120"/>
                    </a:cubicBezTo>
                    <a:cubicBezTo>
                      <a:pt x="344" y="109"/>
                      <a:pt x="333" y="109"/>
                      <a:pt x="326" y="109"/>
                    </a:cubicBezTo>
                    <a:cubicBezTo>
                      <a:pt x="223" y="109"/>
                      <a:pt x="120" y="109"/>
                      <a:pt x="17" y="109"/>
                    </a:cubicBezTo>
                    <a:cubicBezTo>
                      <a:pt x="10" y="109"/>
                      <a:pt x="0" y="109"/>
                      <a:pt x="0" y="120"/>
                    </a:cubicBezTo>
                    <a:cubicBezTo>
                      <a:pt x="0" y="131"/>
                      <a:pt x="10" y="131"/>
                      <a:pt x="17" y="131"/>
                    </a:cubicBezTo>
                    <a:cubicBezTo>
                      <a:pt x="120" y="131"/>
                      <a:pt x="223" y="131"/>
                      <a:pt x="326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160" rIns="90000" bIns="216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8" name="Figura a mano libera: forma 218"/>
              <p:cNvSpPr/>
              <p:nvPr/>
            </p:nvSpPr>
            <p:spPr>
              <a:xfrm>
                <a:off x="4911480" y="2506680"/>
                <a:ext cx="82440" cy="152640"/>
              </a:xfrm>
              <a:custGeom>
                <a:avLst/>
                <a:gdLst>
                  <a:gd name="textAreaLeft" fmla="*/ 0 w 82440"/>
                  <a:gd name="textAreaRight" fmla="*/ 83520 w 82440"/>
                  <a:gd name="textAreaTop" fmla="*/ 0 h 152640"/>
                  <a:gd name="textAreaBottom" fmla="*/ 154080 h 152640"/>
                </a:gdLst>
                <a:ahLst/>
                <a:cxnLst/>
                <a:rect l="textAreaLeft" t="textAreaTop" r="textAreaRight" b="textAreaBottom"/>
                <a:pathLst>
                  <a:path w="214" h="385">
                    <a:moveTo>
                      <a:pt x="128" y="176"/>
                    </a:moveTo>
                    <a:cubicBezTo>
                      <a:pt x="170" y="160"/>
                      <a:pt x="200" y="121"/>
                      <a:pt x="200" y="76"/>
                    </a:cubicBezTo>
                    <a:cubicBezTo>
                      <a:pt x="200" y="30"/>
                      <a:pt x="154" y="0"/>
                      <a:pt x="106" y="0"/>
                    </a:cubicBezTo>
                    <a:cubicBezTo>
                      <a:pt x="53" y="0"/>
                      <a:pt x="14" y="33"/>
                      <a:pt x="14" y="75"/>
                    </a:cubicBezTo>
                    <a:cubicBezTo>
                      <a:pt x="14" y="94"/>
                      <a:pt x="25" y="104"/>
                      <a:pt x="39" y="104"/>
                    </a:cubicBezTo>
                    <a:cubicBezTo>
                      <a:pt x="56" y="104"/>
                      <a:pt x="66" y="92"/>
                      <a:pt x="66" y="76"/>
                    </a:cubicBezTo>
                    <a:cubicBezTo>
                      <a:pt x="66" y="48"/>
                      <a:pt x="42" y="48"/>
                      <a:pt x="35" y="48"/>
                    </a:cubicBezTo>
                    <a:cubicBezTo>
                      <a:pt x="50" y="20"/>
                      <a:pt x="85" y="12"/>
                      <a:pt x="103" y="12"/>
                    </a:cubicBezTo>
                    <a:cubicBezTo>
                      <a:pt x="125" y="12"/>
                      <a:pt x="153" y="25"/>
                      <a:pt x="153" y="76"/>
                    </a:cubicBezTo>
                    <a:cubicBezTo>
                      <a:pt x="153" y="83"/>
                      <a:pt x="151" y="115"/>
                      <a:pt x="138" y="140"/>
                    </a:cubicBezTo>
                    <a:cubicBezTo>
                      <a:pt x="123" y="166"/>
                      <a:pt x="106" y="168"/>
                      <a:pt x="92" y="169"/>
                    </a:cubicBezTo>
                    <a:cubicBezTo>
                      <a:pt x="88" y="169"/>
                      <a:pt x="76" y="171"/>
                      <a:pt x="72" y="171"/>
                    </a:cubicBezTo>
                    <a:cubicBezTo>
                      <a:pt x="67" y="171"/>
                      <a:pt x="64" y="172"/>
                      <a:pt x="64" y="177"/>
                    </a:cubicBezTo>
                    <a:cubicBezTo>
                      <a:pt x="64" y="183"/>
                      <a:pt x="67" y="183"/>
                      <a:pt x="76" y="183"/>
                    </a:cubicBezTo>
                    <a:cubicBezTo>
                      <a:pt x="84" y="183"/>
                      <a:pt x="92" y="183"/>
                      <a:pt x="100" y="183"/>
                    </a:cubicBezTo>
                    <a:cubicBezTo>
                      <a:pt x="142" y="183"/>
                      <a:pt x="161" y="222"/>
                      <a:pt x="161" y="276"/>
                    </a:cubicBezTo>
                    <a:cubicBezTo>
                      <a:pt x="161" y="353"/>
                      <a:pt x="125" y="369"/>
                      <a:pt x="103" y="369"/>
                    </a:cubicBezTo>
                    <a:cubicBezTo>
                      <a:pt x="81" y="369"/>
                      <a:pt x="42" y="359"/>
                      <a:pt x="23" y="326"/>
                    </a:cubicBezTo>
                    <a:cubicBezTo>
                      <a:pt x="42" y="329"/>
                      <a:pt x="57" y="316"/>
                      <a:pt x="57" y="295"/>
                    </a:cubicBezTo>
                    <a:cubicBezTo>
                      <a:pt x="57" y="275"/>
                      <a:pt x="44" y="263"/>
                      <a:pt x="29" y="263"/>
                    </a:cubicBezTo>
                    <a:cubicBezTo>
                      <a:pt x="16" y="263"/>
                      <a:pt x="0" y="271"/>
                      <a:pt x="0" y="297"/>
                    </a:cubicBezTo>
                    <a:cubicBezTo>
                      <a:pt x="0" y="348"/>
                      <a:pt x="48" y="385"/>
                      <a:pt x="104" y="385"/>
                    </a:cubicBezTo>
                    <a:cubicBezTo>
                      <a:pt x="167" y="385"/>
                      <a:pt x="214" y="334"/>
                      <a:pt x="214" y="276"/>
                    </a:cubicBezTo>
                    <a:cubicBezTo>
                      <a:pt x="214" y="230"/>
                      <a:pt x="182" y="187"/>
                      <a:pt x="128" y="1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9" name="Figura a mano libera: forma 219"/>
              <p:cNvSpPr/>
              <p:nvPr/>
            </p:nvSpPr>
            <p:spPr>
              <a:xfrm>
                <a:off x="5015880" y="2487240"/>
                <a:ext cx="144000" cy="179640"/>
              </a:xfrm>
              <a:custGeom>
                <a:avLst/>
                <a:gdLst>
                  <a:gd name="textAreaLeft" fmla="*/ 0 w 144000"/>
                  <a:gd name="textAreaRight" fmla="*/ 145080 w 144000"/>
                  <a:gd name="textAreaTop" fmla="*/ 0 h 179640"/>
                  <a:gd name="textAreaBottom" fmla="*/ 181080 h 179640"/>
                </a:gdLst>
                <a:ahLst/>
                <a:cxnLst/>
                <a:rect l="textAreaLeft" t="textAreaTop" r="textAreaRight" b="textAreaBottom"/>
                <a:pathLst>
                  <a:path w="372" h="452">
                    <a:moveTo>
                      <a:pt x="325" y="20"/>
                    </a:moveTo>
                    <a:cubicBezTo>
                      <a:pt x="328" y="16"/>
                      <a:pt x="328" y="14"/>
                      <a:pt x="328" y="11"/>
                    </a:cubicBezTo>
                    <a:cubicBezTo>
                      <a:pt x="328" y="4"/>
                      <a:pt x="323" y="0"/>
                      <a:pt x="317" y="0"/>
                    </a:cubicBezTo>
                    <a:cubicBezTo>
                      <a:pt x="313" y="0"/>
                      <a:pt x="310" y="4"/>
                      <a:pt x="307" y="8"/>
                    </a:cubicBezTo>
                    <a:cubicBezTo>
                      <a:pt x="282" y="46"/>
                      <a:pt x="247" y="60"/>
                      <a:pt x="209" y="60"/>
                    </a:cubicBezTo>
                    <a:cubicBezTo>
                      <a:pt x="173" y="60"/>
                      <a:pt x="141" y="48"/>
                      <a:pt x="113" y="17"/>
                    </a:cubicBezTo>
                    <a:cubicBezTo>
                      <a:pt x="103" y="8"/>
                      <a:pt x="92" y="0"/>
                      <a:pt x="75" y="0"/>
                    </a:cubicBezTo>
                    <a:cubicBezTo>
                      <a:pt x="37" y="0"/>
                      <a:pt x="0" y="48"/>
                      <a:pt x="0" y="113"/>
                    </a:cubicBezTo>
                    <a:cubicBezTo>
                      <a:pt x="0" y="180"/>
                      <a:pt x="37" y="225"/>
                      <a:pt x="75" y="225"/>
                    </a:cubicBezTo>
                    <a:cubicBezTo>
                      <a:pt x="113" y="225"/>
                      <a:pt x="142" y="176"/>
                      <a:pt x="142" y="113"/>
                    </a:cubicBezTo>
                    <a:cubicBezTo>
                      <a:pt x="142" y="105"/>
                      <a:pt x="142" y="80"/>
                      <a:pt x="132" y="49"/>
                    </a:cubicBezTo>
                    <a:cubicBezTo>
                      <a:pt x="164" y="70"/>
                      <a:pt x="191" y="73"/>
                      <a:pt x="210" y="73"/>
                    </a:cubicBezTo>
                    <a:cubicBezTo>
                      <a:pt x="248" y="73"/>
                      <a:pt x="275" y="56"/>
                      <a:pt x="278" y="54"/>
                    </a:cubicBezTo>
                    <a:lnTo>
                      <a:pt x="279" y="54"/>
                    </a:lnTo>
                    <a:cubicBezTo>
                      <a:pt x="202" y="179"/>
                      <a:pt x="124" y="305"/>
                      <a:pt x="47" y="430"/>
                    </a:cubicBezTo>
                    <a:cubicBezTo>
                      <a:pt x="42" y="436"/>
                      <a:pt x="42" y="439"/>
                      <a:pt x="42" y="441"/>
                    </a:cubicBezTo>
                    <a:cubicBezTo>
                      <a:pt x="42" y="446"/>
                      <a:pt x="48" y="452"/>
                      <a:pt x="53" y="452"/>
                    </a:cubicBezTo>
                    <a:cubicBezTo>
                      <a:pt x="58" y="452"/>
                      <a:pt x="59" y="449"/>
                      <a:pt x="63" y="443"/>
                    </a:cubicBezTo>
                    <a:cubicBezTo>
                      <a:pt x="150" y="302"/>
                      <a:pt x="237" y="161"/>
                      <a:pt x="325" y="20"/>
                    </a:cubicBezTo>
                    <a:moveTo>
                      <a:pt x="76" y="214"/>
                    </a:moveTo>
                    <a:cubicBezTo>
                      <a:pt x="66" y="214"/>
                      <a:pt x="31" y="206"/>
                      <a:pt x="31" y="113"/>
                    </a:cubicBezTo>
                    <a:cubicBezTo>
                      <a:pt x="31" y="19"/>
                      <a:pt x="64" y="12"/>
                      <a:pt x="76" y="12"/>
                    </a:cubicBezTo>
                    <a:cubicBezTo>
                      <a:pt x="103" y="12"/>
                      <a:pt x="129" y="54"/>
                      <a:pt x="129" y="113"/>
                    </a:cubicBezTo>
                    <a:cubicBezTo>
                      <a:pt x="129" y="172"/>
                      <a:pt x="103" y="214"/>
                      <a:pt x="76" y="214"/>
                    </a:cubicBezTo>
                    <a:moveTo>
                      <a:pt x="304" y="439"/>
                    </a:moveTo>
                    <a:cubicBezTo>
                      <a:pt x="294" y="439"/>
                      <a:pt x="260" y="431"/>
                      <a:pt x="260" y="339"/>
                    </a:cubicBezTo>
                    <a:cubicBezTo>
                      <a:pt x="260" y="246"/>
                      <a:pt x="294" y="238"/>
                      <a:pt x="304" y="238"/>
                    </a:cubicBezTo>
                    <a:cubicBezTo>
                      <a:pt x="332" y="238"/>
                      <a:pt x="358" y="279"/>
                      <a:pt x="358" y="339"/>
                    </a:cubicBezTo>
                    <a:cubicBezTo>
                      <a:pt x="358" y="399"/>
                      <a:pt x="332" y="439"/>
                      <a:pt x="304" y="439"/>
                    </a:cubicBezTo>
                    <a:moveTo>
                      <a:pt x="372" y="339"/>
                    </a:moveTo>
                    <a:cubicBezTo>
                      <a:pt x="372" y="275"/>
                      <a:pt x="341" y="225"/>
                      <a:pt x="304" y="225"/>
                    </a:cubicBezTo>
                    <a:cubicBezTo>
                      <a:pt x="264" y="225"/>
                      <a:pt x="228" y="273"/>
                      <a:pt x="228" y="339"/>
                    </a:cubicBezTo>
                    <a:cubicBezTo>
                      <a:pt x="228" y="406"/>
                      <a:pt x="266" y="452"/>
                      <a:pt x="304" y="452"/>
                    </a:cubicBezTo>
                    <a:cubicBezTo>
                      <a:pt x="342" y="452"/>
                      <a:pt x="372" y="401"/>
                      <a:pt x="372" y="3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0" name="Figura a mano libera: forma 220"/>
              <p:cNvSpPr/>
              <p:nvPr/>
            </p:nvSpPr>
            <p:spPr>
              <a:xfrm>
                <a:off x="5183640" y="2487240"/>
                <a:ext cx="77760" cy="223200"/>
              </a:xfrm>
              <a:custGeom>
                <a:avLst/>
                <a:gdLst>
                  <a:gd name="textAreaLeft" fmla="*/ 0 w 77760"/>
                  <a:gd name="textAreaRight" fmla="*/ 78840 w 77760"/>
                  <a:gd name="textAreaTop" fmla="*/ 0 h 223200"/>
                  <a:gd name="textAreaBottom" fmla="*/ 224640 h 223200"/>
                </a:gdLst>
                <a:ahLst/>
                <a:cxnLst/>
                <a:rect l="textAreaLeft" t="textAreaTop" r="textAreaRight" b="textAreaBottom"/>
                <a:pathLst>
                  <a:path w="201" h="561">
                    <a:moveTo>
                      <a:pt x="198" y="20"/>
                    </a:moveTo>
                    <a:cubicBezTo>
                      <a:pt x="201" y="14"/>
                      <a:pt x="200" y="14"/>
                      <a:pt x="201" y="11"/>
                    </a:cubicBezTo>
                    <a:cubicBezTo>
                      <a:pt x="201" y="4"/>
                      <a:pt x="197" y="0"/>
                      <a:pt x="191" y="0"/>
                    </a:cubicBezTo>
                    <a:cubicBezTo>
                      <a:pt x="187" y="0"/>
                      <a:pt x="184" y="1"/>
                      <a:pt x="182" y="4"/>
                    </a:cubicBezTo>
                    <a:cubicBezTo>
                      <a:pt x="123" y="182"/>
                      <a:pt x="63" y="360"/>
                      <a:pt x="3" y="538"/>
                    </a:cubicBezTo>
                    <a:cubicBezTo>
                      <a:pt x="0" y="546"/>
                      <a:pt x="0" y="548"/>
                      <a:pt x="0" y="550"/>
                    </a:cubicBezTo>
                    <a:cubicBezTo>
                      <a:pt x="0" y="554"/>
                      <a:pt x="4" y="561"/>
                      <a:pt x="10" y="561"/>
                    </a:cubicBezTo>
                    <a:cubicBezTo>
                      <a:pt x="18" y="561"/>
                      <a:pt x="19" y="556"/>
                      <a:pt x="22" y="546"/>
                    </a:cubicBezTo>
                    <a:cubicBezTo>
                      <a:pt x="81" y="371"/>
                      <a:pt x="140" y="196"/>
                      <a:pt x="198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1" name="Figura a mano libera: forma 221"/>
              <p:cNvSpPr/>
              <p:nvPr/>
            </p:nvSpPr>
            <p:spPr>
              <a:xfrm>
                <a:off x="5296680" y="2443680"/>
                <a:ext cx="182880" cy="268200"/>
              </a:xfrm>
              <a:custGeom>
                <a:avLst/>
                <a:gdLst>
                  <a:gd name="textAreaLeft" fmla="*/ 0 w 182880"/>
                  <a:gd name="textAreaRight" fmla="*/ 183960 w 182880"/>
                  <a:gd name="textAreaTop" fmla="*/ 0 h 268200"/>
                  <a:gd name="textAreaBottom" fmla="*/ 269640 h 268200"/>
                </a:gdLst>
                <a:ahLst/>
                <a:cxnLst/>
                <a:rect l="textAreaLeft" t="textAreaTop" r="textAreaRight" b="textAreaBottom"/>
                <a:pathLst>
                  <a:path w="470" h="673">
                    <a:moveTo>
                      <a:pt x="163" y="673"/>
                    </a:moveTo>
                    <a:cubicBezTo>
                      <a:pt x="178" y="673"/>
                      <a:pt x="179" y="671"/>
                      <a:pt x="183" y="662"/>
                    </a:cubicBezTo>
                    <a:cubicBezTo>
                      <a:pt x="278" y="449"/>
                      <a:pt x="372" y="236"/>
                      <a:pt x="466" y="22"/>
                    </a:cubicBezTo>
                    <a:cubicBezTo>
                      <a:pt x="470" y="14"/>
                      <a:pt x="470" y="13"/>
                      <a:pt x="470" y="11"/>
                    </a:cubicBezTo>
                    <a:cubicBezTo>
                      <a:pt x="470" y="5"/>
                      <a:pt x="466" y="0"/>
                      <a:pt x="460" y="0"/>
                    </a:cubicBezTo>
                    <a:cubicBezTo>
                      <a:pt x="452" y="0"/>
                      <a:pt x="451" y="5"/>
                      <a:pt x="448" y="11"/>
                    </a:cubicBezTo>
                    <a:cubicBezTo>
                      <a:pt x="359" y="212"/>
                      <a:pt x="271" y="413"/>
                      <a:pt x="182" y="614"/>
                    </a:cubicBezTo>
                    <a:cubicBezTo>
                      <a:pt x="145" y="522"/>
                      <a:pt x="108" y="429"/>
                      <a:pt x="72" y="337"/>
                    </a:cubicBezTo>
                    <a:cubicBezTo>
                      <a:pt x="48" y="357"/>
                      <a:pt x="24" y="377"/>
                      <a:pt x="0" y="396"/>
                    </a:cubicBezTo>
                    <a:cubicBezTo>
                      <a:pt x="2" y="400"/>
                      <a:pt x="5" y="403"/>
                      <a:pt x="7" y="406"/>
                    </a:cubicBezTo>
                    <a:cubicBezTo>
                      <a:pt x="19" y="396"/>
                      <a:pt x="32" y="386"/>
                      <a:pt x="44" y="376"/>
                    </a:cubicBezTo>
                    <a:cubicBezTo>
                      <a:pt x="83" y="475"/>
                      <a:pt x="123" y="574"/>
                      <a:pt x="163" y="6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2" name="Figura a mano libera: forma 222"/>
              <p:cNvSpPr/>
              <p:nvPr/>
            </p:nvSpPr>
            <p:spPr>
              <a:xfrm>
                <a:off x="5476680" y="2443680"/>
                <a:ext cx="793440" cy="7560"/>
              </a:xfrm>
              <a:custGeom>
                <a:avLst/>
                <a:gdLst>
                  <a:gd name="textAreaLeft" fmla="*/ 0 w 793440"/>
                  <a:gd name="textAreaRight" fmla="*/ 794520 w 793440"/>
                  <a:gd name="textAreaTop" fmla="*/ 0 h 7560"/>
                  <a:gd name="textAreaBottom" fmla="*/ 9000 h 7560"/>
                </a:gdLst>
                <a:ahLst/>
                <a:cxnLst/>
                <a:rect l="textAreaLeft" t="textAreaTop" r="textAreaRight" b="textAreaBottom"/>
                <a:pathLst>
                  <a:path w="2027" h="22">
                    <a:moveTo>
                      <a:pt x="1013" y="22"/>
                    </a:moveTo>
                    <a:cubicBezTo>
                      <a:pt x="675" y="22"/>
                      <a:pt x="337" y="22"/>
                      <a:pt x="0" y="22"/>
                    </a:cubicBezTo>
                    <a:cubicBezTo>
                      <a:pt x="0" y="15"/>
                      <a:pt x="0" y="7"/>
                      <a:pt x="0" y="0"/>
                    </a:cubicBezTo>
                    <a:cubicBezTo>
                      <a:pt x="676" y="0"/>
                      <a:pt x="1351" y="0"/>
                      <a:pt x="2027" y="0"/>
                    </a:cubicBezTo>
                    <a:cubicBezTo>
                      <a:pt x="2027" y="7"/>
                      <a:pt x="2027" y="15"/>
                      <a:pt x="2027" y="22"/>
                    </a:cubicBezTo>
                    <a:cubicBezTo>
                      <a:pt x="1689" y="22"/>
                      <a:pt x="1351" y="22"/>
                      <a:pt x="1013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37080" rIns="90000" bIns="-3708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3" name="Figura a mano libera: forma 223"/>
              <p:cNvSpPr/>
              <p:nvPr/>
            </p:nvSpPr>
            <p:spPr>
              <a:xfrm>
                <a:off x="5483880" y="2503440"/>
                <a:ext cx="145440" cy="150480"/>
              </a:xfrm>
              <a:custGeom>
                <a:avLst/>
                <a:gdLst>
                  <a:gd name="textAreaLeft" fmla="*/ 0 w 145440"/>
                  <a:gd name="textAreaRight" fmla="*/ 146520 w 145440"/>
                  <a:gd name="textAreaTop" fmla="*/ 0 h 150480"/>
                  <a:gd name="textAreaBottom" fmla="*/ 151920 h 150480"/>
                </a:gdLst>
                <a:ahLst/>
                <a:cxnLst/>
                <a:rect l="textAreaLeft" t="textAreaTop" r="textAreaRight" b="textAreaBottom"/>
                <a:pathLst>
                  <a:path w="375" h="380">
                    <a:moveTo>
                      <a:pt x="347" y="249"/>
                    </a:moveTo>
                    <a:cubicBezTo>
                      <a:pt x="347" y="247"/>
                      <a:pt x="348" y="243"/>
                      <a:pt x="348" y="241"/>
                    </a:cubicBezTo>
                    <a:cubicBezTo>
                      <a:pt x="346" y="239"/>
                      <a:pt x="348" y="236"/>
                      <a:pt x="342" y="236"/>
                    </a:cubicBezTo>
                    <a:cubicBezTo>
                      <a:pt x="338" y="236"/>
                      <a:pt x="337" y="239"/>
                      <a:pt x="337" y="243"/>
                    </a:cubicBezTo>
                    <a:cubicBezTo>
                      <a:pt x="303" y="326"/>
                      <a:pt x="284" y="363"/>
                      <a:pt x="195" y="363"/>
                    </a:cubicBezTo>
                    <a:cubicBezTo>
                      <a:pt x="170" y="363"/>
                      <a:pt x="144" y="363"/>
                      <a:pt x="119" y="363"/>
                    </a:cubicBezTo>
                    <a:cubicBezTo>
                      <a:pt x="113" y="363"/>
                      <a:pt x="112" y="363"/>
                      <a:pt x="109" y="363"/>
                    </a:cubicBezTo>
                    <a:cubicBezTo>
                      <a:pt x="103" y="361"/>
                      <a:pt x="101" y="361"/>
                      <a:pt x="101" y="356"/>
                    </a:cubicBezTo>
                    <a:cubicBezTo>
                      <a:pt x="101" y="355"/>
                      <a:pt x="101" y="355"/>
                      <a:pt x="104" y="343"/>
                    </a:cubicBezTo>
                    <a:cubicBezTo>
                      <a:pt x="116" y="293"/>
                      <a:pt x="128" y="242"/>
                      <a:pt x="140" y="191"/>
                    </a:cubicBezTo>
                    <a:cubicBezTo>
                      <a:pt x="157" y="191"/>
                      <a:pt x="174" y="191"/>
                      <a:pt x="191" y="191"/>
                    </a:cubicBezTo>
                    <a:cubicBezTo>
                      <a:pt x="234" y="191"/>
                      <a:pt x="234" y="203"/>
                      <a:pt x="234" y="217"/>
                    </a:cubicBezTo>
                    <a:cubicBezTo>
                      <a:pt x="234" y="220"/>
                      <a:pt x="234" y="227"/>
                      <a:pt x="231" y="244"/>
                    </a:cubicBezTo>
                    <a:cubicBezTo>
                      <a:pt x="229" y="247"/>
                      <a:pt x="229" y="249"/>
                      <a:pt x="229" y="251"/>
                    </a:cubicBezTo>
                    <a:cubicBezTo>
                      <a:pt x="229" y="252"/>
                      <a:pt x="231" y="257"/>
                      <a:pt x="235" y="257"/>
                    </a:cubicBezTo>
                    <a:cubicBezTo>
                      <a:pt x="240" y="257"/>
                      <a:pt x="241" y="254"/>
                      <a:pt x="244" y="246"/>
                    </a:cubicBezTo>
                    <a:cubicBezTo>
                      <a:pt x="254" y="202"/>
                      <a:pt x="264" y="158"/>
                      <a:pt x="273" y="115"/>
                    </a:cubicBezTo>
                    <a:cubicBezTo>
                      <a:pt x="273" y="110"/>
                      <a:pt x="270" y="108"/>
                      <a:pt x="267" y="108"/>
                    </a:cubicBezTo>
                    <a:cubicBezTo>
                      <a:pt x="262" y="108"/>
                      <a:pt x="262" y="112"/>
                      <a:pt x="260" y="118"/>
                    </a:cubicBezTo>
                    <a:cubicBezTo>
                      <a:pt x="248" y="161"/>
                      <a:pt x="240" y="174"/>
                      <a:pt x="192" y="174"/>
                    </a:cubicBezTo>
                    <a:cubicBezTo>
                      <a:pt x="176" y="174"/>
                      <a:pt x="160" y="174"/>
                      <a:pt x="144" y="174"/>
                    </a:cubicBezTo>
                    <a:cubicBezTo>
                      <a:pt x="154" y="129"/>
                      <a:pt x="165" y="83"/>
                      <a:pt x="175" y="38"/>
                    </a:cubicBezTo>
                    <a:cubicBezTo>
                      <a:pt x="179" y="19"/>
                      <a:pt x="179" y="17"/>
                      <a:pt x="203" y="17"/>
                    </a:cubicBezTo>
                    <a:cubicBezTo>
                      <a:pt x="227" y="17"/>
                      <a:pt x="251" y="17"/>
                      <a:pt x="275" y="17"/>
                    </a:cubicBezTo>
                    <a:cubicBezTo>
                      <a:pt x="338" y="17"/>
                      <a:pt x="354" y="33"/>
                      <a:pt x="354" y="78"/>
                    </a:cubicBezTo>
                    <a:cubicBezTo>
                      <a:pt x="354" y="92"/>
                      <a:pt x="354" y="94"/>
                      <a:pt x="351" y="108"/>
                    </a:cubicBezTo>
                    <a:cubicBezTo>
                      <a:pt x="351" y="112"/>
                      <a:pt x="351" y="116"/>
                      <a:pt x="351" y="118"/>
                    </a:cubicBezTo>
                    <a:cubicBezTo>
                      <a:pt x="351" y="120"/>
                      <a:pt x="353" y="126"/>
                      <a:pt x="357" y="126"/>
                    </a:cubicBezTo>
                    <a:cubicBezTo>
                      <a:pt x="363" y="126"/>
                      <a:pt x="363" y="121"/>
                      <a:pt x="364" y="112"/>
                    </a:cubicBezTo>
                    <a:cubicBezTo>
                      <a:pt x="368" y="79"/>
                      <a:pt x="371" y="47"/>
                      <a:pt x="375" y="14"/>
                    </a:cubicBezTo>
                    <a:cubicBezTo>
                      <a:pt x="376" y="0"/>
                      <a:pt x="373" y="0"/>
                      <a:pt x="362" y="0"/>
                    </a:cubicBezTo>
                    <a:cubicBezTo>
                      <a:pt x="274" y="0"/>
                      <a:pt x="187" y="0"/>
                      <a:pt x="100" y="0"/>
                    </a:cubicBezTo>
                    <a:cubicBezTo>
                      <a:pt x="90" y="0"/>
                      <a:pt x="85" y="0"/>
                      <a:pt x="85" y="11"/>
                    </a:cubicBezTo>
                    <a:cubicBezTo>
                      <a:pt x="85" y="17"/>
                      <a:pt x="90" y="17"/>
                      <a:pt x="98" y="17"/>
                    </a:cubicBezTo>
                    <a:cubicBezTo>
                      <a:pt x="118" y="17"/>
                      <a:pt x="132" y="17"/>
                      <a:pt x="132" y="27"/>
                    </a:cubicBezTo>
                    <a:cubicBezTo>
                      <a:pt x="132" y="28"/>
                      <a:pt x="132" y="30"/>
                      <a:pt x="129" y="40"/>
                    </a:cubicBezTo>
                    <a:cubicBezTo>
                      <a:pt x="107" y="139"/>
                      <a:pt x="84" y="238"/>
                      <a:pt x="62" y="337"/>
                    </a:cubicBezTo>
                    <a:cubicBezTo>
                      <a:pt x="57" y="358"/>
                      <a:pt x="56" y="363"/>
                      <a:pt x="15" y="363"/>
                    </a:cubicBezTo>
                    <a:cubicBezTo>
                      <a:pt x="6" y="363"/>
                      <a:pt x="0" y="363"/>
                      <a:pt x="0" y="374"/>
                    </a:cubicBezTo>
                    <a:cubicBezTo>
                      <a:pt x="0" y="380"/>
                      <a:pt x="4" y="380"/>
                      <a:pt x="15" y="380"/>
                    </a:cubicBezTo>
                    <a:cubicBezTo>
                      <a:pt x="104" y="380"/>
                      <a:pt x="193" y="380"/>
                      <a:pt x="282" y="380"/>
                    </a:cubicBezTo>
                    <a:cubicBezTo>
                      <a:pt x="295" y="380"/>
                      <a:pt x="295" y="380"/>
                      <a:pt x="298" y="371"/>
                    </a:cubicBezTo>
                    <a:cubicBezTo>
                      <a:pt x="315" y="330"/>
                      <a:pt x="331" y="290"/>
                      <a:pt x="347" y="2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4" name="Figura a mano libera: forma 224"/>
              <p:cNvSpPr/>
              <p:nvPr/>
            </p:nvSpPr>
            <p:spPr>
              <a:xfrm>
                <a:off x="5657400" y="2487240"/>
                <a:ext cx="46080" cy="223200"/>
              </a:xfrm>
              <a:custGeom>
                <a:avLst/>
                <a:gdLst>
                  <a:gd name="textAreaLeft" fmla="*/ 0 w 46080"/>
                  <a:gd name="textAreaRight" fmla="*/ 47160 w 46080"/>
                  <a:gd name="textAreaTop" fmla="*/ 0 h 223200"/>
                  <a:gd name="textAreaBottom" fmla="*/ 224640 h 223200"/>
                </a:gdLst>
                <a:ahLst/>
                <a:cxnLst/>
                <a:rect l="textAreaLeft" t="textAreaTop" r="textAreaRight" b="textAreaBottom"/>
                <a:pathLst>
                  <a:path w="121" h="561">
                    <a:moveTo>
                      <a:pt x="121" y="554"/>
                    </a:moveTo>
                    <a:cubicBezTo>
                      <a:pt x="121" y="553"/>
                      <a:pt x="121" y="551"/>
                      <a:pt x="112" y="542"/>
                    </a:cubicBezTo>
                    <a:cubicBezTo>
                      <a:pt x="47" y="471"/>
                      <a:pt x="31" y="366"/>
                      <a:pt x="31" y="279"/>
                    </a:cubicBezTo>
                    <a:cubicBezTo>
                      <a:pt x="31" y="182"/>
                      <a:pt x="50" y="84"/>
                      <a:pt x="114" y="16"/>
                    </a:cubicBezTo>
                    <a:cubicBezTo>
                      <a:pt x="121" y="8"/>
                      <a:pt x="121" y="8"/>
                      <a:pt x="121" y="6"/>
                    </a:cubicBezTo>
                    <a:cubicBezTo>
                      <a:pt x="121" y="1"/>
                      <a:pt x="118" y="0"/>
                      <a:pt x="115" y="0"/>
                    </a:cubicBezTo>
                    <a:cubicBezTo>
                      <a:pt x="111" y="0"/>
                      <a:pt x="64" y="38"/>
                      <a:pt x="33" y="108"/>
                    </a:cubicBezTo>
                    <a:cubicBezTo>
                      <a:pt x="8" y="171"/>
                      <a:pt x="0" y="233"/>
                      <a:pt x="0" y="279"/>
                    </a:cubicBezTo>
                    <a:cubicBezTo>
                      <a:pt x="0" y="324"/>
                      <a:pt x="6" y="391"/>
                      <a:pt x="36" y="455"/>
                    </a:cubicBezTo>
                    <a:cubicBezTo>
                      <a:pt x="67" y="524"/>
                      <a:pt x="111" y="561"/>
                      <a:pt x="115" y="561"/>
                    </a:cubicBezTo>
                    <a:cubicBezTo>
                      <a:pt x="118" y="561"/>
                      <a:pt x="121" y="559"/>
                      <a:pt x="121" y="5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5" name="Figura a mano libera: forma 225"/>
              <p:cNvSpPr/>
              <p:nvPr/>
            </p:nvSpPr>
            <p:spPr>
              <a:xfrm>
                <a:off x="5725080" y="2502360"/>
                <a:ext cx="201600" cy="151560"/>
              </a:xfrm>
              <a:custGeom>
                <a:avLst/>
                <a:gdLst>
                  <a:gd name="textAreaLeft" fmla="*/ 0 w 201600"/>
                  <a:gd name="textAreaRight" fmla="*/ 202680 w 201600"/>
                  <a:gd name="textAreaTop" fmla="*/ 0 h 151560"/>
                  <a:gd name="textAreaBottom" fmla="*/ 153000 h 151560"/>
                </a:gdLst>
                <a:ahLst/>
                <a:cxnLst/>
                <a:rect l="textAreaLeft" t="textAreaTop" r="textAreaRight" b="textAreaBottom"/>
                <a:pathLst>
                  <a:path w="518" h="382">
                    <a:moveTo>
                      <a:pt x="458" y="43"/>
                    </a:moveTo>
                    <a:cubicBezTo>
                      <a:pt x="462" y="22"/>
                      <a:pt x="462" y="16"/>
                      <a:pt x="502" y="16"/>
                    </a:cubicBezTo>
                    <a:cubicBezTo>
                      <a:pt x="513" y="16"/>
                      <a:pt x="518" y="16"/>
                      <a:pt x="518" y="5"/>
                    </a:cubicBezTo>
                    <a:cubicBezTo>
                      <a:pt x="518" y="0"/>
                      <a:pt x="513" y="0"/>
                      <a:pt x="505" y="0"/>
                    </a:cubicBezTo>
                    <a:cubicBezTo>
                      <a:pt x="482" y="0"/>
                      <a:pt x="459" y="0"/>
                      <a:pt x="436" y="0"/>
                    </a:cubicBezTo>
                    <a:cubicBezTo>
                      <a:pt x="422" y="0"/>
                      <a:pt x="422" y="0"/>
                      <a:pt x="415" y="10"/>
                    </a:cubicBezTo>
                    <a:cubicBezTo>
                      <a:pt x="352" y="116"/>
                      <a:pt x="290" y="223"/>
                      <a:pt x="227" y="329"/>
                    </a:cubicBezTo>
                    <a:cubicBezTo>
                      <a:pt x="214" y="224"/>
                      <a:pt x="200" y="118"/>
                      <a:pt x="187" y="13"/>
                    </a:cubicBezTo>
                    <a:cubicBezTo>
                      <a:pt x="186" y="0"/>
                      <a:pt x="184" y="0"/>
                      <a:pt x="171" y="0"/>
                    </a:cubicBezTo>
                    <a:cubicBezTo>
                      <a:pt x="147" y="0"/>
                      <a:pt x="124" y="0"/>
                      <a:pt x="100" y="0"/>
                    </a:cubicBezTo>
                    <a:cubicBezTo>
                      <a:pt x="90" y="0"/>
                      <a:pt x="84" y="0"/>
                      <a:pt x="84" y="10"/>
                    </a:cubicBezTo>
                    <a:cubicBezTo>
                      <a:pt x="84" y="16"/>
                      <a:pt x="89" y="16"/>
                      <a:pt x="99" y="16"/>
                    </a:cubicBezTo>
                    <a:cubicBezTo>
                      <a:pt x="106" y="16"/>
                      <a:pt x="115" y="18"/>
                      <a:pt x="122" y="18"/>
                    </a:cubicBezTo>
                    <a:cubicBezTo>
                      <a:pt x="130" y="19"/>
                      <a:pt x="133" y="21"/>
                      <a:pt x="133" y="27"/>
                    </a:cubicBezTo>
                    <a:cubicBezTo>
                      <a:pt x="133" y="29"/>
                      <a:pt x="133" y="30"/>
                      <a:pt x="131" y="37"/>
                    </a:cubicBezTo>
                    <a:cubicBezTo>
                      <a:pt x="109" y="132"/>
                      <a:pt x="87" y="228"/>
                      <a:pt x="65" y="323"/>
                    </a:cubicBezTo>
                    <a:cubicBezTo>
                      <a:pt x="61" y="345"/>
                      <a:pt x="52" y="363"/>
                      <a:pt x="9" y="365"/>
                    </a:cubicBezTo>
                    <a:cubicBezTo>
                      <a:pt x="8" y="365"/>
                      <a:pt x="0" y="365"/>
                      <a:pt x="0" y="376"/>
                    </a:cubicBezTo>
                    <a:cubicBezTo>
                      <a:pt x="0" y="381"/>
                      <a:pt x="3" y="382"/>
                      <a:pt x="8" y="382"/>
                    </a:cubicBezTo>
                    <a:cubicBezTo>
                      <a:pt x="24" y="382"/>
                      <a:pt x="42" y="381"/>
                      <a:pt x="59" y="381"/>
                    </a:cubicBezTo>
                    <a:cubicBezTo>
                      <a:pt x="77" y="381"/>
                      <a:pt x="96" y="382"/>
                      <a:pt x="112" y="382"/>
                    </a:cubicBezTo>
                    <a:cubicBezTo>
                      <a:pt x="115" y="382"/>
                      <a:pt x="122" y="382"/>
                      <a:pt x="122" y="371"/>
                    </a:cubicBezTo>
                    <a:cubicBezTo>
                      <a:pt x="122" y="365"/>
                      <a:pt x="117" y="365"/>
                      <a:pt x="112" y="365"/>
                    </a:cubicBezTo>
                    <a:cubicBezTo>
                      <a:pt x="83" y="365"/>
                      <a:pt x="77" y="353"/>
                      <a:pt x="77" y="341"/>
                    </a:cubicBezTo>
                    <a:cubicBezTo>
                      <a:pt x="77" y="336"/>
                      <a:pt x="78" y="334"/>
                      <a:pt x="80" y="328"/>
                    </a:cubicBezTo>
                    <a:cubicBezTo>
                      <a:pt x="103" y="226"/>
                      <a:pt x="127" y="124"/>
                      <a:pt x="150" y="22"/>
                    </a:cubicBezTo>
                    <a:lnTo>
                      <a:pt x="150" y="22"/>
                    </a:lnTo>
                    <a:cubicBezTo>
                      <a:pt x="165" y="138"/>
                      <a:pt x="180" y="254"/>
                      <a:pt x="194" y="369"/>
                    </a:cubicBezTo>
                    <a:cubicBezTo>
                      <a:pt x="196" y="376"/>
                      <a:pt x="196" y="382"/>
                      <a:pt x="202" y="382"/>
                    </a:cubicBezTo>
                    <a:cubicBezTo>
                      <a:pt x="208" y="382"/>
                      <a:pt x="211" y="376"/>
                      <a:pt x="214" y="373"/>
                    </a:cubicBezTo>
                    <a:cubicBezTo>
                      <a:pt x="283" y="254"/>
                      <a:pt x="353" y="136"/>
                      <a:pt x="422" y="18"/>
                    </a:cubicBezTo>
                    <a:lnTo>
                      <a:pt x="422" y="18"/>
                    </a:lnTo>
                    <a:cubicBezTo>
                      <a:pt x="398" y="125"/>
                      <a:pt x="373" y="232"/>
                      <a:pt x="349" y="339"/>
                    </a:cubicBezTo>
                    <a:cubicBezTo>
                      <a:pt x="344" y="360"/>
                      <a:pt x="343" y="365"/>
                      <a:pt x="302" y="365"/>
                    </a:cubicBezTo>
                    <a:cubicBezTo>
                      <a:pt x="293" y="365"/>
                      <a:pt x="287" y="365"/>
                      <a:pt x="287" y="376"/>
                    </a:cubicBezTo>
                    <a:cubicBezTo>
                      <a:pt x="287" y="382"/>
                      <a:pt x="294" y="382"/>
                      <a:pt x="296" y="382"/>
                    </a:cubicBezTo>
                    <a:cubicBezTo>
                      <a:pt x="309" y="382"/>
                      <a:pt x="344" y="381"/>
                      <a:pt x="359" y="381"/>
                    </a:cubicBezTo>
                    <a:cubicBezTo>
                      <a:pt x="381" y="381"/>
                      <a:pt x="403" y="382"/>
                      <a:pt x="424" y="382"/>
                    </a:cubicBezTo>
                    <a:cubicBezTo>
                      <a:pt x="427" y="382"/>
                      <a:pt x="434" y="382"/>
                      <a:pt x="434" y="371"/>
                    </a:cubicBezTo>
                    <a:cubicBezTo>
                      <a:pt x="434" y="365"/>
                      <a:pt x="430" y="365"/>
                      <a:pt x="419" y="365"/>
                    </a:cubicBezTo>
                    <a:cubicBezTo>
                      <a:pt x="400" y="365"/>
                      <a:pt x="386" y="365"/>
                      <a:pt x="386" y="355"/>
                    </a:cubicBezTo>
                    <a:cubicBezTo>
                      <a:pt x="386" y="352"/>
                      <a:pt x="386" y="352"/>
                      <a:pt x="388" y="341"/>
                    </a:cubicBezTo>
                    <a:cubicBezTo>
                      <a:pt x="412" y="241"/>
                      <a:pt x="435" y="142"/>
                      <a:pt x="458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6" name="Figura a mano libera: forma 226"/>
              <p:cNvSpPr/>
              <p:nvPr/>
            </p:nvSpPr>
            <p:spPr>
              <a:xfrm>
                <a:off x="5944320" y="2556360"/>
                <a:ext cx="76320" cy="100800"/>
              </a:xfrm>
              <a:custGeom>
                <a:avLst/>
                <a:gdLst>
                  <a:gd name="textAreaLeft" fmla="*/ 0 w 76320"/>
                  <a:gd name="textAreaRight" fmla="*/ 77400 w 76320"/>
                  <a:gd name="textAreaTop" fmla="*/ 0 h 100800"/>
                  <a:gd name="textAreaBottom" fmla="*/ 102240 h 100800"/>
                </a:gdLst>
                <a:ahLst/>
                <a:cxnLst/>
                <a:rect l="textAreaLeft" t="textAreaTop" r="textAreaRight" b="textAreaBottom"/>
                <a:pathLst>
                  <a:path w="199" h="255">
                    <a:moveTo>
                      <a:pt x="73" y="119"/>
                    </a:moveTo>
                    <a:cubicBezTo>
                      <a:pt x="87" y="119"/>
                      <a:pt x="125" y="117"/>
                      <a:pt x="152" y="106"/>
                    </a:cubicBezTo>
                    <a:cubicBezTo>
                      <a:pt x="189" y="88"/>
                      <a:pt x="190" y="56"/>
                      <a:pt x="190" y="48"/>
                    </a:cubicBezTo>
                    <a:cubicBezTo>
                      <a:pt x="190" y="23"/>
                      <a:pt x="171" y="0"/>
                      <a:pt x="136" y="0"/>
                    </a:cubicBezTo>
                    <a:cubicBezTo>
                      <a:pt x="78" y="0"/>
                      <a:pt x="0" y="55"/>
                      <a:pt x="0" y="152"/>
                    </a:cubicBezTo>
                    <a:cubicBezTo>
                      <a:pt x="0" y="210"/>
                      <a:pt x="30" y="255"/>
                      <a:pt x="81" y="255"/>
                    </a:cubicBezTo>
                    <a:cubicBezTo>
                      <a:pt x="155" y="255"/>
                      <a:pt x="199" y="195"/>
                      <a:pt x="199" y="189"/>
                    </a:cubicBezTo>
                    <a:cubicBezTo>
                      <a:pt x="199" y="184"/>
                      <a:pt x="195" y="181"/>
                      <a:pt x="192" y="181"/>
                    </a:cubicBezTo>
                    <a:cubicBezTo>
                      <a:pt x="190" y="181"/>
                      <a:pt x="189" y="183"/>
                      <a:pt x="186" y="186"/>
                    </a:cubicBezTo>
                    <a:cubicBezTo>
                      <a:pt x="145" y="242"/>
                      <a:pt x="89" y="242"/>
                      <a:pt x="81" y="242"/>
                    </a:cubicBezTo>
                    <a:cubicBezTo>
                      <a:pt x="42" y="242"/>
                      <a:pt x="37" y="195"/>
                      <a:pt x="37" y="176"/>
                    </a:cubicBezTo>
                    <a:cubicBezTo>
                      <a:pt x="37" y="170"/>
                      <a:pt x="37" y="152"/>
                      <a:pt x="46" y="119"/>
                    </a:cubicBezTo>
                    <a:cubicBezTo>
                      <a:pt x="55" y="119"/>
                      <a:pt x="64" y="119"/>
                      <a:pt x="73" y="119"/>
                    </a:cubicBezTo>
                    <a:moveTo>
                      <a:pt x="49" y="106"/>
                    </a:moveTo>
                    <a:cubicBezTo>
                      <a:pt x="68" y="21"/>
                      <a:pt x="122" y="13"/>
                      <a:pt x="136" y="13"/>
                    </a:cubicBezTo>
                    <a:cubicBezTo>
                      <a:pt x="159" y="13"/>
                      <a:pt x="174" y="29"/>
                      <a:pt x="174" y="48"/>
                    </a:cubicBezTo>
                    <a:cubicBezTo>
                      <a:pt x="174" y="106"/>
                      <a:pt x="90" y="106"/>
                      <a:pt x="70" y="106"/>
                    </a:cubicBezTo>
                    <a:cubicBezTo>
                      <a:pt x="63" y="106"/>
                      <a:pt x="56" y="106"/>
                      <a:pt x="49" y="1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7" name="Figura a mano libera: forma 227"/>
              <p:cNvSpPr/>
              <p:nvPr/>
            </p:nvSpPr>
            <p:spPr>
              <a:xfrm>
                <a:off x="6041160" y="2502360"/>
                <a:ext cx="142200" cy="156960"/>
              </a:xfrm>
              <a:custGeom>
                <a:avLst/>
                <a:gdLst>
                  <a:gd name="textAreaLeft" fmla="*/ 0 w 142200"/>
                  <a:gd name="textAreaRight" fmla="*/ 143280 w 142200"/>
                  <a:gd name="textAreaTop" fmla="*/ 0 h 156960"/>
                  <a:gd name="textAreaBottom" fmla="*/ 158400 h 156960"/>
                </a:gdLst>
                <a:ahLst/>
                <a:cxnLst/>
                <a:rect l="textAreaLeft" t="textAreaTop" r="textAreaRight" b="textAreaBottom"/>
                <a:pathLst>
                  <a:path w="367" h="395">
                    <a:moveTo>
                      <a:pt x="295" y="64"/>
                    </a:moveTo>
                    <a:cubicBezTo>
                      <a:pt x="320" y="19"/>
                      <a:pt x="343" y="18"/>
                      <a:pt x="362" y="16"/>
                    </a:cubicBezTo>
                    <a:cubicBezTo>
                      <a:pt x="367" y="16"/>
                      <a:pt x="366" y="10"/>
                      <a:pt x="367" y="6"/>
                    </a:cubicBezTo>
                    <a:cubicBezTo>
                      <a:pt x="367" y="2"/>
                      <a:pt x="366" y="0"/>
                      <a:pt x="362" y="0"/>
                    </a:cubicBezTo>
                    <a:cubicBezTo>
                      <a:pt x="348" y="0"/>
                      <a:pt x="332" y="2"/>
                      <a:pt x="319" y="2"/>
                    </a:cubicBezTo>
                    <a:cubicBezTo>
                      <a:pt x="301" y="2"/>
                      <a:pt x="284" y="0"/>
                      <a:pt x="268" y="0"/>
                    </a:cubicBezTo>
                    <a:cubicBezTo>
                      <a:pt x="265" y="0"/>
                      <a:pt x="257" y="0"/>
                      <a:pt x="257" y="10"/>
                    </a:cubicBezTo>
                    <a:cubicBezTo>
                      <a:pt x="257" y="16"/>
                      <a:pt x="263" y="16"/>
                      <a:pt x="266" y="16"/>
                    </a:cubicBezTo>
                    <a:cubicBezTo>
                      <a:pt x="281" y="18"/>
                      <a:pt x="290" y="24"/>
                      <a:pt x="290" y="35"/>
                    </a:cubicBezTo>
                    <a:cubicBezTo>
                      <a:pt x="290" y="43"/>
                      <a:pt x="285" y="49"/>
                      <a:pt x="282" y="56"/>
                    </a:cubicBezTo>
                    <a:cubicBezTo>
                      <a:pt x="229" y="147"/>
                      <a:pt x="176" y="238"/>
                      <a:pt x="123" y="329"/>
                    </a:cubicBezTo>
                    <a:cubicBezTo>
                      <a:pt x="112" y="231"/>
                      <a:pt x="100" y="132"/>
                      <a:pt x="88" y="34"/>
                    </a:cubicBezTo>
                    <a:cubicBezTo>
                      <a:pt x="88" y="24"/>
                      <a:pt x="100" y="16"/>
                      <a:pt x="123" y="16"/>
                    </a:cubicBezTo>
                    <a:cubicBezTo>
                      <a:pt x="131" y="16"/>
                      <a:pt x="137" y="16"/>
                      <a:pt x="137" y="5"/>
                    </a:cubicBezTo>
                    <a:cubicBezTo>
                      <a:pt x="137" y="0"/>
                      <a:pt x="132" y="0"/>
                      <a:pt x="129" y="0"/>
                    </a:cubicBezTo>
                    <a:cubicBezTo>
                      <a:pt x="109" y="0"/>
                      <a:pt x="87" y="2"/>
                      <a:pt x="66" y="2"/>
                    </a:cubicBezTo>
                    <a:cubicBezTo>
                      <a:pt x="56" y="2"/>
                      <a:pt x="46" y="0"/>
                      <a:pt x="37" y="0"/>
                    </a:cubicBezTo>
                    <a:cubicBezTo>
                      <a:pt x="27" y="0"/>
                      <a:pt x="18" y="0"/>
                      <a:pt x="9" y="0"/>
                    </a:cubicBezTo>
                    <a:cubicBezTo>
                      <a:pt x="6" y="0"/>
                      <a:pt x="0" y="0"/>
                      <a:pt x="0" y="10"/>
                    </a:cubicBezTo>
                    <a:cubicBezTo>
                      <a:pt x="0" y="16"/>
                      <a:pt x="4" y="16"/>
                      <a:pt x="13" y="16"/>
                    </a:cubicBezTo>
                    <a:cubicBezTo>
                      <a:pt x="41" y="16"/>
                      <a:pt x="43" y="22"/>
                      <a:pt x="44" y="35"/>
                    </a:cubicBezTo>
                    <a:cubicBezTo>
                      <a:pt x="57" y="151"/>
                      <a:pt x="71" y="267"/>
                      <a:pt x="84" y="382"/>
                    </a:cubicBezTo>
                    <a:cubicBezTo>
                      <a:pt x="85" y="393"/>
                      <a:pt x="88" y="395"/>
                      <a:pt x="94" y="395"/>
                    </a:cubicBezTo>
                    <a:cubicBezTo>
                      <a:pt x="103" y="395"/>
                      <a:pt x="104" y="392"/>
                      <a:pt x="109" y="384"/>
                    </a:cubicBezTo>
                    <a:cubicBezTo>
                      <a:pt x="171" y="277"/>
                      <a:pt x="233" y="171"/>
                      <a:pt x="29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8" name="Figura a mano libera: forma 228"/>
              <p:cNvSpPr/>
              <p:nvPr/>
            </p:nvSpPr>
            <p:spPr>
              <a:xfrm>
                <a:off x="6203880" y="2487240"/>
                <a:ext cx="46080" cy="223200"/>
              </a:xfrm>
              <a:custGeom>
                <a:avLst/>
                <a:gdLst>
                  <a:gd name="textAreaLeft" fmla="*/ 0 w 46080"/>
                  <a:gd name="textAreaRight" fmla="*/ 47160 w 46080"/>
                  <a:gd name="textAreaTop" fmla="*/ 0 h 223200"/>
                  <a:gd name="textAreaBottom" fmla="*/ 224640 h 223200"/>
                </a:gdLst>
                <a:ahLst/>
                <a:cxnLst/>
                <a:rect l="textAreaLeft" t="textAreaTop" r="textAreaRight" b="textAreaBottom"/>
                <a:pathLst>
                  <a:path w="121" h="561">
                    <a:moveTo>
                      <a:pt x="121" y="279"/>
                    </a:moveTo>
                    <a:cubicBezTo>
                      <a:pt x="121" y="236"/>
                      <a:pt x="115" y="169"/>
                      <a:pt x="85" y="105"/>
                    </a:cubicBezTo>
                    <a:cubicBezTo>
                      <a:pt x="54" y="36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10" y="19"/>
                    </a:cubicBezTo>
                    <a:cubicBezTo>
                      <a:pt x="60" y="73"/>
                      <a:pt x="90" y="163"/>
                      <a:pt x="90" y="279"/>
                    </a:cubicBezTo>
                    <a:cubicBezTo>
                      <a:pt x="90" y="375"/>
                      <a:pt x="71" y="475"/>
                      <a:pt x="7" y="545"/>
                    </a:cubicBezTo>
                    <a:cubicBezTo>
                      <a:pt x="0" y="551"/>
                      <a:pt x="0" y="553"/>
                      <a:pt x="0" y="554"/>
                    </a:cubicBezTo>
                    <a:cubicBezTo>
                      <a:pt x="0" y="558"/>
                      <a:pt x="3" y="561"/>
                      <a:pt x="6" y="561"/>
                    </a:cubicBezTo>
                    <a:cubicBezTo>
                      <a:pt x="10" y="561"/>
                      <a:pt x="57" y="522"/>
                      <a:pt x="88" y="451"/>
                    </a:cubicBezTo>
                    <a:cubicBezTo>
                      <a:pt x="113" y="390"/>
                      <a:pt x="121" y="327"/>
                      <a:pt x="121" y="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 anchorCtr="1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it-IT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179" name="Gruppo 230"/>
          <p:cNvGrpSpPr/>
          <p:nvPr/>
        </p:nvGrpSpPr>
        <p:grpSpPr>
          <a:xfrm>
            <a:off x="3880800" y="1326600"/>
            <a:ext cx="243360" cy="210960"/>
            <a:chOff x="3880800" y="1326600"/>
            <a:chExt cx="243360" cy="210960"/>
          </a:xfrm>
        </p:grpSpPr>
        <p:sp>
          <p:nvSpPr>
            <p:cNvPr id="180" name="Figura a mano libera: forma 231"/>
            <p:cNvSpPr/>
            <p:nvPr/>
          </p:nvSpPr>
          <p:spPr>
            <a:xfrm>
              <a:off x="3894840" y="1341000"/>
              <a:ext cx="215280" cy="182160"/>
            </a:xfrm>
            <a:custGeom>
              <a:avLst/>
              <a:gdLst>
                <a:gd name="textAreaLeft" fmla="*/ 0 w 215280"/>
                <a:gd name="textAreaRight" fmla="*/ 216360 w 215280"/>
                <a:gd name="textAreaTop" fmla="*/ 0 h 182160"/>
                <a:gd name="textAreaBottom" fmla="*/ 183240 h 182160"/>
              </a:gdLst>
              <a:ahLst/>
              <a:cxnLst/>
              <a:rect l="textAreaLeft" t="textAreaTop" r="textAreaRight" b="textAreaBottom"/>
              <a:pathLst>
                <a:path w="601" h="509">
                  <a:moveTo>
                    <a:pt x="0" y="0"/>
                  </a:moveTo>
                  <a:cubicBezTo>
                    <a:pt x="200" y="0"/>
                    <a:pt x="401" y="0"/>
                    <a:pt x="601" y="0"/>
                  </a:cubicBezTo>
                  <a:cubicBezTo>
                    <a:pt x="601" y="170"/>
                    <a:pt x="601" y="339"/>
                    <a:pt x="601" y="509"/>
                  </a:cubicBezTo>
                  <a:cubicBezTo>
                    <a:pt x="401" y="509"/>
                    <a:pt x="200" y="509"/>
                    <a:pt x="0" y="509"/>
                  </a:cubicBezTo>
                  <a:cubicBezTo>
                    <a:pt x="0" y="339"/>
                    <a:pt x="0" y="17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" name="Figura a mano libera: forma 232"/>
            <p:cNvSpPr/>
            <p:nvPr/>
          </p:nvSpPr>
          <p:spPr>
            <a:xfrm>
              <a:off x="3880800" y="1326600"/>
              <a:ext cx="150120" cy="10080"/>
            </a:xfrm>
            <a:custGeom>
              <a:avLst/>
              <a:gdLst>
                <a:gd name="textAreaLeft" fmla="*/ 0 w 150120"/>
                <a:gd name="textAreaRight" fmla="*/ 151200 w 150120"/>
                <a:gd name="textAreaTop" fmla="*/ 0 h 10080"/>
                <a:gd name="textAreaBottom" fmla="*/ 11160 h 10080"/>
              </a:gdLst>
              <a:ahLst/>
              <a:cxnLst/>
              <a:rect l="textAreaLeft" t="textAreaTop" r="textAreaRight" b="textAreaBottom"/>
              <a:pathLst>
                <a:path w="420" h="31">
                  <a:moveTo>
                    <a:pt x="0" y="0"/>
                  </a:moveTo>
                  <a:cubicBezTo>
                    <a:pt x="140" y="0"/>
                    <a:pt x="280" y="0"/>
                    <a:pt x="420" y="0"/>
                  </a:cubicBezTo>
                  <a:cubicBezTo>
                    <a:pt x="420" y="10"/>
                    <a:pt x="420" y="21"/>
                    <a:pt x="420" y="31"/>
                  </a:cubicBezTo>
                  <a:cubicBezTo>
                    <a:pt x="280" y="31"/>
                    <a:pt x="140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33840" rIns="90000" bIns="-3384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Figura a mano libera: forma 233"/>
            <p:cNvSpPr/>
            <p:nvPr/>
          </p:nvSpPr>
          <p:spPr>
            <a:xfrm>
              <a:off x="3895560" y="1368720"/>
              <a:ext cx="126000" cy="124200"/>
            </a:xfrm>
            <a:custGeom>
              <a:avLst/>
              <a:gdLst>
                <a:gd name="textAreaLeft" fmla="*/ 0 w 126000"/>
                <a:gd name="textAreaRight" fmla="*/ 127080 w 126000"/>
                <a:gd name="textAreaTop" fmla="*/ 0 h 124200"/>
                <a:gd name="textAreaBottom" fmla="*/ 125280 h 124200"/>
              </a:gdLst>
              <a:ahLst/>
              <a:cxnLst/>
              <a:rect l="textAreaLeft" t="textAreaTop" r="textAreaRight" b="textAreaBottom"/>
              <a:pathLst>
                <a:path w="353" h="348">
                  <a:moveTo>
                    <a:pt x="128" y="9"/>
                  </a:moveTo>
                  <a:cubicBezTo>
                    <a:pt x="125" y="6"/>
                    <a:pt x="128" y="0"/>
                    <a:pt x="118" y="0"/>
                  </a:cubicBezTo>
                  <a:cubicBezTo>
                    <a:pt x="100" y="0"/>
                    <a:pt x="45" y="7"/>
                    <a:pt x="25" y="9"/>
                  </a:cubicBezTo>
                  <a:cubicBezTo>
                    <a:pt x="19" y="9"/>
                    <a:pt x="13" y="9"/>
                    <a:pt x="13" y="25"/>
                  </a:cubicBezTo>
                  <a:cubicBezTo>
                    <a:pt x="13" y="34"/>
                    <a:pt x="19" y="34"/>
                    <a:pt x="30" y="34"/>
                  </a:cubicBezTo>
                  <a:cubicBezTo>
                    <a:pt x="66" y="34"/>
                    <a:pt x="66" y="38"/>
                    <a:pt x="66" y="47"/>
                  </a:cubicBezTo>
                  <a:cubicBezTo>
                    <a:pt x="66" y="52"/>
                    <a:pt x="58" y="90"/>
                    <a:pt x="53" y="110"/>
                  </a:cubicBezTo>
                  <a:cubicBezTo>
                    <a:pt x="38" y="175"/>
                    <a:pt x="22" y="239"/>
                    <a:pt x="6" y="303"/>
                  </a:cubicBezTo>
                  <a:cubicBezTo>
                    <a:pt x="4" y="315"/>
                    <a:pt x="0" y="337"/>
                    <a:pt x="0" y="339"/>
                  </a:cubicBezTo>
                  <a:cubicBezTo>
                    <a:pt x="0" y="348"/>
                    <a:pt x="6" y="348"/>
                    <a:pt x="10" y="348"/>
                  </a:cubicBezTo>
                  <a:cubicBezTo>
                    <a:pt x="14" y="348"/>
                    <a:pt x="18" y="348"/>
                    <a:pt x="21" y="348"/>
                  </a:cubicBezTo>
                  <a:cubicBezTo>
                    <a:pt x="75" y="339"/>
                    <a:pt x="156" y="308"/>
                    <a:pt x="233" y="231"/>
                  </a:cubicBezTo>
                  <a:cubicBezTo>
                    <a:pt x="332" y="135"/>
                    <a:pt x="353" y="29"/>
                    <a:pt x="353" y="22"/>
                  </a:cubicBezTo>
                  <a:cubicBezTo>
                    <a:pt x="353" y="9"/>
                    <a:pt x="345" y="0"/>
                    <a:pt x="332" y="0"/>
                  </a:cubicBezTo>
                  <a:cubicBezTo>
                    <a:pt x="325" y="0"/>
                    <a:pt x="308" y="2"/>
                    <a:pt x="302" y="27"/>
                  </a:cubicBezTo>
                  <a:cubicBezTo>
                    <a:pt x="252" y="204"/>
                    <a:pt x="139" y="292"/>
                    <a:pt x="53" y="321"/>
                  </a:cubicBezTo>
                  <a:cubicBezTo>
                    <a:pt x="78" y="217"/>
                    <a:pt x="103" y="113"/>
                    <a:pt x="128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3" name="Figura a mano libera: forma 234"/>
            <p:cNvSpPr/>
            <p:nvPr/>
          </p:nvSpPr>
          <p:spPr>
            <a:xfrm>
              <a:off x="4044240" y="1448640"/>
              <a:ext cx="79920" cy="88920"/>
            </a:xfrm>
            <a:custGeom>
              <a:avLst/>
              <a:gdLst>
                <a:gd name="textAreaLeft" fmla="*/ 0 w 79920"/>
                <a:gd name="textAreaRight" fmla="*/ 81000 w 79920"/>
                <a:gd name="textAreaTop" fmla="*/ 0 h 88920"/>
                <a:gd name="textAreaBottom" fmla="*/ 90000 h 88920"/>
              </a:gdLst>
              <a:ahLst/>
              <a:cxnLst/>
              <a:rect l="textAreaLeft" t="textAreaTop" r="textAreaRight" b="textAreaBottom"/>
              <a:pathLst>
                <a:path w="225" h="250">
                  <a:moveTo>
                    <a:pt x="81" y="120"/>
                  </a:moveTo>
                  <a:cubicBezTo>
                    <a:pt x="96" y="120"/>
                    <a:pt x="139" y="117"/>
                    <a:pt x="167" y="106"/>
                  </a:cubicBezTo>
                  <a:cubicBezTo>
                    <a:pt x="206" y="93"/>
                    <a:pt x="214" y="66"/>
                    <a:pt x="214" y="50"/>
                  </a:cubicBezTo>
                  <a:cubicBezTo>
                    <a:pt x="214" y="18"/>
                    <a:pt x="184" y="0"/>
                    <a:pt x="148" y="0"/>
                  </a:cubicBezTo>
                  <a:cubicBezTo>
                    <a:pt x="86" y="0"/>
                    <a:pt x="0" y="52"/>
                    <a:pt x="0" y="147"/>
                  </a:cubicBezTo>
                  <a:cubicBezTo>
                    <a:pt x="0" y="203"/>
                    <a:pt x="32" y="250"/>
                    <a:pt x="94" y="250"/>
                  </a:cubicBezTo>
                  <a:cubicBezTo>
                    <a:pt x="184" y="250"/>
                    <a:pt x="225" y="196"/>
                    <a:pt x="225" y="187"/>
                  </a:cubicBezTo>
                  <a:cubicBezTo>
                    <a:pt x="225" y="185"/>
                    <a:pt x="221" y="178"/>
                    <a:pt x="216" y="178"/>
                  </a:cubicBezTo>
                  <a:cubicBezTo>
                    <a:pt x="212" y="178"/>
                    <a:pt x="212" y="180"/>
                    <a:pt x="208" y="185"/>
                  </a:cubicBezTo>
                  <a:cubicBezTo>
                    <a:pt x="167" y="234"/>
                    <a:pt x="105" y="234"/>
                    <a:pt x="96" y="234"/>
                  </a:cubicBezTo>
                  <a:cubicBezTo>
                    <a:pt x="64" y="234"/>
                    <a:pt x="43" y="212"/>
                    <a:pt x="43" y="167"/>
                  </a:cubicBezTo>
                  <a:cubicBezTo>
                    <a:pt x="43" y="160"/>
                    <a:pt x="43" y="149"/>
                    <a:pt x="49" y="120"/>
                  </a:cubicBezTo>
                  <a:cubicBezTo>
                    <a:pt x="60" y="120"/>
                    <a:pt x="71" y="120"/>
                    <a:pt x="81" y="120"/>
                  </a:cubicBezTo>
                  <a:moveTo>
                    <a:pt x="54" y="104"/>
                  </a:moveTo>
                  <a:cubicBezTo>
                    <a:pt x="75" y="23"/>
                    <a:pt x="133" y="16"/>
                    <a:pt x="148" y="16"/>
                  </a:cubicBezTo>
                  <a:cubicBezTo>
                    <a:pt x="171" y="16"/>
                    <a:pt x="191" y="30"/>
                    <a:pt x="191" y="50"/>
                  </a:cubicBezTo>
                  <a:cubicBezTo>
                    <a:pt x="191" y="104"/>
                    <a:pt x="103" y="104"/>
                    <a:pt x="79" y="104"/>
                  </a:cubicBezTo>
                  <a:cubicBezTo>
                    <a:pt x="71" y="104"/>
                    <a:pt x="62" y="104"/>
                    <a:pt x="54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84" name="Immagine 9" descr="Immagine che contiene testo, diagramma, linea, schermata&#10;&#10;Descrizione generata automaticamente"/>
          <p:cNvPicPr/>
          <p:nvPr/>
        </p:nvPicPr>
        <p:blipFill>
          <a:blip r:embed="rId4"/>
          <a:stretch/>
        </p:blipFill>
        <p:spPr>
          <a:xfrm>
            <a:off x="6680520" y="1391760"/>
            <a:ext cx="5508720" cy="4794120"/>
          </a:xfrm>
          <a:prstGeom prst="rect">
            <a:avLst/>
          </a:prstGeom>
          <a:ln w="0">
            <a:noFill/>
          </a:ln>
        </p:spPr>
      </p:pic>
      <p:sp>
        <p:nvSpPr>
          <p:cNvPr id="185" name="CasellaDiTesto 1"/>
          <p:cNvSpPr/>
          <p:nvPr/>
        </p:nvSpPr>
        <p:spPr>
          <a:xfrm>
            <a:off x="242280" y="3571200"/>
            <a:ext cx="585372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Liquido Scintillatore (LS)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: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20 kton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Linear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Alkyl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-Benzene, con una densità di 0.859 g/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mL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asellaDiTesto 2"/>
          <p:cNvSpPr/>
          <p:nvPr/>
        </p:nvSpPr>
        <p:spPr>
          <a:xfrm>
            <a:off x="279720" y="4701600"/>
            <a:ext cx="51084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Top Tracker (TT)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 insieme di un array di scintillatori plastici, disposti per misurare le tracce dei muoni.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igura a mano libera: forma 12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680" name="Picture 6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681" name="Figura a mano libera: forma 1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82" name="CasellaDiTesto 48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1E08E353-8D73-4E3C-B233-62316AC45EE5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CasellaDiTesto 49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0C030524-4059-459E-91DE-99ABFC80EB28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30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CasellaDiTesto 51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Supervised Learning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Rettangolo 312"/>
          <p:cNvSpPr/>
          <p:nvPr/>
        </p:nvSpPr>
        <p:spPr>
          <a:xfrm>
            <a:off x="431280" y="5090400"/>
            <a:ext cx="5853240" cy="54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Boosted Decision Trees (BDT)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Rettangolo 313"/>
          <p:cNvSpPr/>
          <p:nvPr/>
        </p:nvSpPr>
        <p:spPr>
          <a:xfrm>
            <a:off x="6995880" y="5118480"/>
            <a:ext cx="461124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2. Neural Networks (NN)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CasellaDiTesto 50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CasellaDiTesto 315"/>
          <p:cNvSpPr/>
          <p:nvPr/>
        </p:nvSpPr>
        <p:spPr>
          <a:xfrm>
            <a:off x="452880" y="4433040"/>
            <a:ext cx="1113516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Analisi di due differenti algoritmi di Machine Learning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CasellaDiTesto 316"/>
          <p:cNvSpPr/>
          <p:nvPr/>
        </p:nvSpPr>
        <p:spPr>
          <a:xfrm>
            <a:off x="7476480" y="2662920"/>
            <a:ext cx="4200480" cy="13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Dati che sono stati classificati in base a specifiche categorie o classi. L'algoritmo viene addestrato su questo set di dati e impara a riconoscere e prevedere le etichette corrispondenti a nuovi dati.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Connettore diritto 317"/>
          <p:cNvSpPr/>
          <p:nvPr/>
        </p:nvSpPr>
        <p:spPr>
          <a:xfrm>
            <a:off x="6220440" y="2918160"/>
            <a:ext cx="49572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1" name="CasellaDiTesto 318"/>
          <p:cNvSpPr/>
          <p:nvPr/>
        </p:nvSpPr>
        <p:spPr>
          <a:xfrm>
            <a:off x="457200" y="1009800"/>
            <a:ext cx="5713920" cy="11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Il </a:t>
            </a:r>
            <a:r>
              <a:rPr lang="it-IT" sz="18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Machine Learning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ramo dell'intelligenza artificiale dedicato allo sviluppo di algoritmi e modelli statistici che consentono ai computer di apprendere autonomamente dai dati, senza la necessità di una programmazione esplicita.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CasellaDiTesto 319"/>
          <p:cNvSpPr/>
          <p:nvPr/>
        </p:nvSpPr>
        <p:spPr>
          <a:xfrm>
            <a:off x="486000" y="2648160"/>
            <a:ext cx="578052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Supervised Learning: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L'apprendimento avviene grazie a dati etichettati 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Figura a mano libera: forma 10"/>
          <p:cNvSpPr/>
          <p:nvPr/>
        </p:nvSpPr>
        <p:spPr>
          <a:xfrm>
            <a:off x="-7560" y="-5544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694" name="Picture 5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695" name="Figura a mano libera: forma 11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96" name="CasellaDiTesto 19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87502CC3-735D-4A4C-B131-554D6DAFA7D8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CasellaDiTesto 40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5E3ACB11-43F4-44DD-A015-0359C32623ED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31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CasellaDiTesto 41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699" name="CasellaDiTesto 42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CasellaDiTesto 43"/>
          <p:cNvSpPr/>
          <p:nvPr/>
        </p:nvSpPr>
        <p:spPr>
          <a:xfrm>
            <a:off x="2773440" y="286056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Supervised Learning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CasellaDiTesto 44"/>
          <p:cNvSpPr/>
          <p:nvPr/>
        </p:nvSpPr>
        <p:spPr>
          <a:xfrm>
            <a:off x="320400" y="1418400"/>
            <a:ext cx="57981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54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Machine Learning</a:t>
            </a:r>
            <a:endParaRPr lang="en-GB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CasellaDiTesto 45"/>
          <p:cNvSpPr/>
          <p:nvPr/>
        </p:nvSpPr>
        <p:spPr>
          <a:xfrm>
            <a:off x="2773440" y="380592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Boosted Decision Trees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CasellaDiTesto 46"/>
          <p:cNvSpPr/>
          <p:nvPr/>
        </p:nvSpPr>
        <p:spPr>
          <a:xfrm>
            <a:off x="2773440" y="482328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Neural Networks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Figura a mano libera: forma 58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05" name="Picture 29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06" name="Figura a mano libera: forma 5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07" name="CasellaDiTesto 47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D94BAA12-142D-47E4-855E-97ADF6786AD1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CasellaDiTesto 76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CAD0C278-2470-4523-9AF8-6868B14A9D68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32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CasellaDiTesto 158"/>
          <p:cNvSpPr/>
          <p:nvPr/>
        </p:nvSpPr>
        <p:spPr>
          <a:xfrm>
            <a:off x="6035040" y="97920"/>
            <a:ext cx="52365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Neural Networks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CasellaDiTesto 159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1" name="Immagine 2"/>
          <p:cNvPicPr/>
          <p:nvPr/>
        </p:nvPicPr>
        <p:blipFill>
          <a:blip r:embed="rId4"/>
          <a:stretch/>
        </p:blipFill>
        <p:spPr>
          <a:xfrm>
            <a:off x="6578640" y="1000080"/>
            <a:ext cx="4935600" cy="3209400"/>
          </a:xfrm>
          <a:prstGeom prst="rect">
            <a:avLst/>
          </a:prstGeom>
          <a:ln w="0">
            <a:noFill/>
          </a:ln>
        </p:spPr>
      </p:pic>
      <p:sp>
        <p:nvSpPr>
          <p:cNvPr id="712" name="CasellaDiTesto 160"/>
          <p:cNvSpPr/>
          <p:nvPr/>
        </p:nvSpPr>
        <p:spPr>
          <a:xfrm>
            <a:off x="213840" y="1192680"/>
            <a:ext cx="5972040" cy="11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Introduzione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Modelli computazionali ispirati al funzionamento del cervello umano.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Composte da unità di calcolo, i "neuroni", organizzate in strati.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CasellaDiTesto 161"/>
          <p:cNvSpPr/>
          <p:nvPr/>
        </p:nvSpPr>
        <p:spPr>
          <a:xfrm>
            <a:off x="373680" y="4629240"/>
            <a:ext cx="5589360" cy="11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Processo di Apprendimento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la rete adatta i pesi delle connessioni tra i neuroni per minimizzare l'errore tra l'output prodotto e l'output desiderato.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Questo processo è chiamato "</a:t>
            </a: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backpropagation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"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CasellaDiTesto 162"/>
          <p:cNvSpPr/>
          <p:nvPr/>
        </p:nvSpPr>
        <p:spPr>
          <a:xfrm>
            <a:off x="6809760" y="4673880"/>
            <a:ext cx="4610160" cy="11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Applicazione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Una volta addestrata, la rete neurale può essere utilizzata per prevedere l'output per nuovi input, basandosi su ciò che ha imparato dai dati di addestramento.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CasellaDiTesto 163"/>
          <p:cNvSpPr/>
          <p:nvPr/>
        </p:nvSpPr>
        <p:spPr>
          <a:xfrm>
            <a:off x="418320" y="2572920"/>
            <a:ext cx="5482440" cy="16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Struttura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 "</a:t>
            </a: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input layer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",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uno o più "</a:t>
            </a: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hidden layer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"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 "</a:t>
            </a: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output layer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"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Ogni layer è composto da neuroni che ricevono input, eseguono calcoli e inviano l'output al prossimo strato.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Figura a mano libera: forma 38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17" name="Picture 19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18" name="Figura a mano libera: forma 3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19" name="CasellaDiTesto 113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47516F4C-F058-4F22-A465-892ED8033A78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CasellaDiTesto 114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C5485A4E-7118-45F5-8A4E-EE41BA2B64A0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33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CasellaDiTesto 115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NN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CasellaDiTesto 116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CasellaDiTesto 602"/>
          <p:cNvSpPr/>
          <p:nvPr/>
        </p:nvSpPr>
        <p:spPr>
          <a:xfrm>
            <a:off x="1450800" y="1955880"/>
            <a:ext cx="9239760" cy="33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struttura delle rete: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Ogni hidden layer contiene 64 neuroni e utilizza la funzione di attivazione </a:t>
            </a: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Rectified Linear Unit (ReLU)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definita come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L'addestramento: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GPU compatibile con CUDA per sfruttare l'accelerazione hardware, utilizzando una macchina virtuale su CloudVeneto dotata di NVIDIA T4 Tensor Core GPU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Cross-Entropy Loss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come loss funcion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4" name="Gruppo 603"/>
          <p:cNvGrpSpPr/>
          <p:nvPr/>
        </p:nvGrpSpPr>
        <p:grpSpPr>
          <a:xfrm>
            <a:off x="3953880" y="3680280"/>
            <a:ext cx="2116440" cy="222840"/>
            <a:chOff x="3953880" y="3680280"/>
            <a:chExt cx="2116440" cy="222840"/>
          </a:xfrm>
        </p:grpSpPr>
        <p:sp>
          <p:nvSpPr>
            <p:cNvPr id="725" name="Figura a mano libera: forma 604"/>
            <p:cNvSpPr/>
            <p:nvPr/>
          </p:nvSpPr>
          <p:spPr>
            <a:xfrm>
              <a:off x="3956400" y="3691800"/>
              <a:ext cx="2102400" cy="199800"/>
            </a:xfrm>
            <a:custGeom>
              <a:avLst/>
              <a:gdLst>
                <a:gd name="textAreaLeft" fmla="*/ 0 w 2102400"/>
                <a:gd name="textAreaRight" fmla="*/ 2103480 w 2102400"/>
                <a:gd name="textAreaTop" fmla="*/ 0 h 199800"/>
                <a:gd name="textAreaBottom" fmla="*/ 200880 h 199800"/>
              </a:gdLst>
              <a:ahLst/>
              <a:cxnLst/>
              <a:rect l="textAreaLeft" t="textAreaTop" r="textAreaRight" b="textAreaBottom"/>
              <a:pathLst>
                <a:path w="5843" h="558">
                  <a:moveTo>
                    <a:pt x="0" y="0"/>
                  </a:moveTo>
                  <a:cubicBezTo>
                    <a:pt x="1948" y="0"/>
                    <a:pt x="3895" y="0"/>
                    <a:pt x="5843" y="0"/>
                  </a:cubicBezTo>
                  <a:cubicBezTo>
                    <a:pt x="5843" y="186"/>
                    <a:pt x="5843" y="372"/>
                    <a:pt x="5843" y="558"/>
                  </a:cubicBezTo>
                  <a:cubicBezTo>
                    <a:pt x="3895" y="558"/>
                    <a:pt x="1948" y="558"/>
                    <a:pt x="0" y="558"/>
                  </a:cubicBezTo>
                  <a:cubicBezTo>
                    <a:pt x="0" y="372"/>
                    <a:pt x="0" y="18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6" name="Figura a mano libera: forma 605"/>
            <p:cNvSpPr/>
            <p:nvPr/>
          </p:nvSpPr>
          <p:spPr>
            <a:xfrm>
              <a:off x="3953880" y="3695040"/>
              <a:ext cx="159840" cy="156960"/>
            </a:xfrm>
            <a:custGeom>
              <a:avLst/>
              <a:gdLst>
                <a:gd name="textAreaLeft" fmla="*/ 0 w 159840"/>
                <a:gd name="textAreaRight" fmla="*/ 160920 w 159840"/>
                <a:gd name="textAreaTop" fmla="*/ 0 h 156960"/>
                <a:gd name="textAreaBottom" fmla="*/ 158040 h 156960"/>
              </a:gdLst>
              <a:ahLst/>
              <a:cxnLst/>
              <a:rect l="textAreaLeft" t="textAreaTop" r="textAreaRight" b="textAreaBottom"/>
              <a:pathLst>
                <a:path w="447" h="439">
                  <a:moveTo>
                    <a:pt x="210" y="44"/>
                  </a:moveTo>
                  <a:cubicBezTo>
                    <a:pt x="214" y="28"/>
                    <a:pt x="215" y="23"/>
                    <a:pt x="228" y="21"/>
                  </a:cubicBezTo>
                  <a:cubicBezTo>
                    <a:pt x="233" y="20"/>
                    <a:pt x="253" y="20"/>
                    <a:pt x="265" y="20"/>
                  </a:cubicBezTo>
                  <a:cubicBezTo>
                    <a:pt x="310" y="20"/>
                    <a:pt x="379" y="20"/>
                    <a:pt x="379" y="82"/>
                  </a:cubicBezTo>
                  <a:cubicBezTo>
                    <a:pt x="379" y="103"/>
                    <a:pt x="369" y="146"/>
                    <a:pt x="345" y="171"/>
                  </a:cubicBezTo>
                  <a:cubicBezTo>
                    <a:pt x="329" y="187"/>
                    <a:pt x="296" y="206"/>
                    <a:pt x="239" y="206"/>
                  </a:cubicBezTo>
                  <a:cubicBezTo>
                    <a:pt x="215" y="206"/>
                    <a:pt x="192" y="206"/>
                    <a:pt x="169" y="206"/>
                  </a:cubicBezTo>
                  <a:cubicBezTo>
                    <a:pt x="183" y="152"/>
                    <a:pt x="196" y="98"/>
                    <a:pt x="210" y="44"/>
                  </a:cubicBezTo>
                  <a:moveTo>
                    <a:pt x="299" y="213"/>
                  </a:moveTo>
                  <a:cubicBezTo>
                    <a:pt x="363" y="201"/>
                    <a:pt x="438" y="156"/>
                    <a:pt x="438" y="94"/>
                  </a:cubicBezTo>
                  <a:cubicBezTo>
                    <a:pt x="438" y="41"/>
                    <a:pt x="381" y="0"/>
                    <a:pt x="299" y="0"/>
                  </a:cubicBezTo>
                  <a:cubicBezTo>
                    <a:pt x="240" y="0"/>
                    <a:pt x="180" y="0"/>
                    <a:pt x="121" y="0"/>
                  </a:cubicBezTo>
                  <a:cubicBezTo>
                    <a:pt x="109" y="0"/>
                    <a:pt x="103" y="0"/>
                    <a:pt x="103" y="12"/>
                  </a:cubicBezTo>
                  <a:cubicBezTo>
                    <a:pt x="103" y="20"/>
                    <a:pt x="109" y="20"/>
                    <a:pt x="121" y="20"/>
                  </a:cubicBezTo>
                  <a:cubicBezTo>
                    <a:pt x="129" y="20"/>
                    <a:pt x="134" y="20"/>
                    <a:pt x="144" y="21"/>
                  </a:cubicBezTo>
                  <a:cubicBezTo>
                    <a:pt x="155" y="23"/>
                    <a:pt x="160" y="23"/>
                    <a:pt x="160" y="32"/>
                  </a:cubicBezTo>
                  <a:cubicBezTo>
                    <a:pt x="160" y="34"/>
                    <a:pt x="160" y="36"/>
                    <a:pt x="158" y="43"/>
                  </a:cubicBezTo>
                  <a:cubicBezTo>
                    <a:pt x="131" y="154"/>
                    <a:pt x="103" y="265"/>
                    <a:pt x="75" y="377"/>
                  </a:cubicBezTo>
                  <a:cubicBezTo>
                    <a:pt x="68" y="402"/>
                    <a:pt x="68" y="407"/>
                    <a:pt x="18" y="407"/>
                  </a:cubicBezTo>
                  <a:cubicBezTo>
                    <a:pt x="7" y="407"/>
                    <a:pt x="0" y="407"/>
                    <a:pt x="0" y="419"/>
                  </a:cubicBezTo>
                  <a:cubicBezTo>
                    <a:pt x="0" y="427"/>
                    <a:pt x="6" y="424"/>
                    <a:pt x="9" y="427"/>
                  </a:cubicBezTo>
                  <a:cubicBezTo>
                    <a:pt x="27" y="427"/>
                    <a:pt x="72" y="423"/>
                    <a:pt x="89" y="423"/>
                  </a:cubicBezTo>
                  <a:cubicBezTo>
                    <a:pt x="106" y="423"/>
                    <a:pt x="150" y="427"/>
                    <a:pt x="167" y="427"/>
                  </a:cubicBezTo>
                  <a:cubicBezTo>
                    <a:pt x="173" y="427"/>
                    <a:pt x="180" y="427"/>
                    <a:pt x="180" y="412"/>
                  </a:cubicBezTo>
                  <a:cubicBezTo>
                    <a:pt x="180" y="407"/>
                    <a:pt x="174" y="407"/>
                    <a:pt x="162" y="407"/>
                  </a:cubicBezTo>
                  <a:cubicBezTo>
                    <a:pt x="139" y="407"/>
                    <a:pt x="123" y="407"/>
                    <a:pt x="123" y="395"/>
                  </a:cubicBezTo>
                  <a:cubicBezTo>
                    <a:pt x="123" y="391"/>
                    <a:pt x="123" y="387"/>
                    <a:pt x="125" y="384"/>
                  </a:cubicBezTo>
                  <a:cubicBezTo>
                    <a:pt x="138" y="329"/>
                    <a:pt x="152" y="275"/>
                    <a:pt x="166" y="220"/>
                  </a:cubicBezTo>
                  <a:cubicBezTo>
                    <a:pt x="190" y="220"/>
                    <a:pt x="215" y="220"/>
                    <a:pt x="240" y="220"/>
                  </a:cubicBezTo>
                  <a:cubicBezTo>
                    <a:pt x="297" y="220"/>
                    <a:pt x="308" y="254"/>
                    <a:pt x="308" y="275"/>
                  </a:cubicBezTo>
                  <a:cubicBezTo>
                    <a:pt x="308" y="286"/>
                    <a:pt x="303" y="306"/>
                    <a:pt x="299" y="320"/>
                  </a:cubicBezTo>
                  <a:cubicBezTo>
                    <a:pt x="296" y="336"/>
                    <a:pt x="288" y="359"/>
                    <a:pt x="288" y="371"/>
                  </a:cubicBezTo>
                  <a:cubicBezTo>
                    <a:pt x="288" y="439"/>
                    <a:pt x="365" y="439"/>
                    <a:pt x="372" y="439"/>
                  </a:cubicBezTo>
                  <a:cubicBezTo>
                    <a:pt x="425" y="439"/>
                    <a:pt x="447" y="377"/>
                    <a:pt x="447" y="368"/>
                  </a:cubicBezTo>
                  <a:cubicBezTo>
                    <a:pt x="447" y="361"/>
                    <a:pt x="442" y="363"/>
                    <a:pt x="440" y="361"/>
                  </a:cubicBezTo>
                  <a:cubicBezTo>
                    <a:pt x="434" y="361"/>
                    <a:pt x="433" y="364"/>
                    <a:pt x="433" y="370"/>
                  </a:cubicBezTo>
                  <a:cubicBezTo>
                    <a:pt x="417" y="416"/>
                    <a:pt x="390" y="427"/>
                    <a:pt x="376" y="427"/>
                  </a:cubicBezTo>
                  <a:cubicBezTo>
                    <a:pt x="354" y="427"/>
                    <a:pt x="349" y="412"/>
                    <a:pt x="349" y="387"/>
                  </a:cubicBezTo>
                  <a:cubicBezTo>
                    <a:pt x="349" y="368"/>
                    <a:pt x="354" y="336"/>
                    <a:pt x="356" y="316"/>
                  </a:cubicBezTo>
                  <a:cubicBezTo>
                    <a:pt x="358" y="307"/>
                    <a:pt x="358" y="297"/>
                    <a:pt x="358" y="288"/>
                  </a:cubicBezTo>
                  <a:cubicBezTo>
                    <a:pt x="358" y="240"/>
                    <a:pt x="317" y="220"/>
                    <a:pt x="299" y="2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7" name="Figura a mano libera: forma 606"/>
            <p:cNvSpPr/>
            <p:nvPr/>
          </p:nvSpPr>
          <p:spPr>
            <a:xfrm>
              <a:off x="4128120" y="3749400"/>
              <a:ext cx="85320" cy="100080"/>
            </a:xfrm>
            <a:custGeom>
              <a:avLst/>
              <a:gdLst>
                <a:gd name="textAreaLeft" fmla="*/ 0 w 85320"/>
                <a:gd name="textAreaRight" fmla="*/ 86400 w 85320"/>
                <a:gd name="textAreaTop" fmla="*/ 0 h 100080"/>
                <a:gd name="textAreaBottom" fmla="*/ 101160 h 100080"/>
              </a:gdLst>
              <a:ahLst/>
              <a:cxnLst/>
              <a:rect l="textAreaLeft" t="textAreaTop" r="textAreaRight" b="textAreaBottom"/>
              <a:pathLst>
                <a:path w="240" h="281">
                  <a:moveTo>
                    <a:pt x="87" y="132"/>
                  </a:moveTo>
                  <a:cubicBezTo>
                    <a:pt x="105" y="132"/>
                    <a:pt x="151" y="130"/>
                    <a:pt x="183" y="117"/>
                  </a:cubicBezTo>
                  <a:cubicBezTo>
                    <a:pt x="228" y="98"/>
                    <a:pt x="230" y="60"/>
                    <a:pt x="230" y="53"/>
                  </a:cubicBezTo>
                  <a:cubicBezTo>
                    <a:pt x="230" y="25"/>
                    <a:pt x="207" y="0"/>
                    <a:pt x="164" y="0"/>
                  </a:cubicBezTo>
                  <a:cubicBezTo>
                    <a:pt x="94" y="0"/>
                    <a:pt x="0" y="60"/>
                    <a:pt x="0" y="169"/>
                  </a:cubicBezTo>
                  <a:cubicBezTo>
                    <a:pt x="0" y="233"/>
                    <a:pt x="36" y="281"/>
                    <a:pt x="98" y="281"/>
                  </a:cubicBezTo>
                  <a:cubicBezTo>
                    <a:pt x="187" y="281"/>
                    <a:pt x="240" y="215"/>
                    <a:pt x="240" y="208"/>
                  </a:cubicBezTo>
                  <a:cubicBezTo>
                    <a:pt x="240" y="204"/>
                    <a:pt x="237" y="199"/>
                    <a:pt x="231" y="199"/>
                  </a:cubicBezTo>
                  <a:cubicBezTo>
                    <a:pt x="230" y="199"/>
                    <a:pt x="228" y="201"/>
                    <a:pt x="224" y="206"/>
                  </a:cubicBezTo>
                  <a:cubicBezTo>
                    <a:pt x="174" y="268"/>
                    <a:pt x="107" y="268"/>
                    <a:pt x="100" y="268"/>
                  </a:cubicBezTo>
                  <a:cubicBezTo>
                    <a:pt x="50" y="268"/>
                    <a:pt x="45" y="215"/>
                    <a:pt x="45" y="195"/>
                  </a:cubicBezTo>
                  <a:cubicBezTo>
                    <a:pt x="45" y="188"/>
                    <a:pt x="45" y="169"/>
                    <a:pt x="55" y="132"/>
                  </a:cubicBezTo>
                  <a:cubicBezTo>
                    <a:pt x="66" y="132"/>
                    <a:pt x="77" y="132"/>
                    <a:pt x="87" y="132"/>
                  </a:cubicBezTo>
                  <a:moveTo>
                    <a:pt x="59" y="117"/>
                  </a:moveTo>
                  <a:cubicBezTo>
                    <a:pt x="82" y="23"/>
                    <a:pt x="148" y="12"/>
                    <a:pt x="164" y="12"/>
                  </a:cubicBezTo>
                  <a:cubicBezTo>
                    <a:pt x="192" y="12"/>
                    <a:pt x="210" y="32"/>
                    <a:pt x="210" y="53"/>
                  </a:cubicBezTo>
                  <a:cubicBezTo>
                    <a:pt x="210" y="117"/>
                    <a:pt x="110" y="117"/>
                    <a:pt x="84" y="117"/>
                  </a:cubicBezTo>
                  <a:cubicBezTo>
                    <a:pt x="75" y="117"/>
                    <a:pt x="67" y="117"/>
                    <a:pt x="59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8" name="Figura a mano libera: forma 607"/>
            <p:cNvSpPr/>
            <p:nvPr/>
          </p:nvSpPr>
          <p:spPr>
            <a:xfrm>
              <a:off x="4231440" y="3695040"/>
              <a:ext cx="134640" cy="152640"/>
            </a:xfrm>
            <a:custGeom>
              <a:avLst/>
              <a:gdLst>
                <a:gd name="textAreaLeft" fmla="*/ 0 w 134640"/>
                <a:gd name="textAreaRight" fmla="*/ 135720 w 134640"/>
                <a:gd name="textAreaTop" fmla="*/ 0 h 152640"/>
                <a:gd name="textAreaBottom" fmla="*/ 153720 h 152640"/>
              </a:gdLst>
              <a:ahLst/>
              <a:cxnLst/>
              <a:rect l="textAreaLeft" t="textAreaTop" r="textAreaRight" b="textAreaBottom"/>
              <a:pathLst>
                <a:path w="377" h="427">
                  <a:moveTo>
                    <a:pt x="210" y="50"/>
                  </a:moveTo>
                  <a:cubicBezTo>
                    <a:pt x="215" y="27"/>
                    <a:pt x="217" y="20"/>
                    <a:pt x="276" y="20"/>
                  </a:cubicBezTo>
                  <a:cubicBezTo>
                    <a:pt x="294" y="20"/>
                    <a:pt x="299" y="20"/>
                    <a:pt x="299" y="9"/>
                  </a:cubicBezTo>
                  <a:cubicBezTo>
                    <a:pt x="299" y="0"/>
                    <a:pt x="292" y="0"/>
                    <a:pt x="290" y="0"/>
                  </a:cubicBezTo>
                  <a:cubicBezTo>
                    <a:pt x="269" y="0"/>
                    <a:pt x="217" y="2"/>
                    <a:pt x="198" y="2"/>
                  </a:cubicBezTo>
                  <a:cubicBezTo>
                    <a:pt x="178" y="2"/>
                    <a:pt x="132" y="0"/>
                    <a:pt x="114" y="0"/>
                  </a:cubicBezTo>
                  <a:cubicBezTo>
                    <a:pt x="109" y="0"/>
                    <a:pt x="101" y="0"/>
                    <a:pt x="101" y="12"/>
                  </a:cubicBezTo>
                  <a:cubicBezTo>
                    <a:pt x="101" y="20"/>
                    <a:pt x="107" y="20"/>
                    <a:pt x="119" y="20"/>
                  </a:cubicBezTo>
                  <a:cubicBezTo>
                    <a:pt x="121" y="20"/>
                    <a:pt x="132" y="20"/>
                    <a:pt x="142" y="21"/>
                  </a:cubicBezTo>
                  <a:cubicBezTo>
                    <a:pt x="155" y="23"/>
                    <a:pt x="160" y="23"/>
                    <a:pt x="160" y="32"/>
                  </a:cubicBezTo>
                  <a:cubicBezTo>
                    <a:pt x="160" y="34"/>
                    <a:pt x="158" y="36"/>
                    <a:pt x="157" y="43"/>
                  </a:cubicBezTo>
                  <a:cubicBezTo>
                    <a:pt x="129" y="154"/>
                    <a:pt x="101" y="265"/>
                    <a:pt x="73" y="377"/>
                  </a:cubicBezTo>
                  <a:cubicBezTo>
                    <a:pt x="68" y="402"/>
                    <a:pt x="66" y="407"/>
                    <a:pt x="16" y="407"/>
                  </a:cubicBezTo>
                  <a:cubicBezTo>
                    <a:pt x="5" y="407"/>
                    <a:pt x="0" y="407"/>
                    <a:pt x="0" y="419"/>
                  </a:cubicBezTo>
                  <a:cubicBezTo>
                    <a:pt x="0" y="427"/>
                    <a:pt x="5" y="427"/>
                    <a:pt x="16" y="427"/>
                  </a:cubicBezTo>
                  <a:cubicBezTo>
                    <a:pt x="113" y="427"/>
                    <a:pt x="209" y="427"/>
                    <a:pt x="306" y="427"/>
                  </a:cubicBezTo>
                  <a:cubicBezTo>
                    <a:pt x="320" y="427"/>
                    <a:pt x="322" y="427"/>
                    <a:pt x="326" y="416"/>
                  </a:cubicBezTo>
                  <a:cubicBezTo>
                    <a:pt x="342" y="371"/>
                    <a:pt x="359" y="326"/>
                    <a:pt x="376" y="281"/>
                  </a:cubicBezTo>
                  <a:cubicBezTo>
                    <a:pt x="377" y="274"/>
                    <a:pt x="377" y="275"/>
                    <a:pt x="377" y="272"/>
                  </a:cubicBezTo>
                  <a:cubicBezTo>
                    <a:pt x="377" y="270"/>
                    <a:pt x="376" y="265"/>
                    <a:pt x="370" y="265"/>
                  </a:cubicBezTo>
                  <a:cubicBezTo>
                    <a:pt x="365" y="265"/>
                    <a:pt x="363" y="268"/>
                    <a:pt x="360" y="279"/>
                  </a:cubicBezTo>
                  <a:cubicBezTo>
                    <a:pt x="338" y="336"/>
                    <a:pt x="310" y="407"/>
                    <a:pt x="203" y="407"/>
                  </a:cubicBezTo>
                  <a:cubicBezTo>
                    <a:pt x="183" y="407"/>
                    <a:pt x="164" y="407"/>
                    <a:pt x="144" y="407"/>
                  </a:cubicBezTo>
                  <a:cubicBezTo>
                    <a:pt x="135" y="407"/>
                    <a:pt x="134" y="407"/>
                    <a:pt x="130" y="405"/>
                  </a:cubicBezTo>
                  <a:cubicBezTo>
                    <a:pt x="123" y="405"/>
                    <a:pt x="121" y="405"/>
                    <a:pt x="121" y="400"/>
                  </a:cubicBezTo>
                  <a:cubicBezTo>
                    <a:pt x="121" y="398"/>
                    <a:pt x="121" y="396"/>
                    <a:pt x="125" y="386"/>
                  </a:cubicBezTo>
                  <a:cubicBezTo>
                    <a:pt x="153" y="274"/>
                    <a:pt x="182" y="162"/>
                    <a:pt x="210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9" name="Figura a mano libera: forma 608"/>
            <p:cNvSpPr/>
            <p:nvPr/>
          </p:nvSpPr>
          <p:spPr>
            <a:xfrm>
              <a:off x="4390920" y="3695040"/>
              <a:ext cx="154800" cy="156960"/>
            </a:xfrm>
            <a:custGeom>
              <a:avLst/>
              <a:gdLst>
                <a:gd name="textAreaLeft" fmla="*/ 0 w 154800"/>
                <a:gd name="textAreaRight" fmla="*/ 155880 w 154800"/>
                <a:gd name="textAreaTop" fmla="*/ 0 h 156960"/>
                <a:gd name="textAreaBottom" fmla="*/ 158040 h 156960"/>
              </a:gdLst>
              <a:ahLst/>
              <a:cxnLst/>
              <a:rect l="textAreaLeft" t="textAreaTop" r="textAreaRight" b="textAreaBottom"/>
              <a:pathLst>
                <a:path w="433" h="439">
                  <a:moveTo>
                    <a:pt x="354" y="66"/>
                  </a:moveTo>
                  <a:cubicBezTo>
                    <a:pt x="361" y="41"/>
                    <a:pt x="372" y="21"/>
                    <a:pt x="422" y="20"/>
                  </a:cubicBezTo>
                  <a:cubicBezTo>
                    <a:pt x="425" y="20"/>
                    <a:pt x="433" y="20"/>
                    <a:pt x="433" y="7"/>
                  </a:cubicBezTo>
                  <a:cubicBezTo>
                    <a:pt x="430" y="5"/>
                    <a:pt x="433" y="0"/>
                    <a:pt x="425" y="0"/>
                  </a:cubicBezTo>
                  <a:cubicBezTo>
                    <a:pt x="404" y="0"/>
                    <a:pt x="383" y="2"/>
                    <a:pt x="361" y="2"/>
                  </a:cubicBezTo>
                  <a:cubicBezTo>
                    <a:pt x="340" y="2"/>
                    <a:pt x="317" y="0"/>
                    <a:pt x="296" y="0"/>
                  </a:cubicBezTo>
                  <a:cubicBezTo>
                    <a:pt x="292" y="0"/>
                    <a:pt x="285" y="0"/>
                    <a:pt x="285" y="12"/>
                  </a:cubicBezTo>
                  <a:cubicBezTo>
                    <a:pt x="285" y="20"/>
                    <a:pt x="292" y="20"/>
                    <a:pt x="296" y="20"/>
                  </a:cubicBezTo>
                  <a:cubicBezTo>
                    <a:pt x="331" y="21"/>
                    <a:pt x="338" y="34"/>
                    <a:pt x="338" y="48"/>
                  </a:cubicBezTo>
                  <a:cubicBezTo>
                    <a:pt x="338" y="50"/>
                    <a:pt x="338" y="59"/>
                    <a:pt x="336" y="60"/>
                  </a:cubicBezTo>
                  <a:cubicBezTo>
                    <a:pt x="318" y="134"/>
                    <a:pt x="300" y="209"/>
                    <a:pt x="281" y="283"/>
                  </a:cubicBezTo>
                  <a:cubicBezTo>
                    <a:pt x="260" y="366"/>
                    <a:pt x="187" y="419"/>
                    <a:pt x="125" y="419"/>
                  </a:cubicBezTo>
                  <a:cubicBezTo>
                    <a:pt x="82" y="419"/>
                    <a:pt x="48" y="393"/>
                    <a:pt x="48" y="339"/>
                  </a:cubicBezTo>
                  <a:cubicBezTo>
                    <a:pt x="48" y="338"/>
                    <a:pt x="48" y="318"/>
                    <a:pt x="55" y="291"/>
                  </a:cubicBezTo>
                  <a:cubicBezTo>
                    <a:pt x="75" y="210"/>
                    <a:pt x="96" y="129"/>
                    <a:pt x="116" y="48"/>
                  </a:cubicBezTo>
                  <a:cubicBezTo>
                    <a:pt x="121" y="27"/>
                    <a:pt x="123" y="20"/>
                    <a:pt x="169" y="20"/>
                  </a:cubicBezTo>
                  <a:cubicBezTo>
                    <a:pt x="185" y="20"/>
                    <a:pt x="190" y="20"/>
                    <a:pt x="190" y="7"/>
                  </a:cubicBezTo>
                  <a:cubicBezTo>
                    <a:pt x="190" y="0"/>
                    <a:pt x="183" y="0"/>
                    <a:pt x="182" y="0"/>
                  </a:cubicBezTo>
                  <a:cubicBezTo>
                    <a:pt x="164" y="0"/>
                    <a:pt x="119" y="2"/>
                    <a:pt x="101" y="2"/>
                  </a:cubicBezTo>
                  <a:cubicBezTo>
                    <a:pt x="84" y="2"/>
                    <a:pt x="39" y="0"/>
                    <a:pt x="20" y="0"/>
                  </a:cubicBezTo>
                  <a:cubicBezTo>
                    <a:pt x="16" y="0"/>
                    <a:pt x="9" y="0"/>
                    <a:pt x="9" y="12"/>
                  </a:cubicBezTo>
                  <a:cubicBezTo>
                    <a:pt x="9" y="20"/>
                    <a:pt x="14" y="20"/>
                    <a:pt x="27" y="20"/>
                  </a:cubicBezTo>
                  <a:cubicBezTo>
                    <a:pt x="34" y="20"/>
                    <a:pt x="39" y="20"/>
                    <a:pt x="50" y="21"/>
                  </a:cubicBezTo>
                  <a:cubicBezTo>
                    <a:pt x="61" y="23"/>
                    <a:pt x="66" y="23"/>
                    <a:pt x="66" y="32"/>
                  </a:cubicBezTo>
                  <a:cubicBezTo>
                    <a:pt x="66" y="36"/>
                    <a:pt x="61" y="60"/>
                    <a:pt x="55" y="75"/>
                  </a:cubicBezTo>
                  <a:cubicBezTo>
                    <a:pt x="51" y="93"/>
                    <a:pt x="47" y="111"/>
                    <a:pt x="43" y="130"/>
                  </a:cubicBezTo>
                  <a:cubicBezTo>
                    <a:pt x="37" y="155"/>
                    <a:pt x="7" y="272"/>
                    <a:pt x="4" y="284"/>
                  </a:cubicBezTo>
                  <a:cubicBezTo>
                    <a:pt x="0" y="302"/>
                    <a:pt x="0" y="311"/>
                    <a:pt x="0" y="320"/>
                  </a:cubicBezTo>
                  <a:cubicBezTo>
                    <a:pt x="0" y="396"/>
                    <a:pt x="57" y="439"/>
                    <a:pt x="123" y="439"/>
                  </a:cubicBezTo>
                  <a:cubicBezTo>
                    <a:pt x="201" y="439"/>
                    <a:pt x="280" y="370"/>
                    <a:pt x="299" y="286"/>
                  </a:cubicBezTo>
                  <a:cubicBezTo>
                    <a:pt x="317" y="213"/>
                    <a:pt x="336" y="139"/>
                    <a:pt x="354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0" name="Figura a mano libera: forma 609"/>
            <p:cNvSpPr/>
            <p:nvPr/>
          </p:nvSpPr>
          <p:spPr>
            <a:xfrm>
              <a:off x="4576320" y="3680280"/>
              <a:ext cx="51480" cy="222840"/>
            </a:xfrm>
            <a:custGeom>
              <a:avLst/>
              <a:gdLst>
                <a:gd name="textAreaLeft" fmla="*/ 0 w 51480"/>
                <a:gd name="textAreaRight" fmla="*/ 52560 w 51480"/>
                <a:gd name="textAreaTop" fmla="*/ 0 h 222840"/>
                <a:gd name="textAreaBottom" fmla="*/ 223920 h 222840"/>
              </a:gdLst>
              <a:ahLst/>
              <a:cxnLst/>
              <a:rect l="textAreaLeft" t="textAreaTop" r="textAreaRight" b="textAreaBottom"/>
              <a:pathLst>
                <a:path w="146" h="622">
                  <a:moveTo>
                    <a:pt x="146" y="615"/>
                  </a:moveTo>
                  <a:cubicBezTo>
                    <a:pt x="146" y="613"/>
                    <a:pt x="146" y="613"/>
                    <a:pt x="135" y="602"/>
                  </a:cubicBezTo>
                  <a:cubicBezTo>
                    <a:pt x="57" y="524"/>
                    <a:pt x="37" y="407"/>
                    <a:pt x="37" y="311"/>
                  </a:cubicBezTo>
                  <a:cubicBezTo>
                    <a:pt x="37" y="203"/>
                    <a:pt x="61" y="94"/>
                    <a:pt x="137" y="16"/>
                  </a:cubicBezTo>
                  <a:cubicBezTo>
                    <a:pt x="146" y="9"/>
                    <a:pt x="146" y="9"/>
                    <a:pt x="146" y="5"/>
                  </a:cubicBezTo>
                  <a:cubicBezTo>
                    <a:pt x="146" y="2"/>
                    <a:pt x="142" y="0"/>
                    <a:pt x="139" y="0"/>
                  </a:cubicBezTo>
                  <a:cubicBezTo>
                    <a:pt x="134" y="0"/>
                    <a:pt x="77" y="43"/>
                    <a:pt x="39" y="121"/>
                  </a:cubicBezTo>
                  <a:cubicBezTo>
                    <a:pt x="9" y="190"/>
                    <a:pt x="0" y="259"/>
                    <a:pt x="0" y="311"/>
                  </a:cubicBezTo>
                  <a:cubicBezTo>
                    <a:pt x="0" y="359"/>
                    <a:pt x="7" y="435"/>
                    <a:pt x="41" y="505"/>
                  </a:cubicBezTo>
                  <a:cubicBezTo>
                    <a:pt x="80" y="581"/>
                    <a:pt x="134" y="622"/>
                    <a:pt x="139" y="622"/>
                  </a:cubicBezTo>
                  <a:cubicBezTo>
                    <a:pt x="142" y="622"/>
                    <a:pt x="146" y="620"/>
                    <a:pt x="146" y="6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1" name="Figura a mano libera: forma 610"/>
            <p:cNvSpPr/>
            <p:nvPr/>
          </p:nvSpPr>
          <p:spPr>
            <a:xfrm>
              <a:off x="4647960" y="3749400"/>
              <a:ext cx="111240" cy="100080"/>
            </a:xfrm>
            <a:custGeom>
              <a:avLst/>
              <a:gdLst>
                <a:gd name="textAreaLeft" fmla="*/ 0 w 111240"/>
                <a:gd name="textAreaRight" fmla="*/ 112320 w 111240"/>
                <a:gd name="textAreaTop" fmla="*/ 0 h 100080"/>
                <a:gd name="textAreaBottom" fmla="*/ 101160 h 100080"/>
              </a:gdLst>
              <a:ahLst/>
              <a:cxnLst/>
              <a:rect l="textAreaLeft" t="textAreaTop" r="textAreaRight" b="textAreaBottom"/>
              <a:pathLst>
                <a:path w="312" h="281">
                  <a:moveTo>
                    <a:pt x="192" y="87"/>
                  </a:moveTo>
                  <a:cubicBezTo>
                    <a:pt x="196" y="71"/>
                    <a:pt x="210" y="12"/>
                    <a:pt x="253" y="12"/>
                  </a:cubicBezTo>
                  <a:cubicBezTo>
                    <a:pt x="256" y="12"/>
                    <a:pt x="271" y="12"/>
                    <a:pt x="285" y="21"/>
                  </a:cubicBezTo>
                  <a:cubicBezTo>
                    <a:pt x="267" y="25"/>
                    <a:pt x="255" y="41"/>
                    <a:pt x="255" y="55"/>
                  </a:cubicBezTo>
                  <a:cubicBezTo>
                    <a:pt x="255" y="66"/>
                    <a:pt x="262" y="76"/>
                    <a:pt x="278" y="76"/>
                  </a:cubicBezTo>
                  <a:cubicBezTo>
                    <a:pt x="292" y="76"/>
                    <a:pt x="312" y="66"/>
                    <a:pt x="312" y="41"/>
                  </a:cubicBezTo>
                  <a:cubicBezTo>
                    <a:pt x="312" y="9"/>
                    <a:pt x="276" y="0"/>
                    <a:pt x="255" y="0"/>
                  </a:cubicBezTo>
                  <a:cubicBezTo>
                    <a:pt x="217" y="0"/>
                    <a:pt x="196" y="32"/>
                    <a:pt x="189" y="46"/>
                  </a:cubicBezTo>
                  <a:cubicBezTo>
                    <a:pt x="173" y="5"/>
                    <a:pt x="139" y="0"/>
                    <a:pt x="121" y="0"/>
                  </a:cubicBezTo>
                  <a:cubicBezTo>
                    <a:pt x="55" y="0"/>
                    <a:pt x="20" y="80"/>
                    <a:pt x="20" y="96"/>
                  </a:cubicBezTo>
                  <a:cubicBezTo>
                    <a:pt x="20" y="101"/>
                    <a:pt x="24" y="100"/>
                    <a:pt x="27" y="101"/>
                  </a:cubicBezTo>
                  <a:cubicBezTo>
                    <a:pt x="32" y="101"/>
                    <a:pt x="34" y="100"/>
                    <a:pt x="36" y="94"/>
                  </a:cubicBezTo>
                  <a:cubicBezTo>
                    <a:pt x="57" y="28"/>
                    <a:pt x="98" y="12"/>
                    <a:pt x="119" y="12"/>
                  </a:cubicBezTo>
                  <a:cubicBezTo>
                    <a:pt x="132" y="12"/>
                    <a:pt x="153" y="20"/>
                    <a:pt x="153" y="55"/>
                  </a:cubicBezTo>
                  <a:cubicBezTo>
                    <a:pt x="153" y="75"/>
                    <a:pt x="142" y="116"/>
                    <a:pt x="119" y="203"/>
                  </a:cubicBezTo>
                  <a:cubicBezTo>
                    <a:pt x="109" y="242"/>
                    <a:pt x="87" y="268"/>
                    <a:pt x="61" y="268"/>
                  </a:cubicBezTo>
                  <a:cubicBezTo>
                    <a:pt x="57" y="268"/>
                    <a:pt x="43" y="268"/>
                    <a:pt x="28" y="259"/>
                  </a:cubicBezTo>
                  <a:cubicBezTo>
                    <a:pt x="45" y="256"/>
                    <a:pt x="59" y="243"/>
                    <a:pt x="59" y="226"/>
                  </a:cubicBezTo>
                  <a:cubicBezTo>
                    <a:pt x="59" y="210"/>
                    <a:pt x="45" y="204"/>
                    <a:pt x="36" y="204"/>
                  </a:cubicBezTo>
                  <a:cubicBezTo>
                    <a:pt x="16" y="204"/>
                    <a:pt x="0" y="220"/>
                    <a:pt x="0" y="240"/>
                  </a:cubicBezTo>
                  <a:cubicBezTo>
                    <a:pt x="0" y="268"/>
                    <a:pt x="32" y="281"/>
                    <a:pt x="59" y="281"/>
                  </a:cubicBezTo>
                  <a:cubicBezTo>
                    <a:pt x="101" y="281"/>
                    <a:pt x="123" y="238"/>
                    <a:pt x="125" y="235"/>
                  </a:cubicBezTo>
                  <a:cubicBezTo>
                    <a:pt x="132" y="258"/>
                    <a:pt x="155" y="281"/>
                    <a:pt x="192" y="281"/>
                  </a:cubicBezTo>
                  <a:cubicBezTo>
                    <a:pt x="256" y="281"/>
                    <a:pt x="292" y="201"/>
                    <a:pt x="292" y="185"/>
                  </a:cubicBezTo>
                  <a:cubicBezTo>
                    <a:pt x="292" y="179"/>
                    <a:pt x="287" y="179"/>
                    <a:pt x="285" y="179"/>
                  </a:cubicBezTo>
                  <a:cubicBezTo>
                    <a:pt x="280" y="179"/>
                    <a:pt x="278" y="181"/>
                    <a:pt x="278" y="187"/>
                  </a:cubicBezTo>
                  <a:cubicBezTo>
                    <a:pt x="256" y="252"/>
                    <a:pt x="214" y="268"/>
                    <a:pt x="194" y="268"/>
                  </a:cubicBezTo>
                  <a:cubicBezTo>
                    <a:pt x="169" y="268"/>
                    <a:pt x="160" y="247"/>
                    <a:pt x="160" y="227"/>
                  </a:cubicBezTo>
                  <a:cubicBezTo>
                    <a:pt x="160" y="213"/>
                    <a:pt x="164" y="199"/>
                    <a:pt x="171" y="172"/>
                  </a:cubicBezTo>
                  <a:cubicBezTo>
                    <a:pt x="178" y="144"/>
                    <a:pt x="185" y="116"/>
                    <a:pt x="192" y="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2" name="Figura a mano libera: forma 611"/>
            <p:cNvSpPr/>
            <p:nvPr/>
          </p:nvSpPr>
          <p:spPr>
            <a:xfrm>
              <a:off x="4783320" y="3680280"/>
              <a:ext cx="51480" cy="222840"/>
            </a:xfrm>
            <a:custGeom>
              <a:avLst/>
              <a:gdLst>
                <a:gd name="textAreaLeft" fmla="*/ 0 w 51480"/>
                <a:gd name="textAreaRight" fmla="*/ 52560 w 51480"/>
                <a:gd name="textAreaTop" fmla="*/ 0 h 222840"/>
                <a:gd name="textAreaBottom" fmla="*/ 223920 h 222840"/>
              </a:gdLst>
              <a:ahLst/>
              <a:cxnLst/>
              <a:rect l="textAreaLeft" t="textAreaTop" r="textAreaRight" b="textAreaBottom"/>
              <a:pathLst>
                <a:path w="146" h="622">
                  <a:moveTo>
                    <a:pt x="146" y="311"/>
                  </a:moveTo>
                  <a:cubicBezTo>
                    <a:pt x="146" y="263"/>
                    <a:pt x="139" y="187"/>
                    <a:pt x="103" y="117"/>
                  </a:cubicBezTo>
                  <a:cubicBezTo>
                    <a:pt x="66" y="41"/>
                    <a:pt x="12" y="0"/>
                    <a:pt x="7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12" y="21"/>
                  </a:cubicBezTo>
                  <a:cubicBezTo>
                    <a:pt x="73" y="82"/>
                    <a:pt x="109" y="181"/>
                    <a:pt x="109" y="311"/>
                  </a:cubicBezTo>
                  <a:cubicBezTo>
                    <a:pt x="109" y="418"/>
                    <a:pt x="85" y="526"/>
                    <a:pt x="9" y="606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20"/>
                    <a:pt x="2" y="622"/>
                    <a:pt x="7" y="622"/>
                  </a:cubicBezTo>
                  <a:cubicBezTo>
                    <a:pt x="12" y="622"/>
                    <a:pt x="69" y="579"/>
                    <a:pt x="105" y="501"/>
                  </a:cubicBezTo>
                  <a:cubicBezTo>
                    <a:pt x="137" y="432"/>
                    <a:pt x="146" y="363"/>
                    <a:pt x="146" y="3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3" name="Figura a mano libera: forma 612"/>
            <p:cNvSpPr/>
            <p:nvPr/>
          </p:nvSpPr>
          <p:spPr>
            <a:xfrm>
              <a:off x="4933080" y="3765960"/>
              <a:ext cx="149040" cy="51480"/>
            </a:xfrm>
            <a:custGeom>
              <a:avLst/>
              <a:gdLst>
                <a:gd name="textAreaLeft" fmla="*/ 0 w 149040"/>
                <a:gd name="textAreaRight" fmla="*/ 150120 w 149040"/>
                <a:gd name="textAreaTop" fmla="*/ 0 h 51480"/>
                <a:gd name="textAreaBottom" fmla="*/ 52560 h 51480"/>
              </a:gdLst>
              <a:ahLst/>
              <a:cxnLst/>
              <a:rect l="textAreaLeft" t="textAreaTop" r="textAreaRight" b="textAreaBottom"/>
              <a:pathLst>
                <a:path w="417" h="146">
                  <a:moveTo>
                    <a:pt x="395" y="25"/>
                  </a:moveTo>
                  <a:cubicBezTo>
                    <a:pt x="404" y="25"/>
                    <a:pt x="417" y="25"/>
                    <a:pt x="417" y="12"/>
                  </a:cubicBezTo>
                  <a:cubicBezTo>
                    <a:pt x="417" y="0"/>
                    <a:pt x="404" y="0"/>
                    <a:pt x="395" y="0"/>
                  </a:cubicBezTo>
                  <a:cubicBezTo>
                    <a:pt x="271" y="0"/>
                    <a:pt x="146" y="0"/>
                    <a:pt x="21" y="0"/>
                  </a:cubicBez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1" y="25"/>
                  </a:cubicBezTo>
                  <a:cubicBezTo>
                    <a:pt x="146" y="25"/>
                    <a:pt x="271" y="25"/>
                    <a:pt x="395" y="25"/>
                  </a:cubicBezTo>
                  <a:moveTo>
                    <a:pt x="395" y="146"/>
                  </a:moveTo>
                  <a:cubicBezTo>
                    <a:pt x="404" y="146"/>
                    <a:pt x="417" y="146"/>
                    <a:pt x="417" y="133"/>
                  </a:cubicBezTo>
                  <a:cubicBezTo>
                    <a:pt x="417" y="121"/>
                    <a:pt x="404" y="121"/>
                    <a:pt x="395" y="121"/>
                  </a:cubicBezTo>
                  <a:cubicBezTo>
                    <a:pt x="271" y="121"/>
                    <a:pt x="146" y="121"/>
                    <a:pt x="21" y="121"/>
                  </a:cubicBezTo>
                  <a:cubicBezTo>
                    <a:pt x="12" y="121"/>
                    <a:pt x="0" y="121"/>
                    <a:pt x="0" y="133"/>
                  </a:cubicBezTo>
                  <a:cubicBezTo>
                    <a:pt x="0" y="146"/>
                    <a:pt x="12" y="146"/>
                    <a:pt x="21" y="146"/>
                  </a:cubicBezTo>
                  <a:cubicBezTo>
                    <a:pt x="146" y="146"/>
                    <a:pt x="271" y="146"/>
                    <a:pt x="395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560" rIns="90000" bIns="756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4" name="Figura a mano libera: forma 613"/>
            <p:cNvSpPr/>
            <p:nvPr/>
          </p:nvSpPr>
          <p:spPr>
            <a:xfrm>
              <a:off x="5165280" y="3749400"/>
              <a:ext cx="175320" cy="97920"/>
            </a:xfrm>
            <a:custGeom>
              <a:avLst/>
              <a:gdLst>
                <a:gd name="textAreaLeft" fmla="*/ 0 w 175320"/>
                <a:gd name="textAreaRight" fmla="*/ 176400 w 175320"/>
                <a:gd name="textAreaTop" fmla="*/ 0 h 97920"/>
                <a:gd name="textAreaBottom" fmla="*/ 99000 h 97920"/>
              </a:gdLst>
              <a:ahLst/>
              <a:cxnLst/>
              <a:rect l="textAreaLeft" t="textAreaTop" r="textAreaRight" b="textAreaBottom"/>
              <a:pathLst>
                <a:path w="490" h="275">
                  <a:moveTo>
                    <a:pt x="50" y="60"/>
                  </a:moveTo>
                  <a:cubicBezTo>
                    <a:pt x="50" y="116"/>
                    <a:pt x="50" y="172"/>
                    <a:pt x="50" y="227"/>
                  </a:cubicBezTo>
                  <a:cubicBezTo>
                    <a:pt x="50" y="256"/>
                    <a:pt x="43" y="256"/>
                    <a:pt x="0" y="256"/>
                  </a:cubicBezTo>
                  <a:cubicBezTo>
                    <a:pt x="0" y="262"/>
                    <a:pt x="0" y="269"/>
                    <a:pt x="0" y="275"/>
                  </a:cubicBezTo>
                  <a:cubicBezTo>
                    <a:pt x="23" y="274"/>
                    <a:pt x="55" y="272"/>
                    <a:pt x="71" y="272"/>
                  </a:cubicBezTo>
                  <a:cubicBezTo>
                    <a:pt x="87" y="272"/>
                    <a:pt x="119" y="274"/>
                    <a:pt x="141" y="275"/>
                  </a:cubicBezTo>
                  <a:cubicBezTo>
                    <a:pt x="141" y="269"/>
                    <a:pt x="141" y="262"/>
                    <a:pt x="141" y="256"/>
                  </a:cubicBezTo>
                  <a:cubicBezTo>
                    <a:pt x="100" y="256"/>
                    <a:pt x="93" y="256"/>
                    <a:pt x="93" y="227"/>
                  </a:cubicBezTo>
                  <a:cubicBezTo>
                    <a:pt x="93" y="189"/>
                    <a:pt x="93" y="150"/>
                    <a:pt x="93" y="112"/>
                  </a:cubicBezTo>
                  <a:cubicBezTo>
                    <a:pt x="93" y="48"/>
                    <a:pt x="137" y="12"/>
                    <a:pt x="176" y="12"/>
                  </a:cubicBezTo>
                  <a:cubicBezTo>
                    <a:pt x="217" y="12"/>
                    <a:pt x="223" y="46"/>
                    <a:pt x="223" y="82"/>
                  </a:cubicBezTo>
                  <a:cubicBezTo>
                    <a:pt x="223" y="130"/>
                    <a:pt x="223" y="179"/>
                    <a:pt x="223" y="227"/>
                  </a:cubicBezTo>
                  <a:cubicBezTo>
                    <a:pt x="223" y="256"/>
                    <a:pt x="217" y="256"/>
                    <a:pt x="174" y="256"/>
                  </a:cubicBezTo>
                  <a:cubicBezTo>
                    <a:pt x="174" y="262"/>
                    <a:pt x="174" y="269"/>
                    <a:pt x="174" y="275"/>
                  </a:cubicBezTo>
                  <a:cubicBezTo>
                    <a:pt x="196" y="274"/>
                    <a:pt x="228" y="272"/>
                    <a:pt x="246" y="272"/>
                  </a:cubicBezTo>
                  <a:cubicBezTo>
                    <a:pt x="262" y="272"/>
                    <a:pt x="294" y="274"/>
                    <a:pt x="315" y="275"/>
                  </a:cubicBezTo>
                  <a:cubicBezTo>
                    <a:pt x="315" y="269"/>
                    <a:pt x="315" y="262"/>
                    <a:pt x="315" y="256"/>
                  </a:cubicBezTo>
                  <a:cubicBezTo>
                    <a:pt x="274" y="256"/>
                    <a:pt x="267" y="256"/>
                    <a:pt x="267" y="227"/>
                  </a:cubicBezTo>
                  <a:cubicBezTo>
                    <a:pt x="267" y="189"/>
                    <a:pt x="267" y="150"/>
                    <a:pt x="267" y="112"/>
                  </a:cubicBezTo>
                  <a:cubicBezTo>
                    <a:pt x="267" y="48"/>
                    <a:pt x="312" y="12"/>
                    <a:pt x="351" y="12"/>
                  </a:cubicBezTo>
                  <a:cubicBezTo>
                    <a:pt x="390" y="12"/>
                    <a:pt x="397" y="46"/>
                    <a:pt x="397" y="82"/>
                  </a:cubicBezTo>
                  <a:cubicBezTo>
                    <a:pt x="397" y="130"/>
                    <a:pt x="397" y="179"/>
                    <a:pt x="397" y="227"/>
                  </a:cubicBezTo>
                  <a:cubicBezTo>
                    <a:pt x="397" y="256"/>
                    <a:pt x="390" y="256"/>
                    <a:pt x="349" y="256"/>
                  </a:cubicBezTo>
                  <a:cubicBezTo>
                    <a:pt x="349" y="262"/>
                    <a:pt x="349" y="269"/>
                    <a:pt x="349" y="275"/>
                  </a:cubicBezTo>
                  <a:cubicBezTo>
                    <a:pt x="370" y="274"/>
                    <a:pt x="402" y="272"/>
                    <a:pt x="418" y="272"/>
                  </a:cubicBezTo>
                  <a:cubicBezTo>
                    <a:pt x="436" y="272"/>
                    <a:pt x="468" y="274"/>
                    <a:pt x="490" y="275"/>
                  </a:cubicBezTo>
                  <a:cubicBezTo>
                    <a:pt x="490" y="269"/>
                    <a:pt x="490" y="262"/>
                    <a:pt x="490" y="256"/>
                  </a:cubicBezTo>
                  <a:cubicBezTo>
                    <a:pt x="458" y="256"/>
                    <a:pt x="442" y="256"/>
                    <a:pt x="440" y="236"/>
                  </a:cubicBezTo>
                  <a:cubicBezTo>
                    <a:pt x="440" y="197"/>
                    <a:pt x="440" y="157"/>
                    <a:pt x="440" y="117"/>
                  </a:cubicBezTo>
                  <a:cubicBezTo>
                    <a:pt x="440" y="64"/>
                    <a:pt x="440" y="44"/>
                    <a:pt x="422" y="23"/>
                  </a:cubicBezTo>
                  <a:cubicBezTo>
                    <a:pt x="413" y="12"/>
                    <a:pt x="392" y="0"/>
                    <a:pt x="356" y="0"/>
                  </a:cubicBezTo>
                  <a:cubicBezTo>
                    <a:pt x="303" y="0"/>
                    <a:pt x="276" y="37"/>
                    <a:pt x="265" y="60"/>
                  </a:cubicBezTo>
                  <a:cubicBezTo>
                    <a:pt x="256" y="7"/>
                    <a:pt x="210" y="0"/>
                    <a:pt x="182" y="0"/>
                  </a:cubicBezTo>
                  <a:cubicBezTo>
                    <a:pt x="135" y="0"/>
                    <a:pt x="107" y="27"/>
                    <a:pt x="89" y="66"/>
                  </a:cubicBezTo>
                  <a:cubicBezTo>
                    <a:pt x="89" y="44"/>
                    <a:pt x="89" y="22"/>
                    <a:pt x="89" y="0"/>
                  </a:cubicBezTo>
                  <a:cubicBezTo>
                    <a:pt x="59" y="2"/>
                    <a:pt x="30" y="5"/>
                    <a:pt x="0" y="7"/>
                  </a:cubicBezTo>
                  <a:cubicBezTo>
                    <a:pt x="0" y="14"/>
                    <a:pt x="0" y="20"/>
                    <a:pt x="0" y="27"/>
                  </a:cubicBezTo>
                  <a:cubicBezTo>
                    <a:pt x="45" y="27"/>
                    <a:pt x="50" y="30"/>
                    <a:pt x="50" y="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5" name="Figura a mano libera: forma 614"/>
            <p:cNvSpPr/>
            <p:nvPr/>
          </p:nvSpPr>
          <p:spPr>
            <a:xfrm>
              <a:off x="5355360" y="3747960"/>
              <a:ext cx="100080" cy="101160"/>
            </a:xfrm>
            <a:custGeom>
              <a:avLst/>
              <a:gdLst>
                <a:gd name="textAreaLeft" fmla="*/ 0 w 100080"/>
                <a:gd name="textAreaRight" fmla="*/ 101160 w 100080"/>
                <a:gd name="textAreaTop" fmla="*/ 0 h 101160"/>
                <a:gd name="textAreaBottom" fmla="*/ 102240 h 101160"/>
              </a:gdLst>
              <a:ahLst/>
              <a:cxnLst/>
              <a:rect l="textAreaLeft" t="textAreaTop" r="textAreaRight" b="textAreaBottom"/>
              <a:pathLst>
                <a:path w="281" h="284">
                  <a:moveTo>
                    <a:pt x="182" y="231"/>
                  </a:moveTo>
                  <a:cubicBezTo>
                    <a:pt x="183" y="256"/>
                    <a:pt x="201" y="283"/>
                    <a:pt x="230" y="283"/>
                  </a:cubicBezTo>
                  <a:cubicBezTo>
                    <a:pt x="244" y="283"/>
                    <a:pt x="281" y="274"/>
                    <a:pt x="281" y="222"/>
                  </a:cubicBezTo>
                  <a:cubicBezTo>
                    <a:pt x="281" y="211"/>
                    <a:pt x="281" y="200"/>
                    <a:pt x="281" y="188"/>
                  </a:cubicBezTo>
                  <a:cubicBezTo>
                    <a:pt x="276" y="188"/>
                    <a:pt x="271" y="188"/>
                    <a:pt x="265" y="188"/>
                  </a:cubicBezTo>
                  <a:cubicBezTo>
                    <a:pt x="265" y="200"/>
                    <a:pt x="265" y="211"/>
                    <a:pt x="265" y="222"/>
                  </a:cubicBezTo>
                  <a:cubicBezTo>
                    <a:pt x="265" y="259"/>
                    <a:pt x="251" y="263"/>
                    <a:pt x="244" y="263"/>
                  </a:cubicBezTo>
                  <a:cubicBezTo>
                    <a:pt x="223" y="263"/>
                    <a:pt x="221" y="235"/>
                    <a:pt x="221" y="231"/>
                  </a:cubicBezTo>
                  <a:cubicBezTo>
                    <a:pt x="221" y="190"/>
                    <a:pt x="221" y="148"/>
                    <a:pt x="221" y="107"/>
                  </a:cubicBezTo>
                  <a:cubicBezTo>
                    <a:pt x="221" y="82"/>
                    <a:pt x="221" y="57"/>
                    <a:pt x="198" y="34"/>
                  </a:cubicBezTo>
                  <a:cubicBezTo>
                    <a:pt x="173" y="9"/>
                    <a:pt x="142" y="0"/>
                    <a:pt x="112" y="0"/>
                  </a:cubicBezTo>
                  <a:cubicBezTo>
                    <a:pt x="61" y="0"/>
                    <a:pt x="18" y="28"/>
                    <a:pt x="18" y="69"/>
                  </a:cubicBezTo>
                  <a:cubicBezTo>
                    <a:pt x="18" y="89"/>
                    <a:pt x="30" y="100"/>
                    <a:pt x="46" y="100"/>
                  </a:cubicBezTo>
                  <a:cubicBezTo>
                    <a:pt x="64" y="100"/>
                    <a:pt x="75" y="87"/>
                    <a:pt x="75" y="71"/>
                  </a:cubicBezTo>
                  <a:cubicBezTo>
                    <a:pt x="75" y="62"/>
                    <a:pt x="71" y="43"/>
                    <a:pt x="43" y="41"/>
                  </a:cubicBezTo>
                  <a:cubicBezTo>
                    <a:pt x="61" y="20"/>
                    <a:pt x="91" y="12"/>
                    <a:pt x="110" y="12"/>
                  </a:cubicBezTo>
                  <a:cubicBezTo>
                    <a:pt x="141" y="12"/>
                    <a:pt x="178" y="37"/>
                    <a:pt x="178" y="92"/>
                  </a:cubicBezTo>
                  <a:cubicBezTo>
                    <a:pt x="178" y="100"/>
                    <a:pt x="178" y="108"/>
                    <a:pt x="178" y="116"/>
                  </a:cubicBezTo>
                  <a:cubicBezTo>
                    <a:pt x="146" y="117"/>
                    <a:pt x="101" y="119"/>
                    <a:pt x="62" y="139"/>
                  </a:cubicBezTo>
                  <a:cubicBezTo>
                    <a:pt x="16" y="160"/>
                    <a:pt x="0" y="192"/>
                    <a:pt x="0" y="219"/>
                  </a:cubicBezTo>
                  <a:cubicBezTo>
                    <a:pt x="0" y="270"/>
                    <a:pt x="61" y="284"/>
                    <a:pt x="100" y="284"/>
                  </a:cubicBezTo>
                  <a:cubicBezTo>
                    <a:pt x="141" y="284"/>
                    <a:pt x="169" y="259"/>
                    <a:pt x="182" y="231"/>
                  </a:cubicBezTo>
                  <a:moveTo>
                    <a:pt x="178" y="128"/>
                  </a:moveTo>
                  <a:cubicBezTo>
                    <a:pt x="178" y="149"/>
                    <a:pt x="178" y="169"/>
                    <a:pt x="178" y="190"/>
                  </a:cubicBezTo>
                  <a:cubicBezTo>
                    <a:pt x="178" y="251"/>
                    <a:pt x="132" y="272"/>
                    <a:pt x="103" y="272"/>
                  </a:cubicBezTo>
                  <a:cubicBezTo>
                    <a:pt x="73" y="272"/>
                    <a:pt x="48" y="249"/>
                    <a:pt x="48" y="219"/>
                  </a:cubicBezTo>
                  <a:cubicBezTo>
                    <a:pt x="48" y="185"/>
                    <a:pt x="75" y="133"/>
                    <a:pt x="178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6" name="Figura a mano libera: forma 615"/>
            <p:cNvSpPr/>
            <p:nvPr/>
          </p:nvSpPr>
          <p:spPr>
            <a:xfrm>
              <a:off x="5461200" y="3751920"/>
              <a:ext cx="112320" cy="95400"/>
            </a:xfrm>
            <a:custGeom>
              <a:avLst/>
              <a:gdLst>
                <a:gd name="textAreaLeft" fmla="*/ 0 w 112320"/>
                <a:gd name="textAreaRight" fmla="*/ 113400 w 112320"/>
                <a:gd name="textAreaTop" fmla="*/ 0 h 95400"/>
                <a:gd name="textAreaBottom" fmla="*/ 96480 h 95400"/>
              </a:gdLst>
              <a:ahLst/>
              <a:cxnLst/>
              <a:rect l="textAreaLeft" t="textAreaTop" r="textAreaRight" b="textAreaBottom"/>
              <a:pathLst>
                <a:path w="315" h="268">
                  <a:moveTo>
                    <a:pt x="173" y="121"/>
                  </a:moveTo>
                  <a:cubicBezTo>
                    <a:pt x="190" y="98"/>
                    <a:pt x="214" y="68"/>
                    <a:pt x="230" y="52"/>
                  </a:cubicBezTo>
                  <a:cubicBezTo>
                    <a:pt x="249" y="28"/>
                    <a:pt x="274" y="20"/>
                    <a:pt x="304" y="20"/>
                  </a:cubicBezTo>
                  <a:cubicBezTo>
                    <a:pt x="304" y="13"/>
                    <a:pt x="304" y="7"/>
                    <a:pt x="304" y="0"/>
                  </a:cubicBezTo>
                  <a:cubicBezTo>
                    <a:pt x="288" y="0"/>
                    <a:pt x="269" y="2"/>
                    <a:pt x="253" y="2"/>
                  </a:cubicBezTo>
                  <a:cubicBezTo>
                    <a:pt x="233" y="2"/>
                    <a:pt x="201" y="0"/>
                    <a:pt x="192" y="0"/>
                  </a:cubicBezTo>
                  <a:cubicBezTo>
                    <a:pt x="192" y="7"/>
                    <a:pt x="192" y="13"/>
                    <a:pt x="192" y="20"/>
                  </a:cubicBezTo>
                  <a:cubicBezTo>
                    <a:pt x="205" y="20"/>
                    <a:pt x="210" y="28"/>
                    <a:pt x="210" y="37"/>
                  </a:cubicBezTo>
                  <a:cubicBezTo>
                    <a:pt x="210" y="47"/>
                    <a:pt x="205" y="55"/>
                    <a:pt x="201" y="60"/>
                  </a:cubicBezTo>
                  <a:cubicBezTo>
                    <a:pt x="188" y="76"/>
                    <a:pt x="175" y="92"/>
                    <a:pt x="162" y="108"/>
                  </a:cubicBezTo>
                  <a:cubicBezTo>
                    <a:pt x="146" y="88"/>
                    <a:pt x="130" y="67"/>
                    <a:pt x="114" y="46"/>
                  </a:cubicBezTo>
                  <a:cubicBezTo>
                    <a:pt x="109" y="39"/>
                    <a:pt x="109" y="37"/>
                    <a:pt x="109" y="34"/>
                  </a:cubicBezTo>
                  <a:cubicBezTo>
                    <a:pt x="109" y="25"/>
                    <a:pt x="117" y="20"/>
                    <a:pt x="130" y="20"/>
                  </a:cubicBezTo>
                  <a:cubicBezTo>
                    <a:pt x="130" y="13"/>
                    <a:pt x="130" y="7"/>
                    <a:pt x="130" y="0"/>
                  </a:cubicBezTo>
                  <a:cubicBezTo>
                    <a:pt x="114" y="0"/>
                    <a:pt x="73" y="2"/>
                    <a:pt x="62" y="2"/>
                  </a:cubicBezTo>
                  <a:cubicBezTo>
                    <a:pt x="50" y="2"/>
                    <a:pt x="20" y="0"/>
                    <a:pt x="4" y="0"/>
                  </a:cubicBezTo>
                  <a:cubicBezTo>
                    <a:pt x="4" y="7"/>
                    <a:pt x="4" y="13"/>
                    <a:pt x="4" y="20"/>
                  </a:cubicBezTo>
                  <a:cubicBezTo>
                    <a:pt x="46" y="20"/>
                    <a:pt x="48" y="20"/>
                    <a:pt x="77" y="57"/>
                  </a:cubicBezTo>
                  <a:cubicBezTo>
                    <a:pt x="97" y="84"/>
                    <a:pt x="118" y="110"/>
                    <a:pt x="139" y="137"/>
                  </a:cubicBezTo>
                  <a:cubicBezTo>
                    <a:pt x="119" y="162"/>
                    <a:pt x="100" y="187"/>
                    <a:pt x="80" y="211"/>
                  </a:cubicBezTo>
                  <a:cubicBezTo>
                    <a:pt x="50" y="247"/>
                    <a:pt x="12" y="249"/>
                    <a:pt x="0" y="249"/>
                  </a:cubicBezTo>
                  <a:cubicBezTo>
                    <a:pt x="0" y="255"/>
                    <a:pt x="0" y="262"/>
                    <a:pt x="0" y="268"/>
                  </a:cubicBezTo>
                  <a:cubicBezTo>
                    <a:pt x="16" y="267"/>
                    <a:pt x="36" y="265"/>
                    <a:pt x="52" y="265"/>
                  </a:cubicBezTo>
                  <a:cubicBezTo>
                    <a:pt x="69" y="265"/>
                    <a:pt x="96" y="267"/>
                    <a:pt x="110" y="268"/>
                  </a:cubicBezTo>
                  <a:cubicBezTo>
                    <a:pt x="110" y="262"/>
                    <a:pt x="110" y="255"/>
                    <a:pt x="110" y="249"/>
                  </a:cubicBezTo>
                  <a:cubicBezTo>
                    <a:pt x="98" y="247"/>
                    <a:pt x="93" y="238"/>
                    <a:pt x="93" y="229"/>
                  </a:cubicBezTo>
                  <a:cubicBezTo>
                    <a:pt x="93" y="215"/>
                    <a:pt x="110" y="195"/>
                    <a:pt x="150" y="149"/>
                  </a:cubicBezTo>
                  <a:cubicBezTo>
                    <a:pt x="166" y="170"/>
                    <a:pt x="182" y="191"/>
                    <a:pt x="198" y="211"/>
                  </a:cubicBezTo>
                  <a:cubicBezTo>
                    <a:pt x="201" y="219"/>
                    <a:pt x="210" y="229"/>
                    <a:pt x="210" y="233"/>
                  </a:cubicBezTo>
                  <a:cubicBezTo>
                    <a:pt x="210" y="238"/>
                    <a:pt x="205" y="247"/>
                    <a:pt x="187" y="249"/>
                  </a:cubicBezTo>
                  <a:cubicBezTo>
                    <a:pt x="187" y="255"/>
                    <a:pt x="187" y="262"/>
                    <a:pt x="187" y="268"/>
                  </a:cubicBezTo>
                  <a:cubicBezTo>
                    <a:pt x="207" y="267"/>
                    <a:pt x="242" y="265"/>
                    <a:pt x="255" y="265"/>
                  </a:cubicBezTo>
                  <a:cubicBezTo>
                    <a:pt x="272" y="265"/>
                    <a:pt x="296" y="267"/>
                    <a:pt x="315" y="268"/>
                  </a:cubicBezTo>
                  <a:cubicBezTo>
                    <a:pt x="315" y="262"/>
                    <a:pt x="315" y="255"/>
                    <a:pt x="315" y="249"/>
                  </a:cubicBezTo>
                  <a:cubicBezTo>
                    <a:pt x="281" y="249"/>
                    <a:pt x="271" y="247"/>
                    <a:pt x="256" y="229"/>
                  </a:cubicBezTo>
                  <a:cubicBezTo>
                    <a:pt x="228" y="193"/>
                    <a:pt x="201" y="157"/>
                    <a:pt x="173" y="1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7" name="Figura a mano libera: forma 616"/>
            <p:cNvSpPr/>
            <p:nvPr/>
          </p:nvSpPr>
          <p:spPr>
            <a:xfrm>
              <a:off x="5599800" y="3680280"/>
              <a:ext cx="50760" cy="222840"/>
            </a:xfrm>
            <a:custGeom>
              <a:avLst/>
              <a:gdLst>
                <a:gd name="textAreaLeft" fmla="*/ 0 w 50760"/>
                <a:gd name="textAreaRight" fmla="*/ 51840 w 50760"/>
                <a:gd name="textAreaTop" fmla="*/ 0 h 222840"/>
                <a:gd name="textAreaBottom" fmla="*/ 223920 h 222840"/>
              </a:gdLst>
              <a:ahLst/>
              <a:cxnLst/>
              <a:rect l="textAreaLeft" t="textAreaTop" r="textAreaRight" b="textAreaBottom"/>
              <a:pathLst>
                <a:path w="144" h="622">
                  <a:moveTo>
                    <a:pt x="144" y="615"/>
                  </a:moveTo>
                  <a:cubicBezTo>
                    <a:pt x="144" y="613"/>
                    <a:pt x="144" y="613"/>
                    <a:pt x="134" y="602"/>
                  </a:cubicBezTo>
                  <a:cubicBezTo>
                    <a:pt x="57" y="524"/>
                    <a:pt x="36" y="407"/>
                    <a:pt x="36" y="311"/>
                  </a:cubicBezTo>
                  <a:cubicBezTo>
                    <a:pt x="36" y="203"/>
                    <a:pt x="61" y="94"/>
                    <a:pt x="137" y="16"/>
                  </a:cubicBezTo>
                  <a:cubicBezTo>
                    <a:pt x="144" y="9"/>
                    <a:pt x="144" y="9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32" y="0"/>
                    <a:pt x="77" y="43"/>
                    <a:pt x="39" y="121"/>
                  </a:cubicBezTo>
                  <a:cubicBezTo>
                    <a:pt x="7" y="190"/>
                    <a:pt x="0" y="259"/>
                    <a:pt x="0" y="311"/>
                  </a:cubicBezTo>
                  <a:cubicBezTo>
                    <a:pt x="0" y="359"/>
                    <a:pt x="7" y="435"/>
                    <a:pt x="41" y="505"/>
                  </a:cubicBezTo>
                  <a:cubicBezTo>
                    <a:pt x="78" y="581"/>
                    <a:pt x="132" y="622"/>
                    <a:pt x="139" y="622"/>
                  </a:cubicBezTo>
                  <a:cubicBezTo>
                    <a:pt x="142" y="622"/>
                    <a:pt x="144" y="620"/>
                    <a:pt x="144" y="6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8" name="Figura a mano libera: forma 617"/>
            <p:cNvSpPr/>
            <p:nvPr/>
          </p:nvSpPr>
          <p:spPr>
            <a:xfrm>
              <a:off x="5673240" y="3699000"/>
              <a:ext cx="93600" cy="153000"/>
            </a:xfrm>
            <a:custGeom>
              <a:avLst/>
              <a:gdLst>
                <a:gd name="textAreaLeft" fmla="*/ 0 w 93600"/>
                <a:gd name="textAreaRight" fmla="*/ 94680 w 93600"/>
                <a:gd name="textAreaTop" fmla="*/ 0 h 153000"/>
                <a:gd name="textAreaBottom" fmla="*/ 154080 h 153000"/>
              </a:gdLst>
              <a:ahLst/>
              <a:cxnLst/>
              <a:rect l="textAreaLeft" t="textAreaTop" r="textAreaRight" b="textAreaBottom"/>
              <a:pathLst>
                <a:path w="263" h="428">
                  <a:moveTo>
                    <a:pt x="263" y="215"/>
                  </a:moveTo>
                  <a:cubicBezTo>
                    <a:pt x="263" y="167"/>
                    <a:pt x="262" y="116"/>
                    <a:pt x="239" y="71"/>
                  </a:cubicBezTo>
                  <a:cubicBezTo>
                    <a:pt x="210" y="11"/>
                    <a:pt x="158" y="0"/>
                    <a:pt x="134" y="0"/>
                  </a:cubicBezTo>
                  <a:cubicBezTo>
                    <a:pt x="96" y="0"/>
                    <a:pt x="50" y="16"/>
                    <a:pt x="23" y="75"/>
                  </a:cubicBezTo>
                  <a:cubicBezTo>
                    <a:pt x="4" y="117"/>
                    <a:pt x="0" y="167"/>
                    <a:pt x="0" y="215"/>
                  </a:cubicBezTo>
                  <a:cubicBezTo>
                    <a:pt x="0" y="263"/>
                    <a:pt x="4" y="318"/>
                    <a:pt x="28" y="366"/>
                  </a:cubicBezTo>
                  <a:cubicBezTo>
                    <a:pt x="55" y="416"/>
                    <a:pt x="101" y="428"/>
                    <a:pt x="132" y="428"/>
                  </a:cubicBezTo>
                  <a:cubicBezTo>
                    <a:pt x="166" y="428"/>
                    <a:pt x="214" y="416"/>
                    <a:pt x="240" y="357"/>
                  </a:cubicBezTo>
                  <a:cubicBezTo>
                    <a:pt x="262" y="313"/>
                    <a:pt x="263" y="265"/>
                    <a:pt x="263" y="215"/>
                  </a:cubicBezTo>
                  <a:moveTo>
                    <a:pt x="132" y="416"/>
                  </a:moveTo>
                  <a:cubicBezTo>
                    <a:pt x="109" y="416"/>
                    <a:pt x="71" y="400"/>
                    <a:pt x="59" y="339"/>
                  </a:cubicBezTo>
                  <a:cubicBezTo>
                    <a:pt x="53" y="302"/>
                    <a:pt x="53" y="245"/>
                    <a:pt x="53" y="208"/>
                  </a:cubicBezTo>
                  <a:cubicBezTo>
                    <a:pt x="53" y="169"/>
                    <a:pt x="53" y="128"/>
                    <a:pt x="57" y="94"/>
                  </a:cubicBezTo>
                  <a:cubicBezTo>
                    <a:pt x="69" y="20"/>
                    <a:pt x="116" y="14"/>
                    <a:pt x="132" y="14"/>
                  </a:cubicBezTo>
                  <a:cubicBezTo>
                    <a:pt x="153" y="14"/>
                    <a:pt x="194" y="25"/>
                    <a:pt x="207" y="87"/>
                  </a:cubicBezTo>
                  <a:cubicBezTo>
                    <a:pt x="212" y="123"/>
                    <a:pt x="212" y="169"/>
                    <a:pt x="212" y="208"/>
                  </a:cubicBezTo>
                  <a:cubicBezTo>
                    <a:pt x="212" y="256"/>
                    <a:pt x="212" y="297"/>
                    <a:pt x="205" y="338"/>
                  </a:cubicBezTo>
                  <a:cubicBezTo>
                    <a:pt x="196" y="396"/>
                    <a:pt x="160" y="416"/>
                    <a:pt x="132" y="4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9" name="Figura a mano libera: forma 618"/>
            <p:cNvSpPr/>
            <p:nvPr/>
          </p:nvSpPr>
          <p:spPr>
            <a:xfrm>
              <a:off x="5797080" y="3824280"/>
              <a:ext cx="25200" cy="66240"/>
            </a:xfrm>
            <a:custGeom>
              <a:avLst/>
              <a:gdLst>
                <a:gd name="textAreaLeft" fmla="*/ 0 w 25200"/>
                <a:gd name="textAreaRight" fmla="*/ 26280 w 25200"/>
                <a:gd name="textAreaTop" fmla="*/ 0 h 66240"/>
                <a:gd name="textAreaBottom" fmla="*/ 67320 h 66240"/>
              </a:gdLst>
              <a:ahLst/>
              <a:cxnLst/>
              <a:rect l="textAreaLeft" t="textAreaTop" r="textAreaRight" b="textAreaBottom"/>
              <a:pathLst>
                <a:path w="73" h="187">
                  <a:moveTo>
                    <a:pt x="73" y="66"/>
                  </a:moveTo>
                  <a:cubicBezTo>
                    <a:pt x="73" y="25"/>
                    <a:pt x="57" y="0"/>
                    <a:pt x="32" y="0"/>
                  </a:cubicBezTo>
                  <a:cubicBezTo>
                    <a:pt x="12" y="0"/>
                    <a:pt x="0" y="16"/>
                    <a:pt x="0" y="34"/>
                  </a:cubicBezTo>
                  <a:cubicBezTo>
                    <a:pt x="0" y="50"/>
                    <a:pt x="12" y="68"/>
                    <a:pt x="32" y="68"/>
                  </a:cubicBezTo>
                  <a:cubicBezTo>
                    <a:pt x="41" y="68"/>
                    <a:pt x="48" y="64"/>
                    <a:pt x="55" y="59"/>
                  </a:cubicBezTo>
                  <a:cubicBezTo>
                    <a:pt x="57" y="57"/>
                    <a:pt x="56" y="57"/>
                    <a:pt x="57" y="57"/>
                  </a:cubicBezTo>
                  <a:cubicBezTo>
                    <a:pt x="59" y="57"/>
                    <a:pt x="59" y="57"/>
                    <a:pt x="59" y="66"/>
                  </a:cubicBezTo>
                  <a:cubicBezTo>
                    <a:pt x="59" y="112"/>
                    <a:pt x="38" y="150"/>
                    <a:pt x="16" y="171"/>
                  </a:cubicBezTo>
                  <a:cubicBezTo>
                    <a:pt x="10" y="177"/>
                    <a:pt x="9" y="178"/>
                    <a:pt x="9" y="179"/>
                  </a:cubicBezTo>
                  <a:cubicBezTo>
                    <a:pt x="9" y="185"/>
                    <a:pt x="12" y="187"/>
                    <a:pt x="16" y="187"/>
                  </a:cubicBezTo>
                  <a:cubicBezTo>
                    <a:pt x="23" y="187"/>
                    <a:pt x="73" y="139"/>
                    <a:pt x="73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2320" rIns="90000" bIns="223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0" name="Figura a mano libera: forma 619"/>
            <p:cNvSpPr/>
            <p:nvPr/>
          </p:nvSpPr>
          <p:spPr>
            <a:xfrm>
              <a:off x="5884200" y="3749400"/>
              <a:ext cx="111240" cy="100080"/>
            </a:xfrm>
            <a:custGeom>
              <a:avLst/>
              <a:gdLst>
                <a:gd name="textAreaLeft" fmla="*/ 0 w 111240"/>
                <a:gd name="textAreaRight" fmla="*/ 112320 w 111240"/>
                <a:gd name="textAreaTop" fmla="*/ 0 h 100080"/>
                <a:gd name="textAreaBottom" fmla="*/ 101160 h 100080"/>
              </a:gdLst>
              <a:ahLst/>
              <a:cxnLst/>
              <a:rect l="textAreaLeft" t="textAreaTop" r="textAreaRight" b="textAreaBottom"/>
              <a:pathLst>
                <a:path w="312" h="281">
                  <a:moveTo>
                    <a:pt x="190" y="87"/>
                  </a:moveTo>
                  <a:cubicBezTo>
                    <a:pt x="194" y="71"/>
                    <a:pt x="208" y="12"/>
                    <a:pt x="253" y="12"/>
                  </a:cubicBezTo>
                  <a:cubicBezTo>
                    <a:pt x="256" y="12"/>
                    <a:pt x="271" y="12"/>
                    <a:pt x="283" y="21"/>
                  </a:cubicBezTo>
                  <a:cubicBezTo>
                    <a:pt x="267" y="25"/>
                    <a:pt x="253" y="41"/>
                    <a:pt x="253" y="55"/>
                  </a:cubicBezTo>
                  <a:cubicBezTo>
                    <a:pt x="253" y="66"/>
                    <a:pt x="260" y="76"/>
                    <a:pt x="278" y="76"/>
                  </a:cubicBezTo>
                  <a:cubicBezTo>
                    <a:pt x="292" y="76"/>
                    <a:pt x="312" y="66"/>
                    <a:pt x="312" y="41"/>
                  </a:cubicBezTo>
                  <a:cubicBezTo>
                    <a:pt x="312" y="9"/>
                    <a:pt x="274" y="0"/>
                    <a:pt x="253" y="0"/>
                  </a:cubicBezTo>
                  <a:cubicBezTo>
                    <a:pt x="217" y="0"/>
                    <a:pt x="194" y="32"/>
                    <a:pt x="187" y="46"/>
                  </a:cubicBezTo>
                  <a:cubicBezTo>
                    <a:pt x="171" y="5"/>
                    <a:pt x="137" y="0"/>
                    <a:pt x="119" y="0"/>
                  </a:cubicBezTo>
                  <a:cubicBezTo>
                    <a:pt x="55" y="0"/>
                    <a:pt x="20" y="80"/>
                    <a:pt x="20" y="96"/>
                  </a:cubicBezTo>
                  <a:cubicBezTo>
                    <a:pt x="20" y="101"/>
                    <a:pt x="25" y="101"/>
                    <a:pt x="27" y="101"/>
                  </a:cubicBezTo>
                  <a:cubicBezTo>
                    <a:pt x="32" y="101"/>
                    <a:pt x="34" y="100"/>
                    <a:pt x="34" y="94"/>
                  </a:cubicBezTo>
                  <a:cubicBezTo>
                    <a:pt x="55" y="28"/>
                    <a:pt x="98" y="12"/>
                    <a:pt x="119" y="12"/>
                  </a:cubicBezTo>
                  <a:cubicBezTo>
                    <a:pt x="130" y="12"/>
                    <a:pt x="153" y="20"/>
                    <a:pt x="153" y="55"/>
                  </a:cubicBezTo>
                  <a:cubicBezTo>
                    <a:pt x="153" y="75"/>
                    <a:pt x="142" y="116"/>
                    <a:pt x="119" y="203"/>
                  </a:cubicBezTo>
                  <a:cubicBezTo>
                    <a:pt x="109" y="242"/>
                    <a:pt x="87" y="268"/>
                    <a:pt x="59" y="268"/>
                  </a:cubicBezTo>
                  <a:cubicBezTo>
                    <a:pt x="55" y="268"/>
                    <a:pt x="41" y="268"/>
                    <a:pt x="28" y="259"/>
                  </a:cubicBezTo>
                  <a:cubicBezTo>
                    <a:pt x="43" y="256"/>
                    <a:pt x="57" y="243"/>
                    <a:pt x="57" y="226"/>
                  </a:cubicBezTo>
                  <a:cubicBezTo>
                    <a:pt x="57" y="210"/>
                    <a:pt x="43" y="204"/>
                    <a:pt x="34" y="204"/>
                  </a:cubicBezTo>
                  <a:cubicBezTo>
                    <a:pt x="16" y="204"/>
                    <a:pt x="0" y="220"/>
                    <a:pt x="0" y="240"/>
                  </a:cubicBezTo>
                  <a:cubicBezTo>
                    <a:pt x="0" y="268"/>
                    <a:pt x="30" y="281"/>
                    <a:pt x="59" y="281"/>
                  </a:cubicBezTo>
                  <a:cubicBezTo>
                    <a:pt x="100" y="281"/>
                    <a:pt x="123" y="238"/>
                    <a:pt x="125" y="235"/>
                  </a:cubicBezTo>
                  <a:cubicBezTo>
                    <a:pt x="132" y="258"/>
                    <a:pt x="155" y="281"/>
                    <a:pt x="192" y="281"/>
                  </a:cubicBezTo>
                  <a:cubicBezTo>
                    <a:pt x="256" y="281"/>
                    <a:pt x="292" y="201"/>
                    <a:pt x="292" y="185"/>
                  </a:cubicBezTo>
                  <a:cubicBezTo>
                    <a:pt x="292" y="179"/>
                    <a:pt x="287" y="179"/>
                    <a:pt x="285" y="179"/>
                  </a:cubicBezTo>
                  <a:cubicBezTo>
                    <a:pt x="280" y="179"/>
                    <a:pt x="278" y="181"/>
                    <a:pt x="276" y="187"/>
                  </a:cubicBezTo>
                  <a:cubicBezTo>
                    <a:pt x="256" y="252"/>
                    <a:pt x="214" y="268"/>
                    <a:pt x="192" y="268"/>
                  </a:cubicBezTo>
                  <a:cubicBezTo>
                    <a:pt x="169" y="268"/>
                    <a:pt x="158" y="247"/>
                    <a:pt x="158" y="227"/>
                  </a:cubicBezTo>
                  <a:cubicBezTo>
                    <a:pt x="158" y="213"/>
                    <a:pt x="162" y="199"/>
                    <a:pt x="169" y="172"/>
                  </a:cubicBezTo>
                  <a:cubicBezTo>
                    <a:pt x="176" y="144"/>
                    <a:pt x="183" y="116"/>
                    <a:pt x="190" y="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1" name="Figura a mano libera: forma 620"/>
            <p:cNvSpPr/>
            <p:nvPr/>
          </p:nvSpPr>
          <p:spPr>
            <a:xfrm>
              <a:off x="6018840" y="3680280"/>
              <a:ext cx="51480" cy="222840"/>
            </a:xfrm>
            <a:custGeom>
              <a:avLst/>
              <a:gdLst>
                <a:gd name="textAreaLeft" fmla="*/ 0 w 51480"/>
                <a:gd name="textAreaRight" fmla="*/ 52560 w 51480"/>
                <a:gd name="textAreaTop" fmla="*/ 0 h 222840"/>
                <a:gd name="textAreaBottom" fmla="*/ 223920 h 222840"/>
              </a:gdLst>
              <a:ahLst/>
              <a:cxnLst/>
              <a:rect l="textAreaLeft" t="textAreaTop" r="textAreaRight" b="textAreaBottom"/>
              <a:pathLst>
                <a:path w="146" h="622">
                  <a:moveTo>
                    <a:pt x="146" y="311"/>
                  </a:moveTo>
                  <a:cubicBezTo>
                    <a:pt x="146" y="263"/>
                    <a:pt x="139" y="187"/>
                    <a:pt x="105" y="117"/>
                  </a:cubicBezTo>
                  <a:cubicBezTo>
                    <a:pt x="68" y="41"/>
                    <a:pt x="14" y="0"/>
                    <a:pt x="7" y="0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9"/>
                    <a:pt x="0" y="9"/>
                    <a:pt x="12" y="21"/>
                  </a:cubicBezTo>
                  <a:cubicBezTo>
                    <a:pt x="75" y="82"/>
                    <a:pt x="110" y="181"/>
                    <a:pt x="110" y="311"/>
                  </a:cubicBezTo>
                  <a:cubicBezTo>
                    <a:pt x="110" y="418"/>
                    <a:pt x="87" y="526"/>
                    <a:pt x="9" y="606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20"/>
                    <a:pt x="4" y="622"/>
                    <a:pt x="7" y="622"/>
                  </a:cubicBezTo>
                  <a:cubicBezTo>
                    <a:pt x="14" y="622"/>
                    <a:pt x="69" y="579"/>
                    <a:pt x="107" y="501"/>
                  </a:cubicBezTo>
                  <a:cubicBezTo>
                    <a:pt x="139" y="432"/>
                    <a:pt x="146" y="363"/>
                    <a:pt x="146" y="3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2" name="CasellaDiTesto 621"/>
          <p:cNvSpPr/>
          <p:nvPr/>
        </p:nvSpPr>
        <p:spPr>
          <a:xfrm>
            <a:off x="267480" y="1104840"/>
            <a:ext cx="8951760" cy="42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PyTorch: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libreria per implementare la Neural Network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CasellaDiTesto 622"/>
          <p:cNvSpPr/>
          <p:nvPr/>
        </p:nvSpPr>
        <p:spPr>
          <a:xfrm>
            <a:off x="4356360" y="2070000"/>
            <a:ext cx="3800880" cy="89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 input layer, da 6 neuroni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 layer nascosti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 layer di output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Figura a mano libera: forma 34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45" name="Picture 17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46" name="Figura a mano libera: forma 35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47" name="CasellaDiTesto 105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445D2D92-FADB-4DFF-A519-34900084A796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CasellaDiTesto 106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76627B2A-1088-4F49-B9DA-71E12AEBCD00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34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CasellaDiTesto 107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BDT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CasellaDiTesto 108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CasellaDiTesto 564"/>
          <p:cNvSpPr/>
          <p:nvPr/>
        </p:nvSpPr>
        <p:spPr>
          <a:xfrm>
            <a:off x="231480" y="1137600"/>
            <a:ext cx="11687760" cy="4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XGBoost: introduce diversi implementazioni come il parallel processing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CasellaDiTesto 565"/>
          <p:cNvSpPr/>
          <p:nvPr/>
        </p:nvSpPr>
        <p:spPr>
          <a:xfrm>
            <a:off x="994320" y="2812680"/>
            <a:ext cx="10443600" cy="291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Random seed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Configurato a 1 per assicurare la riproducibilità e garantire una generazione consistente di numeri casuali.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Number of estimators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Impostato con un valore iniziale di 10.000 alberi decisionali per controllare la complessità del modello. Tuttavia, durante l'addestramento, il numero di stimatori è stato determinato automaticamente utilizzando la condizione di stop anticipato che monitora le prestazioni del modello su un set di validazione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Learning rate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Configurato a 0.05, determina il contributo di ogni albero alla previsione finale.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Maximum tree depth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Limitato a 3, per controllare la complessità di ciascun albero.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CasellaDiTesto 566"/>
          <p:cNvSpPr/>
          <p:nvPr/>
        </p:nvSpPr>
        <p:spPr>
          <a:xfrm>
            <a:off x="286920" y="1879560"/>
            <a:ext cx="5575320" cy="44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Parametri di Configurazione dell'Algoritmo: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Figura a mano libera: forma 61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55" name="Picture 13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56" name="Figura a mano libera: forma 62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57" name="CasellaDiTesto 83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D964D41E-AC1D-46CA-9BFD-B69641839222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CasellaDiTesto 8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71EF75C7-66BB-463D-9BC1-2218FC667D5E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35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CasellaDiTesto 86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Feature Distribution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CasellaDiTesto 87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1" name="Immagine 755"/>
          <p:cNvPicPr/>
          <p:nvPr/>
        </p:nvPicPr>
        <p:blipFill>
          <a:blip r:embed="rId4"/>
          <a:stretch/>
        </p:blipFill>
        <p:spPr>
          <a:xfrm>
            <a:off x="2738160" y="1028520"/>
            <a:ext cx="6629040" cy="50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Figura a mano libera: forma 52"/>
          <p:cNvSpPr/>
          <p:nvPr/>
        </p:nvSpPr>
        <p:spPr>
          <a:xfrm>
            <a:off x="-7560" y="-6516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63" name="Picture 26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64" name="Figura a mano libera: forma 5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65" name="CasellaDiTesto 141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158A4F54-6706-4865-912E-219D757CB91E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CasellaDiTesto 142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4C714291-E1DC-4CD3-9EF2-5B262BE0BF44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36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CasellaDiTesto 144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68" name="CasellaDiTesto 145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CasellaDiTesto 146"/>
          <p:cNvSpPr/>
          <p:nvPr/>
        </p:nvSpPr>
        <p:spPr>
          <a:xfrm rot="3600">
            <a:off x="3348360" y="3016800"/>
            <a:ext cx="54903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Model Comparison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Figura a mano libera: forma 46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71" name="Picture 23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72" name="Figura a mano libera: forma 47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73" name="CasellaDiTesto 129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FC1480C4-85F6-45EA-B668-C73D41CC5B38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CasellaDiTesto 130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3615D48A-45ED-4FE4-BC54-BC9EF77877B1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37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CasellaDiTesto 131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Model Comparison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CasellaDiTesto 132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Immagine 662"/>
          <p:cNvPicPr/>
          <p:nvPr/>
        </p:nvPicPr>
        <p:blipFill>
          <a:blip r:embed="rId4"/>
          <a:stretch/>
        </p:blipFill>
        <p:spPr>
          <a:xfrm>
            <a:off x="6575040" y="1133640"/>
            <a:ext cx="5186880" cy="4997520"/>
          </a:xfrm>
          <a:prstGeom prst="rect">
            <a:avLst/>
          </a:prstGeom>
          <a:ln w="0">
            <a:noFill/>
          </a:ln>
        </p:spPr>
      </p:pic>
      <p:pic>
        <p:nvPicPr>
          <p:cNvPr id="778" name="Immagine 663"/>
          <p:cNvPicPr/>
          <p:nvPr/>
        </p:nvPicPr>
        <p:blipFill>
          <a:blip r:embed="rId5"/>
          <a:stretch/>
        </p:blipFill>
        <p:spPr>
          <a:xfrm>
            <a:off x="434520" y="1031400"/>
            <a:ext cx="5353560" cy="515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Figura a mano libera: forma 42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80" name="Picture 21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81" name="Figura a mano libera: forma 4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82" name="CasellaDiTesto 121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B96EB4D5-CCEB-40E9-8D78-A9951406FDC6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CasellaDiTesto 122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37DE4A71-12B0-43CA-B3A2-835996F7EE97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38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CasellaDiTesto 123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Model Comparison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CasellaDiTesto 124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6" name="Immagine 671"/>
          <p:cNvPicPr/>
          <p:nvPr/>
        </p:nvPicPr>
        <p:blipFill>
          <a:blip r:embed="rId4"/>
          <a:stretch/>
        </p:blipFill>
        <p:spPr>
          <a:xfrm>
            <a:off x="6332040" y="1017000"/>
            <a:ext cx="5529240" cy="5206320"/>
          </a:xfrm>
          <a:prstGeom prst="rect">
            <a:avLst/>
          </a:prstGeom>
          <a:ln w="0">
            <a:noFill/>
          </a:ln>
        </p:spPr>
      </p:pic>
      <p:pic>
        <p:nvPicPr>
          <p:cNvPr id="787" name="Immagine 672"/>
          <p:cNvPicPr/>
          <p:nvPr/>
        </p:nvPicPr>
        <p:blipFill>
          <a:blip r:embed="rId5"/>
          <a:stretch/>
        </p:blipFill>
        <p:spPr>
          <a:xfrm>
            <a:off x="406800" y="986760"/>
            <a:ext cx="5475600" cy="52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Figura a mano libera: forma 28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789" name="Picture 11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790" name="Figura a mano libera: forma 2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791" name="CasellaDiTesto 69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B4A0DB62-0105-4BA6-8F69-307D9A58499A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CasellaDiTesto 71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3847C599-8D2F-4219-9F21-E2E9184B0670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39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CasellaDiTesto 80"/>
          <p:cNvSpPr/>
          <p:nvPr/>
        </p:nvSpPr>
        <p:spPr>
          <a:xfrm>
            <a:off x="6924600" y="47880"/>
            <a:ext cx="42015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8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Risultati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CasellaDiTesto 81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5" name="Immagine 8"/>
          <p:cNvPicPr/>
          <p:nvPr/>
        </p:nvPicPr>
        <p:blipFill>
          <a:blip r:embed="rId4"/>
          <a:stretch/>
        </p:blipFill>
        <p:spPr>
          <a:xfrm>
            <a:off x="7355880" y="2099160"/>
            <a:ext cx="4231440" cy="1088640"/>
          </a:xfrm>
          <a:prstGeom prst="rect">
            <a:avLst/>
          </a:prstGeom>
          <a:ln w="0">
            <a:noFill/>
          </a:ln>
        </p:spPr>
      </p:pic>
      <p:sp>
        <p:nvSpPr>
          <p:cNvPr id="796" name="CasellaDiTesto 82"/>
          <p:cNvSpPr/>
          <p:nvPr/>
        </p:nvSpPr>
        <p:spPr>
          <a:xfrm>
            <a:off x="1573920" y="1946160"/>
            <a:ext cx="4980600" cy="146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Incremento nel numero di eventi BKG erroneamente classificati come IBD (30 eventi),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Elevato numero di eventi IBD erroneamente classificati come BKG (46) rispetto agli altri due modelli.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CasellaDiTesto 84"/>
          <p:cNvSpPr/>
          <p:nvPr/>
        </p:nvSpPr>
        <p:spPr>
          <a:xfrm>
            <a:off x="253800" y="1928520"/>
            <a:ext cx="121824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PyTorch: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8" name="Immagine 13"/>
          <p:cNvPicPr/>
          <p:nvPr/>
        </p:nvPicPr>
        <p:blipFill>
          <a:blip r:embed="rId4"/>
          <a:stretch/>
        </p:blipFill>
        <p:spPr>
          <a:xfrm>
            <a:off x="7355880" y="2099160"/>
            <a:ext cx="4231440" cy="1088640"/>
          </a:xfrm>
          <a:prstGeom prst="rect">
            <a:avLst/>
          </a:prstGeom>
          <a:ln w="0">
            <a:noFill/>
          </a:ln>
        </p:spPr>
      </p:pic>
      <p:pic>
        <p:nvPicPr>
          <p:cNvPr id="799" name="Immagine 14"/>
          <p:cNvPicPr/>
          <p:nvPr/>
        </p:nvPicPr>
        <p:blipFill>
          <a:blip r:embed="rId4"/>
          <a:stretch/>
        </p:blipFill>
        <p:spPr>
          <a:xfrm>
            <a:off x="7355880" y="2099160"/>
            <a:ext cx="4231440" cy="108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igura a mano libera: forma 1"/>
          <p:cNvSpPr/>
          <p:nvPr/>
        </p:nvSpPr>
        <p:spPr>
          <a:xfrm>
            <a:off x="0" y="108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88" name="Picture 1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189" name="Figura a mano libera: forma 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90" name="CasellaDiTesto 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FFE4BA88-88AE-4EC9-AD58-4F7CFAC78D5F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sellaDiTesto 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57312508-5778-41A8-9E6D-70BA19BB738D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asellaDiTesto 6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193" name="CasellaDiTesto 7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asellaDiTesto 12"/>
          <p:cNvSpPr>
            <a:spLocks noGrp="1"/>
          </p:cNvSpPr>
          <p:nvPr>
            <p:ph type="title" idx="4294967295"/>
          </p:nvPr>
        </p:nvSpPr>
        <p:spPr>
          <a:xfrm>
            <a:off x="395111" y="1752554"/>
            <a:ext cx="4135438" cy="912812"/>
          </a:xfrm>
          <a:prstGeom prst="rect">
            <a:avLst/>
          </a:prstGeom>
          <a:noFill/>
          <a:ln w="0"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45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Introduzione</a:t>
            </a:r>
            <a:endParaRPr kumimoji="0" lang="en-GB" sz="5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5" name="CasellaDiTesto 13"/>
          <p:cNvSpPr/>
          <p:nvPr/>
        </p:nvSpPr>
        <p:spPr>
          <a:xfrm>
            <a:off x="2773440" y="298512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JUNO detector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asellaDiTesto 14"/>
          <p:cNvSpPr/>
          <p:nvPr/>
        </p:nvSpPr>
        <p:spPr>
          <a:xfrm>
            <a:off x="2773440" y="389736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JUNO signal and background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Figura a mano libera: forma 4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801" name="Picture 2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802" name="Figura a mano libera: forma 5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803" name="CasellaDiTesto 18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3C22B04C-7742-4DAA-A793-D2F1BB604FF6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CasellaDiTesto 20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BCEB8803-3F6A-4022-AD81-EE1D2997323D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40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CasellaDiTesto 22"/>
          <p:cNvSpPr/>
          <p:nvPr/>
        </p:nvSpPr>
        <p:spPr>
          <a:xfrm>
            <a:off x="4140720" y="47880"/>
            <a:ext cx="6985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Efficiency and Purity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CasellaDiTesto 23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7" name="Immagine 680"/>
          <p:cNvPicPr/>
          <p:nvPr/>
        </p:nvPicPr>
        <p:blipFill>
          <a:blip r:embed="rId4"/>
          <a:stretch/>
        </p:blipFill>
        <p:spPr>
          <a:xfrm>
            <a:off x="5777280" y="933840"/>
            <a:ext cx="6047280" cy="2574000"/>
          </a:xfrm>
          <a:prstGeom prst="rect">
            <a:avLst/>
          </a:prstGeom>
          <a:ln w="0">
            <a:noFill/>
          </a:ln>
        </p:spPr>
      </p:pic>
      <p:pic>
        <p:nvPicPr>
          <p:cNvPr id="808" name="Immagine 681"/>
          <p:cNvPicPr/>
          <p:nvPr/>
        </p:nvPicPr>
        <p:blipFill>
          <a:blip r:embed="rId5"/>
          <a:stretch/>
        </p:blipFill>
        <p:spPr>
          <a:xfrm>
            <a:off x="5777280" y="3441240"/>
            <a:ext cx="6185520" cy="786240"/>
          </a:xfrm>
          <a:prstGeom prst="rect">
            <a:avLst/>
          </a:prstGeom>
          <a:ln w="0">
            <a:noFill/>
          </a:ln>
        </p:spPr>
      </p:pic>
      <p:pic>
        <p:nvPicPr>
          <p:cNvPr id="809" name="Immagine 682"/>
          <p:cNvPicPr/>
          <p:nvPr/>
        </p:nvPicPr>
        <p:blipFill>
          <a:blip r:embed="rId6"/>
          <a:stretch/>
        </p:blipFill>
        <p:spPr>
          <a:xfrm>
            <a:off x="325440" y="4767840"/>
            <a:ext cx="5185440" cy="1120680"/>
          </a:xfrm>
          <a:prstGeom prst="rect">
            <a:avLst/>
          </a:prstGeom>
          <a:ln w="0">
            <a:noFill/>
          </a:ln>
        </p:spPr>
      </p:pic>
      <p:sp>
        <p:nvSpPr>
          <p:cNvPr id="810" name="CasellaDiTesto 683"/>
          <p:cNvSpPr/>
          <p:nvPr/>
        </p:nvSpPr>
        <p:spPr>
          <a:xfrm>
            <a:off x="203040" y="2761920"/>
            <a:ext cx="5396760" cy="14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# IBD attesi: Per ogni sorgente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calcolato come l’IBD efficiency moltiplicata per il muon cut e per ev/day.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# IBD attesi da Accidentals: Ottenuti moltiplicando il muon cut, l’ev/day e la 1 - BKG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efficiency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CasellaDiTesto 684"/>
          <p:cNvSpPr/>
          <p:nvPr/>
        </p:nvSpPr>
        <p:spPr>
          <a:xfrm>
            <a:off x="200520" y="1162440"/>
            <a:ext cx="5380200" cy="12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Valutati </a:t>
            </a: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l’efficiency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e la </a:t>
            </a:r>
            <a:r>
              <a:rPr lang="it-IT" sz="1800" b="0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purity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della selezione.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Calcolate in base al numero di eventi al giorno di, “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Correlated Background “ e “Accidental Background”.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CasellaDiTesto 685"/>
          <p:cNvSpPr/>
          <p:nvPr/>
        </p:nvSpPr>
        <p:spPr>
          <a:xfrm>
            <a:off x="6010560" y="4734000"/>
            <a:ext cx="5837760" cy="13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Efficiency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Calcolata come il numero di IBD selezionati diviso per il totale di IBD.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Purity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Calcolata come il numero di IBD selezionati diviso per il totale degli eventi selezionati.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igura a mano libera: forma 1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198" name="Picture 1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199" name="Figura a mano libera: forma 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00" name="CasellaDiTesto 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F5D1C044-2E41-40EF-888A-9004D9A09AFD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asellaDiTesto 5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FFF115C2-83DE-4EA6-A3D5-8EF7BE9A4A33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asellaDiTesto 8"/>
          <p:cNvSpPr>
            <a:spLocks noGrp="1"/>
          </p:cNvSpPr>
          <p:nvPr>
            <p:ph type="title" idx="4294967295"/>
          </p:nvPr>
        </p:nvSpPr>
        <p:spPr>
          <a:xfrm>
            <a:off x="5205413" y="47625"/>
            <a:ext cx="6986587" cy="700088"/>
          </a:xfrm>
          <a:prstGeom prst="rect">
            <a:avLst/>
          </a:prstGeom>
          <a:noFill/>
          <a:ln w="0"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45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JUNO </a:t>
            </a:r>
            <a:r>
              <a:rPr kumimoji="0" lang="it-IT" sz="4000" b="1" i="1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signal</a:t>
            </a:r>
            <a:r>
              <a:rPr kumimoji="0" lang="it-IT" sz="4000" b="1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 and background</a:t>
            </a:r>
            <a:endParaRPr kumimoji="0" lang="en-GB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3" name="Immagine 11"/>
          <p:cNvPicPr/>
          <p:nvPr/>
        </p:nvPicPr>
        <p:blipFill>
          <a:blip r:embed="rId4"/>
          <a:stretch/>
        </p:blipFill>
        <p:spPr>
          <a:xfrm>
            <a:off x="2083193" y="2375788"/>
            <a:ext cx="5038560" cy="2460537"/>
          </a:xfrm>
          <a:prstGeom prst="rect">
            <a:avLst/>
          </a:prstGeom>
          <a:ln w="0">
            <a:noFill/>
          </a:ln>
        </p:spPr>
      </p:pic>
      <p:grpSp>
        <p:nvGrpSpPr>
          <p:cNvPr id="204" name="Gruppo 1"/>
          <p:cNvGrpSpPr/>
          <p:nvPr/>
        </p:nvGrpSpPr>
        <p:grpSpPr>
          <a:xfrm>
            <a:off x="403200" y="5132520"/>
            <a:ext cx="5649480" cy="1009557"/>
            <a:chOff x="403200" y="5132520"/>
            <a:chExt cx="5649480" cy="1009557"/>
          </a:xfrm>
        </p:grpSpPr>
        <p:sp>
          <p:nvSpPr>
            <p:cNvPr id="205" name="CasellaDiTesto 16"/>
            <p:cNvSpPr/>
            <p:nvPr/>
          </p:nvSpPr>
          <p:spPr>
            <a:xfrm>
              <a:off x="403200" y="5497200"/>
              <a:ext cx="5649480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Il 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exMaths Symbols"/>
                  <a:ea typeface="TexMaths Symbols"/>
                </a:rPr>
                <a:t>e</a:t>
              </a:r>
              <a:r>
                <a:rPr lang="it-IT" sz="1800" b="0" strike="noStrike" spc="-1" baseline="33000" dirty="0">
                  <a:solidFill>
                    <a:srgbClr val="000000"/>
                  </a:solidFill>
                  <a:latin typeface="TexMaths Symbols"/>
                  <a:ea typeface="TexMaths Symbols"/>
                </a:rPr>
                <a:t>+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deposita l’energia nel liquido scintillatore attraverso un processo di ionizzazione.</a:t>
              </a: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CasellaDiTesto 21"/>
            <p:cNvSpPr/>
            <p:nvPr/>
          </p:nvSpPr>
          <p:spPr>
            <a:xfrm>
              <a:off x="403200" y="5132520"/>
              <a:ext cx="2865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it-IT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 Prompt Signal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7" name="Gruppo 2"/>
          <p:cNvGrpSpPr/>
          <p:nvPr/>
        </p:nvGrpSpPr>
        <p:grpSpPr>
          <a:xfrm>
            <a:off x="7633440" y="2697692"/>
            <a:ext cx="4678920" cy="1793393"/>
            <a:chOff x="7512840" y="2161800"/>
            <a:chExt cx="4678920" cy="1793393"/>
          </a:xfrm>
        </p:grpSpPr>
        <p:sp>
          <p:nvSpPr>
            <p:cNvPr id="208" name="CasellaDiTesto 24"/>
            <p:cNvSpPr/>
            <p:nvPr/>
          </p:nvSpPr>
          <p:spPr>
            <a:xfrm>
              <a:off x="7512840" y="2479320"/>
              <a:ext cx="4678920" cy="147587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0000"/>
                </a:buClr>
              </a:pPr>
              <a:r>
                <a:rPr lang="it-IT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D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opo un ritardo medio di circa 200 µs</a:t>
              </a: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(~99%) Il 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TexMaths Symbols"/>
                </a:rPr>
                <a:t>n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viene catturato dall'idrogeno → Singolo fotone da 2.2 MeV</a:t>
              </a: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(~1%) Il 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TexMaths Symbols"/>
                </a:rPr>
                <a:t>n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 viene catturato sul carbonio →  </a:t>
              </a:r>
              <a:r>
                <a:rPr lang="it-IT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S</a:t>
              </a:r>
              <a:r>
                <a:rPr lang="it-IT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egnale con un'energia totale di 4.9 MeV</a:t>
              </a:r>
              <a:endParaRPr lang="en-GB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CasellaDiTesto 25"/>
            <p:cNvSpPr/>
            <p:nvPr/>
          </p:nvSpPr>
          <p:spPr>
            <a:xfrm>
              <a:off x="7512840" y="2161800"/>
              <a:ext cx="2865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it-IT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2. Delayed Signal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0" name="Gruppo 267"/>
          <p:cNvGrpSpPr/>
          <p:nvPr/>
        </p:nvGrpSpPr>
        <p:grpSpPr>
          <a:xfrm>
            <a:off x="3765006" y="1826883"/>
            <a:ext cx="2544840" cy="365400"/>
            <a:chOff x="3340800" y="1805400"/>
            <a:chExt cx="2544840" cy="365400"/>
          </a:xfrm>
        </p:grpSpPr>
        <p:sp>
          <p:nvSpPr>
            <p:cNvPr id="211" name="Figura a mano libera: forma 268"/>
            <p:cNvSpPr/>
            <p:nvPr/>
          </p:nvSpPr>
          <p:spPr>
            <a:xfrm>
              <a:off x="3358800" y="1823400"/>
              <a:ext cx="2508840" cy="329400"/>
            </a:xfrm>
            <a:custGeom>
              <a:avLst/>
              <a:gdLst>
                <a:gd name="textAreaLeft" fmla="*/ 0 w 2508840"/>
                <a:gd name="textAreaRight" fmla="*/ 2510280 w 2508840"/>
                <a:gd name="textAreaTop" fmla="*/ 0 h 329400"/>
                <a:gd name="textAreaBottom" fmla="*/ 330840 h 329400"/>
              </a:gdLst>
              <a:ahLst/>
              <a:cxnLst/>
              <a:rect l="textAreaLeft" t="textAreaTop" r="textAreaRight" b="textAreaBottom"/>
              <a:pathLst>
                <a:path w="6973" h="919">
                  <a:moveTo>
                    <a:pt x="3485" y="919"/>
                  </a:moveTo>
                  <a:cubicBezTo>
                    <a:pt x="2324" y="919"/>
                    <a:pt x="1162" y="919"/>
                    <a:pt x="0" y="919"/>
                  </a:cubicBezTo>
                  <a:cubicBezTo>
                    <a:pt x="0" y="613"/>
                    <a:pt x="0" y="306"/>
                    <a:pt x="0" y="0"/>
                  </a:cubicBezTo>
                  <a:cubicBezTo>
                    <a:pt x="2324" y="0"/>
                    <a:pt x="4649" y="0"/>
                    <a:pt x="6973" y="0"/>
                  </a:cubicBezTo>
                  <a:cubicBezTo>
                    <a:pt x="6973" y="306"/>
                    <a:pt x="6973" y="613"/>
                    <a:pt x="6973" y="919"/>
                  </a:cubicBezTo>
                  <a:cubicBezTo>
                    <a:pt x="5810" y="919"/>
                    <a:pt x="4648" y="919"/>
                    <a:pt x="3485" y="9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Figura a mano libera: forma 269"/>
            <p:cNvSpPr/>
            <p:nvPr/>
          </p:nvSpPr>
          <p:spPr>
            <a:xfrm>
              <a:off x="3340800" y="1895760"/>
              <a:ext cx="196200" cy="12600"/>
            </a:xfrm>
            <a:custGeom>
              <a:avLst/>
              <a:gdLst>
                <a:gd name="textAreaLeft" fmla="*/ 0 w 196200"/>
                <a:gd name="textAreaRight" fmla="*/ 197640 w 196200"/>
                <a:gd name="textAreaTop" fmla="*/ 0 h 12600"/>
                <a:gd name="textAreaBottom" fmla="*/ 14040 h 12600"/>
              </a:gdLst>
              <a:ahLst/>
              <a:cxnLst/>
              <a:rect l="textAreaLeft" t="textAreaTop" r="textAreaRight" b="textAreaBottom"/>
              <a:pathLst>
                <a:path w="549" h="39">
                  <a:moveTo>
                    <a:pt x="274" y="39"/>
                  </a:moveTo>
                  <a:cubicBezTo>
                    <a:pt x="183" y="39"/>
                    <a:pt x="91" y="39"/>
                    <a:pt x="0" y="39"/>
                  </a:cubicBezTo>
                  <a:cubicBezTo>
                    <a:pt x="0" y="26"/>
                    <a:pt x="0" y="13"/>
                    <a:pt x="0" y="0"/>
                  </a:cubicBezTo>
                  <a:cubicBezTo>
                    <a:pt x="183" y="0"/>
                    <a:pt x="366" y="0"/>
                    <a:pt x="549" y="0"/>
                  </a:cubicBezTo>
                  <a:cubicBezTo>
                    <a:pt x="549" y="13"/>
                    <a:pt x="549" y="26"/>
                    <a:pt x="549" y="39"/>
                  </a:cubicBezTo>
                  <a:cubicBezTo>
                    <a:pt x="457" y="39"/>
                    <a:pt x="366" y="39"/>
                    <a:pt x="274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30960" rIns="90000" bIns="-3096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Figura a mano libera: forma 270"/>
            <p:cNvSpPr/>
            <p:nvPr/>
          </p:nvSpPr>
          <p:spPr>
            <a:xfrm>
              <a:off x="3359880" y="1947960"/>
              <a:ext cx="164880" cy="154440"/>
            </a:xfrm>
            <a:custGeom>
              <a:avLst/>
              <a:gdLst>
                <a:gd name="textAreaLeft" fmla="*/ 0 w 164880"/>
                <a:gd name="textAreaRight" fmla="*/ 166320 w 164880"/>
                <a:gd name="textAreaTop" fmla="*/ 0 h 154440"/>
                <a:gd name="textAreaBottom" fmla="*/ 155880 h 154440"/>
              </a:gdLst>
              <a:ahLst/>
              <a:cxnLst/>
              <a:rect l="textAreaLeft" t="textAreaTop" r="textAreaRight" b="textAreaBottom"/>
              <a:pathLst>
                <a:path w="462" h="433">
                  <a:moveTo>
                    <a:pt x="168" y="12"/>
                  </a:moveTo>
                  <a:cubicBezTo>
                    <a:pt x="168" y="9"/>
                    <a:pt x="168" y="0"/>
                    <a:pt x="154" y="0"/>
                  </a:cubicBezTo>
                  <a:cubicBezTo>
                    <a:pt x="132" y="0"/>
                    <a:pt x="62" y="9"/>
                    <a:pt x="34" y="9"/>
                  </a:cubicBezTo>
                  <a:cubicBezTo>
                    <a:pt x="28" y="12"/>
                    <a:pt x="17" y="12"/>
                    <a:pt x="17" y="28"/>
                  </a:cubicBezTo>
                  <a:cubicBezTo>
                    <a:pt x="17" y="42"/>
                    <a:pt x="25" y="42"/>
                    <a:pt x="39" y="42"/>
                  </a:cubicBezTo>
                  <a:cubicBezTo>
                    <a:pt x="87" y="42"/>
                    <a:pt x="90" y="48"/>
                    <a:pt x="90" y="59"/>
                  </a:cubicBezTo>
                  <a:cubicBezTo>
                    <a:pt x="90" y="65"/>
                    <a:pt x="79" y="109"/>
                    <a:pt x="70" y="137"/>
                  </a:cubicBezTo>
                  <a:cubicBezTo>
                    <a:pt x="51" y="217"/>
                    <a:pt x="31" y="297"/>
                    <a:pt x="11" y="377"/>
                  </a:cubicBezTo>
                  <a:cubicBezTo>
                    <a:pt x="6" y="391"/>
                    <a:pt x="0" y="419"/>
                    <a:pt x="0" y="422"/>
                  </a:cubicBezTo>
                  <a:cubicBezTo>
                    <a:pt x="0" y="430"/>
                    <a:pt x="9" y="433"/>
                    <a:pt x="14" y="433"/>
                  </a:cubicBezTo>
                  <a:cubicBezTo>
                    <a:pt x="19" y="433"/>
                    <a:pt x="23" y="433"/>
                    <a:pt x="28" y="433"/>
                  </a:cubicBezTo>
                  <a:cubicBezTo>
                    <a:pt x="98" y="422"/>
                    <a:pt x="204" y="383"/>
                    <a:pt x="305" y="288"/>
                  </a:cubicBezTo>
                  <a:cubicBezTo>
                    <a:pt x="437" y="168"/>
                    <a:pt x="462" y="34"/>
                    <a:pt x="462" y="26"/>
                  </a:cubicBezTo>
                  <a:cubicBezTo>
                    <a:pt x="462" y="9"/>
                    <a:pt x="451" y="0"/>
                    <a:pt x="434" y="0"/>
                  </a:cubicBezTo>
                  <a:cubicBezTo>
                    <a:pt x="426" y="0"/>
                    <a:pt x="403" y="3"/>
                    <a:pt x="395" y="31"/>
                  </a:cubicBezTo>
                  <a:cubicBezTo>
                    <a:pt x="333" y="255"/>
                    <a:pt x="185" y="363"/>
                    <a:pt x="70" y="400"/>
                  </a:cubicBezTo>
                  <a:cubicBezTo>
                    <a:pt x="103" y="270"/>
                    <a:pt x="135" y="141"/>
                    <a:pt x="168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Figura a mano libera: forma 271"/>
            <p:cNvSpPr/>
            <p:nvPr/>
          </p:nvSpPr>
          <p:spPr>
            <a:xfrm>
              <a:off x="3555360" y="2047680"/>
              <a:ext cx="104400" cy="110160"/>
            </a:xfrm>
            <a:custGeom>
              <a:avLst/>
              <a:gdLst>
                <a:gd name="textAreaLeft" fmla="*/ 0 w 104400"/>
                <a:gd name="textAreaRight" fmla="*/ 105840 w 104400"/>
                <a:gd name="textAreaTop" fmla="*/ 0 h 110160"/>
                <a:gd name="textAreaBottom" fmla="*/ 111600 h 110160"/>
              </a:gdLst>
              <a:ahLst/>
              <a:cxnLst/>
              <a:rect l="textAreaLeft" t="textAreaTop" r="textAreaRight" b="textAreaBottom"/>
              <a:pathLst>
                <a:path w="294" h="310">
                  <a:moveTo>
                    <a:pt x="107" y="145"/>
                  </a:moveTo>
                  <a:cubicBezTo>
                    <a:pt x="126" y="145"/>
                    <a:pt x="182" y="145"/>
                    <a:pt x="218" y="131"/>
                  </a:cubicBezTo>
                  <a:cubicBezTo>
                    <a:pt x="269" y="114"/>
                    <a:pt x="277" y="81"/>
                    <a:pt x="277" y="61"/>
                  </a:cubicBezTo>
                  <a:cubicBezTo>
                    <a:pt x="277" y="22"/>
                    <a:pt x="241" y="0"/>
                    <a:pt x="193" y="0"/>
                  </a:cubicBezTo>
                  <a:cubicBezTo>
                    <a:pt x="109" y="0"/>
                    <a:pt x="0" y="64"/>
                    <a:pt x="0" y="181"/>
                  </a:cubicBezTo>
                  <a:cubicBezTo>
                    <a:pt x="0" y="248"/>
                    <a:pt x="42" y="310"/>
                    <a:pt x="123" y="310"/>
                  </a:cubicBezTo>
                  <a:cubicBezTo>
                    <a:pt x="238" y="310"/>
                    <a:pt x="294" y="243"/>
                    <a:pt x="294" y="232"/>
                  </a:cubicBezTo>
                  <a:cubicBezTo>
                    <a:pt x="294" y="229"/>
                    <a:pt x="288" y="220"/>
                    <a:pt x="283" y="220"/>
                  </a:cubicBezTo>
                  <a:cubicBezTo>
                    <a:pt x="277" y="220"/>
                    <a:pt x="277" y="220"/>
                    <a:pt x="272" y="226"/>
                  </a:cubicBezTo>
                  <a:cubicBezTo>
                    <a:pt x="218" y="290"/>
                    <a:pt x="137" y="290"/>
                    <a:pt x="123" y="290"/>
                  </a:cubicBezTo>
                  <a:cubicBezTo>
                    <a:pt x="84" y="290"/>
                    <a:pt x="56" y="262"/>
                    <a:pt x="56" y="206"/>
                  </a:cubicBezTo>
                  <a:cubicBezTo>
                    <a:pt x="56" y="198"/>
                    <a:pt x="56" y="184"/>
                    <a:pt x="65" y="145"/>
                  </a:cubicBezTo>
                  <a:cubicBezTo>
                    <a:pt x="79" y="145"/>
                    <a:pt x="93" y="145"/>
                    <a:pt x="107" y="145"/>
                  </a:cubicBezTo>
                  <a:moveTo>
                    <a:pt x="70" y="128"/>
                  </a:moveTo>
                  <a:cubicBezTo>
                    <a:pt x="98" y="28"/>
                    <a:pt x="174" y="19"/>
                    <a:pt x="193" y="19"/>
                  </a:cubicBezTo>
                  <a:cubicBezTo>
                    <a:pt x="224" y="19"/>
                    <a:pt x="249" y="33"/>
                    <a:pt x="249" y="61"/>
                  </a:cubicBezTo>
                  <a:cubicBezTo>
                    <a:pt x="249" y="128"/>
                    <a:pt x="132" y="128"/>
                    <a:pt x="104" y="128"/>
                  </a:cubicBezTo>
                  <a:cubicBezTo>
                    <a:pt x="93" y="128"/>
                    <a:pt x="81" y="128"/>
                    <a:pt x="70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5" name="Figura a mano libera: forma 272"/>
            <p:cNvSpPr/>
            <p:nvPr/>
          </p:nvSpPr>
          <p:spPr>
            <a:xfrm>
              <a:off x="3789360" y="1897920"/>
              <a:ext cx="233280" cy="233640"/>
            </a:xfrm>
            <a:custGeom>
              <a:avLst/>
              <a:gdLst>
                <a:gd name="textAreaLeft" fmla="*/ 0 w 233280"/>
                <a:gd name="textAreaRight" fmla="*/ 234720 w 233280"/>
                <a:gd name="textAreaTop" fmla="*/ 0 h 233640"/>
                <a:gd name="textAreaBottom" fmla="*/ 235080 h 233640"/>
              </a:gdLst>
              <a:ahLst/>
              <a:cxnLst/>
              <a:rect l="textAreaLeft" t="textAreaTop" r="textAreaRight" b="textAreaBottom"/>
              <a:pathLst>
                <a:path w="652" h="653">
                  <a:moveTo>
                    <a:pt x="347" y="346"/>
                  </a:moveTo>
                  <a:cubicBezTo>
                    <a:pt x="438" y="346"/>
                    <a:pt x="529" y="346"/>
                    <a:pt x="621" y="346"/>
                  </a:cubicBezTo>
                  <a:cubicBezTo>
                    <a:pt x="635" y="346"/>
                    <a:pt x="652" y="346"/>
                    <a:pt x="652" y="326"/>
                  </a:cubicBezTo>
                  <a:cubicBezTo>
                    <a:pt x="652" y="307"/>
                    <a:pt x="635" y="307"/>
                    <a:pt x="621" y="307"/>
                  </a:cubicBezTo>
                  <a:cubicBezTo>
                    <a:pt x="529" y="307"/>
                    <a:pt x="438" y="307"/>
                    <a:pt x="347" y="307"/>
                  </a:cubicBezTo>
                  <a:cubicBezTo>
                    <a:pt x="347" y="216"/>
                    <a:pt x="347" y="125"/>
                    <a:pt x="347" y="33"/>
                  </a:cubicBezTo>
                  <a:cubicBezTo>
                    <a:pt x="347" y="19"/>
                    <a:pt x="347" y="0"/>
                    <a:pt x="327" y="0"/>
                  </a:cubicBezTo>
                  <a:cubicBezTo>
                    <a:pt x="307" y="0"/>
                    <a:pt x="307" y="19"/>
                    <a:pt x="307" y="33"/>
                  </a:cubicBezTo>
                  <a:cubicBezTo>
                    <a:pt x="307" y="125"/>
                    <a:pt x="307" y="216"/>
                    <a:pt x="307" y="307"/>
                  </a:cubicBezTo>
                  <a:cubicBezTo>
                    <a:pt x="215" y="307"/>
                    <a:pt x="123" y="307"/>
                    <a:pt x="30" y="307"/>
                  </a:cubicBezTo>
                  <a:cubicBezTo>
                    <a:pt x="16" y="307"/>
                    <a:pt x="0" y="307"/>
                    <a:pt x="0" y="326"/>
                  </a:cubicBezTo>
                  <a:cubicBezTo>
                    <a:pt x="0" y="346"/>
                    <a:pt x="16" y="346"/>
                    <a:pt x="30" y="346"/>
                  </a:cubicBezTo>
                  <a:cubicBezTo>
                    <a:pt x="123" y="346"/>
                    <a:pt x="215" y="346"/>
                    <a:pt x="307" y="346"/>
                  </a:cubicBezTo>
                  <a:cubicBezTo>
                    <a:pt x="307" y="437"/>
                    <a:pt x="307" y="528"/>
                    <a:pt x="307" y="620"/>
                  </a:cubicBezTo>
                  <a:cubicBezTo>
                    <a:pt x="307" y="634"/>
                    <a:pt x="307" y="653"/>
                    <a:pt x="327" y="653"/>
                  </a:cubicBezTo>
                  <a:cubicBezTo>
                    <a:pt x="347" y="653"/>
                    <a:pt x="347" y="634"/>
                    <a:pt x="347" y="620"/>
                  </a:cubicBezTo>
                  <a:cubicBezTo>
                    <a:pt x="347" y="528"/>
                    <a:pt x="347" y="437"/>
                    <a:pt x="347" y="3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6" name="Figura a mano libera: forma 273"/>
            <p:cNvSpPr/>
            <p:nvPr/>
          </p:nvSpPr>
          <p:spPr>
            <a:xfrm>
              <a:off x="4111560" y="1947960"/>
              <a:ext cx="183960" cy="222840"/>
            </a:xfrm>
            <a:custGeom>
              <a:avLst/>
              <a:gdLst>
                <a:gd name="textAreaLeft" fmla="*/ 0 w 183960"/>
                <a:gd name="textAreaRight" fmla="*/ 185400 w 183960"/>
                <a:gd name="textAreaTop" fmla="*/ 0 h 222840"/>
                <a:gd name="textAreaBottom" fmla="*/ 224280 h 222840"/>
              </a:gdLst>
              <a:ahLst/>
              <a:cxnLst/>
              <a:rect l="textAreaLeft" t="textAreaTop" r="textAreaRight" b="textAreaBottom"/>
              <a:pathLst>
                <a:path w="515" h="623">
                  <a:moveTo>
                    <a:pt x="76" y="553"/>
                  </a:moveTo>
                  <a:cubicBezTo>
                    <a:pt x="67" y="584"/>
                    <a:pt x="67" y="592"/>
                    <a:pt x="23" y="592"/>
                  </a:cubicBezTo>
                  <a:cubicBezTo>
                    <a:pt x="11" y="592"/>
                    <a:pt x="0" y="592"/>
                    <a:pt x="0" y="612"/>
                  </a:cubicBezTo>
                  <a:cubicBezTo>
                    <a:pt x="0" y="618"/>
                    <a:pt x="6" y="623"/>
                    <a:pt x="14" y="623"/>
                  </a:cubicBezTo>
                  <a:cubicBezTo>
                    <a:pt x="39" y="623"/>
                    <a:pt x="67" y="620"/>
                    <a:pt x="95" y="620"/>
                  </a:cubicBezTo>
                  <a:cubicBezTo>
                    <a:pt x="129" y="620"/>
                    <a:pt x="163" y="623"/>
                    <a:pt x="193" y="623"/>
                  </a:cubicBezTo>
                  <a:cubicBezTo>
                    <a:pt x="199" y="623"/>
                    <a:pt x="210" y="623"/>
                    <a:pt x="210" y="604"/>
                  </a:cubicBezTo>
                  <a:cubicBezTo>
                    <a:pt x="210" y="592"/>
                    <a:pt x="202" y="592"/>
                    <a:pt x="188" y="592"/>
                  </a:cubicBezTo>
                  <a:cubicBezTo>
                    <a:pt x="137" y="592"/>
                    <a:pt x="137" y="584"/>
                    <a:pt x="137" y="576"/>
                  </a:cubicBezTo>
                  <a:cubicBezTo>
                    <a:pt x="137" y="564"/>
                    <a:pt x="179" y="405"/>
                    <a:pt x="188" y="380"/>
                  </a:cubicBezTo>
                  <a:cubicBezTo>
                    <a:pt x="199" y="408"/>
                    <a:pt x="227" y="444"/>
                    <a:pt x="277" y="444"/>
                  </a:cubicBezTo>
                  <a:cubicBezTo>
                    <a:pt x="392" y="444"/>
                    <a:pt x="515" y="299"/>
                    <a:pt x="515" y="157"/>
                  </a:cubicBezTo>
                  <a:cubicBezTo>
                    <a:pt x="515" y="65"/>
                    <a:pt x="459" y="0"/>
                    <a:pt x="384" y="0"/>
                  </a:cubicBezTo>
                  <a:cubicBezTo>
                    <a:pt x="333" y="0"/>
                    <a:pt x="286" y="34"/>
                    <a:pt x="255" y="73"/>
                  </a:cubicBezTo>
                  <a:cubicBezTo>
                    <a:pt x="244" y="20"/>
                    <a:pt x="202" y="0"/>
                    <a:pt x="165" y="0"/>
                  </a:cubicBezTo>
                  <a:cubicBezTo>
                    <a:pt x="121" y="0"/>
                    <a:pt x="101" y="40"/>
                    <a:pt x="93" y="56"/>
                  </a:cubicBezTo>
                  <a:cubicBezTo>
                    <a:pt x="76" y="90"/>
                    <a:pt x="62" y="148"/>
                    <a:pt x="62" y="151"/>
                  </a:cubicBezTo>
                  <a:cubicBezTo>
                    <a:pt x="62" y="160"/>
                    <a:pt x="73" y="160"/>
                    <a:pt x="76" y="160"/>
                  </a:cubicBezTo>
                  <a:cubicBezTo>
                    <a:pt x="84" y="160"/>
                    <a:pt x="84" y="160"/>
                    <a:pt x="93" y="137"/>
                  </a:cubicBezTo>
                  <a:cubicBezTo>
                    <a:pt x="109" y="67"/>
                    <a:pt x="129" y="23"/>
                    <a:pt x="163" y="23"/>
                  </a:cubicBezTo>
                  <a:cubicBezTo>
                    <a:pt x="179" y="23"/>
                    <a:pt x="193" y="28"/>
                    <a:pt x="193" y="67"/>
                  </a:cubicBezTo>
                  <a:cubicBezTo>
                    <a:pt x="193" y="90"/>
                    <a:pt x="191" y="101"/>
                    <a:pt x="188" y="118"/>
                  </a:cubicBezTo>
                  <a:cubicBezTo>
                    <a:pt x="150" y="263"/>
                    <a:pt x="113" y="408"/>
                    <a:pt x="76" y="553"/>
                  </a:cubicBezTo>
                  <a:moveTo>
                    <a:pt x="249" y="126"/>
                  </a:moveTo>
                  <a:cubicBezTo>
                    <a:pt x="258" y="101"/>
                    <a:pt x="283" y="73"/>
                    <a:pt x="300" y="59"/>
                  </a:cubicBezTo>
                  <a:cubicBezTo>
                    <a:pt x="336" y="28"/>
                    <a:pt x="364" y="23"/>
                    <a:pt x="381" y="23"/>
                  </a:cubicBezTo>
                  <a:cubicBezTo>
                    <a:pt x="420" y="23"/>
                    <a:pt x="442" y="58"/>
                    <a:pt x="442" y="115"/>
                  </a:cubicBezTo>
                  <a:cubicBezTo>
                    <a:pt x="442" y="172"/>
                    <a:pt x="412" y="285"/>
                    <a:pt x="392" y="322"/>
                  </a:cubicBezTo>
                  <a:cubicBezTo>
                    <a:pt x="358" y="389"/>
                    <a:pt x="314" y="422"/>
                    <a:pt x="277" y="422"/>
                  </a:cubicBezTo>
                  <a:cubicBezTo>
                    <a:pt x="210" y="422"/>
                    <a:pt x="199" y="341"/>
                    <a:pt x="199" y="335"/>
                  </a:cubicBezTo>
                  <a:cubicBezTo>
                    <a:pt x="199" y="333"/>
                    <a:pt x="199" y="330"/>
                    <a:pt x="202" y="319"/>
                  </a:cubicBezTo>
                  <a:cubicBezTo>
                    <a:pt x="218" y="255"/>
                    <a:pt x="233" y="190"/>
                    <a:pt x="249" y="1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Figura a mano libera: forma 274"/>
            <p:cNvSpPr/>
            <p:nvPr/>
          </p:nvSpPr>
          <p:spPr>
            <a:xfrm>
              <a:off x="4419000" y="1923840"/>
              <a:ext cx="312840" cy="182520"/>
            </a:xfrm>
            <a:custGeom>
              <a:avLst/>
              <a:gdLst>
                <a:gd name="textAreaLeft" fmla="*/ 0 w 312840"/>
                <a:gd name="textAreaRight" fmla="*/ 314280 w 312840"/>
                <a:gd name="textAreaTop" fmla="*/ 0 h 182520"/>
                <a:gd name="textAreaBottom" fmla="*/ 183960 h 182520"/>
              </a:gdLst>
              <a:ahLst/>
              <a:cxnLst/>
              <a:rect l="textAreaLeft" t="textAreaTop" r="textAreaRight" b="textAreaBottom"/>
              <a:pathLst>
                <a:path w="873" h="511">
                  <a:moveTo>
                    <a:pt x="767" y="274"/>
                  </a:moveTo>
                  <a:cubicBezTo>
                    <a:pt x="714" y="316"/>
                    <a:pt x="686" y="355"/>
                    <a:pt x="677" y="369"/>
                  </a:cubicBezTo>
                  <a:cubicBezTo>
                    <a:pt x="632" y="436"/>
                    <a:pt x="644" y="455"/>
                    <a:pt x="627" y="497"/>
                  </a:cubicBezTo>
                  <a:cubicBezTo>
                    <a:pt x="627" y="511"/>
                    <a:pt x="638" y="511"/>
                    <a:pt x="646" y="511"/>
                  </a:cubicBezTo>
                  <a:cubicBezTo>
                    <a:pt x="663" y="511"/>
                    <a:pt x="663" y="509"/>
                    <a:pt x="666" y="492"/>
                  </a:cubicBezTo>
                  <a:cubicBezTo>
                    <a:pt x="688" y="394"/>
                    <a:pt x="747" y="313"/>
                    <a:pt x="859" y="268"/>
                  </a:cubicBezTo>
                  <a:cubicBezTo>
                    <a:pt x="870" y="263"/>
                    <a:pt x="873" y="261"/>
                    <a:pt x="873" y="254"/>
                  </a:cubicBezTo>
                  <a:cubicBezTo>
                    <a:pt x="873" y="248"/>
                    <a:pt x="868" y="246"/>
                    <a:pt x="865" y="243"/>
                  </a:cubicBezTo>
                  <a:cubicBezTo>
                    <a:pt x="823" y="227"/>
                    <a:pt x="702" y="179"/>
                    <a:pt x="666" y="14"/>
                  </a:cubicBezTo>
                  <a:cubicBezTo>
                    <a:pt x="663" y="3"/>
                    <a:pt x="663" y="0"/>
                    <a:pt x="646" y="0"/>
                  </a:cubicBezTo>
                  <a:cubicBezTo>
                    <a:pt x="638" y="0"/>
                    <a:pt x="627" y="0"/>
                    <a:pt x="627" y="12"/>
                  </a:cubicBezTo>
                  <a:cubicBezTo>
                    <a:pt x="627" y="14"/>
                    <a:pt x="635" y="76"/>
                    <a:pt x="677" y="140"/>
                  </a:cubicBezTo>
                  <a:cubicBezTo>
                    <a:pt x="697" y="171"/>
                    <a:pt x="725" y="204"/>
                    <a:pt x="767" y="235"/>
                  </a:cubicBezTo>
                  <a:cubicBezTo>
                    <a:pt x="523" y="235"/>
                    <a:pt x="280" y="235"/>
                    <a:pt x="36" y="235"/>
                  </a:cubicBezTo>
                  <a:cubicBezTo>
                    <a:pt x="19" y="235"/>
                    <a:pt x="0" y="235"/>
                    <a:pt x="0" y="254"/>
                  </a:cubicBezTo>
                  <a:cubicBezTo>
                    <a:pt x="0" y="274"/>
                    <a:pt x="19" y="274"/>
                    <a:pt x="36" y="274"/>
                  </a:cubicBezTo>
                  <a:cubicBezTo>
                    <a:pt x="280" y="274"/>
                    <a:pt x="523" y="274"/>
                    <a:pt x="767" y="2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Figura a mano libera: forma 275"/>
            <p:cNvSpPr/>
            <p:nvPr/>
          </p:nvSpPr>
          <p:spPr>
            <a:xfrm>
              <a:off x="4868280" y="1947960"/>
              <a:ext cx="134640" cy="158400"/>
            </a:xfrm>
            <a:custGeom>
              <a:avLst/>
              <a:gdLst>
                <a:gd name="textAreaLeft" fmla="*/ 0 w 134640"/>
                <a:gd name="textAreaRight" fmla="*/ 136080 w 134640"/>
                <a:gd name="textAreaTop" fmla="*/ 0 h 158400"/>
                <a:gd name="textAreaBottom" fmla="*/ 159840 h 158400"/>
              </a:gdLst>
              <a:ahLst/>
              <a:cxnLst/>
              <a:rect l="textAreaLeft" t="textAreaTop" r="textAreaRight" b="textAreaBottom"/>
              <a:pathLst>
                <a:path w="378" h="444">
                  <a:moveTo>
                    <a:pt x="140" y="207"/>
                  </a:moveTo>
                  <a:cubicBezTo>
                    <a:pt x="168" y="207"/>
                    <a:pt x="241" y="204"/>
                    <a:pt x="289" y="185"/>
                  </a:cubicBezTo>
                  <a:cubicBezTo>
                    <a:pt x="359" y="154"/>
                    <a:pt x="364" y="98"/>
                    <a:pt x="364" y="84"/>
                  </a:cubicBezTo>
                  <a:cubicBezTo>
                    <a:pt x="364" y="40"/>
                    <a:pt x="325" y="0"/>
                    <a:pt x="258" y="0"/>
                  </a:cubicBezTo>
                  <a:cubicBezTo>
                    <a:pt x="149" y="0"/>
                    <a:pt x="0" y="95"/>
                    <a:pt x="0" y="266"/>
                  </a:cubicBezTo>
                  <a:cubicBezTo>
                    <a:pt x="0" y="366"/>
                    <a:pt x="59" y="444"/>
                    <a:pt x="154" y="444"/>
                  </a:cubicBezTo>
                  <a:cubicBezTo>
                    <a:pt x="294" y="444"/>
                    <a:pt x="378" y="341"/>
                    <a:pt x="378" y="327"/>
                  </a:cubicBezTo>
                  <a:cubicBezTo>
                    <a:pt x="378" y="322"/>
                    <a:pt x="373" y="316"/>
                    <a:pt x="367" y="316"/>
                  </a:cubicBezTo>
                  <a:cubicBezTo>
                    <a:pt x="361" y="316"/>
                    <a:pt x="359" y="316"/>
                    <a:pt x="353" y="324"/>
                  </a:cubicBezTo>
                  <a:cubicBezTo>
                    <a:pt x="275" y="422"/>
                    <a:pt x="168" y="422"/>
                    <a:pt x="157" y="422"/>
                  </a:cubicBezTo>
                  <a:cubicBezTo>
                    <a:pt x="79" y="422"/>
                    <a:pt x="70" y="341"/>
                    <a:pt x="70" y="308"/>
                  </a:cubicBezTo>
                  <a:cubicBezTo>
                    <a:pt x="70" y="296"/>
                    <a:pt x="73" y="266"/>
                    <a:pt x="87" y="207"/>
                  </a:cubicBezTo>
                  <a:cubicBezTo>
                    <a:pt x="105" y="207"/>
                    <a:pt x="122" y="207"/>
                    <a:pt x="140" y="207"/>
                  </a:cubicBezTo>
                  <a:moveTo>
                    <a:pt x="93" y="185"/>
                  </a:moveTo>
                  <a:cubicBezTo>
                    <a:pt x="132" y="37"/>
                    <a:pt x="233" y="23"/>
                    <a:pt x="258" y="23"/>
                  </a:cubicBezTo>
                  <a:cubicBezTo>
                    <a:pt x="305" y="23"/>
                    <a:pt x="331" y="51"/>
                    <a:pt x="331" y="84"/>
                  </a:cubicBezTo>
                  <a:cubicBezTo>
                    <a:pt x="331" y="185"/>
                    <a:pt x="174" y="185"/>
                    <a:pt x="132" y="185"/>
                  </a:cubicBezTo>
                  <a:cubicBezTo>
                    <a:pt x="119" y="185"/>
                    <a:pt x="106" y="185"/>
                    <a:pt x="93" y="1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9" name="Figura a mano libera: forma 276"/>
            <p:cNvSpPr/>
            <p:nvPr/>
          </p:nvSpPr>
          <p:spPr>
            <a:xfrm>
              <a:off x="5034600" y="1805400"/>
              <a:ext cx="181080" cy="180360"/>
            </a:xfrm>
            <a:custGeom>
              <a:avLst/>
              <a:gdLst>
                <a:gd name="textAreaLeft" fmla="*/ 0 w 181080"/>
                <a:gd name="textAreaRight" fmla="*/ 182520 w 181080"/>
                <a:gd name="textAreaTop" fmla="*/ 0 h 180360"/>
                <a:gd name="textAreaBottom" fmla="*/ 181800 h 180360"/>
              </a:gdLst>
              <a:ahLst/>
              <a:cxnLst/>
              <a:rect l="textAreaLeft" t="textAreaTop" r="textAreaRight" b="textAreaBottom"/>
              <a:pathLst>
                <a:path w="507" h="505">
                  <a:moveTo>
                    <a:pt x="269" y="271"/>
                  </a:moveTo>
                  <a:cubicBezTo>
                    <a:pt x="340" y="271"/>
                    <a:pt x="411" y="271"/>
                    <a:pt x="482" y="271"/>
                  </a:cubicBezTo>
                  <a:cubicBezTo>
                    <a:pt x="490" y="271"/>
                    <a:pt x="507" y="271"/>
                    <a:pt x="507" y="254"/>
                  </a:cubicBezTo>
                  <a:cubicBezTo>
                    <a:pt x="507" y="237"/>
                    <a:pt x="490" y="237"/>
                    <a:pt x="482" y="237"/>
                  </a:cubicBezTo>
                  <a:cubicBezTo>
                    <a:pt x="411" y="237"/>
                    <a:pt x="340" y="237"/>
                    <a:pt x="269" y="237"/>
                  </a:cubicBezTo>
                  <a:cubicBezTo>
                    <a:pt x="269" y="167"/>
                    <a:pt x="269" y="96"/>
                    <a:pt x="269" y="25"/>
                  </a:cubicBezTo>
                  <a:cubicBezTo>
                    <a:pt x="269" y="17"/>
                    <a:pt x="269" y="0"/>
                    <a:pt x="252" y="0"/>
                  </a:cubicBezTo>
                  <a:cubicBezTo>
                    <a:pt x="235" y="0"/>
                    <a:pt x="235" y="17"/>
                    <a:pt x="235" y="25"/>
                  </a:cubicBezTo>
                  <a:cubicBezTo>
                    <a:pt x="235" y="96"/>
                    <a:pt x="235" y="167"/>
                    <a:pt x="235" y="237"/>
                  </a:cubicBezTo>
                  <a:cubicBezTo>
                    <a:pt x="165" y="237"/>
                    <a:pt x="95" y="237"/>
                    <a:pt x="25" y="237"/>
                  </a:cubicBezTo>
                  <a:cubicBezTo>
                    <a:pt x="17" y="237"/>
                    <a:pt x="0" y="237"/>
                    <a:pt x="0" y="251"/>
                  </a:cubicBezTo>
                  <a:cubicBezTo>
                    <a:pt x="0" y="271"/>
                    <a:pt x="14" y="271"/>
                    <a:pt x="25" y="271"/>
                  </a:cubicBezTo>
                  <a:cubicBezTo>
                    <a:pt x="95" y="271"/>
                    <a:pt x="165" y="271"/>
                    <a:pt x="235" y="271"/>
                  </a:cubicBezTo>
                  <a:cubicBezTo>
                    <a:pt x="235" y="341"/>
                    <a:pt x="235" y="410"/>
                    <a:pt x="235" y="480"/>
                  </a:cubicBezTo>
                  <a:cubicBezTo>
                    <a:pt x="235" y="489"/>
                    <a:pt x="235" y="505"/>
                    <a:pt x="252" y="505"/>
                  </a:cubicBezTo>
                  <a:cubicBezTo>
                    <a:pt x="269" y="505"/>
                    <a:pt x="269" y="489"/>
                    <a:pt x="269" y="480"/>
                  </a:cubicBezTo>
                  <a:cubicBezTo>
                    <a:pt x="269" y="410"/>
                    <a:pt x="269" y="341"/>
                    <a:pt x="269" y="2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0" name="Figura a mano libera: forma 277"/>
            <p:cNvSpPr/>
            <p:nvPr/>
          </p:nvSpPr>
          <p:spPr>
            <a:xfrm>
              <a:off x="5349960" y="1897920"/>
              <a:ext cx="234360" cy="233640"/>
            </a:xfrm>
            <a:custGeom>
              <a:avLst/>
              <a:gdLst>
                <a:gd name="textAreaLeft" fmla="*/ 0 w 234360"/>
                <a:gd name="textAreaRight" fmla="*/ 235800 w 234360"/>
                <a:gd name="textAreaTop" fmla="*/ 0 h 233640"/>
                <a:gd name="textAreaBottom" fmla="*/ 235080 h 233640"/>
              </a:gdLst>
              <a:ahLst/>
              <a:cxnLst/>
              <a:rect l="textAreaLeft" t="textAreaTop" r="textAreaRight" b="textAreaBottom"/>
              <a:pathLst>
                <a:path w="655" h="653">
                  <a:moveTo>
                    <a:pt x="347" y="346"/>
                  </a:moveTo>
                  <a:cubicBezTo>
                    <a:pt x="440" y="346"/>
                    <a:pt x="532" y="346"/>
                    <a:pt x="624" y="346"/>
                  </a:cubicBezTo>
                  <a:cubicBezTo>
                    <a:pt x="636" y="346"/>
                    <a:pt x="655" y="346"/>
                    <a:pt x="655" y="326"/>
                  </a:cubicBezTo>
                  <a:cubicBezTo>
                    <a:pt x="655" y="307"/>
                    <a:pt x="636" y="307"/>
                    <a:pt x="624" y="307"/>
                  </a:cubicBezTo>
                  <a:cubicBezTo>
                    <a:pt x="532" y="307"/>
                    <a:pt x="440" y="307"/>
                    <a:pt x="347" y="307"/>
                  </a:cubicBezTo>
                  <a:cubicBezTo>
                    <a:pt x="347" y="216"/>
                    <a:pt x="347" y="125"/>
                    <a:pt x="347" y="33"/>
                  </a:cubicBezTo>
                  <a:cubicBezTo>
                    <a:pt x="347" y="19"/>
                    <a:pt x="347" y="0"/>
                    <a:pt x="328" y="0"/>
                  </a:cubicBezTo>
                  <a:cubicBezTo>
                    <a:pt x="308" y="0"/>
                    <a:pt x="308" y="19"/>
                    <a:pt x="308" y="33"/>
                  </a:cubicBezTo>
                  <a:cubicBezTo>
                    <a:pt x="308" y="125"/>
                    <a:pt x="308" y="216"/>
                    <a:pt x="308" y="307"/>
                  </a:cubicBezTo>
                  <a:cubicBezTo>
                    <a:pt x="217" y="307"/>
                    <a:pt x="125" y="307"/>
                    <a:pt x="34" y="307"/>
                  </a:cubicBezTo>
                  <a:cubicBezTo>
                    <a:pt x="20" y="307"/>
                    <a:pt x="0" y="307"/>
                    <a:pt x="0" y="326"/>
                  </a:cubicBezTo>
                  <a:cubicBezTo>
                    <a:pt x="0" y="346"/>
                    <a:pt x="20" y="346"/>
                    <a:pt x="34" y="346"/>
                  </a:cubicBezTo>
                  <a:cubicBezTo>
                    <a:pt x="125" y="346"/>
                    <a:pt x="217" y="346"/>
                    <a:pt x="308" y="346"/>
                  </a:cubicBezTo>
                  <a:cubicBezTo>
                    <a:pt x="308" y="437"/>
                    <a:pt x="308" y="528"/>
                    <a:pt x="308" y="620"/>
                  </a:cubicBezTo>
                  <a:cubicBezTo>
                    <a:pt x="308" y="634"/>
                    <a:pt x="308" y="653"/>
                    <a:pt x="328" y="653"/>
                  </a:cubicBezTo>
                  <a:cubicBezTo>
                    <a:pt x="347" y="653"/>
                    <a:pt x="347" y="634"/>
                    <a:pt x="347" y="620"/>
                  </a:cubicBezTo>
                  <a:cubicBezTo>
                    <a:pt x="347" y="528"/>
                    <a:pt x="347" y="437"/>
                    <a:pt x="347" y="3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Figura a mano libera: forma 278"/>
            <p:cNvSpPr/>
            <p:nvPr/>
          </p:nvSpPr>
          <p:spPr>
            <a:xfrm>
              <a:off x="5694480" y="1947960"/>
              <a:ext cx="191160" cy="158400"/>
            </a:xfrm>
            <a:custGeom>
              <a:avLst/>
              <a:gdLst>
                <a:gd name="textAreaLeft" fmla="*/ 0 w 191160"/>
                <a:gd name="textAreaRight" fmla="*/ 192600 w 191160"/>
                <a:gd name="textAreaTop" fmla="*/ 0 h 158400"/>
                <a:gd name="textAreaBottom" fmla="*/ 159840 h 158400"/>
              </a:gdLst>
              <a:ahLst/>
              <a:cxnLst/>
              <a:rect l="textAreaLeft" t="textAreaTop" r="textAreaRight" b="textAreaBottom"/>
              <a:pathLst>
                <a:path w="535" h="444">
                  <a:moveTo>
                    <a:pt x="59" y="375"/>
                  </a:moveTo>
                  <a:cubicBezTo>
                    <a:pt x="56" y="389"/>
                    <a:pt x="51" y="411"/>
                    <a:pt x="51" y="416"/>
                  </a:cubicBezTo>
                  <a:cubicBezTo>
                    <a:pt x="51" y="436"/>
                    <a:pt x="65" y="444"/>
                    <a:pt x="79" y="444"/>
                  </a:cubicBezTo>
                  <a:cubicBezTo>
                    <a:pt x="90" y="444"/>
                    <a:pt x="110" y="436"/>
                    <a:pt x="115" y="416"/>
                  </a:cubicBezTo>
                  <a:cubicBezTo>
                    <a:pt x="115" y="414"/>
                    <a:pt x="129" y="369"/>
                    <a:pt x="135" y="344"/>
                  </a:cubicBezTo>
                  <a:cubicBezTo>
                    <a:pt x="141" y="314"/>
                    <a:pt x="148" y="284"/>
                    <a:pt x="154" y="255"/>
                  </a:cubicBezTo>
                  <a:cubicBezTo>
                    <a:pt x="163" y="235"/>
                    <a:pt x="168" y="213"/>
                    <a:pt x="171" y="190"/>
                  </a:cubicBezTo>
                  <a:cubicBezTo>
                    <a:pt x="177" y="174"/>
                    <a:pt x="185" y="146"/>
                    <a:pt x="185" y="140"/>
                  </a:cubicBezTo>
                  <a:cubicBezTo>
                    <a:pt x="199" y="109"/>
                    <a:pt x="252" y="23"/>
                    <a:pt x="345" y="23"/>
                  </a:cubicBezTo>
                  <a:cubicBezTo>
                    <a:pt x="389" y="23"/>
                    <a:pt x="398" y="59"/>
                    <a:pt x="398" y="90"/>
                  </a:cubicBezTo>
                  <a:cubicBezTo>
                    <a:pt x="398" y="151"/>
                    <a:pt x="350" y="277"/>
                    <a:pt x="333" y="319"/>
                  </a:cubicBezTo>
                  <a:cubicBezTo>
                    <a:pt x="325" y="341"/>
                    <a:pt x="325" y="352"/>
                    <a:pt x="325" y="363"/>
                  </a:cubicBezTo>
                  <a:cubicBezTo>
                    <a:pt x="325" y="408"/>
                    <a:pt x="359" y="444"/>
                    <a:pt x="406" y="444"/>
                  </a:cubicBezTo>
                  <a:cubicBezTo>
                    <a:pt x="499" y="444"/>
                    <a:pt x="535" y="299"/>
                    <a:pt x="535" y="294"/>
                  </a:cubicBezTo>
                  <a:cubicBezTo>
                    <a:pt x="535" y="282"/>
                    <a:pt x="527" y="282"/>
                    <a:pt x="524" y="282"/>
                  </a:cubicBezTo>
                  <a:cubicBezTo>
                    <a:pt x="513" y="282"/>
                    <a:pt x="513" y="285"/>
                    <a:pt x="507" y="299"/>
                  </a:cubicBezTo>
                  <a:cubicBezTo>
                    <a:pt x="487" y="366"/>
                    <a:pt x="457" y="422"/>
                    <a:pt x="406" y="422"/>
                  </a:cubicBezTo>
                  <a:cubicBezTo>
                    <a:pt x="389" y="422"/>
                    <a:pt x="384" y="411"/>
                    <a:pt x="384" y="389"/>
                  </a:cubicBezTo>
                  <a:cubicBezTo>
                    <a:pt x="384" y="366"/>
                    <a:pt x="392" y="341"/>
                    <a:pt x="401" y="319"/>
                  </a:cubicBezTo>
                  <a:cubicBezTo>
                    <a:pt x="420" y="268"/>
                    <a:pt x="462" y="160"/>
                    <a:pt x="462" y="104"/>
                  </a:cubicBezTo>
                  <a:cubicBezTo>
                    <a:pt x="462" y="40"/>
                    <a:pt x="420" y="0"/>
                    <a:pt x="347" y="0"/>
                  </a:cubicBezTo>
                  <a:cubicBezTo>
                    <a:pt x="261" y="0"/>
                    <a:pt x="213" y="62"/>
                    <a:pt x="196" y="84"/>
                  </a:cubicBezTo>
                  <a:cubicBezTo>
                    <a:pt x="191" y="31"/>
                    <a:pt x="149" y="0"/>
                    <a:pt x="104" y="0"/>
                  </a:cubicBezTo>
                  <a:cubicBezTo>
                    <a:pt x="59" y="0"/>
                    <a:pt x="40" y="40"/>
                    <a:pt x="31" y="56"/>
                  </a:cubicBezTo>
                  <a:cubicBezTo>
                    <a:pt x="14" y="90"/>
                    <a:pt x="0" y="146"/>
                    <a:pt x="0" y="151"/>
                  </a:cubicBezTo>
                  <a:cubicBezTo>
                    <a:pt x="0" y="160"/>
                    <a:pt x="12" y="160"/>
                    <a:pt x="14" y="160"/>
                  </a:cubicBezTo>
                  <a:cubicBezTo>
                    <a:pt x="23" y="160"/>
                    <a:pt x="23" y="160"/>
                    <a:pt x="31" y="137"/>
                  </a:cubicBezTo>
                  <a:cubicBezTo>
                    <a:pt x="45" y="67"/>
                    <a:pt x="68" y="23"/>
                    <a:pt x="101" y="23"/>
                  </a:cubicBezTo>
                  <a:cubicBezTo>
                    <a:pt x="121" y="23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48"/>
                  </a:cubicBezTo>
                  <a:cubicBezTo>
                    <a:pt x="97" y="224"/>
                    <a:pt x="78" y="299"/>
                    <a:pt x="59" y="3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2" name="CasellaDiTesto 3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asellaDiTesto 280"/>
          <p:cNvSpPr/>
          <p:nvPr/>
        </p:nvSpPr>
        <p:spPr>
          <a:xfrm>
            <a:off x="111240" y="1816560"/>
            <a:ext cx="275976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Inverse Beta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Decay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(IBD):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asellaDiTesto 281"/>
          <p:cNvSpPr/>
          <p:nvPr/>
        </p:nvSpPr>
        <p:spPr>
          <a:xfrm>
            <a:off x="6562350" y="4491085"/>
            <a:ext cx="4942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CCCCCC"/>
                </a:solidFill>
                <a:latin typeface="Arial"/>
                <a:ea typeface="DejaVu Sans"/>
              </a:rPr>
              <a:t>[2]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ttangolo 219"/>
          <p:cNvSpPr/>
          <p:nvPr/>
        </p:nvSpPr>
        <p:spPr>
          <a:xfrm>
            <a:off x="62639" y="961560"/>
            <a:ext cx="12022523" cy="6414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2000" i="1" spc="-1" dirty="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it-IT" sz="20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egnale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antineutrini elettronici, prodotti di scarto della fissione nucleare dalle centrali di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Taishan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Yangjiang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a circa 52.5 km dal rilevatore. (57.4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/day</a:t>
            </a:r>
            <a:r>
              <a:rPr lang="en-GB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gura a mano libera: forma 2"/>
          <p:cNvSpPr/>
          <p:nvPr/>
        </p:nvSpPr>
        <p:spPr>
          <a:xfrm>
            <a:off x="72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27" name="Picture 1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228" name="Figura a mano libera: forma 3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29" name="CasellaDiTesto 4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4C75ACCF-0F63-49BC-AB21-285243037947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asellaDiTesto 5"/>
          <p:cNvSpPr/>
          <p:nvPr/>
        </p:nvSpPr>
        <p:spPr>
          <a:xfrm>
            <a:off x="11728080" y="641556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BBA2C431-42C4-47AB-A2C8-B352B70EAD8D}" type="slidenum">
              <a:rPr lang="it-IT" sz="217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asellaDiTesto 6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32" name="CasellaDiTesto 7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idx="4294967295"/>
          </p:nvPr>
        </p:nvSpPr>
        <p:spPr>
          <a:xfrm>
            <a:off x="371380" y="1314792"/>
            <a:ext cx="5156200" cy="93503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1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Accidental</a:t>
            </a:r>
            <a:r>
              <a:rPr lang="it-IT" sz="24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Background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 ~ 130 000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/day )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idx="4294967295"/>
          </p:nvPr>
        </p:nvSpPr>
        <p:spPr>
          <a:xfrm>
            <a:off x="586617" y="2556910"/>
            <a:ext cx="5618163" cy="14160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Definizione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coincidenza di due eventi non correlati.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Origine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Decadimenti radioattivi di isotopi (es. 238U, 232Th, 40K)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Effetti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Simulano il segnale IBD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idx="4294967295"/>
          </p:nvPr>
        </p:nvSpPr>
        <p:spPr>
          <a:xfrm>
            <a:off x="6597897" y="1361878"/>
            <a:ext cx="5181600" cy="8905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1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Correlated</a:t>
            </a:r>
            <a:r>
              <a:rPr lang="it-IT" sz="24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Background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 ~ 4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ev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/day )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idx="4294967295"/>
          </p:nvPr>
        </p:nvSpPr>
        <p:spPr>
          <a:xfrm>
            <a:off x="7010400" y="2479675"/>
            <a:ext cx="5181600" cy="1835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240" indent="-22824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Definizione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: unica interazione fisica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240" indent="-22824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Origine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: 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Background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cosmogenici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, </a:t>
            </a:r>
            <a:r>
              <a:rPr lang="it-IT" sz="1600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g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eoneutrini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, neutrini atmosferici, antineutrini provenienti dai reattori nucleari nel mondo</a:t>
            </a:r>
            <a:endParaRPr lang="it-IT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240" indent="-228240">
              <a:lnSpc>
                <a:spcPct val="90000"/>
              </a:lnSpc>
              <a:spcBef>
                <a:spcPts val="283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Effetti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: Il segnale è un evento IBD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asellaDiTesto 11"/>
          <p:cNvSpPr>
            <a:spLocks noGrp="1"/>
          </p:cNvSpPr>
          <p:nvPr>
            <p:ph type="title" idx="4294967295"/>
          </p:nvPr>
        </p:nvSpPr>
        <p:spPr>
          <a:xfrm>
            <a:off x="5205413" y="47625"/>
            <a:ext cx="6986587" cy="700088"/>
          </a:xfrm>
          <a:prstGeom prst="rect">
            <a:avLst/>
          </a:prstGeom>
          <a:noFill/>
          <a:ln w="0"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45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JUNO </a:t>
            </a:r>
            <a:r>
              <a:rPr kumimoji="0" lang="it-IT" sz="4000" b="1" i="1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signal</a:t>
            </a:r>
            <a:r>
              <a:rPr kumimoji="0" lang="it-IT" sz="4000" b="1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 and background</a:t>
            </a:r>
            <a:endParaRPr kumimoji="0" lang="en-GB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8" name="CasellaDiTesto 294"/>
          <p:cNvSpPr/>
          <p:nvPr/>
        </p:nvSpPr>
        <p:spPr>
          <a:xfrm>
            <a:off x="2756563" y="5482845"/>
            <a:ext cx="7401314" cy="67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lang="it-IT" dirty="0"/>
              <a:t>Efficace riduzione solo per eventi di </a:t>
            </a:r>
            <a:r>
              <a:rPr lang="it-IT" dirty="0" err="1"/>
              <a:t>Accidental</a:t>
            </a:r>
            <a:r>
              <a:rPr lang="it-IT" dirty="0"/>
              <a:t> Background.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lang="it-IT" dirty="0"/>
              <a:t>Obiettivo: esplorazione di strategie atte ad effettuare questa diminuzione.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ettangolo 233"/>
          <p:cNvSpPr/>
          <p:nvPr/>
        </p:nvSpPr>
        <p:spPr>
          <a:xfrm>
            <a:off x="1171800" y="4019760"/>
            <a:ext cx="177768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Prompt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Decadimenti </a:t>
            </a:r>
            <a:r>
              <a:rPr lang="el-GR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β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ttangolo 234"/>
          <p:cNvSpPr/>
          <p:nvPr/>
        </p:nvSpPr>
        <p:spPr>
          <a:xfrm>
            <a:off x="3501075" y="4025880"/>
            <a:ext cx="232812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Delayed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Decadimenti </a:t>
            </a:r>
            <a:r>
              <a:rPr lang="el-GR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γ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Produzione di neutroni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igura a mano libera: forma 16"/>
          <p:cNvSpPr/>
          <p:nvPr/>
        </p:nvSpPr>
        <p:spPr>
          <a:xfrm>
            <a:off x="-7560" y="-55440"/>
            <a:ext cx="12188880" cy="685620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42" name="Picture 8" descr="SigilloLogoLAST_WhiteOK"/>
          <p:cNvPicPr/>
          <p:nvPr/>
        </p:nvPicPr>
        <p:blipFill>
          <a:blip r:embed="rId3"/>
          <a:stretch/>
        </p:blipFill>
        <p:spPr>
          <a:xfrm>
            <a:off x="155880" y="18936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243" name="Figura a mano libera: forma 17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44" name="CasellaDiTesto 59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A3217885-F223-4E3B-B924-4BD6CB99E2FE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asellaDiTesto 62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170E0CCF-8505-4584-8DA7-989C4B1BBD4D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asellaDiTesto 66"/>
          <p:cNvSpPr/>
          <p:nvPr/>
        </p:nvSpPr>
        <p:spPr>
          <a:xfrm>
            <a:off x="5253120" y="6118560"/>
            <a:ext cx="30924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47" name="CasellaDiTesto 70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asellaDiTesto 88"/>
          <p:cNvSpPr/>
          <p:nvPr/>
        </p:nvSpPr>
        <p:spPr>
          <a:xfrm>
            <a:off x="2773440" y="2860560"/>
            <a:ext cx="89182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Feature</a:t>
            </a:r>
            <a:r>
              <a:rPr lang="it-IT" sz="4800" b="1" strike="noStrike" spc="-1" dirty="0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 </a:t>
            </a:r>
            <a:r>
              <a:rPr lang="it-IT" sz="4800" b="1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Table</a:t>
            </a:r>
            <a:endParaRPr lang="en-GB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asellaDiTesto 89"/>
          <p:cNvSpPr>
            <a:spLocks noGrp="1"/>
          </p:cNvSpPr>
          <p:nvPr>
            <p:ph type="title" idx="4294967295"/>
          </p:nvPr>
        </p:nvSpPr>
        <p:spPr>
          <a:xfrm>
            <a:off x="468630" y="1803748"/>
            <a:ext cx="3291840" cy="921876"/>
          </a:xfrm>
          <a:prstGeom prst="rect">
            <a:avLst/>
          </a:prstGeom>
          <a:noFill/>
          <a:ln w="0"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45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Analisi</a:t>
            </a:r>
            <a:endParaRPr kumimoji="0" lang="en-GB" sz="5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0" name="CasellaDiTesto 90"/>
          <p:cNvSpPr/>
          <p:nvPr/>
        </p:nvSpPr>
        <p:spPr>
          <a:xfrm>
            <a:off x="2773440" y="3805920"/>
            <a:ext cx="891828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14400" indent="-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it-IT" sz="4800" b="1" strike="noStrike" spc="-1" dirty="0">
                <a:solidFill>
                  <a:srgbClr val="FFFFFF">
                    <a:alpha val="45000"/>
                  </a:srgbClr>
                </a:solidFill>
                <a:latin typeface="Times New Roman"/>
                <a:ea typeface="DejaVu Sans"/>
              </a:rPr>
              <a:t>Modelli</a:t>
            </a:r>
            <a:endParaRPr lang="en-GB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igura a mano libera: forma 18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52" name="Picture 9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253" name="Figura a mano libera: forma 19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54" name="CasellaDiTesto 60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529FD09C-3D11-45D4-976B-A462C574D726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asellaDiTesto 61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C815FD95-1F04-489A-B900-0F822C600C95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asellaDiTesto 63"/>
          <p:cNvSpPr/>
          <p:nvPr/>
        </p:nvSpPr>
        <p:spPr>
          <a:xfrm>
            <a:off x="4140720" y="47880"/>
            <a:ext cx="69854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Feature </a:t>
            </a:r>
            <a:r>
              <a:rPr lang="it-IT" sz="4000" b="1" i="1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Table</a:t>
            </a:r>
            <a:endParaRPr lang="en-GB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asellaDiTesto 57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asellaDiTesto 383"/>
          <p:cNvSpPr/>
          <p:nvPr/>
        </p:nvSpPr>
        <p:spPr>
          <a:xfrm>
            <a:off x="401040" y="996840"/>
            <a:ext cx="974664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Due set di dati distinti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Simulazioni </a:t>
            </a:r>
            <a:r>
              <a:rPr lang="it-IT" sz="1800" b="0" strike="noStrike" spc="-1" dirty="0">
                <a:solidFill>
                  <a:srgbClr val="C9211E"/>
                </a:solidFill>
                <a:latin typeface="Times New Roman"/>
                <a:ea typeface="DejaVu Sans"/>
              </a:rPr>
              <a:t>Monte Carlo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condotte tramite il software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SNiPER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asellaDiTesto 384"/>
          <p:cNvSpPr/>
          <p:nvPr/>
        </p:nvSpPr>
        <p:spPr>
          <a:xfrm>
            <a:off x="484200" y="1833840"/>
            <a:ext cx="11211840" cy="68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it-IT" sz="2100" b="1" i="1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 IBD dataset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: potenziali eventi IBD, supponendo che le fonti di antineutrini siano i reattori </a:t>
            </a: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Taishan e Yangjiang.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0" name="Tabella 385"/>
          <p:cNvGraphicFramePr/>
          <p:nvPr/>
        </p:nvGraphicFramePr>
        <p:xfrm>
          <a:off x="1157760" y="2772360"/>
          <a:ext cx="9925560" cy="1216080"/>
        </p:xfrm>
        <a:graphic>
          <a:graphicData uri="http://schemas.openxmlformats.org/drawingml/2006/table">
            <a:tbl>
              <a:tblPr/>
              <a:tblGrid>
                <a:gridCol w="248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it-IT" sz="1800" b="0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SimID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it-IT" sz="1800" b="0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(x,y,z)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it-IT" sz="1800" b="0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it-IT" sz="1800" b="0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7FA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lang="it-IT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Una coppia prompt-delayed originata da un evento IBD ha stesso SimID.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coordinate ricostruite del punto all'interno del rivelatore dove è avvenuto l'evento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l'energia dell'evento così come registrata dal rilevatore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l'istante temporale in cui è avvenuto l'evento.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 anchor="ctr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1" name="CasellaDiTesto 386"/>
          <p:cNvSpPr/>
          <p:nvPr/>
        </p:nvSpPr>
        <p:spPr>
          <a:xfrm>
            <a:off x="384120" y="4240800"/>
            <a:ext cx="11662920" cy="103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Font typeface="OpenSymbol"/>
              <a:buAutoNum type="arabicPeriod" startAt="2"/>
            </a:pPr>
            <a:r>
              <a:rPr lang="it-IT" sz="21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BKG dataset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eventi di radioattività (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Accidental</a:t>
            </a:r>
            <a:r>
              <a:rPr lang="it-IT" sz="1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Background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La struttura del file è identica al dataset IBD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Natura non correlata degli eventi → 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SimID</a:t>
            </a:r>
            <a:r>
              <a:rPr lang="it-IT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unico per ogni evento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sellaDiTesto 387"/>
          <p:cNvSpPr/>
          <p:nvPr/>
        </p:nvSpPr>
        <p:spPr>
          <a:xfrm>
            <a:off x="484200" y="2295720"/>
            <a:ext cx="35953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 ogni evento: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Rettangolo 257"/>
          <p:cNvSpPr/>
          <p:nvPr/>
        </p:nvSpPr>
        <p:spPr>
          <a:xfrm>
            <a:off x="0" y="5680980"/>
            <a:ext cx="6096000" cy="44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42950" lvl="1" indent="-285750">
              <a:buClr>
                <a:srgbClr val="000000"/>
              </a:buClr>
              <a:buSzPct val="91000"/>
              <a:buFont typeface="Arial" panose="020B0604020202020204" pitchFamily="34" charset="0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Unione dei due dataset in uno, in ordine casuale </a:t>
            </a:r>
            <a:endParaRPr lang="en-GB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igura a mano libera: forma 30"/>
          <p:cNvSpPr/>
          <p:nvPr/>
        </p:nvSpPr>
        <p:spPr>
          <a:xfrm>
            <a:off x="360" y="0"/>
            <a:ext cx="12188880" cy="85356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853560"/>
              <a:gd name="textAreaBottom" fmla="*/ 855360 h 85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87E487"/>
              </a:solidFill>
              <a:highlight>
                <a:srgbClr val="FFFF00"/>
              </a:highlight>
              <a:latin typeface="Arial"/>
              <a:ea typeface="Droid Sans Fallback"/>
            </a:endParaRPr>
          </a:p>
        </p:txBody>
      </p:sp>
      <p:pic>
        <p:nvPicPr>
          <p:cNvPr id="266" name="Picture 15" descr="SigilloLogoLAST_WhiteOK"/>
          <p:cNvPicPr/>
          <p:nvPr/>
        </p:nvPicPr>
        <p:blipFill>
          <a:blip r:embed="rId3"/>
          <a:stretch/>
        </p:blipFill>
        <p:spPr>
          <a:xfrm>
            <a:off x="155880" y="42480"/>
            <a:ext cx="1720440" cy="768240"/>
          </a:xfrm>
          <a:prstGeom prst="rect">
            <a:avLst/>
          </a:prstGeom>
          <a:ln w="0">
            <a:noFill/>
          </a:ln>
        </p:spPr>
      </p:pic>
      <p:sp>
        <p:nvSpPr>
          <p:cNvPr id="267" name="Figura a mano libera: forma 31"/>
          <p:cNvSpPr/>
          <p:nvPr/>
        </p:nvSpPr>
        <p:spPr>
          <a:xfrm>
            <a:off x="360" y="6406560"/>
            <a:ext cx="12188880" cy="448920"/>
          </a:xfrm>
          <a:custGeom>
            <a:avLst/>
            <a:gdLst>
              <a:gd name="textAreaLeft" fmla="*/ 0 w 12188880"/>
              <a:gd name="textAreaRight" fmla="*/ 12190680 w 12188880"/>
              <a:gd name="textAreaTop" fmla="*/ 0 h 448920"/>
              <a:gd name="textAreaBottom" fmla="*/ 450720 h 44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18FD9"/>
          </a:solidFill>
          <a:ln w="0">
            <a:solidFill>
              <a:srgbClr val="218F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2170" b="0" strike="noStrike" spc="-1">
              <a:solidFill>
                <a:srgbClr val="000000"/>
              </a:solidFill>
              <a:latin typeface="Arial"/>
              <a:ea typeface="Droid Sans Fallback"/>
            </a:endParaRPr>
          </a:p>
        </p:txBody>
      </p:sp>
      <p:sp>
        <p:nvSpPr>
          <p:cNvPr id="268" name="CasellaDiTesto 95"/>
          <p:cNvSpPr/>
          <p:nvPr/>
        </p:nvSpPr>
        <p:spPr>
          <a:xfrm>
            <a:off x="155880" y="6456960"/>
            <a:ext cx="142956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  <a:spcBef>
                <a:spcPts val="694"/>
              </a:spcBef>
            </a:pPr>
            <a:fld id="{376DD918-B513-4421-8F33-6D5AEBCE8AD6}" type="datetime1">
              <a:rPr lang="it-IT" sz="16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14/07/2023</a:t>
            </a:fld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asellaDiTesto 96"/>
          <p:cNvSpPr/>
          <p:nvPr/>
        </p:nvSpPr>
        <p:spPr>
          <a:xfrm>
            <a:off x="11693520" y="6407280"/>
            <a:ext cx="14756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>
              <a:lnSpc>
                <a:spcPct val="100000"/>
              </a:lnSpc>
            </a:pPr>
            <a:fld id="{D09F91B4-7529-477E-92E9-DB1ACE4AA08B}" type="slidenum">
              <a:rPr lang="it-IT" sz="217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asellaDiTesto 97"/>
          <p:cNvSpPr/>
          <p:nvPr/>
        </p:nvSpPr>
        <p:spPr>
          <a:xfrm>
            <a:off x="4140720" y="47880"/>
            <a:ext cx="69854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i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Feature </a:t>
            </a:r>
            <a:r>
              <a:rPr lang="it-IT" sz="4000" b="1" i="1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Table</a:t>
            </a:r>
            <a:endParaRPr lang="en-GB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asellaDiTesto 98"/>
          <p:cNvSpPr/>
          <p:nvPr/>
        </p:nvSpPr>
        <p:spPr>
          <a:xfrm>
            <a:off x="4835880" y="6415560"/>
            <a:ext cx="2517840" cy="43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720" tIns="54360" rIns="108720" bIns="543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Fabio</a:t>
            </a:r>
            <a:r>
              <a:rPr lang="it-IT" sz="217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 </a:t>
            </a:r>
            <a:r>
              <a:rPr lang="it-IT" sz="2170" b="0" strike="noStrike" spc="-1">
                <a:solidFill>
                  <a:srgbClr val="FFFFFF"/>
                </a:solidFill>
                <a:latin typeface="Times New Roman"/>
                <a:ea typeface="Droid Sans Fallback"/>
              </a:rPr>
              <a:t>Cufino</a:t>
            </a:r>
            <a:endParaRPr lang="en-GB" sz="217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magine 449">
            <a:extLst>
              <a:ext uri="{FF2B5EF4-FFF2-40B4-BE49-F238E27FC236}">
                <a16:creationId xmlns:a16="http://schemas.microsoft.com/office/drawing/2014/main" id="{3C4DD21D-54A4-ECB1-709B-74373AF837B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838496" y="2070882"/>
            <a:ext cx="4988588" cy="3421180"/>
          </a:xfrm>
          <a:prstGeom prst="rect">
            <a:avLst/>
          </a:prstGeom>
          <a:ln w="0">
            <a:noFill/>
          </a:ln>
        </p:spPr>
      </p:pic>
      <p:sp>
        <p:nvSpPr>
          <p:cNvPr id="3" name="Rettangolo 266">
            <a:extLst>
              <a:ext uri="{FF2B5EF4-FFF2-40B4-BE49-F238E27FC236}">
                <a16:creationId xmlns:a16="http://schemas.microsoft.com/office/drawing/2014/main" id="{53A19884-81D5-1FF2-6366-C33EBEA399FF}"/>
              </a:ext>
            </a:extLst>
          </p:cNvPr>
          <p:cNvSpPr/>
          <p:nvPr/>
        </p:nvSpPr>
        <p:spPr>
          <a:xfrm>
            <a:off x="205559" y="1023030"/>
            <a:ext cx="11765831" cy="7762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Feature </a:t>
            </a:r>
            <a:r>
              <a:rPr lang="it-IT" sz="16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tutte le possibili coppie di eventi all'interno del dataset unificato, senza ripetizioni.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spc="-1" dirty="0">
                <a:solidFill>
                  <a:srgbClr val="000000"/>
                </a:solidFill>
                <a:latin typeface="Times New Roman"/>
                <a:ea typeface="DejaVu Sans"/>
              </a:rPr>
              <a:t>Codice in Python ottimizzato per la parallelizzazione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CloudVeneto</a:t>
            </a:r>
            <a:r>
              <a:rPr lang="it-IT" sz="1600" spc="-1" dirty="0">
                <a:solidFill>
                  <a:srgbClr val="000000"/>
                </a:solidFill>
                <a:latin typeface="Times New Roman"/>
                <a:ea typeface="DejaVu Sans"/>
              </a:rPr>
              <a:t>, 14 CPU core</a:t>
            </a:r>
            <a:endParaRPr lang="en-GB" sz="1600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4" name="CasellaDiTesto 68">
            <a:extLst>
              <a:ext uri="{FF2B5EF4-FFF2-40B4-BE49-F238E27FC236}">
                <a16:creationId xmlns:a16="http://schemas.microsoft.com/office/drawing/2014/main" id="{CFEA340A-97BC-18B2-215A-40E0DD021497}"/>
              </a:ext>
            </a:extLst>
          </p:cNvPr>
          <p:cNvSpPr/>
          <p:nvPr/>
        </p:nvSpPr>
        <p:spPr>
          <a:xfrm>
            <a:off x="3220894" y="5454108"/>
            <a:ext cx="5735160" cy="70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600" b="1" spc="-1" dirty="0" err="1">
                <a:solidFill>
                  <a:srgbClr val="000000"/>
                </a:solidFill>
                <a:latin typeface="Times New Roman"/>
                <a:ea typeface="DejaVu Sans"/>
              </a:rPr>
              <a:t>Labelling</a:t>
            </a:r>
            <a:r>
              <a:rPr lang="it-IT" sz="1600" b="1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Label 1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Coppia di eventi con stesso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SimID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Label 0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Coppia di eventi non correlati con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SimID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differente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ruppo 1">
            <a:extLst>
              <a:ext uri="{FF2B5EF4-FFF2-40B4-BE49-F238E27FC236}">
                <a16:creationId xmlns:a16="http://schemas.microsoft.com/office/drawing/2014/main" id="{C81FC574-645F-CECA-A762-1C19081A81FA}"/>
              </a:ext>
            </a:extLst>
          </p:cNvPr>
          <p:cNvGrpSpPr/>
          <p:nvPr/>
        </p:nvGrpSpPr>
        <p:grpSpPr>
          <a:xfrm>
            <a:off x="1913130" y="3199394"/>
            <a:ext cx="886320" cy="252360"/>
            <a:chOff x="1421640" y="3206880"/>
            <a:chExt cx="886320" cy="252360"/>
          </a:xfrm>
        </p:grpSpPr>
        <p:sp>
          <p:nvSpPr>
            <p:cNvPr id="6" name="Figura a mano libera: forma 22">
              <a:extLst>
                <a:ext uri="{FF2B5EF4-FFF2-40B4-BE49-F238E27FC236}">
                  <a16:creationId xmlns:a16="http://schemas.microsoft.com/office/drawing/2014/main" id="{5BCE8515-E640-7092-3B0A-C9A1E1E1F60F}"/>
                </a:ext>
              </a:extLst>
            </p:cNvPr>
            <p:cNvSpPr/>
            <p:nvPr/>
          </p:nvSpPr>
          <p:spPr>
            <a:xfrm>
              <a:off x="1424520" y="3220200"/>
              <a:ext cx="883440" cy="225720"/>
            </a:xfrm>
            <a:custGeom>
              <a:avLst/>
              <a:gdLst>
                <a:gd name="textAreaLeft" fmla="*/ 0 w 883440"/>
                <a:gd name="textAreaRight" fmla="*/ 884520 w 883440"/>
                <a:gd name="textAreaTop" fmla="*/ 0 h 225720"/>
                <a:gd name="textAreaBottom" fmla="*/ 226800 h 225720"/>
              </a:gdLst>
              <a:ahLst/>
              <a:cxnLst/>
              <a:rect l="textAreaLeft" t="textAreaTop" r="textAreaRight" b="textAreaBottom"/>
              <a:pathLst>
                <a:path w="3582" h="852">
                  <a:moveTo>
                    <a:pt x="1791" y="852"/>
                  </a:moveTo>
                  <a:cubicBezTo>
                    <a:pt x="1194" y="852"/>
                    <a:pt x="597" y="852"/>
                    <a:pt x="0" y="852"/>
                  </a:cubicBezTo>
                  <a:cubicBezTo>
                    <a:pt x="0" y="568"/>
                    <a:pt x="0" y="284"/>
                    <a:pt x="0" y="0"/>
                  </a:cubicBezTo>
                  <a:cubicBezTo>
                    <a:pt x="1194" y="0"/>
                    <a:pt x="2388" y="0"/>
                    <a:pt x="3582" y="0"/>
                  </a:cubicBezTo>
                  <a:cubicBezTo>
                    <a:pt x="3582" y="284"/>
                    <a:pt x="3582" y="568"/>
                    <a:pt x="3582" y="852"/>
                  </a:cubicBezTo>
                  <a:cubicBezTo>
                    <a:pt x="2985" y="852"/>
                    <a:pt x="2388" y="852"/>
                    <a:pt x="1791" y="85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Figura a mano libera: forma 23">
              <a:extLst>
                <a:ext uri="{FF2B5EF4-FFF2-40B4-BE49-F238E27FC236}">
                  <a16:creationId xmlns:a16="http://schemas.microsoft.com/office/drawing/2014/main" id="{DC0F6C7D-2F20-01FB-87C2-C08E67E6321C}"/>
                </a:ext>
              </a:extLst>
            </p:cNvPr>
            <p:cNvSpPr/>
            <p:nvPr/>
          </p:nvSpPr>
          <p:spPr>
            <a:xfrm>
              <a:off x="1421640" y="3206880"/>
              <a:ext cx="197280" cy="180360"/>
            </a:xfrm>
            <a:custGeom>
              <a:avLst/>
              <a:gdLst>
                <a:gd name="textAreaLeft" fmla="*/ 0 w 197280"/>
                <a:gd name="textAreaRight" fmla="*/ 198360 w 197280"/>
                <a:gd name="textAreaTop" fmla="*/ 0 h 180360"/>
                <a:gd name="textAreaBottom" fmla="*/ 181440 h 180360"/>
              </a:gdLst>
              <a:ahLst/>
              <a:cxnLst/>
              <a:rect l="textAreaLeft" t="textAreaTop" r="textAreaRight" b="textAreaBottom"/>
              <a:pathLst>
                <a:path w="803" h="681">
                  <a:moveTo>
                    <a:pt x="241" y="318"/>
                  </a:moveTo>
                  <a:cubicBezTo>
                    <a:pt x="241" y="228"/>
                    <a:pt x="241" y="138"/>
                    <a:pt x="241" y="47"/>
                  </a:cubicBezTo>
                  <a:cubicBezTo>
                    <a:pt x="279" y="47"/>
                    <a:pt x="317" y="47"/>
                    <a:pt x="355" y="47"/>
                  </a:cubicBezTo>
                  <a:cubicBezTo>
                    <a:pt x="515" y="47"/>
                    <a:pt x="515" y="123"/>
                    <a:pt x="515" y="182"/>
                  </a:cubicBezTo>
                  <a:cubicBezTo>
                    <a:pt x="515" y="237"/>
                    <a:pt x="515" y="318"/>
                    <a:pt x="353" y="318"/>
                  </a:cubicBezTo>
                  <a:cubicBezTo>
                    <a:pt x="315" y="318"/>
                    <a:pt x="278" y="318"/>
                    <a:pt x="241" y="318"/>
                  </a:cubicBezTo>
                  <a:moveTo>
                    <a:pt x="501" y="338"/>
                  </a:moveTo>
                  <a:cubicBezTo>
                    <a:pt x="616" y="310"/>
                    <a:pt x="666" y="246"/>
                    <a:pt x="666" y="182"/>
                  </a:cubicBezTo>
                  <a:cubicBezTo>
                    <a:pt x="666" y="84"/>
                    <a:pt x="557" y="0"/>
                    <a:pt x="372" y="0"/>
                  </a:cubicBezTo>
                  <a:cubicBezTo>
                    <a:pt x="248" y="0"/>
                    <a:pt x="124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40"/>
                    <a:pt x="106" y="433"/>
                    <a:pt x="106" y="625"/>
                  </a:cubicBezTo>
                  <a:cubicBezTo>
                    <a:pt x="71" y="625"/>
                    <a:pt x="35" y="625"/>
                    <a:pt x="0" y="625"/>
                  </a:cubicBezTo>
                  <a:cubicBezTo>
                    <a:pt x="0" y="641"/>
                    <a:pt x="0" y="657"/>
                    <a:pt x="0" y="673"/>
                  </a:cubicBezTo>
                  <a:cubicBezTo>
                    <a:pt x="36" y="670"/>
                    <a:pt x="133" y="670"/>
                    <a:pt x="173" y="670"/>
                  </a:cubicBezTo>
                  <a:cubicBezTo>
                    <a:pt x="214" y="670"/>
                    <a:pt x="311" y="670"/>
                    <a:pt x="344" y="673"/>
                  </a:cubicBezTo>
                  <a:cubicBezTo>
                    <a:pt x="344" y="657"/>
                    <a:pt x="344" y="641"/>
                    <a:pt x="344" y="625"/>
                  </a:cubicBezTo>
                  <a:cubicBezTo>
                    <a:pt x="310" y="625"/>
                    <a:pt x="275" y="625"/>
                    <a:pt x="241" y="625"/>
                  </a:cubicBezTo>
                  <a:cubicBezTo>
                    <a:pt x="241" y="535"/>
                    <a:pt x="241" y="445"/>
                    <a:pt x="241" y="355"/>
                  </a:cubicBezTo>
                  <a:cubicBezTo>
                    <a:pt x="279" y="355"/>
                    <a:pt x="317" y="355"/>
                    <a:pt x="355" y="355"/>
                  </a:cubicBezTo>
                  <a:cubicBezTo>
                    <a:pt x="369" y="355"/>
                    <a:pt x="411" y="355"/>
                    <a:pt x="442" y="388"/>
                  </a:cubicBezTo>
                  <a:cubicBezTo>
                    <a:pt x="473" y="422"/>
                    <a:pt x="473" y="441"/>
                    <a:pt x="473" y="511"/>
                  </a:cubicBezTo>
                  <a:cubicBezTo>
                    <a:pt x="473" y="575"/>
                    <a:pt x="473" y="623"/>
                    <a:pt x="543" y="656"/>
                  </a:cubicBezTo>
                  <a:cubicBezTo>
                    <a:pt x="585" y="679"/>
                    <a:pt x="646" y="681"/>
                    <a:pt x="686" y="681"/>
                  </a:cubicBezTo>
                  <a:cubicBezTo>
                    <a:pt x="792" y="681"/>
                    <a:pt x="803" y="595"/>
                    <a:pt x="803" y="578"/>
                  </a:cubicBezTo>
                  <a:cubicBezTo>
                    <a:pt x="803" y="558"/>
                    <a:pt x="792" y="558"/>
                    <a:pt x="781" y="558"/>
                  </a:cubicBezTo>
                  <a:cubicBezTo>
                    <a:pt x="761" y="558"/>
                    <a:pt x="758" y="567"/>
                    <a:pt x="758" y="581"/>
                  </a:cubicBezTo>
                  <a:cubicBezTo>
                    <a:pt x="753" y="625"/>
                    <a:pt x="725" y="648"/>
                    <a:pt x="694" y="648"/>
                  </a:cubicBezTo>
                  <a:cubicBezTo>
                    <a:pt x="635" y="648"/>
                    <a:pt x="627" y="578"/>
                    <a:pt x="624" y="536"/>
                  </a:cubicBezTo>
                  <a:cubicBezTo>
                    <a:pt x="621" y="525"/>
                    <a:pt x="613" y="458"/>
                    <a:pt x="613" y="452"/>
                  </a:cubicBezTo>
                  <a:cubicBezTo>
                    <a:pt x="599" y="385"/>
                    <a:pt x="543" y="355"/>
                    <a:pt x="501" y="3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Figura a mano libera: forma 26">
              <a:extLst>
                <a:ext uri="{FF2B5EF4-FFF2-40B4-BE49-F238E27FC236}">
                  <a16:creationId xmlns:a16="http://schemas.microsoft.com/office/drawing/2014/main" id="{7510C2B3-335A-82A4-BA8E-E3C80937C6BC}"/>
                </a:ext>
              </a:extLst>
            </p:cNvPr>
            <p:cNvSpPr/>
            <p:nvPr/>
          </p:nvSpPr>
          <p:spPr>
            <a:xfrm>
              <a:off x="1631160" y="3342960"/>
              <a:ext cx="103320" cy="116280"/>
            </a:xfrm>
            <a:custGeom>
              <a:avLst/>
              <a:gdLst>
                <a:gd name="textAreaLeft" fmla="*/ 0 w 103320"/>
                <a:gd name="textAreaRight" fmla="*/ 104400 w 103320"/>
                <a:gd name="textAreaTop" fmla="*/ 0 h 116280"/>
                <a:gd name="textAreaBottom" fmla="*/ 117360 h 116280"/>
              </a:gdLst>
              <a:ahLst/>
              <a:cxnLst/>
              <a:rect l="textAreaLeft" t="textAreaTop" r="textAreaRight" b="textAreaBottom"/>
              <a:pathLst>
                <a:path w="423" h="441">
                  <a:moveTo>
                    <a:pt x="179" y="402"/>
                  </a:moveTo>
                  <a:cubicBezTo>
                    <a:pt x="163" y="402"/>
                    <a:pt x="147" y="402"/>
                    <a:pt x="132" y="402"/>
                  </a:cubicBezTo>
                  <a:cubicBezTo>
                    <a:pt x="132" y="362"/>
                    <a:pt x="132" y="322"/>
                    <a:pt x="132" y="282"/>
                  </a:cubicBezTo>
                  <a:cubicBezTo>
                    <a:pt x="148" y="293"/>
                    <a:pt x="182" y="313"/>
                    <a:pt x="232" y="313"/>
                  </a:cubicBezTo>
                  <a:cubicBezTo>
                    <a:pt x="350" y="313"/>
                    <a:pt x="423" y="246"/>
                    <a:pt x="423" y="154"/>
                  </a:cubicBezTo>
                  <a:cubicBezTo>
                    <a:pt x="423" y="73"/>
                    <a:pt x="361" y="0"/>
                    <a:pt x="246" y="0"/>
                  </a:cubicBezTo>
                  <a:cubicBezTo>
                    <a:pt x="210" y="0"/>
                    <a:pt x="168" y="6"/>
                    <a:pt x="129" y="31"/>
                  </a:cubicBezTo>
                  <a:cubicBezTo>
                    <a:pt x="129" y="20"/>
                    <a:pt x="129" y="10"/>
                    <a:pt x="129" y="0"/>
                  </a:cubicBezTo>
                  <a:cubicBezTo>
                    <a:pt x="86" y="2"/>
                    <a:pt x="43" y="4"/>
                    <a:pt x="0" y="6"/>
                  </a:cubicBezTo>
                  <a:cubicBezTo>
                    <a:pt x="0" y="19"/>
                    <a:pt x="0" y="32"/>
                    <a:pt x="0" y="45"/>
                  </a:cubicBezTo>
                  <a:cubicBezTo>
                    <a:pt x="11" y="45"/>
                    <a:pt x="25" y="45"/>
                    <a:pt x="34" y="45"/>
                  </a:cubicBezTo>
                  <a:cubicBezTo>
                    <a:pt x="45" y="47"/>
                    <a:pt x="45" y="53"/>
                    <a:pt x="45" y="67"/>
                  </a:cubicBezTo>
                  <a:cubicBezTo>
                    <a:pt x="45" y="179"/>
                    <a:pt x="45" y="290"/>
                    <a:pt x="45" y="402"/>
                  </a:cubicBezTo>
                  <a:cubicBezTo>
                    <a:pt x="30" y="402"/>
                    <a:pt x="15" y="402"/>
                    <a:pt x="0" y="402"/>
                  </a:cubicBezTo>
                  <a:cubicBezTo>
                    <a:pt x="0" y="415"/>
                    <a:pt x="0" y="428"/>
                    <a:pt x="0" y="441"/>
                  </a:cubicBezTo>
                  <a:cubicBezTo>
                    <a:pt x="30" y="440"/>
                    <a:pt x="56" y="438"/>
                    <a:pt x="90" y="438"/>
                  </a:cubicBezTo>
                  <a:cubicBezTo>
                    <a:pt x="123" y="438"/>
                    <a:pt x="176" y="441"/>
                    <a:pt x="179" y="441"/>
                  </a:cubicBezTo>
                  <a:cubicBezTo>
                    <a:pt x="179" y="428"/>
                    <a:pt x="179" y="415"/>
                    <a:pt x="179" y="402"/>
                  </a:cubicBezTo>
                  <a:moveTo>
                    <a:pt x="132" y="89"/>
                  </a:moveTo>
                  <a:cubicBezTo>
                    <a:pt x="132" y="75"/>
                    <a:pt x="132" y="75"/>
                    <a:pt x="143" y="67"/>
                  </a:cubicBezTo>
                  <a:cubicBezTo>
                    <a:pt x="176" y="36"/>
                    <a:pt x="215" y="34"/>
                    <a:pt x="229" y="34"/>
                  </a:cubicBezTo>
                  <a:cubicBezTo>
                    <a:pt x="288" y="34"/>
                    <a:pt x="327" y="81"/>
                    <a:pt x="327" y="154"/>
                  </a:cubicBezTo>
                  <a:cubicBezTo>
                    <a:pt x="327" y="243"/>
                    <a:pt x="273" y="279"/>
                    <a:pt x="221" y="279"/>
                  </a:cubicBezTo>
                  <a:cubicBezTo>
                    <a:pt x="169" y="279"/>
                    <a:pt x="140" y="243"/>
                    <a:pt x="132" y="232"/>
                  </a:cubicBezTo>
                  <a:cubicBezTo>
                    <a:pt x="132" y="184"/>
                    <a:pt x="132" y="137"/>
                    <a:pt x="132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Figura a mano libera: forma 27">
              <a:extLst>
                <a:ext uri="{FF2B5EF4-FFF2-40B4-BE49-F238E27FC236}">
                  <a16:creationId xmlns:a16="http://schemas.microsoft.com/office/drawing/2014/main" id="{0664CCCA-2921-9291-C365-FBDB851A493F}"/>
                </a:ext>
              </a:extLst>
            </p:cNvPr>
            <p:cNvSpPr/>
            <p:nvPr/>
          </p:nvSpPr>
          <p:spPr>
            <a:xfrm>
              <a:off x="1752480" y="3342960"/>
              <a:ext cx="73800" cy="80640"/>
            </a:xfrm>
            <a:custGeom>
              <a:avLst/>
              <a:gdLst>
                <a:gd name="textAreaLeft" fmla="*/ 0 w 73800"/>
                <a:gd name="textAreaRight" fmla="*/ 74880 w 73800"/>
                <a:gd name="textAreaTop" fmla="*/ 0 h 80640"/>
                <a:gd name="textAreaBottom" fmla="*/ 81720 h 80640"/>
              </a:gdLst>
              <a:ahLst/>
              <a:cxnLst/>
              <a:rect l="textAreaLeft" t="textAreaTop" r="textAreaRight" b="textAreaBottom"/>
              <a:pathLst>
                <a:path w="302" h="307">
                  <a:moveTo>
                    <a:pt x="129" y="165"/>
                  </a:moveTo>
                  <a:cubicBezTo>
                    <a:pt x="129" y="103"/>
                    <a:pt x="157" y="34"/>
                    <a:pt x="218" y="31"/>
                  </a:cubicBezTo>
                  <a:cubicBezTo>
                    <a:pt x="215" y="41"/>
                    <a:pt x="210" y="45"/>
                    <a:pt x="210" y="61"/>
                  </a:cubicBezTo>
                  <a:cubicBezTo>
                    <a:pt x="210" y="87"/>
                    <a:pt x="231" y="106"/>
                    <a:pt x="257" y="106"/>
                  </a:cubicBezTo>
                  <a:cubicBezTo>
                    <a:pt x="284" y="106"/>
                    <a:pt x="302" y="87"/>
                    <a:pt x="302" y="61"/>
                  </a:cubicBezTo>
                  <a:cubicBezTo>
                    <a:pt x="302" y="22"/>
                    <a:pt x="263" y="0"/>
                    <a:pt x="221" y="0"/>
                  </a:cubicBezTo>
                  <a:cubicBezTo>
                    <a:pt x="173" y="0"/>
                    <a:pt x="140" y="34"/>
                    <a:pt x="120" y="75"/>
                  </a:cubicBezTo>
                  <a:cubicBezTo>
                    <a:pt x="120" y="50"/>
                    <a:pt x="120" y="25"/>
                    <a:pt x="120" y="0"/>
                  </a:cubicBezTo>
                  <a:cubicBezTo>
                    <a:pt x="80" y="2"/>
                    <a:pt x="40" y="4"/>
                    <a:pt x="0" y="6"/>
                  </a:cubicBezTo>
                  <a:cubicBezTo>
                    <a:pt x="0" y="19"/>
                    <a:pt x="0" y="32"/>
                    <a:pt x="0" y="45"/>
                  </a:cubicBezTo>
                  <a:cubicBezTo>
                    <a:pt x="42" y="45"/>
                    <a:pt x="48" y="45"/>
                    <a:pt x="48" y="70"/>
                  </a:cubicBezTo>
                  <a:cubicBezTo>
                    <a:pt x="48" y="136"/>
                    <a:pt x="48" y="202"/>
                    <a:pt x="48" y="268"/>
                  </a:cubicBezTo>
                  <a:cubicBezTo>
                    <a:pt x="32" y="268"/>
                    <a:pt x="16" y="268"/>
                    <a:pt x="0" y="268"/>
                  </a:cubicBezTo>
                  <a:cubicBezTo>
                    <a:pt x="0" y="281"/>
                    <a:pt x="0" y="294"/>
                    <a:pt x="0" y="307"/>
                  </a:cubicBezTo>
                  <a:cubicBezTo>
                    <a:pt x="3" y="307"/>
                    <a:pt x="56" y="304"/>
                    <a:pt x="90" y="304"/>
                  </a:cubicBezTo>
                  <a:cubicBezTo>
                    <a:pt x="115" y="304"/>
                    <a:pt x="182" y="307"/>
                    <a:pt x="187" y="307"/>
                  </a:cubicBezTo>
                  <a:cubicBezTo>
                    <a:pt x="187" y="294"/>
                    <a:pt x="187" y="281"/>
                    <a:pt x="187" y="268"/>
                  </a:cubicBezTo>
                  <a:cubicBezTo>
                    <a:pt x="168" y="268"/>
                    <a:pt x="148" y="268"/>
                    <a:pt x="129" y="268"/>
                  </a:cubicBezTo>
                  <a:cubicBezTo>
                    <a:pt x="129" y="234"/>
                    <a:pt x="129" y="199"/>
                    <a:pt x="129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720" rIns="90000" bIns="367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Figura a mano libera: forma 60">
              <a:extLst>
                <a:ext uri="{FF2B5EF4-FFF2-40B4-BE49-F238E27FC236}">
                  <a16:creationId xmlns:a16="http://schemas.microsoft.com/office/drawing/2014/main" id="{ACF35F83-CDDE-C556-FF2A-9FE4AC7C614E}"/>
                </a:ext>
              </a:extLst>
            </p:cNvPr>
            <p:cNvSpPr/>
            <p:nvPr/>
          </p:nvSpPr>
          <p:spPr>
            <a:xfrm>
              <a:off x="1841040" y="3341880"/>
              <a:ext cx="95040" cy="84600"/>
            </a:xfrm>
            <a:custGeom>
              <a:avLst/>
              <a:gdLst>
                <a:gd name="textAreaLeft" fmla="*/ 0 w 95040"/>
                <a:gd name="textAreaRight" fmla="*/ 96120 w 95040"/>
                <a:gd name="textAreaTop" fmla="*/ 0 h 84600"/>
                <a:gd name="textAreaBottom" fmla="*/ 85680 h 84600"/>
              </a:gdLst>
              <a:ahLst/>
              <a:cxnLst/>
              <a:rect l="textAreaLeft" t="textAreaTop" r="textAreaRight" b="textAreaBottom"/>
              <a:pathLst>
                <a:path w="389" h="316">
                  <a:moveTo>
                    <a:pt x="389" y="162"/>
                  </a:moveTo>
                  <a:cubicBezTo>
                    <a:pt x="389" y="81"/>
                    <a:pt x="327" y="0"/>
                    <a:pt x="193" y="0"/>
                  </a:cubicBezTo>
                  <a:cubicBezTo>
                    <a:pt x="59" y="0"/>
                    <a:pt x="0" y="81"/>
                    <a:pt x="0" y="162"/>
                  </a:cubicBezTo>
                  <a:cubicBezTo>
                    <a:pt x="0" y="240"/>
                    <a:pt x="62" y="316"/>
                    <a:pt x="193" y="316"/>
                  </a:cubicBezTo>
                  <a:cubicBezTo>
                    <a:pt x="327" y="316"/>
                    <a:pt x="389" y="240"/>
                    <a:pt x="389" y="162"/>
                  </a:cubicBezTo>
                  <a:moveTo>
                    <a:pt x="193" y="279"/>
                  </a:moveTo>
                  <a:cubicBezTo>
                    <a:pt x="95" y="279"/>
                    <a:pt x="95" y="212"/>
                    <a:pt x="95" y="154"/>
                  </a:cubicBezTo>
                  <a:cubicBezTo>
                    <a:pt x="95" y="98"/>
                    <a:pt x="94" y="31"/>
                    <a:pt x="193" y="31"/>
                  </a:cubicBezTo>
                  <a:cubicBezTo>
                    <a:pt x="292" y="31"/>
                    <a:pt x="294" y="98"/>
                    <a:pt x="294" y="154"/>
                  </a:cubicBezTo>
                  <a:cubicBezTo>
                    <a:pt x="294" y="212"/>
                    <a:pt x="294" y="279"/>
                    <a:pt x="193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240" rIns="90000" bIns="3924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" name="Gruppo 2">
            <a:extLst>
              <a:ext uri="{FF2B5EF4-FFF2-40B4-BE49-F238E27FC236}">
                <a16:creationId xmlns:a16="http://schemas.microsoft.com/office/drawing/2014/main" id="{47FF137E-A3FF-51EA-6F37-58728BBA61CB}"/>
              </a:ext>
            </a:extLst>
          </p:cNvPr>
          <p:cNvGrpSpPr/>
          <p:nvPr/>
        </p:nvGrpSpPr>
        <p:grpSpPr>
          <a:xfrm>
            <a:off x="1901250" y="2488394"/>
            <a:ext cx="957960" cy="249480"/>
            <a:chOff x="1409760" y="2495880"/>
            <a:chExt cx="957960" cy="249480"/>
          </a:xfrm>
        </p:grpSpPr>
        <p:sp>
          <p:nvSpPr>
            <p:cNvPr id="12" name="Figura a mano libera: forma 64">
              <a:extLst>
                <a:ext uri="{FF2B5EF4-FFF2-40B4-BE49-F238E27FC236}">
                  <a16:creationId xmlns:a16="http://schemas.microsoft.com/office/drawing/2014/main" id="{A0D8268D-8AC3-A148-65C3-DFD5215ADEBF}"/>
                </a:ext>
              </a:extLst>
            </p:cNvPr>
            <p:cNvSpPr/>
            <p:nvPr/>
          </p:nvSpPr>
          <p:spPr>
            <a:xfrm>
              <a:off x="1412640" y="2509200"/>
              <a:ext cx="955080" cy="222840"/>
            </a:xfrm>
            <a:custGeom>
              <a:avLst/>
              <a:gdLst>
                <a:gd name="textAreaLeft" fmla="*/ 0 w 955080"/>
                <a:gd name="textAreaRight" fmla="*/ 956160 w 955080"/>
                <a:gd name="textAreaTop" fmla="*/ 0 h 222840"/>
                <a:gd name="textAreaBottom" fmla="*/ 223920 h 222840"/>
              </a:gdLst>
              <a:ahLst/>
              <a:cxnLst/>
              <a:rect l="textAreaLeft" t="textAreaTop" r="textAreaRight" b="textAreaBottom"/>
              <a:pathLst>
                <a:path w="3478" h="846">
                  <a:moveTo>
                    <a:pt x="1737" y="846"/>
                  </a:moveTo>
                  <a:cubicBezTo>
                    <a:pt x="1158" y="846"/>
                    <a:pt x="579" y="846"/>
                    <a:pt x="0" y="846"/>
                  </a:cubicBezTo>
                  <a:cubicBezTo>
                    <a:pt x="0" y="564"/>
                    <a:pt x="0" y="282"/>
                    <a:pt x="0" y="0"/>
                  </a:cubicBezTo>
                  <a:cubicBezTo>
                    <a:pt x="1159" y="0"/>
                    <a:pt x="2318" y="0"/>
                    <a:pt x="3478" y="0"/>
                  </a:cubicBezTo>
                  <a:cubicBezTo>
                    <a:pt x="3478" y="282"/>
                    <a:pt x="3478" y="564"/>
                    <a:pt x="3478" y="846"/>
                  </a:cubicBezTo>
                  <a:cubicBezTo>
                    <a:pt x="2897" y="846"/>
                    <a:pt x="2317" y="846"/>
                    <a:pt x="1737" y="84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Figura a mano libera: forma 65">
              <a:extLst>
                <a:ext uri="{FF2B5EF4-FFF2-40B4-BE49-F238E27FC236}">
                  <a16:creationId xmlns:a16="http://schemas.microsoft.com/office/drawing/2014/main" id="{522724EB-AC5C-8726-C2C5-7C6CAB9D5E3B}"/>
                </a:ext>
              </a:extLst>
            </p:cNvPr>
            <p:cNvSpPr/>
            <p:nvPr/>
          </p:nvSpPr>
          <p:spPr>
            <a:xfrm>
              <a:off x="1409760" y="2495880"/>
              <a:ext cx="183240" cy="175680"/>
            </a:xfrm>
            <a:custGeom>
              <a:avLst/>
              <a:gdLst>
                <a:gd name="textAreaLeft" fmla="*/ 0 w 183240"/>
                <a:gd name="textAreaRight" fmla="*/ 184320 w 183240"/>
                <a:gd name="textAreaTop" fmla="*/ 0 h 175680"/>
                <a:gd name="textAreaBottom" fmla="*/ 176760 h 175680"/>
              </a:gdLst>
              <a:ahLst/>
              <a:cxnLst/>
              <a:rect l="textAreaLeft" t="textAreaTop" r="textAreaRight" b="textAreaBottom"/>
              <a:pathLst>
                <a:path w="671" h="667">
                  <a:moveTo>
                    <a:pt x="671" y="399"/>
                  </a:moveTo>
                  <a:cubicBezTo>
                    <a:pt x="657" y="399"/>
                    <a:pt x="642" y="399"/>
                    <a:pt x="627" y="399"/>
                  </a:cubicBezTo>
                  <a:cubicBezTo>
                    <a:pt x="604" y="533"/>
                    <a:pt x="576" y="620"/>
                    <a:pt x="394" y="620"/>
                  </a:cubicBezTo>
                  <a:cubicBezTo>
                    <a:pt x="345" y="620"/>
                    <a:pt x="296" y="620"/>
                    <a:pt x="246" y="620"/>
                  </a:cubicBezTo>
                  <a:cubicBezTo>
                    <a:pt x="246" y="528"/>
                    <a:pt x="246" y="435"/>
                    <a:pt x="246" y="343"/>
                  </a:cubicBezTo>
                  <a:cubicBezTo>
                    <a:pt x="264" y="343"/>
                    <a:pt x="282" y="343"/>
                    <a:pt x="299" y="343"/>
                  </a:cubicBezTo>
                  <a:cubicBezTo>
                    <a:pt x="394" y="343"/>
                    <a:pt x="403" y="385"/>
                    <a:pt x="403" y="458"/>
                  </a:cubicBezTo>
                  <a:cubicBezTo>
                    <a:pt x="419" y="458"/>
                    <a:pt x="435" y="458"/>
                    <a:pt x="450" y="458"/>
                  </a:cubicBezTo>
                  <a:cubicBezTo>
                    <a:pt x="450" y="367"/>
                    <a:pt x="450" y="275"/>
                    <a:pt x="450" y="184"/>
                  </a:cubicBezTo>
                  <a:cubicBezTo>
                    <a:pt x="435" y="184"/>
                    <a:pt x="419" y="184"/>
                    <a:pt x="403" y="184"/>
                  </a:cubicBezTo>
                  <a:cubicBezTo>
                    <a:pt x="403" y="257"/>
                    <a:pt x="394" y="299"/>
                    <a:pt x="299" y="299"/>
                  </a:cubicBezTo>
                  <a:cubicBezTo>
                    <a:pt x="282" y="299"/>
                    <a:pt x="264" y="299"/>
                    <a:pt x="246" y="299"/>
                  </a:cubicBezTo>
                  <a:cubicBezTo>
                    <a:pt x="246" y="215"/>
                    <a:pt x="246" y="131"/>
                    <a:pt x="246" y="47"/>
                  </a:cubicBezTo>
                  <a:cubicBezTo>
                    <a:pt x="296" y="47"/>
                    <a:pt x="345" y="47"/>
                    <a:pt x="394" y="47"/>
                  </a:cubicBezTo>
                  <a:cubicBezTo>
                    <a:pt x="554" y="47"/>
                    <a:pt x="579" y="117"/>
                    <a:pt x="593" y="237"/>
                  </a:cubicBezTo>
                  <a:cubicBezTo>
                    <a:pt x="609" y="237"/>
                    <a:pt x="625" y="237"/>
                    <a:pt x="641" y="237"/>
                  </a:cubicBezTo>
                  <a:cubicBezTo>
                    <a:pt x="630" y="158"/>
                    <a:pt x="620" y="79"/>
                    <a:pt x="610" y="0"/>
                  </a:cubicBezTo>
                  <a:cubicBezTo>
                    <a:pt x="407" y="0"/>
                    <a:pt x="203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38"/>
                    <a:pt x="106" y="429"/>
                    <a:pt x="106" y="620"/>
                  </a:cubicBezTo>
                  <a:cubicBezTo>
                    <a:pt x="71" y="620"/>
                    <a:pt x="35" y="620"/>
                    <a:pt x="0" y="620"/>
                  </a:cubicBezTo>
                  <a:cubicBezTo>
                    <a:pt x="0" y="635"/>
                    <a:pt x="0" y="651"/>
                    <a:pt x="0" y="667"/>
                  </a:cubicBezTo>
                  <a:cubicBezTo>
                    <a:pt x="209" y="667"/>
                    <a:pt x="418" y="667"/>
                    <a:pt x="627" y="667"/>
                  </a:cubicBezTo>
                  <a:cubicBezTo>
                    <a:pt x="642" y="578"/>
                    <a:pt x="657" y="488"/>
                    <a:pt x="671" y="3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Figura a mano libera: forma 66">
              <a:extLst>
                <a:ext uri="{FF2B5EF4-FFF2-40B4-BE49-F238E27FC236}">
                  <a16:creationId xmlns:a16="http://schemas.microsoft.com/office/drawing/2014/main" id="{0C85BAB9-4D59-04B8-BC64-EC2D202B5480}"/>
                </a:ext>
              </a:extLst>
            </p:cNvPr>
            <p:cNvSpPr/>
            <p:nvPr/>
          </p:nvSpPr>
          <p:spPr>
            <a:xfrm>
              <a:off x="1613520" y="2629800"/>
              <a:ext cx="115200" cy="115560"/>
            </a:xfrm>
            <a:custGeom>
              <a:avLst/>
              <a:gdLst>
                <a:gd name="textAreaLeft" fmla="*/ 0 w 115200"/>
                <a:gd name="textAreaRight" fmla="*/ 116280 w 115200"/>
                <a:gd name="textAreaTop" fmla="*/ 0 h 115560"/>
                <a:gd name="textAreaBottom" fmla="*/ 116640 h 115560"/>
              </a:gdLst>
              <a:ahLst/>
              <a:cxnLst/>
              <a:rect l="textAreaLeft" t="textAreaTop" r="textAreaRight" b="textAreaBottom"/>
              <a:pathLst>
                <a:path w="422" h="441">
                  <a:moveTo>
                    <a:pt x="179" y="402"/>
                  </a:moveTo>
                  <a:cubicBezTo>
                    <a:pt x="164" y="402"/>
                    <a:pt x="149" y="402"/>
                    <a:pt x="134" y="402"/>
                  </a:cubicBezTo>
                  <a:cubicBezTo>
                    <a:pt x="134" y="362"/>
                    <a:pt x="134" y="322"/>
                    <a:pt x="134" y="282"/>
                  </a:cubicBezTo>
                  <a:cubicBezTo>
                    <a:pt x="151" y="293"/>
                    <a:pt x="185" y="313"/>
                    <a:pt x="232" y="313"/>
                  </a:cubicBezTo>
                  <a:cubicBezTo>
                    <a:pt x="353" y="313"/>
                    <a:pt x="422" y="246"/>
                    <a:pt x="422" y="154"/>
                  </a:cubicBezTo>
                  <a:cubicBezTo>
                    <a:pt x="422" y="73"/>
                    <a:pt x="364" y="0"/>
                    <a:pt x="246" y="0"/>
                  </a:cubicBezTo>
                  <a:cubicBezTo>
                    <a:pt x="210" y="0"/>
                    <a:pt x="168" y="6"/>
                    <a:pt x="129" y="31"/>
                  </a:cubicBezTo>
                  <a:cubicBezTo>
                    <a:pt x="129" y="20"/>
                    <a:pt x="129" y="10"/>
                    <a:pt x="129" y="0"/>
                  </a:cubicBezTo>
                  <a:cubicBezTo>
                    <a:pt x="86" y="2"/>
                    <a:pt x="43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11" y="42"/>
                    <a:pt x="25" y="42"/>
                    <a:pt x="34" y="45"/>
                  </a:cubicBezTo>
                  <a:cubicBezTo>
                    <a:pt x="48" y="47"/>
                    <a:pt x="48" y="53"/>
                    <a:pt x="48" y="67"/>
                  </a:cubicBezTo>
                  <a:cubicBezTo>
                    <a:pt x="48" y="179"/>
                    <a:pt x="48" y="290"/>
                    <a:pt x="48" y="402"/>
                  </a:cubicBezTo>
                  <a:cubicBezTo>
                    <a:pt x="32" y="402"/>
                    <a:pt x="16" y="402"/>
                    <a:pt x="0" y="402"/>
                  </a:cubicBezTo>
                  <a:cubicBezTo>
                    <a:pt x="0" y="415"/>
                    <a:pt x="0" y="428"/>
                    <a:pt x="0" y="441"/>
                  </a:cubicBezTo>
                  <a:cubicBezTo>
                    <a:pt x="30" y="440"/>
                    <a:pt x="56" y="438"/>
                    <a:pt x="90" y="438"/>
                  </a:cubicBezTo>
                  <a:cubicBezTo>
                    <a:pt x="123" y="438"/>
                    <a:pt x="149" y="440"/>
                    <a:pt x="179" y="441"/>
                  </a:cubicBezTo>
                  <a:cubicBezTo>
                    <a:pt x="179" y="428"/>
                    <a:pt x="179" y="415"/>
                    <a:pt x="179" y="402"/>
                  </a:cubicBezTo>
                  <a:moveTo>
                    <a:pt x="134" y="89"/>
                  </a:moveTo>
                  <a:cubicBezTo>
                    <a:pt x="134" y="75"/>
                    <a:pt x="134" y="75"/>
                    <a:pt x="145" y="67"/>
                  </a:cubicBezTo>
                  <a:cubicBezTo>
                    <a:pt x="176" y="36"/>
                    <a:pt x="218" y="33"/>
                    <a:pt x="232" y="33"/>
                  </a:cubicBezTo>
                  <a:cubicBezTo>
                    <a:pt x="291" y="33"/>
                    <a:pt x="327" y="81"/>
                    <a:pt x="327" y="154"/>
                  </a:cubicBezTo>
                  <a:cubicBezTo>
                    <a:pt x="327" y="243"/>
                    <a:pt x="277" y="279"/>
                    <a:pt x="224" y="279"/>
                  </a:cubicBezTo>
                  <a:cubicBezTo>
                    <a:pt x="171" y="279"/>
                    <a:pt x="143" y="243"/>
                    <a:pt x="134" y="232"/>
                  </a:cubicBezTo>
                  <a:cubicBezTo>
                    <a:pt x="134" y="184"/>
                    <a:pt x="134" y="137"/>
                    <a:pt x="134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Figura a mano libera: forma 67">
              <a:extLst>
                <a:ext uri="{FF2B5EF4-FFF2-40B4-BE49-F238E27FC236}">
                  <a16:creationId xmlns:a16="http://schemas.microsoft.com/office/drawing/2014/main" id="{12FC2A14-A862-9763-1D52-6BA4BB5636A7}"/>
                </a:ext>
              </a:extLst>
            </p:cNvPr>
            <p:cNvSpPr/>
            <p:nvPr/>
          </p:nvSpPr>
          <p:spPr>
            <a:xfrm>
              <a:off x="1749960" y="2629800"/>
              <a:ext cx="81720" cy="79920"/>
            </a:xfrm>
            <a:custGeom>
              <a:avLst/>
              <a:gdLst>
                <a:gd name="textAreaLeft" fmla="*/ 0 w 81720"/>
                <a:gd name="textAreaRight" fmla="*/ 82800 w 81720"/>
                <a:gd name="textAreaTop" fmla="*/ 0 h 79920"/>
                <a:gd name="textAreaBottom" fmla="*/ 81000 h 79920"/>
              </a:gdLst>
              <a:ahLst/>
              <a:cxnLst/>
              <a:rect l="textAreaLeft" t="textAreaTop" r="textAreaRight" b="textAreaBottom"/>
              <a:pathLst>
                <a:path w="302" h="307">
                  <a:moveTo>
                    <a:pt x="129" y="165"/>
                  </a:moveTo>
                  <a:cubicBezTo>
                    <a:pt x="129" y="103"/>
                    <a:pt x="157" y="33"/>
                    <a:pt x="218" y="31"/>
                  </a:cubicBezTo>
                  <a:cubicBezTo>
                    <a:pt x="214" y="41"/>
                    <a:pt x="207" y="42"/>
                    <a:pt x="207" y="61"/>
                  </a:cubicBezTo>
                  <a:cubicBezTo>
                    <a:pt x="207" y="87"/>
                    <a:pt x="227" y="106"/>
                    <a:pt x="255" y="106"/>
                  </a:cubicBezTo>
                  <a:cubicBezTo>
                    <a:pt x="283" y="106"/>
                    <a:pt x="302" y="87"/>
                    <a:pt x="302" y="61"/>
                  </a:cubicBezTo>
                  <a:cubicBezTo>
                    <a:pt x="302" y="22"/>
                    <a:pt x="263" y="0"/>
                    <a:pt x="221" y="0"/>
                  </a:cubicBezTo>
                  <a:cubicBezTo>
                    <a:pt x="171" y="0"/>
                    <a:pt x="137" y="33"/>
                    <a:pt x="120" y="75"/>
                  </a:cubicBezTo>
                  <a:cubicBezTo>
                    <a:pt x="120" y="50"/>
                    <a:pt x="120" y="25"/>
                    <a:pt x="120" y="0"/>
                  </a:cubicBezTo>
                  <a:cubicBezTo>
                    <a:pt x="80" y="2"/>
                    <a:pt x="40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39" y="42"/>
                    <a:pt x="45" y="42"/>
                    <a:pt x="45" y="70"/>
                  </a:cubicBezTo>
                  <a:cubicBezTo>
                    <a:pt x="45" y="136"/>
                    <a:pt x="45" y="202"/>
                    <a:pt x="45" y="268"/>
                  </a:cubicBezTo>
                  <a:cubicBezTo>
                    <a:pt x="30" y="268"/>
                    <a:pt x="15" y="268"/>
                    <a:pt x="0" y="268"/>
                  </a:cubicBezTo>
                  <a:cubicBezTo>
                    <a:pt x="0" y="281"/>
                    <a:pt x="0" y="294"/>
                    <a:pt x="0" y="307"/>
                  </a:cubicBezTo>
                  <a:cubicBezTo>
                    <a:pt x="3" y="307"/>
                    <a:pt x="56" y="304"/>
                    <a:pt x="87" y="304"/>
                  </a:cubicBezTo>
                  <a:cubicBezTo>
                    <a:pt x="115" y="304"/>
                    <a:pt x="182" y="307"/>
                    <a:pt x="185" y="307"/>
                  </a:cubicBezTo>
                  <a:cubicBezTo>
                    <a:pt x="185" y="294"/>
                    <a:pt x="185" y="281"/>
                    <a:pt x="185" y="268"/>
                  </a:cubicBezTo>
                  <a:cubicBezTo>
                    <a:pt x="166" y="268"/>
                    <a:pt x="147" y="268"/>
                    <a:pt x="129" y="268"/>
                  </a:cubicBezTo>
                  <a:cubicBezTo>
                    <a:pt x="129" y="234"/>
                    <a:pt x="129" y="199"/>
                    <a:pt x="129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Figura a mano libera: forma 68">
              <a:extLst>
                <a:ext uri="{FF2B5EF4-FFF2-40B4-BE49-F238E27FC236}">
                  <a16:creationId xmlns:a16="http://schemas.microsoft.com/office/drawing/2014/main" id="{3F96BD87-8C23-AEB9-6B60-A1A058875B8E}"/>
                </a:ext>
              </a:extLst>
            </p:cNvPr>
            <p:cNvSpPr/>
            <p:nvPr/>
          </p:nvSpPr>
          <p:spPr>
            <a:xfrm>
              <a:off x="1847520" y="2628720"/>
              <a:ext cx="88560" cy="93240"/>
            </a:xfrm>
            <a:custGeom>
              <a:avLst/>
              <a:gdLst>
                <a:gd name="textAreaLeft" fmla="*/ 0 w 88560"/>
                <a:gd name="textAreaRight" fmla="*/ 89280 w 88560"/>
                <a:gd name="textAreaTop" fmla="*/ 0 h 93240"/>
                <a:gd name="textAreaBottom" fmla="*/ 94320 h 93240"/>
              </a:gdLst>
              <a:ahLst/>
              <a:cxnLst/>
              <a:rect l="textAreaLeft" t="textAreaTop" r="textAreaRight" b="textAreaBottom"/>
              <a:pathLst>
                <a:path w="392" h="315">
                  <a:moveTo>
                    <a:pt x="392" y="162"/>
                  </a:moveTo>
                  <a:cubicBezTo>
                    <a:pt x="392" y="78"/>
                    <a:pt x="330" y="0"/>
                    <a:pt x="196" y="0"/>
                  </a:cubicBezTo>
                  <a:cubicBezTo>
                    <a:pt x="59" y="0"/>
                    <a:pt x="0" y="81"/>
                    <a:pt x="0" y="162"/>
                  </a:cubicBezTo>
                  <a:cubicBezTo>
                    <a:pt x="0" y="240"/>
                    <a:pt x="62" y="315"/>
                    <a:pt x="196" y="315"/>
                  </a:cubicBezTo>
                  <a:cubicBezTo>
                    <a:pt x="330" y="315"/>
                    <a:pt x="392" y="240"/>
                    <a:pt x="392" y="162"/>
                  </a:cubicBezTo>
                  <a:moveTo>
                    <a:pt x="196" y="279"/>
                  </a:moveTo>
                  <a:cubicBezTo>
                    <a:pt x="98" y="279"/>
                    <a:pt x="98" y="212"/>
                    <a:pt x="98" y="154"/>
                  </a:cubicBezTo>
                  <a:cubicBezTo>
                    <a:pt x="98" y="98"/>
                    <a:pt x="98" y="31"/>
                    <a:pt x="196" y="31"/>
                  </a:cubicBezTo>
                  <a:cubicBezTo>
                    <a:pt x="294" y="31"/>
                    <a:pt x="294" y="98"/>
                    <a:pt x="294" y="154"/>
                  </a:cubicBezTo>
                  <a:cubicBezTo>
                    <a:pt x="294" y="212"/>
                    <a:pt x="294" y="279"/>
                    <a:pt x="196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8520" rIns="90000" bIns="385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7" name="Gruppo 3">
            <a:extLst>
              <a:ext uri="{FF2B5EF4-FFF2-40B4-BE49-F238E27FC236}">
                <a16:creationId xmlns:a16="http://schemas.microsoft.com/office/drawing/2014/main" id="{3162C8E2-8CFD-AF6D-240B-165A1F533D3D}"/>
              </a:ext>
            </a:extLst>
          </p:cNvPr>
          <p:cNvGrpSpPr/>
          <p:nvPr/>
        </p:nvGrpSpPr>
        <p:grpSpPr>
          <a:xfrm>
            <a:off x="1094850" y="3195794"/>
            <a:ext cx="475560" cy="217440"/>
            <a:chOff x="603360" y="3203280"/>
            <a:chExt cx="475560" cy="217440"/>
          </a:xfrm>
        </p:grpSpPr>
        <p:sp>
          <p:nvSpPr>
            <p:cNvPr id="18" name="Figura a mano libera: forma 73">
              <a:extLst>
                <a:ext uri="{FF2B5EF4-FFF2-40B4-BE49-F238E27FC236}">
                  <a16:creationId xmlns:a16="http://schemas.microsoft.com/office/drawing/2014/main" id="{CD592A63-471A-5518-E38E-99F4724BAC9D}"/>
                </a:ext>
              </a:extLst>
            </p:cNvPr>
            <p:cNvSpPr/>
            <p:nvPr/>
          </p:nvSpPr>
          <p:spPr>
            <a:xfrm>
              <a:off x="603360" y="3203280"/>
              <a:ext cx="197280" cy="180000"/>
            </a:xfrm>
            <a:custGeom>
              <a:avLst/>
              <a:gdLst>
                <a:gd name="textAreaLeft" fmla="*/ 0 w 197280"/>
                <a:gd name="textAreaRight" fmla="*/ 198360 w 197280"/>
                <a:gd name="textAreaTop" fmla="*/ 0 h 180000"/>
                <a:gd name="textAreaBottom" fmla="*/ 181080 h 180000"/>
              </a:gdLst>
              <a:ahLst/>
              <a:cxnLst/>
              <a:rect l="textAreaLeft" t="textAreaTop" r="textAreaRight" b="textAreaBottom"/>
              <a:pathLst>
                <a:path w="803" h="681">
                  <a:moveTo>
                    <a:pt x="241" y="318"/>
                  </a:moveTo>
                  <a:cubicBezTo>
                    <a:pt x="241" y="228"/>
                    <a:pt x="241" y="138"/>
                    <a:pt x="241" y="47"/>
                  </a:cubicBezTo>
                  <a:cubicBezTo>
                    <a:pt x="279" y="47"/>
                    <a:pt x="317" y="47"/>
                    <a:pt x="355" y="47"/>
                  </a:cubicBezTo>
                  <a:cubicBezTo>
                    <a:pt x="515" y="47"/>
                    <a:pt x="515" y="123"/>
                    <a:pt x="515" y="182"/>
                  </a:cubicBezTo>
                  <a:cubicBezTo>
                    <a:pt x="515" y="237"/>
                    <a:pt x="515" y="318"/>
                    <a:pt x="353" y="318"/>
                  </a:cubicBezTo>
                  <a:cubicBezTo>
                    <a:pt x="315" y="318"/>
                    <a:pt x="278" y="318"/>
                    <a:pt x="241" y="318"/>
                  </a:cubicBezTo>
                  <a:moveTo>
                    <a:pt x="501" y="338"/>
                  </a:moveTo>
                  <a:cubicBezTo>
                    <a:pt x="615" y="310"/>
                    <a:pt x="666" y="246"/>
                    <a:pt x="666" y="182"/>
                  </a:cubicBezTo>
                  <a:cubicBezTo>
                    <a:pt x="666" y="84"/>
                    <a:pt x="557" y="0"/>
                    <a:pt x="372" y="0"/>
                  </a:cubicBezTo>
                  <a:cubicBezTo>
                    <a:pt x="248" y="0"/>
                    <a:pt x="124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40"/>
                    <a:pt x="106" y="433"/>
                    <a:pt x="106" y="626"/>
                  </a:cubicBezTo>
                  <a:cubicBezTo>
                    <a:pt x="71" y="626"/>
                    <a:pt x="35" y="626"/>
                    <a:pt x="0" y="626"/>
                  </a:cubicBezTo>
                  <a:cubicBezTo>
                    <a:pt x="0" y="641"/>
                    <a:pt x="0" y="655"/>
                    <a:pt x="0" y="670"/>
                  </a:cubicBezTo>
                  <a:cubicBezTo>
                    <a:pt x="36" y="668"/>
                    <a:pt x="133" y="668"/>
                    <a:pt x="173" y="668"/>
                  </a:cubicBezTo>
                  <a:cubicBezTo>
                    <a:pt x="214" y="668"/>
                    <a:pt x="311" y="668"/>
                    <a:pt x="347" y="670"/>
                  </a:cubicBezTo>
                  <a:cubicBezTo>
                    <a:pt x="347" y="655"/>
                    <a:pt x="347" y="641"/>
                    <a:pt x="347" y="626"/>
                  </a:cubicBezTo>
                  <a:cubicBezTo>
                    <a:pt x="311" y="626"/>
                    <a:pt x="276" y="626"/>
                    <a:pt x="241" y="626"/>
                  </a:cubicBezTo>
                  <a:cubicBezTo>
                    <a:pt x="241" y="535"/>
                    <a:pt x="241" y="445"/>
                    <a:pt x="241" y="355"/>
                  </a:cubicBezTo>
                  <a:cubicBezTo>
                    <a:pt x="279" y="355"/>
                    <a:pt x="317" y="355"/>
                    <a:pt x="355" y="355"/>
                  </a:cubicBezTo>
                  <a:cubicBezTo>
                    <a:pt x="369" y="355"/>
                    <a:pt x="411" y="355"/>
                    <a:pt x="442" y="385"/>
                  </a:cubicBezTo>
                  <a:cubicBezTo>
                    <a:pt x="473" y="422"/>
                    <a:pt x="473" y="439"/>
                    <a:pt x="473" y="511"/>
                  </a:cubicBezTo>
                  <a:cubicBezTo>
                    <a:pt x="473" y="575"/>
                    <a:pt x="473" y="623"/>
                    <a:pt x="543" y="656"/>
                  </a:cubicBezTo>
                  <a:cubicBezTo>
                    <a:pt x="585" y="679"/>
                    <a:pt x="646" y="681"/>
                    <a:pt x="685" y="681"/>
                  </a:cubicBezTo>
                  <a:cubicBezTo>
                    <a:pt x="792" y="681"/>
                    <a:pt x="803" y="595"/>
                    <a:pt x="803" y="578"/>
                  </a:cubicBezTo>
                  <a:cubicBezTo>
                    <a:pt x="803" y="556"/>
                    <a:pt x="792" y="556"/>
                    <a:pt x="781" y="556"/>
                  </a:cubicBezTo>
                  <a:cubicBezTo>
                    <a:pt x="761" y="556"/>
                    <a:pt x="758" y="567"/>
                    <a:pt x="758" y="578"/>
                  </a:cubicBezTo>
                  <a:cubicBezTo>
                    <a:pt x="753" y="626"/>
                    <a:pt x="725" y="648"/>
                    <a:pt x="697" y="648"/>
                  </a:cubicBezTo>
                  <a:cubicBezTo>
                    <a:pt x="635" y="648"/>
                    <a:pt x="627" y="578"/>
                    <a:pt x="624" y="536"/>
                  </a:cubicBezTo>
                  <a:cubicBezTo>
                    <a:pt x="621" y="525"/>
                    <a:pt x="613" y="458"/>
                    <a:pt x="613" y="452"/>
                  </a:cubicBezTo>
                  <a:cubicBezTo>
                    <a:pt x="599" y="385"/>
                    <a:pt x="543" y="355"/>
                    <a:pt x="501" y="3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Figura a mano libera: forma 74">
              <a:extLst>
                <a:ext uri="{FF2B5EF4-FFF2-40B4-BE49-F238E27FC236}">
                  <a16:creationId xmlns:a16="http://schemas.microsoft.com/office/drawing/2014/main" id="{38538BBC-1F35-3156-5AC5-ECD58E89E84D}"/>
                </a:ext>
              </a:extLst>
            </p:cNvPr>
            <p:cNvSpPr/>
            <p:nvPr/>
          </p:nvSpPr>
          <p:spPr>
            <a:xfrm>
              <a:off x="811440" y="3294360"/>
              <a:ext cx="102960" cy="126360"/>
            </a:xfrm>
            <a:custGeom>
              <a:avLst/>
              <a:gdLst>
                <a:gd name="textAreaLeft" fmla="*/ 0 w 102960"/>
                <a:gd name="textAreaRight" fmla="*/ 104040 w 102960"/>
                <a:gd name="textAreaTop" fmla="*/ 0 h 126360"/>
                <a:gd name="textAreaBottom" fmla="*/ 127440 h 126360"/>
              </a:gdLst>
              <a:ahLst/>
              <a:cxnLst/>
              <a:rect l="textAreaLeft" t="textAreaTop" r="textAreaRight" b="textAreaBottom"/>
              <a:pathLst>
                <a:path w="422" h="478">
                  <a:moveTo>
                    <a:pt x="246" y="6"/>
                  </a:moveTo>
                  <a:cubicBezTo>
                    <a:pt x="246" y="18"/>
                    <a:pt x="246" y="30"/>
                    <a:pt x="246" y="42"/>
                  </a:cubicBezTo>
                  <a:cubicBezTo>
                    <a:pt x="288" y="42"/>
                    <a:pt x="294" y="42"/>
                    <a:pt x="294" y="70"/>
                  </a:cubicBezTo>
                  <a:cubicBezTo>
                    <a:pt x="294" y="112"/>
                    <a:pt x="294" y="154"/>
                    <a:pt x="294" y="196"/>
                  </a:cubicBezTo>
                  <a:cubicBezTo>
                    <a:pt x="252" y="170"/>
                    <a:pt x="213" y="168"/>
                    <a:pt x="190" y="168"/>
                  </a:cubicBezTo>
                  <a:cubicBezTo>
                    <a:pt x="67" y="168"/>
                    <a:pt x="0" y="237"/>
                    <a:pt x="0" y="324"/>
                  </a:cubicBezTo>
                  <a:cubicBezTo>
                    <a:pt x="0" y="408"/>
                    <a:pt x="62" y="478"/>
                    <a:pt x="179" y="478"/>
                  </a:cubicBezTo>
                  <a:cubicBezTo>
                    <a:pt x="224" y="478"/>
                    <a:pt x="260" y="464"/>
                    <a:pt x="288" y="447"/>
                  </a:cubicBezTo>
                  <a:cubicBezTo>
                    <a:pt x="288" y="457"/>
                    <a:pt x="288" y="467"/>
                    <a:pt x="288" y="478"/>
                  </a:cubicBezTo>
                  <a:cubicBezTo>
                    <a:pt x="333" y="477"/>
                    <a:pt x="378" y="476"/>
                    <a:pt x="422" y="475"/>
                  </a:cubicBezTo>
                  <a:cubicBezTo>
                    <a:pt x="422" y="462"/>
                    <a:pt x="422" y="449"/>
                    <a:pt x="422" y="436"/>
                  </a:cubicBezTo>
                  <a:cubicBezTo>
                    <a:pt x="380" y="436"/>
                    <a:pt x="375" y="436"/>
                    <a:pt x="375" y="411"/>
                  </a:cubicBezTo>
                  <a:cubicBezTo>
                    <a:pt x="375" y="274"/>
                    <a:pt x="375" y="137"/>
                    <a:pt x="375" y="0"/>
                  </a:cubicBezTo>
                  <a:cubicBezTo>
                    <a:pt x="332" y="2"/>
                    <a:pt x="289" y="4"/>
                    <a:pt x="246" y="6"/>
                  </a:cubicBezTo>
                  <a:moveTo>
                    <a:pt x="288" y="394"/>
                  </a:moveTo>
                  <a:cubicBezTo>
                    <a:pt x="271" y="416"/>
                    <a:pt x="238" y="447"/>
                    <a:pt x="187" y="447"/>
                  </a:cubicBezTo>
                  <a:cubicBezTo>
                    <a:pt x="95" y="447"/>
                    <a:pt x="95" y="366"/>
                    <a:pt x="95" y="324"/>
                  </a:cubicBezTo>
                  <a:cubicBezTo>
                    <a:pt x="95" y="282"/>
                    <a:pt x="95" y="198"/>
                    <a:pt x="199" y="198"/>
                  </a:cubicBezTo>
                  <a:cubicBezTo>
                    <a:pt x="255" y="198"/>
                    <a:pt x="285" y="237"/>
                    <a:pt x="288" y="240"/>
                  </a:cubicBezTo>
                  <a:cubicBezTo>
                    <a:pt x="288" y="291"/>
                    <a:pt x="288" y="343"/>
                    <a:pt x="288" y="3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Figura a mano libera: forma 75">
              <a:extLst>
                <a:ext uri="{FF2B5EF4-FFF2-40B4-BE49-F238E27FC236}">
                  <a16:creationId xmlns:a16="http://schemas.microsoft.com/office/drawing/2014/main" id="{8431B78A-40F2-6B41-3BFC-C0CCA737C463}"/>
                </a:ext>
              </a:extLst>
            </p:cNvPr>
            <p:cNvSpPr/>
            <p:nvPr/>
          </p:nvSpPr>
          <p:spPr>
            <a:xfrm>
              <a:off x="931320" y="3338280"/>
              <a:ext cx="86400" cy="8244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82440"/>
                <a:gd name="textAreaBottom" fmla="*/ 83520 h 82440"/>
              </a:gdLst>
              <a:ahLst/>
              <a:cxnLst/>
              <a:rect l="textAreaLeft" t="textAreaTop" r="textAreaRight" b="textAreaBottom"/>
              <a:pathLst>
                <a:path w="353" h="313">
                  <a:moveTo>
                    <a:pt x="327" y="168"/>
                  </a:moveTo>
                  <a:cubicBezTo>
                    <a:pt x="344" y="168"/>
                    <a:pt x="353" y="168"/>
                    <a:pt x="353" y="145"/>
                  </a:cubicBezTo>
                  <a:cubicBezTo>
                    <a:pt x="353" y="126"/>
                    <a:pt x="347" y="75"/>
                    <a:pt x="313" y="42"/>
                  </a:cubicBezTo>
                  <a:cubicBezTo>
                    <a:pt x="277" y="6"/>
                    <a:pt x="227" y="0"/>
                    <a:pt x="190" y="0"/>
                  </a:cubicBezTo>
                  <a:cubicBezTo>
                    <a:pt x="62" y="0"/>
                    <a:pt x="0" y="75"/>
                    <a:pt x="0" y="156"/>
                  </a:cubicBezTo>
                  <a:cubicBezTo>
                    <a:pt x="0" y="237"/>
                    <a:pt x="64" y="313"/>
                    <a:pt x="201" y="313"/>
                  </a:cubicBezTo>
                  <a:cubicBezTo>
                    <a:pt x="227" y="313"/>
                    <a:pt x="266" y="310"/>
                    <a:pt x="299" y="293"/>
                  </a:cubicBezTo>
                  <a:cubicBezTo>
                    <a:pt x="341" y="271"/>
                    <a:pt x="353" y="237"/>
                    <a:pt x="353" y="232"/>
                  </a:cubicBezTo>
                  <a:cubicBezTo>
                    <a:pt x="353" y="215"/>
                    <a:pt x="339" y="215"/>
                    <a:pt x="330" y="215"/>
                  </a:cubicBezTo>
                  <a:cubicBezTo>
                    <a:pt x="319" y="215"/>
                    <a:pt x="313" y="218"/>
                    <a:pt x="311" y="229"/>
                  </a:cubicBezTo>
                  <a:cubicBezTo>
                    <a:pt x="285" y="279"/>
                    <a:pt x="221" y="279"/>
                    <a:pt x="210" y="279"/>
                  </a:cubicBezTo>
                  <a:cubicBezTo>
                    <a:pt x="101" y="279"/>
                    <a:pt x="98" y="198"/>
                    <a:pt x="98" y="168"/>
                  </a:cubicBezTo>
                  <a:cubicBezTo>
                    <a:pt x="174" y="168"/>
                    <a:pt x="251" y="168"/>
                    <a:pt x="327" y="168"/>
                  </a:cubicBezTo>
                  <a:moveTo>
                    <a:pt x="98" y="140"/>
                  </a:moveTo>
                  <a:cubicBezTo>
                    <a:pt x="98" y="112"/>
                    <a:pt x="102" y="31"/>
                    <a:pt x="190" y="31"/>
                  </a:cubicBezTo>
                  <a:cubicBezTo>
                    <a:pt x="278" y="31"/>
                    <a:pt x="283" y="109"/>
                    <a:pt x="285" y="140"/>
                  </a:cubicBezTo>
                  <a:cubicBezTo>
                    <a:pt x="223" y="140"/>
                    <a:pt x="160" y="140"/>
                    <a:pt x="9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8520" rIns="90000" bIns="3852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Figura a mano libera: forma 76">
              <a:extLst>
                <a:ext uri="{FF2B5EF4-FFF2-40B4-BE49-F238E27FC236}">
                  <a16:creationId xmlns:a16="http://schemas.microsoft.com/office/drawing/2014/main" id="{4C067760-002C-45C5-A584-01BA6EB16D44}"/>
                </a:ext>
              </a:extLst>
            </p:cNvPr>
            <p:cNvSpPr/>
            <p:nvPr/>
          </p:nvSpPr>
          <p:spPr>
            <a:xfrm>
              <a:off x="1036800" y="3294360"/>
              <a:ext cx="42120" cy="125280"/>
            </a:xfrm>
            <a:custGeom>
              <a:avLst/>
              <a:gdLst>
                <a:gd name="textAreaLeft" fmla="*/ 0 w 42120"/>
                <a:gd name="textAreaRight" fmla="*/ 43200 w 42120"/>
                <a:gd name="textAreaTop" fmla="*/ 0 h 125280"/>
                <a:gd name="textAreaBottom" fmla="*/ 126360 h 125280"/>
              </a:gdLst>
              <a:ahLst/>
              <a:cxnLst/>
              <a:rect l="textAreaLeft" t="textAreaTop" r="textAreaRight" b="textAreaBottom"/>
              <a:pathLst>
                <a:path w="173" h="475">
                  <a:moveTo>
                    <a:pt x="129" y="0"/>
                  </a:moveTo>
                  <a:cubicBezTo>
                    <a:pt x="86" y="2"/>
                    <a:pt x="43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39" y="42"/>
                    <a:pt x="45" y="42"/>
                    <a:pt x="45" y="70"/>
                  </a:cubicBezTo>
                  <a:cubicBezTo>
                    <a:pt x="45" y="192"/>
                    <a:pt x="45" y="314"/>
                    <a:pt x="45" y="436"/>
                  </a:cubicBezTo>
                  <a:cubicBezTo>
                    <a:pt x="30" y="436"/>
                    <a:pt x="15" y="436"/>
                    <a:pt x="0" y="436"/>
                  </a:cubicBezTo>
                  <a:cubicBezTo>
                    <a:pt x="0" y="449"/>
                    <a:pt x="0" y="462"/>
                    <a:pt x="0" y="475"/>
                  </a:cubicBezTo>
                  <a:cubicBezTo>
                    <a:pt x="29" y="474"/>
                    <a:pt x="56" y="472"/>
                    <a:pt x="87" y="472"/>
                  </a:cubicBezTo>
                  <a:cubicBezTo>
                    <a:pt x="120" y="472"/>
                    <a:pt x="171" y="475"/>
                    <a:pt x="173" y="475"/>
                  </a:cubicBezTo>
                  <a:cubicBezTo>
                    <a:pt x="173" y="462"/>
                    <a:pt x="173" y="449"/>
                    <a:pt x="173" y="436"/>
                  </a:cubicBezTo>
                  <a:cubicBezTo>
                    <a:pt x="159" y="436"/>
                    <a:pt x="144" y="436"/>
                    <a:pt x="129" y="436"/>
                  </a:cubicBezTo>
                  <a:cubicBezTo>
                    <a:pt x="129" y="290"/>
                    <a:pt x="129" y="145"/>
                    <a:pt x="12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2" name="Gruppo 4">
            <a:extLst>
              <a:ext uri="{FF2B5EF4-FFF2-40B4-BE49-F238E27FC236}">
                <a16:creationId xmlns:a16="http://schemas.microsoft.com/office/drawing/2014/main" id="{AF4D9C3D-9C6E-DCE3-06FA-402A4ACED3FC}"/>
              </a:ext>
            </a:extLst>
          </p:cNvPr>
          <p:cNvGrpSpPr/>
          <p:nvPr/>
        </p:nvGrpSpPr>
        <p:grpSpPr>
          <a:xfrm>
            <a:off x="1094490" y="2472194"/>
            <a:ext cx="569160" cy="223920"/>
            <a:chOff x="603000" y="2479680"/>
            <a:chExt cx="569160" cy="223920"/>
          </a:xfrm>
        </p:grpSpPr>
        <p:sp>
          <p:nvSpPr>
            <p:cNvPr id="23" name="Figura a mano libera: forma 81">
              <a:extLst>
                <a:ext uri="{FF2B5EF4-FFF2-40B4-BE49-F238E27FC236}">
                  <a16:creationId xmlns:a16="http://schemas.microsoft.com/office/drawing/2014/main" id="{21E47B5C-1CCA-4824-B43D-FCB7F6FDA072}"/>
                </a:ext>
              </a:extLst>
            </p:cNvPr>
            <p:cNvSpPr/>
            <p:nvPr/>
          </p:nvSpPr>
          <p:spPr>
            <a:xfrm>
              <a:off x="603000" y="2479680"/>
              <a:ext cx="569160" cy="223920"/>
            </a:xfrm>
            <a:custGeom>
              <a:avLst/>
              <a:gdLst>
                <a:gd name="textAreaLeft" fmla="*/ 0 w 569160"/>
                <a:gd name="textAreaRight" fmla="*/ 570240 w 569160"/>
                <a:gd name="textAreaTop" fmla="*/ 0 h 223920"/>
                <a:gd name="textAreaBottom" fmla="*/ 225000 h 223920"/>
              </a:gdLst>
              <a:ahLst/>
              <a:cxnLst/>
              <a:rect l="textAreaLeft" t="textAreaTop" r="textAreaRight" b="textAreaBottom"/>
              <a:pathLst>
                <a:path w="3512" h="849">
                  <a:moveTo>
                    <a:pt x="1754" y="849"/>
                  </a:moveTo>
                  <a:cubicBezTo>
                    <a:pt x="1170" y="849"/>
                    <a:pt x="585" y="849"/>
                    <a:pt x="0" y="849"/>
                  </a:cubicBezTo>
                  <a:cubicBezTo>
                    <a:pt x="0" y="566"/>
                    <a:pt x="0" y="283"/>
                    <a:pt x="0" y="0"/>
                  </a:cubicBezTo>
                  <a:cubicBezTo>
                    <a:pt x="1171" y="0"/>
                    <a:pt x="2341" y="0"/>
                    <a:pt x="3512" y="0"/>
                  </a:cubicBezTo>
                  <a:cubicBezTo>
                    <a:pt x="3512" y="283"/>
                    <a:pt x="3512" y="566"/>
                    <a:pt x="3512" y="849"/>
                  </a:cubicBezTo>
                  <a:cubicBezTo>
                    <a:pt x="2926" y="849"/>
                    <a:pt x="2340" y="849"/>
                    <a:pt x="1754" y="84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" name="Figura a mano libera: forma 82">
              <a:extLst>
                <a:ext uri="{FF2B5EF4-FFF2-40B4-BE49-F238E27FC236}">
                  <a16:creationId xmlns:a16="http://schemas.microsoft.com/office/drawing/2014/main" id="{E3475EAF-C074-1DB5-AF73-94150A96D3D6}"/>
                </a:ext>
              </a:extLst>
            </p:cNvPr>
            <p:cNvSpPr/>
            <p:nvPr/>
          </p:nvSpPr>
          <p:spPr>
            <a:xfrm>
              <a:off x="603000" y="2479680"/>
              <a:ext cx="183600" cy="174960"/>
            </a:xfrm>
            <a:custGeom>
              <a:avLst/>
              <a:gdLst>
                <a:gd name="textAreaLeft" fmla="*/ 0 w 183600"/>
                <a:gd name="textAreaRight" fmla="*/ 184680 w 183600"/>
                <a:gd name="textAreaTop" fmla="*/ 0 h 174960"/>
                <a:gd name="textAreaBottom" fmla="*/ 176040 h 174960"/>
              </a:gdLst>
              <a:ahLst/>
              <a:cxnLst/>
              <a:rect l="textAreaLeft" t="textAreaTop" r="textAreaRight" b="textAreaBottom"/>
              <a:pathLst>
                <a:path w="672" h="664">
                  <a:moveTo>
                    <a:pt x="672" y="396"/>
                  </a:moveTo>
                  <a:cubicBezTo>
                    <a:pt x="657" y="396"/>
                    <a:pt x="642" y="396"/>
                    <a:pt x="627" y="396"/>
                  </a:cubicBezTo>
                  <a:cubicBezTo>
                    <a:pt x="604" y="533"/>
                    <a:pt x="576" y="620"/>
                    <a:pt x="395" y="620"/>
                  </a:cubicBezTo>
                  <a:cubicBezTo>
                    <a:pt x="345" y="620"/>
                    <a:pt x="296" y="620"/>
                    <a:pt x="246" y="620"/>
                  </a:cubicBezTo>
                  <a:cubicBezTo>
                    <a:pt x="246" y="528"/>
                    <a:pt x="246" y="436"/>
                    <a:pt x="246" y="343"/>
                  </a:cubicBezTo>
                  <a:cubicBezTo>
                    <a:pt x="264" y="343"/>
                    <a:pt x="282" y="343"/>
                    <a:pt x="299" y="343"/>
                  </a:cubicBezTo>
                  <a:cubicBezTo>
                    <a:pt x="395" y="343"/>
                    <a:pt x="403" y="385"/>
                    <a:pt x="403" y="458"/>
                  </a:cubicBezTo>
                  <a:cubicBezTo>
                    <a:pt x="419" y="458"/>
                    <a:pt x="435" y="458"/>
                    <a:pt x="450" y="458"/>
                  </a:cubicBezTo>
                  <a:cubicBezTo>
                    <a:pt x="450" y="367"/>
                    <a:pt x="450" y="275"/>
                    <a:pt x="450" y="184"/>
                  </a:cubicBezTo>
                  <a:cubicBezTo>
                    <a:pt x="435" y="184"/>
                    <a:pt x="419" y="184"/>
                    <a:pt x="403" y="184"/>
                  </a:cubicBezTo>
                  <a:cubicBezTo>
                    <a:pt x="403" y="257"/>
                    <a:pt x="395" y="299"/>
                    <a:pt x="299" y="299"/>
                  </a:cubicBezTo>
                  <a:cubicBezTo>
                    <a:pt x="282" y="299"/>
                    <a:pt x="264" y="299"/>
                    <a:pt x="246" y="299"/>
                  </a:cubicBezTo>
                  <a:cubicBezTo>
                    <a:pt x="246" y="215"/>
                    <a:pt x="246" y="131"/>
                    <a:pt x="246" y="47"/>
                  </a:cubicBezTo>
                  <a:cubicBezTo>
                    <a:pt x="296" y="47"/>
                    <a:pt x="345" y="47"/>
                    <a:pt x="395" y="47"/>
                  </a:cubicBezTo>
                  <a:cubicBezTo>
                    <a:pt x="554" y="47"/>
                    <a:pt x="579" y="117"/>
                    <a:pt x="593" y="237"/>
                  </a:cubicBezTo>
                  <a:cubicBezTo>
                    <a:pt x="609" y="237"/>
                    <a:pt x="625" y="237"/>
                    <a:pt x="641" y="237"/>
                  </a:cubicBezTo>
                  <a:cubicBezTo>
                    <a:pt x="630" y="158"/>
                    <a:pt x="620" y="79"/>
                    <a:pt x="610" y="0"/>
                  </a:cubicBezTo>
                  <a:cubicBezTo>
                    <a:pt x="407" y="0"/>
                    <a:pt x="203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38"/>
                    <a:pt x="106" y="429"/>
                    <a:pt x="106" y="620"/>
                  </a:cubicBezTo>
                  <a:cubicBezTo>
                    <a:pt x="71" y="620"/>
                    <a:pt x="35" y="620"/>
                    <a:pt x="0" y="620"/>
                  </a:cubicBezTo>
                  <a:cubicBezTo>
                    <a:pt x="0" y="635"/>
                    <a:pt x="0" y="650"/>
                    <a:pt x="0" y="664"/>
                  </a:cubicBezTo>
                  <a:cubicBezTo>
                    <a:pt x="209" y="664"/>
                    <a:pt x="418" y="664"/>
                    <a:pt x="627" y="664"/>
                  </a:cubicBezTo>
                  <a:cubicBezTo>
                    <a:pt x="642" y="575"/>
                    <a:pt x="657" y="486"/>
                    <a:pt x="672" y="3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" name="Figura a mano libera: forma 83">
              <a:extLst>
                <a:ext uri="{FF2B5EF4-FFF2-40B4-BE49-F238E27FC236}">
                  <a16:creationId xmlns:a16="http://schemas.microsoft.com/office/drawing/2014/main" id="{023F734B-957F-D537-B881-CCD0D5A23F5E}"/>
                </a:ext>
              </a:extLst>
            </p:cNvPr>
            <p:cNvSpPr/>
            <p:nvPr/>
          </p:nvSpPr>
          <p:spPr>
            <a:xfrm>
              <a:off x="805320" y="2569320"/>
              <a:ext cx="115560" cy="125280"/>
            </a:xfrm>
            <a:custGeom>
              <a:avLst/>
              <a:gdLst>
                <a:gd name="textAreaLeft" fmla="*/ 0 w 115560"/>
                <a:gd name="textAreaRight" fmla="*/ 116640 w 115560"/>
                <a:gd name="textAreaTop" fmla="*/ 0 h 125280"/>
                <a:gd name="textAreaBottom" fmla="*/ 126360 h 125280"/>
              </a:gdLst>
              <a:ahLst/>
              <a:cxnLst/>
              <a:rect l="textAreaLeft" t="textAreaTop" r="textAreaRight" b="textAreaBottom"/>
              <a:pathLst>
                <a:path w="423" h="477">
                  <a:moveTo>
                    <a:pt x="249" y="6"/>
                  </a:moveTo>
                  <a:cubicBezTo>
                    <a:pt x="249" y="18"/>
                    <a:pt x="249" y="30"/>
                    <a:pt x="249" y="42"/>
                  </a:cubicBezTo>
                  <a:cubicBezTo>
                    <a:pt x="288" y="42"/>
                    <a:pt x="294" y="42"/>
                    <a:pt x="294" y="70"/>
                  </a:cubicBezTo>
                  <a:cubicBezTo>
                    <a:pt x="294" y="112"/>
                    <a:pt x="294" y="154"/>
                    <a:pt x="294" y="195"/>
                  </a:cubicBezTo>
                  <a:cubicBezTo>
                    <a:pt x="252" y="168"/>
                    <a:pt x="213" y="168"/>
                    <a:pt x="190" y="168"/>
                  </a:cubicBezTo>
                  <a:cubicBezTo>
                    <a:pt x="67" y="168"/>
                    <a:pt x="0" y="237"/>
                    <a:pt x="0" y="324"/>
                  </a:cubicBezTo>
                  <a:cubicBezTo>
                    <a:pt x="0" y="408"/>
                    <a:pt x="64" y="477"/>
                    <a:pt x="182" y="477"/>
                  </a:cubicBezTo>
                  <a:cubicBezTo>
                    <a:pt x="227" y="477"/>
                    <a:pt x="263" y="463"/>
                    <a:pt x="291" y="447"/>
                  </a:cubicBezTo>
                  <a:cubicBezTo>
                    <a:pt x="291" y="457"/>
                    <a:pt x="291" y="467"/>
                    <a:pt x="291" y="477"/>
                  </a:cubicBezTo>
                  <a:cubicBezTo>
                    <a:pt x="335" y="476"/>
                    <a:pt x="379" y="476"/>
                    <a:pt x="423" y="475"/>
                  </a:cubicBezTo>
                  <a:cubicBezTo>
                    <a:pt x="423" y="462"/>
                    <a:pt x="423" y="449"/>
                    <a:pt x="423" y="436"/>
                  </a:cubicBezTo>
                  <a:cubicBezTo>
                    <a:pt x="383" y="436"/>
                    <a:pt x="378" y="436"/>
                    <a:pt x="378" y="410"/>
                  </a:cubicBezTo>
                  <a:cubicBezTo>
                    <a:pt x="378" y="274"/>
                    <a:pt x="378" y="137"/>
                    <a:pt x="378" y="0"/>
                  </a:cubicBezTo>
                  <a:cubicBezTo>
                    <a:pt x="335" y="2"/>
                    <a:pt x="292" y="4"/>
                    <a:pt x="249" y="6"/>
                  </a:cubicBezTo>
                  <a:moveTo>
                    <a:pt x="291" y="394"/>
                  </a:moveTo>
                  <a:cubicBezTo>
                    <a:pt x="274" y="416"/>
                    <a:pt x="241" y="447"/>
                    <a:pt x="190" y="447"/>
                  </a:cubicBezTo>
                  <a:cubicBezTo>
                    <a:pt x="95" y="447"/>
                    <a:pt x="95" y="366"/>
                    <a:pt x="95" y="324"/>
                  </a:cubicBezTo>
                  <a:cubicBezTo>
                    <a:pt x="95" y="282"/>
                    <a:pt x="95" y="198"/>
                    <a:pt x="199" y="198"/>
                  </a:cubicBezTo>
                  <a:cubicBezTo>
                    <a:pt x="257" y="198"/>
                    <a:pt x="288" y="237"/>
                    <a:pt x="291" y="237"/>
                  </a:cubicBezTo>
                  <a:cubicBezTo>
                    <a:pt x="291" y="289"/>
                    <a:pt x="291" y="342"/>
                    <a:pt x="291" y="3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" name="Figura a mano libera: forma 84">
              <a:extLst>
                <a:ext uri="{FF2B5EF4-FFF2-40B4-BE49-F238E27FC236}">
                  <a16:creationId xmlns:a16="http://schemas.microsoft.com/office/drawing/2014/main" id="{5B5B5879-3E13-7A13-9DAC-BF32320A7981}"/>
                </a:ext>
              </a:extLst>
            </p:cNvPr>
            <p:cNvSpPr/>
            <p:nvPr/>
          </p:nvSpPr>
          <p:spPr>
            <a:xfrm>
              <a:off x="939960" y="2612880"/>
              <a:ext cx="96120" cy="81720"/>
            </a:xfrm>
            <a:custGeom>
              <a:avLst/>
              <a:gdLst>
                <a:gd name="textAreaLeft" fmla="*/ 0 w 96120"/>
                <a:gd name="textAreaRight" fmla="*/ 97200 w 96120"/>
                <a:gd name="textAreaTop" fmla="*/ 0 h 81720"/>
                <a:gd name="textAreaBottom" fmla="*/ 82800 h 81720"/>
              </a:gdLst>
              <a:ahLst/>
              <a:cxnLst/>
              <a:rect l="textAreaLeft" t="textAreaTop" r="textAreaRight" b="textAreaBottom"/>
              <a:pathLst>
                <a:path w="353" h="313">
                  <a:moveTo>
                    <a:pt x="327" y="168"/>
                  </a:moveTo>
                  <a:cubicBezTo>
                    <a:pt x="341" y="168"/>
                    <a:pt x="353" y="168"/>
                    <a:pt x="353" y="145"/>
                  </a:cubicBezTo>
                  <a:cubicBezTo>
                    <a:pt x="353" y="126"/>
                    <a:pt x="347" y="75"/>
                    <a:pt x="313" y="42"/>
                  </a:cubicBezTo>
                  <a:cubicBezTo>
                    <a:pt x="277" y="6"/>
                    <a:pt x="227" y="0"/>
                    <a:pt x="187" y="0"/>
                  </a:cubicBezTo>
                  <a:cubicBezTo>
                    <a:pt x="62" y="0"/>
                    <a:pt x="0" y="75"/>
                    <a:pt x="0" y="156"/>
                  </a:cubicBezTo>
                  <a:cubicBezTo>
                    <a:pt x="0" y="237"/>
                    <a:pt x="64" y="313"/>
                    <a:pt x="199" y="313"/>
                  </a:cubicBezTo>
                  <a:cubicBezTo>
                    <a:pt x="224" y="313"/>
                    <a:pt x="263" y="310"/>
                    <a:pt x="299" y="293"/>
                  </a:cubicBezTo>
                  <a:cubicBezTo>
                    <a:pt x="339" y="271"/>
                    <a:pt x="353" y="237"/>
                    <a:pt x="353" y="232"/>
                  </a:cubicBezTo>
                  <a:cubicBezTo>
                    <a:pt x="353" y="215"/>
                    <a:pt x="336" y="215"/>
                    <a:pt x="330" y="215"/>
                  </a:cubicBezTo>
                  <a:cubicBezTo>
                    <a:pt x="316" y="215"/>
                    <a:pt x="313" y="218"/>
                    <a:pt x="308" y="229"/>
                  </a:cubicBezTo>
                  <a:cubicBezTo>
                    <a:pt x="283" y="279"/>
                    <a:pt x="221" y="279"/>
                    <a:pt x="210" y="279"/>
                  </a:cubicBezTo>
                  <a:cubicBezTo>
                    <a:pt x="101" y="279"/>
                    <a:pt x="98" y="198"/>
                    <a:pt x="95" y="168"/>
                  </a:cubicBezTo>
                  <a:cubicBezTo>
                    <a:pt x="173" y="168"/>
                    <a:pt x="250" y="168"/>
                    <a:pt x="327" y="168"/>
                  </a:cubicBezTo>
                  <a:moveTo>
                    <a:pt x="95" y="140"/>
                  </a:moveTo>
                  <a:cubicBezTo>
                    <a:pt x="95" y="112"/>
                    <a:pt x="99" y="31"/>
                    <a:pt x="187" y="31"/>
                  </a:cubicBezTo>
                  <a:cubicBezTo>
                    <a:pt x="276" y="31"/>
                    <a:pt x="283" y="109"/>
                    <a:pt x="283" y="140"/>
                  </a:cubicBezTo>
                  <a:cubicBezTo>
                    <a:pt x="220" y="140"/>
                    <a:pt x="158" y="140"/>
                    <a:pt x="95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7800" rIns="90000" bIns="378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Figura a mano libera: forma 85">
              <a:extLst>
                <a:ext uri="{FF2B5EF4-FFF2-40B4-BE49-F238E27FC236}">
                  <a16:creationId xmlns:a16="http://schemas.microsoft.com/office/drawing/2014/main" id="{33E6374C-7A38-B265-AFC7-4016495CD5D4}"/>
                </a:ext>
              </a:extLst>
            </p:cNvPr>
            <p:cNvSpPr/>
            <p:nvPr/>
          </p:nvSpPr>
          <p:spPr>
            <a:xfrm>
              <a:off x="1056960" y="2569320"/>
              <a:ext cx="47160" cy="12456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124560"/>
                <a:gd name="textAreaBottom" fmla="*/ 125640 h 124560"/>
              </a:gdLst>
              <a:ahLst/>
              <a:cxnLst/>
              <a:rect l="textAreaLeft" t="textAreaTop" r="textAreaRight" b="textAreaBottom"/>
              <a:pathLst>
                <a:path w="176" h="475">
                  <a:moveTo>
                    <a:pt x="129" y="0"/>
                  </a:moveTo>
                  <a:cubicBezTo>
                    <a:pt x="86" y="2"/>
                    <a:pt x="43" y="4"/>
                    <a:pt x="0" y="6"/>
                  </a:cubicBezTo>
                  <a:cubicBezTo>
                    <a:pt x="0" y="18"/>
                    <a:pt x="0" y="30"/>
                    <a:pt x="0" y="42"/>
                  </a:cubicBezTo>
                  <a:cubicBezTo>
                    <a:pt x="42" y="42"/>
                    <a:pt x="48" y="42"/>
                    <a:pt x="48" y="70"/>
                  </a:cubicBezTo>
                  <a:cubicBezTo>
                    <a:pt x="48" y="192"/>
                    <a:pt x="48" y="314"/>
                    <a:pt x="48" y="436"/>
                  </a:cubicBezTo>
                  <a:cubicBezTo>
                    <a:pt x="32" y="436"/>
                    <a:pt x="16" y="436"/>
                    <a:pt x="0" y="436"/>
                  </a:cubicBezTo>
                  <a:cubicBezTo>
                    <a:pt x="0" y="449"/>
                    <a:pt x="0" y="462"/>
                    <a:pt x="0" y="475"/>
                  </a:cubicBezTo>
                  <a:cubicBezTo>
                    <a:pt x="3" y="475"/>
                    <a:pt x="56" y="472"/>
                    <a:pt x="90" y="472"/>
                  </a:cubicBezTo>
                  <a:cubicBezTo>
                    <a:pt x="123" y="472"/>
                    <a:pt x="173" y="475"/>
                    <a:pt x="176" y="475"/>
                  </a:cubicBezTo>
                  <a:cubicBezTo>
                    <a:pt x="176" y="462"/>
                    <a:pt x="176" y="449"/>
                    <a:pt x="176" y="436"/>
                  </a:cubicBezTo>
                  <a:cubicBezTo>
                    <a:pt x="160" y="436"/>
                    <a:pt x="145" y="436"/>
                    <a:pt x="129" y="436"/>
                  </a:cubicBezTo>
                  <a:cubicBezTo>
                    <a:pt x="129" y="290"/>
                    <a:pt x="129" y="145"/>
                    <a:pt x="12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8" name="Gruppo 5">
            <a:extLst>
              <a:ext uri="{FF2B5EF4-FFF2-40B4-BE49-F238E27FC236}">
                <a16:creationId xmlns:a16="http://schemas.microsoft.com/office/drawing/2014/main" id="{A43855CC-3C48-74BA-C33A-4F6B84AE75ED}"/>
              </a:ext>
            </a:extLst>
          </p:cNvPr>
          <p:cNvGrpSpPr/>
          <p:nvPr/>
        </p:nvGrpSpPr>
        <p:grpSpPr>
          <a:xfrm>
            <a:off x="1595610" y="3925154"/>
            <a:ext cx="302400" cy="172440"/>
            <a:chOff x="1021320" y="3909600"/>
            <a:chExt cx="302400" cy="172440"/>
          </a:xfrm>
        </p:grpSpPr>
        <p:sp>
          <p:nvSpPr>
            <p:cNvPr id="29" name="Figura a mano libera: forma 90">
              <a:extLst>
                <a:ext uri="{FF2B5EF4-FFF2-40B4-BE49-F238E27FC236}">
                  <a16:creationId xmlns:a16="http://schemas.microsoft.com/office/drawing/2014/main" id="{F1B42238-F58E-FF90-8817-6B690388A5EC}"/>
                </a:ext>
              </a:extLst>
            </p:cNvPr>
            <p:cNvSpPr/>
            <p:nvPr/>
          </p:nvSpPr>
          <p:spPr>
            <a:xfrm>
              <a:off x="1021320" y="3922200"/>
              <a:ext cx="290520" cy="147240"/>
            </a:xfrm>
            <a:custGeom>
              <a:avLst/>
              <a:gdLst>
                <a:gd name="textAreaLeft" fmla="*/ 0 w 290520"/>
                <a:gd name="textAreaRight" fmla="*/ 291600 w 290520"/>
                <a:gd name="textAreaTop" fmla="*/ 0 h 147240"/>
                <a:gd name="textAreaBottom" fmla="*/ 148320 h 147240"/>
              </a:gdLst>
              <a:ahLst/>
              <a:cxnLst/>
              <a:rect l="textAreaLeft" t="textAreaTop" r="textAreaRight" b="textAreaBottom"/>
              <a:pathLst>
                <a:path w="1216" h="589">
                  <a:moveTo>
                    <a:pt x="607" y="589"/>
                  </a:moveTo>
                  <a:cubicBezTo>
                    <a:pt x="404" y="589"/>
                    <a:pt x="202" y="589"/>
                    <a:pt x="0" y="589"/>
                  </a:cubicBezTo>
                  <a:cubicBezTo>
                    <a:pt x="0" y="393"/>
                    <a:pt x="0" y="196"/>
                    <a:pt x="0" y="0"/>
                  </a:cubicBezTo>
                  <a:cubicBezTo>
                    <a:pt x="405" y="0"/>
                    <a:pt x="811" y="0"/>
                    <a:pt x="1216" y="0"/>
                  </a:cubicBezTo>
                  <a:cubicBezTo>
                    <a:pt x="1216" y="196"/>
                    <a:pt x="1216" y="393"/>
                    <a:pt x="1216" y="589"/>
                  </a:cubicBezTo>
                  <a:cubicBezTo>
                    <a:pt x="1013" y="589"/>
                    <a:pt x="810" y="589"/>
                    <a:pt x="607" y="58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" name="Figura a mano libera: forma 91">
              <a:extLst>
                <a:ext uri="{FF2B5EF4-FFF2-40B4-BE49-F238E27FC236}">
                  <a16:creationId xmlns:a16="http://schemas.microsoft.com/office/drawing/2014/main" id="{DE50BFF5-EEBF-9163-6722-3AD1441225BF}"/>
                </a:ext>
              </a:extLst>
            </p:cNvPr>
            <p:cNvSpPr/>
            <p:nvPr/>
          </p:nvSpPr>
          <p:spPr>
            <a:xfrm>
              <a:off x="1022760" y="3909600"/>
              <a:ext cx="196920" cy="171360"/>
            </a:xfrm>
            <a:custGeom>
              <a:avLst/>
              <a:gdLst>
                <a:gd name="textAreaLeft" fmla="*/ 0 w 196920"/>
                <a:gd name="textAreaRight" fmla="*/ 198000 w 196920"/>
                <a:gd name="textAreaTop" fmla="*/ 0 h 171360"/>
                <a:gd name="textAreaBottom" fmla="*/ 172440 h 171360"/>
              </a:gdLst>
              <a:ahLst/>
              <a:cxnLst/>
              <a:rect l="textAreaLeft" t="textAreaTop" r="textAreaRight" b="textAreaBottom"/>
              <a:pathLst>
                <a:path w="827" h="684">
                  <a:moveTo>
                    <a:pt x="458" y="25"/>
                  </a:moveTo>
                  <a:cubicBezTo>
                    <a:pt x="444" y="0"/>
                    <a:pt x="430" y="0"/>
                    <a:pt x="414" y="0"/>
                  </a:cubicBezTo>
                  <a:cubicBezTo>
                    <a:pt x="397" y="0"/>
                    <a:pt x="383" y="0"/>
                    <a:pt x="369" y="25"/>
                  </a:cubicBezTo>
                  <a:cubicBezTo>
                    <a:pt x="249" y="235"/>
                    <a:pt x="129" y="446"/>
                    <a:pt x="8" y="656"/>
                  </a:cubicBezTo>
                  <a:cubicBezTo>
                    <a:pt x="0" y="667"/>
                    <a:pt x="0" y="670"/>
                    <a:pt x="0" y="673"/>
                  </a:cubicBezTo>
                  <a:cubicBezTo>
                    <a:pt x="0" y="684"/>
                    <a:pt x="11" y="684"/>
                    <a:pt x="25" y="684"/>
                  </a:cubicBezTo>
                  <a:cubicBezTo>
                    <a:pt x="284" y="684"/>
                    <a:pt x="543" y="684"/>
                    <a:pt x="802" y="684"/>
                  </a:cubicBezTo>
                  <a:cubicBezTo>
                    <a:pt x="819" y="684"/>
                    <a:pt x="827" y="684"/>
                    <a:pt x="827" y="673"/>
                  </a:cubicBezTo>
                  <a:cubicBezTo>
                    <a:pt x="827" y="670"/>
                    <a:pt x="827" y="667"/>
                    <a:pt x="822" y="656"/>
                  </a:cubicBezTo>
                  <a:cubicBezTo>
                    <a:pt x="701" y="446"/>
                    <a:pt x="580" y="235"/>
                    <a:pt x="458" y="25"/>
                  </a:cubicBezTo>
                  <a:moveTo>
                    <a:pt x="363" y="140"/>
                  </a:moveTo>
                  <a:cubicBezTo>
                    <a:pt x="445" y="281"/>
                    <a:pt x="527" y="422"/>
                    <a:pt x="609" y="564"/>
                  </a:cubicBezTo>
                  <a:cubicBezTo>
                    <a:pt x="446" y="564"/>
                    <a:pt x="283" y="564"/>
                    <a:pt x="120" y="564"/>
                  </a:cubicBezTo>
                  <a:cubicBezTo>
                    <a:pt x="201" y="422"/>
                    <a:pt x="282" y="281"/>
                    <a:pt x="363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" name="Figura a mano libera: forma 92">
              <a:extLst>
                <a:ext uri="{FF2B5EF4-FFF2-40B4-BE49-F238E27FC236}">
                  <a16:creationId xmlns:a16="http://schemas.microsoft.com/office/drawing/2014/main" id="{645EF929-6356-2DB5-0145-820B54A70964}"/>
                </a:ext>
              </a:extLst>
            </p:cNvPr>
            <p:cNvSpPr/>
            <p:nvPr/>
          </p:nvSpPr>
          <p:spPr>
            <a:xfrm>
              <a:off x="1239840" y="3924720"/>
              <a:ext cx="83880" cy="157320"/>
            </a:xfrm>
            <a:custGeom>
              <a:avLst/>
              <a:gdLst>
                <a:gd name="textAreaLeft" fmla="*/ 0 w 83880"/>
                <a:gd name="textAreaRight" fmla="*/ 84960 w 83880"/>
                <a:gd name="textAreaTop" fmla="*/ 0 h 157320"/>
                <a:gd name="textAreaBottom" fmla="*/ 158400 h 157320"/>
              </a:gdLst>
              <a:ahLst/>
              <a:cxnLst/>
              <a:rect l="textAreaLeft" t="textAreaTop" r="textAreaRight" b="textAreaBottom"/>
              <a:pathLst>
                <a:path w="355" h="628">
                  <a:moveTo>
                    <a:pt x="81" y="234"/>
                  </a:moveTo>
                  <a:cubicBezTo>
                    <a:pt x="81" y="324"/>
                    <a:pt x="81" y="413"/>
                    <a:pt x="81" y="502"/>
                  </a:cubicBezTo>
                  <a:cubicBezTo>
                    <a:pt x="81" y="606"/>
                    <a:pt x="165" y="628"/>
                    <a:pt x="235" y="628"/>
                  </a:cubicBezTo>
                  <a:cubicBezTo>
                    <a:pt x="310" y="628"/>
                    <a:pt x="355" y="572"/>
                    <a:pt x="355" y="500"/>
                  </a:cubicBezTo>
                  <a:cubicBezTo>
                    <a:pt x="355" y="483"/>
                    <a:pt x="355" y="466"/>
                    <a:pt x="355" y="449"/>
                  </a:cubicBezTo>
                  <a:cubicBezTo>
                    <a:pt x="339" y="449"/>
                    <a:pt x="323" y="449"/>
                    <a:pt x="307" y="449"/>
                  </a:cubicBezTo>
                  <a:cubicBezTo>
                    <a:pt x="307" y="466"/>
                    <a:pt x="307" y="483"/>
                    <a:pt x="307" y="500"/>
                  </a:cubicBezTo>
                  <a:cubicBezTo>
                    <a:pt x="307" y="564"/>
                    <a:pt x="277" y="589"/>
                    <a:pt x="249" y="589"/>
                  </a:cubicBezTo>
                  <a:cubicBezTo>
                    <a:pt x="193" y="589"/>
                    <a:pt x="193" y="525"/>
                    <a:pt x="193" y="502"/>
                  </a:cubicBezTo>
                  <a:cubicBezTo>
                    <a:pt x="193" y="413"/>
                    <a:pt x="193" y="324"/>
                    <a:pt x="193" y="234"/>
                  </a:cubicBezTo>
                  <a:cubicBezTo>
                    <a:pt x="240" y="234"/>
                    <a:pt x="288" y="234"/>
                    <a:pt x="335" y="234"/>
                  </a:cubicBezTo>
                  <a:cubicBezTo>
                    <a:pt x="335" y="219"/>
                    <a:pt x="335" y="203"/>
                    <a:pt x="335" y="187"/>
                  </a:cubicBezTo>
                  <a:cubicBezTo>
                    <a:pt x="288" y="187"/>
                    <a:pt x="240" y="187"/>
                    <a:pt x="193" y="187"/>
                  </a:cubicBezTo>
                  <a:cubicBezTo>
                    <a:pt x="193" y="125"/>
                    <a:pt x="193" y="62"/>
                    <a:pt x="193" y="0"/>
                  </a:cubicBezTo>
                  <a:cubicBezTo>
                    <a:pt x="177" y="0"/>
                    <a:pt x="161" y="0"/>
                    <a:pt x="145" y="0"/>
                  </a:cubicBezTo>
                  <a:cubicBezTo>
                    <a:pt x="145" y="98"/>
                    <a:pt x="98" y="195"/>
                    <a:pt x="0" y="198"/>
                  </a:cubicBezTo>
                  <a:cubicBezTo>
                    <a:pt x="0" y="210"/>
                    <a:pt x="0" y="222"/>
                    <a:pt x="0" y="234"/>
                  </a:cubicBezTo>
                  <a:cubicBezTo>
                    <a:pt x="27" y="234"/>
                    <a:pt x="54" y="234"/>
                    <a:pt x="81" y="2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2" name="Gruppo 6">
            <a:extLst>
              <a:ext uri="{FF2B5EF4-FFF2-40B4-BE49-F238E27FC236}">
                <a16:creationId xmlns:a16="http://schemas.microsoft.com/office/drawing/2014/main" id="{7D437EA4-6833-E3FE-1EDC-95C036E8CED0}"/>
              </a:ext>
            </a:extLst>
          </p:cNvPr>
          <p:cNvGrpSpPr/>
          <p:nvPr/>
        </p:nvGrpSpPr>
        <p:grpSpPr>
          <a:xfrm>
            <a:off x="1570410" y="4639250"/>
            <a:ext cx="424440" cy="172080"/>
            <a:chOff x="954360" y="4646880"/>
            <a:chExt cx="424440" cy="172080"/>
          </a:xfrm>
        </p:grpSpPr>
        <p:sp>
          <p:nvSpPr>
            <p:cNvPr id="33" name="Figura a mano libera: forma 93">
              <a:extLst>
                <a:ext uri="{FF2B5EF4-FFF2-40B4-BE49-F238E27FC236}">
                  <a16:creationId xmlns:a16="http://schemas.microsoft.com/office/drawing/2014/main" id="{08BB42E3-5401-B5FA-6B50-B4EDF1956F2A}"/>
                </a:ext>
              </a:extLst>
            </p:cNvPr>
            <p:cNvSpPr/>
            <p:nvPr/>
          </p:nvSpPr>
          <p:spPr>
            <a:xfrm>
              <a:off x="954360" y="4659480"/>
              <a:ext cx="412200" cy="146880"/>
            </a:xfrm>
            <a:custGeom>
              <a:avLst/>
              <a:gdLst>
                <a:gd name="textAreaLeft" fmla="*/ 0 w 412200"/>
                <a:gd name="textAreaRight" fmla="*/ 413280 w 412200"/>
                <a:gd name="textAreaTop" fmla="*/ 0 h 146880"/>
                <a:gd name="textAreaBottom" fmla="*/ 147960 h 146880"/>
              </a:gdLst>
              <a:ahLst/>
              <a:cxnLst/>
              <a:rect l="textAreaLeft" t="textAreaTop" r="textAreaRight" b="textAreaBottom"/>
              <a:pathLst>
                <a:path w="1683" h="594">
                  <a:moveTo>
                    <a:pt x="841" y="594"/>
                  </a:moveTo>
                  <a:cubicBezTo>
                    <a:pt x="561" y="594"/>
                    <a:pt x="280" y="594"/>
                    <a:pt x="0" y="594"/>
                  </a:cubicBezTo>
                  <a:cubicBezTo>
                    <a:pt x="0" y="396"/>
                    <a:pt x="0" y="198"/>
                    <a:pt x="0" y="0"/>
                  </a:cubicBezTo>
                  <a:cubicBezTo>
                    <a:pt x="561" y="0"/>
                    <a:pt x="1122" y="0"/>
                    <a:pt x="1683" y="0"/>
                  </a:cubicBezTo>
                  <a:cubicBezTo>
                    <a:pt x="1683" y="198"/>
                    <a:pt x="1683" y="396"/>
                    <a:pt x="1683" y="594"/>
                  </a:cubicBezTo>
                  <a:cubicBezTo>
                    <a:pt x="1402" y="594"/>
                    <a:pt x="1122" y="594"/>
                    <a:pt x="841" y="59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Figura a mano libera: forma 94">
              <a:extLst>
                <a:ext uri="{FF2B5EF4-FFF2-40B4-BE49-F238E27FC236}">
                  <a16:creationId xmlns:a16="http://schemas.microsoft.com/office/drawing/2014/main" id="{02FE14C3-A31F-9AEC-5487-C11DEFD992CD}"/>
                </a:ext>
              </a:extLst>
            </p:cNvPr>
            <p:cNvSpPr/>
            <p:nvPr/>
          </p:nvSpPr>
          <p:spPr>
            <a:xfrm>
              <a:off x="955800" y="4646880"/>
              <a:ext cx="201960" cy="169560"/>
            </a:xfrm>
            <a:custGeom>
              <a:avLst/>
              <a:gdLst>
                <a:gd name="textAreaLeft" fmla="*/ 0 w 201960"/>
                <a:gd name="textAreaRight" fmla="*/ 203040 w 201960"/>
                <a:gd name="textAreaTop" fmla="*/ 0 h 169560"/>
                <a:gd name="textAreaBottom" fmla="*/ 170640 h 169560"/>
              </a:gdLst>
              <a:ahLst/>
              <a:cxnLst/>
              <a:rect l="textAreaLeft" t="textAreaTop" r="textAreaRight" b="textAreaBottom"/>
              <a:pathLst>
                <a:path w="827" h="683">
                  <a:moveTo>
                    <a:pt x="458" y="25"/>
                  </a:moveTo>
                  <a:cubicBezTo>
                    <a:pt x="444" y="0"/>
                    <a:pt x="431" y="0"/>
                    <a:pt x="414" y="0"/>
                  </a:cubicBezTo>
                  <a:cubicBezTo>
                    <a:pt x="397" y="0"/>
                    <a:pt x="383" y="0"/>
                    <a:pt x="369" y="25"/>
                  </a:cubicBezTo>
                  <a:cubicBezTo>
                    <a:pt x="249" y="235"/>
                    <a:pt x="129" y="445"/>
                    <a:pt x="8" y="655"/>
                  </a:cubicBezTo>
                  <a:cubicBezTo>
                    <a:pt x="0" y="666"/>
                    <a:pt x="0" y="669"/>
                    <a:pt x="0" y="672"/>
                  </a:cubicBezTo>
                  <a:cubicBezTo>
                    <a:pt x="0" y="683"/>
                    <a:pt x="11" y="683"/>
                    <a:pt x="25" y="683"/>
                  </a:cubicBezTo>
                  <a:cubicBezTo>
                    <a:pt x="284" y="683"/>
                    <a:pt x="543" y="683"/>
                    <a:pt x="802" y="683"/>
                  </a:cubicBezTo>
                  <a:cubicBezTo>
                    <a:pt x="819" y="683"/>
                    <a:pt x="827" y="683"/>
                    <a:pt x="827" y="672"/>
                  </a:cubicBezTo>
                  <a:cubicBezTo>
                    <a:pt x="827" y="669"/>
                    <a:pt x="827" y="666"/>
                    <a:pt x="822" y="655"/>
                  </a:cubicBezTo>
                  <a:cubicBezTo>
                    <a:pt x="701" y="445"/>
                    <a:pt x="580" y="235"/>
                    <a:pt x="458" y="25"/>
                  </a:cubicBezTo>
                  <a:moveTo>
                    <a:pt x="363" y="139"/>
                  </a:moveTo>
                  <a:cubicBezTo>
                    <a:pt x="445" y="282"/>
                    <a:pt x="527" y="424"/>
                    <a:pt x="609" y="566"/>
                  </a:cubicBezTo>
                  <a:cubicBezTo>
                    <a:pt x="446" y="566"/>
                    <a:pt x="283" y="566"/>
                    <a:pt x="120" y="566"/>
                  </a:cubicBezTo>
                  <a:cubicBezTo>
                    <a:pt x="201" y="424"/>
                    <a:pt x="282" y="282"/>
                    <a:pt x="363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Figura a mano libera: forma 95">
              <a:extLst>
                <a:ext uri="{FF2B5EF4-FFF2-40B4-BE49-F238E27FC236}">
                  <a16:creationId xmlns:a16="http://schemas.microsoft.com/office/drawing/2014/main" id="{730BC673-1CBD-B0C7-0FB9-71DCCBD0AF70}"/>
                </a:ext>
              </a:extLst>
            </p:cNvPr>
            <p:cNvSpPr/>
            <p:nvPr/>
          </p:nvSpPr>
          <p:spPr>
            <a:xfrm>
              <a:off x="1182240" y="4649760"/>
              <a:ext cx="196560" cy="169200"/>
            </a:xfrm>
            <a:custGeom>
              <a:avLst/>
              <a:gdLst>
                <a:gd name="textAreaLeft" fmla="*/ 0 w 196560"/>
                <a:gd name="textAreaRight" fmla="*/ 197640 w 196560"/>
                <a:gd name="textAreaTop" fmla="*/ 0 h 169200"/>
                <a:gd name="textAreaBottom" fmla="*/ 170280 h 169200"/>
              </a:gdLst>
              <a:ahLst/>
              <a:cxnLst/>
              <a:rect l="textAreaLeft" t="textAreaTop" r="textAreaRight" b="textAreaBottom"/>
              <a:pathLst>
                <a:path w="805" h="683">
                  <a:moveTo>
                    <a:pt x="240" y="318"/>
                  </a:moveTo>
                  <a:cubicBezTo>
                    <a:pt x="240" y="228"/>
                    <a:pt x="240" y="138"/>
                    <a:pt x="240" y="47"/>
                  </a:cubicBezTo>
                  <a:cubicBezTo>
                    <a:pt x="279" y="47"/>
                    <a:pt x="317" y="47"/>
                    <a:pt x="355" y="47"/>
                  </a:cubicBezTo>
                  <a:cubicBezTo>
                    <a:pt x="514" y="47"/>
                    <a:pt x="517" y="123"/>
                    <a:pt x="517" y="184"/>
                  </a:cubicBezTo>
                  <a:cubicBezTo>
                    <a:pt x="517" y="237"/>
                    <a:pt x="517" y="318"/>
                    <a:pt x="355" y="318"/>
                  </a:cubicBezTo>
                  <a:cubicBezTo>
                    <a:pt x="317" y="318"/>
                    <a:pt x="279" y="318"/>
                    <a:pt x="240" y="318"/>
                  </a:cubicBezTo>
                  <a:moveTo>
                    <a:pt x="503" y="340"/>
                  </a:moveTo>
                  <a:cubicBezTo>
                    <a:pt x="615" y="309"/>
                    <a:pt x="665" y="245"/>
                    <a:pt x="665" y="181"/>
                  </a:cubicBezTo>
                  <a:cubicBezTo>
                    <a:pt x="665" y="84"/>
                    <a:pt x="559" y="0"/>
                    <a:pt x="375" y="0"/>
                  </a:cubicBezTo>
                  <a:cubicBezTo>
                    <a:pt x="250" y="0"/>
                    <a:pt x="125" y="0"/>
                    <a:pt x="0" y="0"/>
                  </a:cubicBezTo>
                  <a:cubicBezTo>
                    <a:pt x="0" y="16"/>
                    <a:pt x="0" y="32"/>
                    <a:pt x="0" y="47"/>
                  </a:cubicBezTo>
                  <a:cubicBezTo>
                    <a:pt x="35" y="47"/>
                    <a:pt x="71" y="47"/>
                    <a:pt x="106" y="47"/>
                  </a:cubicBezTo>
                  <a:cubicBezTo>
                    <a:pt x="106" y="240"/>
                    <a:pt x="106" y="432"/>
                    <a:pt x="106" y="625"/>
                  </a:cubicBezTo>
                  <a:cubicBezTo>
                    <a:pt x="71" y="625"/>
                    <a:pt x="35" y="625"/>
                    <a:pt x="0" y="625"/>
                  </a:cubicBezTo>
                  <a:cubicBezTo>
                    <a:pt x="0" y="640"/>
                    <a:pt x="0" y="656"/>
                    <a:pt x="0" y="672"/>
                  </a:cubicBezTo>
                  <a:cubicBezTo>
                    <a:pt x="36" y="669"/>
                    <a:pt x="131" y="669"/>
                    <a:pt x="173" y="669"/>
                  </a:cubicBezTo>
                  <a:cubicBezTo>
                    <a:pt x="215" y="669"/>
                    <a:pt x="310" y="669"/>
                    <a:pt x="347" y="672"/>
                  </a:cubicBezTo>
                  <a:cubicBezTo>
                    <a:pt x="347" y="656"/>
                    <a:pt x="347" y="640"/>
                    <a:pt x="347" y="625"/>
                  </a:cubicBezTo>
                  <a:cubicBezTo>
                    <a:pt x="311" y="625"/>
                    <a:pt x="276" y="625"/>
                    <a:pt x="240" y="625"/>
                  </a:cubicBezTo>
                  <a:cubicBezTo>
                    <a:pt x="240" y="534"/>
                    <a:pt x="240" y="444"/>
                    <a:pt x="240" y="354"/>
                  </a:cubicBezTo>
                  <a:cubicBezTo>
                    <a:pt x="279" y="354"/>
                    <a:pt x="317" y="354"/>
                    <a:pt x="355" y="354"/>
                  </a:cubicBezTo>
                  <a:cubicBezTo>
                    <a:pt x="369" y="354"/>
                    <a:pt x="411" y="354"/>
                    <a:pt x="442" y="388"/>
                  </a:cubicBezTo>
                  <a:cubicBezTo>
                    <a:pt x="472" y="421"/>
                    <a:pt x="472" y="441"/>
                    <a:pt x="472" y="510"/>
                  </a:cubicBezTo>
                  <a:cubicBezTo>
                    <a:pt x="472" y="577"/>
                    <a:pt x="472" y="625"/>
                    <a:pt x="542" y="658"/>
                  </a:cubicBezTo>
                  <a:cubicBezTo>
                    <a:pt x="587" y="678"/>
                    <a:pt x="646" y="683"/>
                    <a:pt x="688" y="683"/>
                  </a:cubicBezTo>
                  <a:cubicBezTo>
                    <a:pt x="791" y="683"/>
                    <a:pt x="805" y="594"/>
                    <a:pt x="805" y="580"/>
                  </a:cubicBezTo>
                  <a:cubicBezTo>
                    <a:pt x="805" y="558"/>
                    <a:pt x="791" y="558"/>
                    <a:pt x="780" y="558"/>
                  </a:cubicBezTo>
                  <a:cubicBezTo>
                    <a:pt x="760" y="558"/>
                    <a:pt x="760" y="566"/>
                    <a:pt x="758" y="580"/>
                  </a:cubicBezTo>
                  <a:cubicBezTo>
                    <a:pt x="755" y="625"/>
                    <a:pt x="724" y="647"/>
                    <a:pt x="696" y="647"/>
                  </a:cubicBezTo>
                  <a:cubicBezTo>
                    <a:pt x="637" y="647"/>
                    <a:pt x="629" y="577"/>
                    <a:pt x="623" y="538"/>
                  </a:cubicBezTo>
                  <a:cubicBezTo>
                    <a:pt x="621" y="527"/>
                    <a:pt x="612" y="460"/>
                    <a:pt x="612" y="454"/>
                  </a:cubicBezTo>
                  <a:cubicBezTo>
                    <a:pt x="598" y="385"/>
                    <a:pt x="545" y="354"/>
                    <a:pt x="503" y="3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>
                <a:lnSpc>
                  <a:spcPct val="100000"/>
                </a:lnSpc>
              </a:pPr>
              <a:endParaRPr lang="it-IT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" name="Rettangolo 300">
            <a:extLst>
              <a:ext uri="{FF2B5EF4-FFF2-40B4-BE49-F238E27FC236}">
                <a16:creationId xmlns:a16="http://schemas.microsoft.com/office/drawing/2014/main" id="{763D5AEF-D9AD-A733-2A40-DB5F8C61D8BC}"/>
              </a:ext>
            </a:extLst>
          </p:cNvPr>
          <p:cNvSpPr/>
          <p:nvPr/>
        </p:nvSpPr>
        <p:spPr>
          <a:xfrm>
            <a:off x="2859210" y="3160748"/>
            <a:ext cx="3226744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Distanza del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delayed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propmt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signal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dal centro del rivelatore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ttangolo 301">
            <a:extLst>
              <a:ext uri="{FF2B5EF4-FFF2-40B4-BE49-F238E27FC236}">
                <a16:creationId xmlns:a16="http://schemas.microsoft.com/office/drawing/2014/main" id="{8C74FB3B-52E7-EE7E-6D70-03F25075E1A0}"/>
              </a:ext>
            </a:extLst>
          </p:cNvPr>
          <p:cNvSpPr/>
          <p:nvPr/>
        </p:nvSpPr>
        <p:spPr>
          <a:xfrm>
            <a:off x="2810880" y="2430650"/>
            <a:ext cx="3275074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Energia del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delayed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e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propmt</a:t>
            </a: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it-IT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signal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ttangolo 302">
            <a:extLst>
              <a:ext uri="{FF2B5EF4-FFF2-40B4-BE49-F238E27FC236}">
                <a16:creationId xmlns:a16="http://schemas.microsoft.com/office/drawing/2014/main" id="{9A053370-BDD2-73DC-0427-F9FC767B1060}"/>
              </a:ext>
            </a:extLst>
          </p:cNvPr>
          <p:cNvSpPr/>
          <p:nvPr/>
        </p:nvSpPr>
        <p:spPr>
          <a:xfrm>
            <a:off x="2859210" y="3842210"/>
            <a:ext cx="3226744" cy="2880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Differenza temporale tra due eventi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ttangolo 303">
            <a:extLst>
              <a:ext uri="{FF2B5EF4-FFF2-40B4-BE49-F238E27FC236}">
                <a16:creationId xmlns:a16="http://schemas.microsoft.com/office/drawing/2014/main" id="{67B781DA-0001-D75F-A66C-906B069F5917}"/>
              </a:ext>
            </a:extLst>
          </p:cNvPr>
          <p:cNvSpPr/>
          <p:nvPr/>
        </p:nvSpPr>
        <p:spPr>
          <a:xfrm>
            <a:off x="2859210" y="4581453"/>
            <a:ext cx="3226744" cy="28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 differenza spaziale tra due eventi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428CA38-394E-7909-F714-B7E7C90D480A}"/>
              </a:ext>
            </a:extLst>
          </p:cNvPr>
          <p:cNvSpPr txBox="1"/>
          <p:nvPr/>
        </p:nvSpPr>
        <p:spPr>
          <a:xfrm>
            <a:off x="98280" y="1922516"/>
            <a:ext cx="221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ogni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coppia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j: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8237</TotalTime>
  <Words>2729</Words>
  <Application>Microsoft Office PowerPoint</Application>
  <PresentationFormat>Widescreen</PresentationFormat>
  <Paragraphs>451</Paragraphs>
  <Slides>40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53" baseType="lpstr">
      <vt:lpstr>Amiri</vt:lpstr>
      <vt:lpstr>Arial</vt:lpstr>
      <vt:lpstr>Calibri</vt:lpstr>
      <vt:lpstr>Calibri Light</vt:lpstr>
      <vt:lpstr>Cambria Math</vt:lpstr>
      <vt:lpstr>OpenSymbol</vt:lpstr>
      <vt:lpstr>Söhne</vt:lpstr>
      <vt:lpstr>Symbol</vt:lpstr>
      <vt:lpstr>TexMaths Symbols</vt:lpstr>
      <vt:lpstr>Times New Roman</vt:lpstr>
      <vt:lpstr>Vani</vt:lpstr>
      <vt:lpstr>Wingdings</vt:lpstr>
      <vt:lpstr>Tema di Office</vt:lpstr>
      <vt:lpstr>Inverse Beta Decay events selection in JUNO using Machine Learning algorithms</vt:lpstr>
      <vt:lpstr>Introduzione</vt:lpstr>
      <vt:lpstr>JUNO detector</vt:lpstr>
      <vt:lpstr>Introduzione</vt:lpstr>
      <vt:lpstr>JUNO signal and background</vt:lpstr>
      <vt:lpstr>JUNO signal and background</vt:lpstr>
      <vt:lpstr>Analisi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Cufino Fabio</dc:creator>
  <dc:description/>
  <cp:lastModifiedBy>Cufino Fabio</cp:lastModifiedBy>
  <cp:revision>20</cp:revision>
  <dcterms:created xsi:type="dcterms:W3CDTF">2023-07-07T16:02:22Z</dcterms:created>
  <dcterms:modified xsi:type="dcterms:W3CDTF">2023-07-14T12:18:02Z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40</vt:i4>
  </property>
  <property fmtid="{D5CDD505-2E9C-101B-9397-08002B2CF9AE}" pid="3" name="PresentationFormat">
    <vt:lpwstr>Widescreen</vt:lpwstr>
  </property>
  <property fmtid="{D5CDD505-2E9C-101B-9397-08002B2CF9AE}" pid="4" name="Slides">
    <vt:i4>40</vt:i4>
  </property>
</Properties>
</file>