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32.xml" ContentType="application/vnd.openxmlformats-officedocument.presentationml.notesSlide+xml"/>
  <Override PartName="/ppt/notesSlides/notesSlide11.xml" ContentType="application/vnd.openxmlformats-officedocument.presentationml.notesSlide+xml"/>
  <Override PartName="/ppt/notesSlides/notesSlide33.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32.xml.rels" ContentType="application/vnd.openxmlformats-package.relationships+xml"/>
  <Override PartName="/ppt/notesSlides/_rels/notesSlide10.xml.rels" ContentType="application/vnd.openxmlformats-package.relationships+xml"/>
  <Override PartName="/ppt/notesSlides/_rels/notesSlide33.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media/image1.png" ContentType="image/png"/>
  <Override PartName="/ppt/media/image2.png" ContentType="image/png"/>
  <Override PartName="/ppt/media/image3.jpeg" ContentType="image/jpeg"/>
  <Override PartName="/ppt/media/image11.png" ContentType="image/png"/>
  <Override PartName="/ppt/media/image6.png" ContentType="image/png"/>
  <Override PartName="/ppt/media/image4.png" ContentType="image/png"/>
  <Override PartName="/ppt/media/image10.png" ContentType="image/png"/>
  <Override PartName="/ppt/media/image5.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GB" sz="4400" spc="-1" strike="noStrike">
                <a:solidFill>
                  <a:srgbClr val="000000"/>
                </a:solidFill>
                <a:latin typeface="Arial"/>
              </a:rPr>
              <a:t>Fai clic per spostare la diapositiva</a:t>
            </a:r>
            <a:endParaRPr b="0" lang="en-GB" sz="4400" spc="-1" strike="noStrike">
              <a:solidFill>
                <a:srgbClr val="000000"/>
              </a:solidFill>
              <a:latin typeface="Arial"/>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Fai clic per modificare il formato delle note</a:t>
            </a:r>
            <a:endParaRPr b="0" lang="en-GB" sz="2000" spc="-1" strike="noStrike">
              <a:solidFill>
                <a:srgbClr val="000000"/>
              </a:solidFill>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&lt;intestazione&gt;</a:t>
            </a:r>
            <a:endParaRPr b="0" lang="en-GB" sz="1400" spc="-1" strike="noStrike">
              <a:solidFill>
                <a:srgbClr val="000000"/>
              </a:solidFill>
              <a:latin typeface="Times New Roman"/>
            </a:endParaRPr>
          </a:p>
        </p:txBody>
      </p:sp>
      <p:sp>
        <p:nvSpPr>
          <p:cNvPr id="8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&lt;data/ora&gt;</a:t>
            </a:r>
            <a:endParaRPr b="0" lang="en-GB" sz="1400" spc="-1" strike="noStrike">
              <a:solidFill>
                <a:srgbClr val="000000"/>
              </a:solidFill>
              <a:latin typeface="Times New Roman"/>
            </a:endParaRP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&lt;piè di pagina&gt;</a:t>
            </a:r>
            <a:endParaRPr b="0" lang="en-GB" sz="1400" spc="-1" strike="noStrike">
              <a:solidFill>
                <a:srgbClr val="000000"/>
              </a:solidFill>
              <a:latin typeface="Times New Roman"/>
            </a:endParaRP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5385E28A-210F-41AF-83CA-DC03712A8B31}" type="slidenum">
              <a:rPr b="0" lang="en-GB" sz="1400" spc="-1" strike="noStrike">
                <a:solidFill>
                  <a:srgbClr val="000000"/>
                </a:solidFill>
                <a:latin typeface="Times New Roman"/>
              </a:rPr>
              <a:t>&lt;numero&gt;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PlaceHolder 1"/>
          <p:cNvSpPr>
            <a:spLocks noGrp="1"/>
          </p:cNvSpPr>
          <p:nvPr>
            <p:ph type="sldNum" idx="10"/>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F99EA9AC-1EA8-412E-9221-0F6EF92A79E6}"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16" name="PlaceHolder 2"/>
          <p:cNvSpPr>
            <a:spLocks noGrp="1"/>
          </p:cNvSpPr>
          <p:nvPr>
            <p:ph type="sldImg"/>
          </p:nvPr>
        </p:nvSpPr>
        <p:spPr>
          <a:xfrm>
            <a:off x="533520" y="763560"/>
            <a:ext cx="6703200" cy="3771360"/>
          </a:xfrm>
          <a:prstGeom prst="rect">
            <a:avLst/>
          </a:prstGeom>
          <a:ln w="0">
            <a:noFill/>
          </a:ln>
        </p:spPr>
      </p:sp>
      <p:sp>
        <p:nvSpPr>
          <p:cNvPr id="717"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sldNum" idx="19"/>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B54F392B-C3D7-4DBD-AADB-1BB5EA55EF04}"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43" name="PlaceHolder 2"/>
          <p:cNvSpPr>
            <a:spLocks noGrp="1"/>
          </p:cNvSpPr>
          <p:nvPr>
            <p:ph type="sldImg"/>
          </p:nvPr>
        </p:nvSpPr>
        <p:spPr>
          <a:xfrm>
            <a:off x="533520" y="763560"/>
            <a:ext cx="6703200" cy="3771360"/>
          </a:xfrm>
          <a:prstGeom prst="rect">
            <a:avLst/>
          </a:prstGeom>
          <a:ln w="0">
            <a:noFill/>
          </a:ln>
        </p:spPr>
      </p:sp>
      <p:sp>
        <p:nvSpPr>
          <p:cNvPr id="744"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sldNum" idx="20"/>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9D9B08C1-49EB-4CFC-B3A0-DE8E0FC2382E}"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46" name="PlaceHolder 2"/>
          <p:cNvSpPr>
            <a:spLocks noGrp="1"/>
          </p:cNvSpPr>
          <p:nvPr>
            <p:ph type="sldImg"/>
          </p:nvPr>
        </p:nvSpPr>
        <p:spPr>
          <a:xfrm>
            <a:off x="533520" y="763560"/>
            <a:ext cx="6703200" cy="3771360"/>
          </a:xfrm>
          <a:prstGeom prst="rect">
            <a:avLst/>
          </a:prstGeom>
          <a:ln w="0">
            <a:noFill/>
          </a:ln>
        </p:spPr>
      </p:sp>
      <p:sp>
        <p:nvSpPr>
          <p:cNvPr id="747"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PlaceHolder 1"/>
          <p:cNvSpPr>
            <a:spLocks noGrp="1"/>
          </p:cNvSpPr>
          <p:nvPr>
            <p:ph type="sldNum" idx="21"/>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FD60C26E-6BDF-42F2-847A-27B606820E57}"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49" name="PlaceHolder 2"/>
          <p:cNvSpPr>
            <a:spLocks noGrp="1"/>
          </p:cNvSpPr>
          <p:nvPr>
            <p:ph type="sldImg"/>
          </p:nvPr>
        </p:nvSpPr>
        <p:spPr>
          <a:xfrm>
            <a:off x="533520" y="763560"/>
            <a:ext cx="6703200" cy="3771360"/>
          </a:xfrm>
          <a:prstGeom prst="rect">
            <a:avLst/>
          </a:prstGeom>
          <a:ln w="0">
            <a:noFill/>
          </a:ln>
        </p:spPr>
      </p:sp>
      <p:sp>
        <p:nvSpPr>
          <p:cNvPr id="750"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PlaceHolder 1"/>
          <p:cNvSpPr>
            <a:spLocks noGrp="1"/>
          </p:cNvSpPr>
          <p:nvPr>
            <p:ph type="sldNum" idx="22"/>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12421F18-F056-41FB-9A82-EEAC633E0E04}"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52" name="PlaceHolder 2"/>
          <p:cNvSpPr>
            <a:spLocks noGrp="1"/>
          </p:cNvSpPr>
          <p:nvPr>
            <p:ph type="sldImg"/>
          </p:nvPr>
        </p:nvSpPr>
        <p:spPr>
          <a:xfrm>
            <a:off x="533520" y="763560"/>
            <a:ext cx="6703200" cy="3771360"/>
          </a:xfrm>
          <a:prstGeom prst="rect">
            <a:avLst/>
          </a:prstGeom>
          <a:ln w="0">
            <a:noFill/>
          </a:ln>
        </p:spPr>
      </p:sp>
      <p:sp>
        <p:nvSpPr>
          <p:cNvPr id="753"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PlaceHolder 1"/>
          <p:cNvSpPr>
            <a:spLocks noGrp="1"/>
          </p:cNvSpPr>
          <p:nvPr>
            <p:ph type="sldNum" idx="23"/>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82BBBB27-2F84-43DA-9B1E-F777DFAD8060}"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55" name="PlaceHolder 2"/>
          <p:cNvSpPr>
            <a:spLocks noGrp="1"/>
          </p:cNvSpPr>
          <p:nvPr>
            <p:ph type="sldImg"/>
          </p:nvPr>
        </p:nvSpPr>
        <p:spPr>
          <a:xfrm>
            <a:off x="533520" y="763560"/>
            <a:ext cx="6703200" cy="3771360"/>
          </a:xfrm>
          <a:prstGeom prst="rect">
            <a:avLst/>
          </a:prstGeom>
          <a:ln w="0">
            <a:noFill/>
          </a:ln>
        </p:spPr>
      </p:sp>
      <p:sp>
        <p:nvSpPr>
          <p:cNvPr id="756"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type="sldNum" idx="24"/>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D824B036-04B3-4AEC-B974-02AA9FFF2F37}"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58" name="PlaceHolder 2"/>
          <p:cNvSpPr>
            <a:spLocks noGrp="1"/>
          </p:cNvSpPr>
          <p:nvPr>
            <p:ph type="sldImg"/>
          </p:nvPr>
        </p:nvSpPr>
        <p:spPr>
          <a:xfrm>
            <a:off x="533520" y="763560"/>
            <a:ext cx="6703200" cy="3771360"/>
          </a:xfrm>
          <a:prstGeom prst="rect">
            <a:avLst/>
          </a:prstGeom>
          <a:ln w="0">
            <a:noFill/>
          </a:ln>
        </p:spPr>
      </p:sp>
      <p:sp>
        <p:nvSpPr>
          <p:cNvPr id="759"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PlaceHolder 1"/>
          <p:cNvSpPr>
            <a:spLocks noGrp="1"/>
          </p:cNvSpPr>
          <p:nvPr>
            <p:ph type="sldNum" idx="25"/>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1065A3FE-7FFF-4397-BB1D-F0E77232252B}"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61" name="PlaceHolder 2"/>
          <p:cNvSpPr>
            <a:spLocks noGrp="1"/>
          </p:cNvSpPr>
          <p:nvPr>
            <p:ph type="sldImg"/>
          </p:nvPr>
        </p:nvSpPr>
        <p:spPr>
          <a:xfrm>
            <a:off x="533520" y="763560"/>
            <a:ext cx="6703200" cy="3771360"/>
          </a:xfrm>
          <a:prstGeom prst="rect">
            <a:avLst/>
          </a:prstGeom>
          <a:ln w="0">
            <a:noFill/>
          </a:ln>
        </p:spPr>
      </p:sp>
      <p:sp>
        <p:nvSpPr>
          <p:cNvPr id="762"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PlaceHolder 1"/>
          <p:cNvSpPr>
            <a:spLocks noGrp="1"/>
          </p:cNvSpPr>
          <p:nvPr>
            <p:ph type="sldNum" idx="26"/>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49B55B99-0BAC-4EF1-8653-F696D03297D0}"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64" name="PlaceHolder 2"/>
          <p:cNvSpPr>
            <a:spLocks noGrp="1"/>
          </p:cNvSpPr>
          <p:nvPr>
            <p:ph type="sldImg"/>
          </p:nvPr>
        </p:nvSpPr>
        <p:spPr>
          <a:xfrm>
            <a:off x="533520" y="763560"/>
            <a:ext cx="6703200" cy="3771360"/>
          </a:xfrm>
          <a:prstGeom prst="rect">
            <a:avLst/>
          </a:prstGeom>
          <a:ln w="0">
            <a:noFill/>
          </a:ln>
        </p:spPr>
      </p:sp>
      <p:sp>
        <p:nvSpPr>
          <p:cNvPr id="765"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6" name="PlaceHolder 1"/>
          <p:cNvSpPr>
            <a:spLocks noGrp="1"/>
          </p:cNvSpPr>
          <p:nvPr>
            <p:ph type="sldNum" idx="27"/>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5AED703D-5C19-4AEA-9FDB-009CA7D86760}"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67" name="PlaceHolder 2"/>
          <p:cNvSpPr>
            <a:spLocks noGrp="1"/>
          </p:cNvSpPr>
          <p:nvPr>
            <p:ph type="sldImg"/>
          </p:nvPr>
        </p:nvSpPr>
        <p:spPr>
          <a:xfrm>
            <a:off x="533520" y="763560"/>
            <a:ext cx="6703200" cy="3771360"/>
          </a:xfrm>
          <a:prstGeom prst="rect">
            <a:avLst/>
          </a:prstGeom>
          <a:ln w="0">
            <a:noFill/>
          </a:ln>
        </p:spPr>
      </p:sp>
      <p:sp>
        <p:nvSpPr>
          <p:cNvPr id="768"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9" name="PlaceHolder 1"/>
          <p:cNvSpPr>
            <a:spLocks noGrp="1"/>
          </p:cNvSpPr>
          <p:nvPr>
            <p:ph type="sldNum" idx="28"/>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045F4EDB-45B7-4E61-81E9-450DB6F2A1F1}"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70" name="PlaceHolder 2"/>
          <p:cNvSpPr>
            <a:spLocks noGrp="1"/>
          </p:cNvSpPr>
          <p:nvPr>
            <p:ph type="sldImg"/>
          </p:nvPr>
        </p:nvSpPr>
        <p:spPr>
          <a:xfrm>
            <a:off x="533520" y="763560"/>
            <a:ext cx="6703200" cy="3771360"/>
          </a:xfrm>
          <a:prstGeom prst="rect">
            <a:avLst/>
          </a:prstGeom>
          <a:ln w="0">
            <a:noFill/>
          </a:ln>
        </p:spPr>
      </p:sp>
      <p:sp>
        <p:nvSpPr>
          <p:cNvPr id="771"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PlaceHolder 1"/>
          <p:cNvSpPr>
            <a:spLocks noGrp="1"/>
          </p:cNvSpPr>
          <p:nvPr>
            <p:ph type="sldNum" idx="11"/>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E11A379A-9350-48DC-94A4-D6CD9E101281}"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19" name="PlaceHolder 2"/>
          <p:cNvSpPr>
            <a:spLocks noGrp="1"/>
          </p:cNvSpPr>
          <p:nvPr>
            <p:ph type="sldImg"/>
          </p:nvPr>
        </p:nvSpPr>
        <p:spPr>
          <a:xfrm>
            <a:off x="533520" y="763560"/>
            <a:ext cx="6703200" cy="3771360"/>
          </a:xfrm>
          <a:prstGeom prst="rect">
            <a:avLst/>
          </a:prstGeom>
          <a:ln w="0">
            <a:noFill/>
          </a:ln>
        </p:spPr>
      </p:sp>
      <p:sp>
        <p:nvSpPr>
          <p:cNvPr id="720"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PlaceHolder 1"/>
          <p:cNvSpPr>
            <a:spLocks noGrp="1"/>
          </p:cNvSpPr>
          <p:nvPr>
            <p:ph type="sldNum" idx="29"/>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6FA6DFFF-E376-46BF-95CA-D0ED6834FD8F}"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73" name="PlaceHolder 2"/>
          <p:cNvSpPr>
            <a:spLocks noGrp="1"/>
          </p:cNvSpPr>
          <p:nvPr>
            <p:ph type="sldImg"/>
          </p:nvPr>
        </p:nvSpPr>
        <p:spPr>
          <a:xfrm>
            <a:off x="533520" y="763560"/>
            <a:ext cx="6703200" cy="3771360"/>
          </a:xfrm>
          <a:prstGeom prst="rect">
            <a:avLst/>
          </a:prstGeom>
          <a:ln w="0">
            <a:noFill/>
          </a:ln>
        </p:spPr>
      </p:sp>
      <p:sp>
        <p:nvSpPr>
          <p:cNvPr id="774"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PlaceHolder 1"/>
          <p:cNvSpPr>
            <a:spLocks noGrp="1"/>
          </p:cNvSpPr>
          <p:nvPr>
            <p:ph type="sldNum" idx="30"/>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1E7C0986-7D90-45F6-978B-98C5AFBB66CC}"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76" name="PlaceHolder 2"/>
          <p:cNvSpPr>
            <a:spLocks noGrp="1"/>
          </p:cNvSpPr>
          <p:nvPr>
            <p:ph type="sldImg"/>
          </p:nvPr>
        </p:nvSpPr>
        <p:spPr>
          <a:xfrm>
            <a:off x="533520" y="763560"/>
            <a:ext cx="6703200" cy="3771360"/>
          </a:xfrm>
          <a:prstGeom prst="rect">
            <a:avLst/>
          </a:prstGeom>
          <a:ln w="0">
            <a:noFill/>
          </a:ln>
        </p:spPr>
      </p:sp>
      <p:sp>
        <p:nvSpPr>
          <p:cNvPr id="777"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PlaceHolder 1"/>
          <p:cNvSpPr>
            <a:spLocks noGrp="1"/>
          </p:cNvSpPr>
          <p:nvPr>
            <p:ph type="sldNum" idx="31"/>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3E5D5C86-A9EE-4AA6-913D-057A5BEA503D}"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79" name="PlaceHolder 2"/>
          <p:cNvSpPr>
            <a:spLocks noGrp="1"/>
          </p:cNvSpPr>
          <p:nvPr>
            <p:ph type="sldImg"/>
          </p:nvPr>
        </p:nvSpPr>
        <p:spPr>
          <a:xfrm>
            <a:off x="533520" y="763560"/>
            <a:ext cx="6703200" cy="3771360"/>
          </a:xfrm>
          <a:prstGeom prst="rect">
            <a:avLst/>
          </a:prstGeom>
          <a:ln w="0">
            <a:noFill/>
          </a:ln>
        </p:spPr>
      </p:sp>
      <p:sp>
        <p:nvSpPr>
          <p:cNvPr id="780"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PlaceHolder 1"/>
          <p:cNvSpPr>
            <a:spLocks noGrp="1"/>
          </p:cNvSpPr>
          <p:nvPr>
            <p:ph type="sldNum" idx="32"/>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C3310251-52AE-4A9F-89F4-8C834250B301}"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82" name="PlaceHolder 2"/>
          <p:cNvSpPr>
            <a:spLocks noGrp="1"/>
          </p:cNvSpPr>
          <p:nvPr>
            <p:ph type="sldImg"/>
          </p:nvPr>
        </p:nvSpPr>
        <p:spPr>
          <a:xfrm>
            <a:off x="533520" y="763560"/>
            <a:ext cx="6703200" cy="3771360"/>
          </a:xfrm>
          <a:prstGeom prst="rect">
            <a:avLst/>
          </a:prstGeom>
          <a:ln w="0">
            <a:noFill/>
          </a:ln>
        </p:spPr>
      </p:sp>
      <p:sp>
        <p:nvSpPr>
          <p:cNvPr id="783"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4" name="PlaceHolder 1"/>
          <p:cNvSpPr>
            <a:spLocks noGrp="1"/>
          </p:cNvSpPr>
          <p:nvPr>
            <p:ph type="sldNum" idx="33"/>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39183DCA-E80D-4168-A971-73AA92BA6BDB}"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85" name="PlaceHolder 2"/>
          <p:cNvSpPr>
            <a:spLocks noGrp="1"/>
          </p:cNvSpPr>
          <p:nvPr>
            <p:ph type="sldImg"/>
          </p:nvPr>
        </p:nvSpPr>
        <p:spPr>
          <a:xfrm>
            <a:off x="533520" y="763560"/>
            <a:ext cx="6703200" cy="3771360"/>
          </a:xfrm>
          <a:prstGeom prst="rect">
            <a:avLst/>
          </a:prstGeom>
          <a:ln w="0">
            <a:noFill/>
          </a:ln>
        </p:spPr>
      </p:sp>
      <p:sp>
        <p:nvSpPr>
          <p:cNvPr id="786"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PlaceHolder 1"/>
          <p:cNvSpPr>
            <a:spLocks noGrp="1"/>
          </p:cNvSpPr>
          <p:nvPr>
            <p:ph type="sldNum" idx="34"/>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F958F642-055B-44D7-9D1C-592D663F7958}"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88" name="PlaceHolder 2"/>
          <p:cNvSpPr>
            <a:spLocks noGrp="1"/>
          </p:cNvSpPr>
          <p:nvPr>
            <p:ph type="sldImg"/>
          </p:nvPr>
        </p:nvSpPr>
        <p:spPr>
          <a:xfrm>
            <a:off x="533520" y="763560"/>
            <a:ext cx="6703200" cy="3771360"/>
          </a:xfrm>
          <a:prstGeom prst="rect">
            <a:avLst/>
          </a:prstGeom>
          <a:ln w="0">
            <a:noFill/>
          </a:ln>
        </p:spPr>
      </p:sp>
      <p:sp>
        <p:nvSpPr>
          <p:cNvPr id="789"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0" name="PlaceHolder 1"/>
          <p:cNvSpPr>
            <a:spLocks noGrp="1"/>
          </p:cNvSpPr>
          <p:nvPr>
            <p:ph type="sldNum" idx="35"/>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35DE71B2-6620-4B48-BA9F-56146D02FCFC}"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91" name="PlaceHolder 2"/>
          <p:cNvSpPr>
            <a:spLocks noGrp="1"/>
          </p:cNvSpPr>
          <p:nvPr>
            <p:ph type="sldImg"/>
          </p:nvPr>
        </p:nvSpPr>
        <p:spPr>
          <a:xfrm>
            <a:off x="533520" y="763560"/>
            <a:ext cx="6703200" cy="3771360"/>
          </a:xfrm>
          <a:prstGeom prst="rect">
            <a:avLst/>
          </a:prstGeom>
          <a:ln w="0">
            <a:noFill/>
          </a:ln>
        </p:spPr>
      </p:sp>
      <p:sp>
        <p:nvSpPr>
          <p:cNvPr id="792"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3" name="PlaceHolder 1"/>
          <p:cNvSpPr>
            <a:spLocks noGrp="1"/>
          </p:cNvSpPr>
          <p:nvPr>
            <p:ph type="sldNum" idx="36"/>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B19C2164-8C0E-424D-BE7C-FCFCC659B312}"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94" name="PlaceHolder 2"/>
          <p:cNvSpPr>
            <a:spLocks noGrp="1"/>
          </p:cNvSpPr>
          <p:nvPr>
            <p:ph type="sldImg"/>
          </p:nvPr>
        </p:nvSpPr>
        <p:spPr>
          <a:xfrm>
            <a:off x="533520" y="763560"/>
            <a:ext cx="6703200" cy="3771360"/>
          </a:xfrm>
          <a:prstGeom prst="rect">
            <a:avLst/>
          </a:prstGeom>
          <a:ln w="0">
            <a:noFill/>
          </a:ln>
        </p:spPr>
      </p:sp>
      <p:sp>
        <p:nvSpPr>
          <p:cNvPr id="795"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6" name="PlaceHolder 1"/>
          <p:cNvSpPr>
            <a:spLocks noGrp="1"/>
          </p:cNvSpPr>
          <p:nvPr>
            <p:ph type="sldNum" idx="37"/>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D4DD7480-4703-4965-A24B-1A1D04F9F913}"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97" name="PlaceHolder 2"/>
          <p:cNvSpPr>
            <a:spLocks noGrp="1"/>
          </p:cNvSpPr>
          <p:nvPr>
            <p:ph type="sldImg"/>
          </p:nvPr>
        </p:nvSpPr>
        <p:spPr>
          <a:xfrm>
            <a:off x="533520" y="763560"/>
            <a:ext cx="6703200" cy="3771360"/>
          </a:xfrm>
          <a:prstGeom prst="rect">
            <a:avLst/>
          </a:prstGeom>
          <a:ln w="0">
            <a:noFill/>
          </a:ln>
        </p:spPr>
      </p:sp>
      <p:sp>
        <p:nvSpPr>
          <p:cNvPr id="798"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9" name="PlaceHolder 1"/>
          <p:cNvSpPr>
            <a:spLocks noGrp="1"/>
          </p:cNvSpPr>
          <p:nvPr>
            <p:ph type="sldNum" idx="38"/>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8C129A27-A7E5-4FC6-BCBA-9FAEF6015AAD}"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800" name="PlaceHolder 2"/>
          <p:cNvSpPr>
            <a:spLocks noGrp="1"/>
          </p:cNvSpPr>
          <p:nvPr>
            <p:ph type="sldImg"/>
          </p:nvPr>
        </p:nvSpPr>
        <p:spPr>
          <a:xfrm>
            <a:off x="533520" y="763560"/>
            <a:ext cx="6703200" cy="3771360"/>
          </a:xfrm>
          <a:prstGeom prst="rect">
            <a:avLst/>
          </a:prstGeom>
          <a:ln w="0">
            <a:noFill/>
          </a:ln>
        </p:spPr>
      </p:sp>
      <p:sp>
        <p:nvSpPr>
          <p:cNvPr id="801"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PlaceHolder 1"/>
          <p:cNvSpPr>
            <a:spLocks noGrp="1"/>
          </p:cNvSpPr>
          <p:nvPr>
            <p:ph type="sldNum" idx="12"/>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867F2C18-14EE-4B02-A908-508EDFBCC2DF}"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22" name="PlaceHolder 2"/>
          <p:cNvSpPr>
            <a:spLocks noGrp="1"/>
          </p:cNvSpPr>
          <p:nvPr>
            <p:ph type="sldImg"/>
          </p:nvPr>
        </p:nvSpPr>
        <p:spPr>
          <a:xfrm>
            <a:off x="533520" y="763560"/>
            <a:ext cx="6703200" cy="3771360"/>
          </a:xfrm>
          <a:prstGeom prst="rect">
            <a:avLst/>
          </a:prstGeom>
          <a:ln w="0">
            <a:noFill/>
          </a:ln>
        </p:spPr>
      </p:sp>
      <p:sp>
        <p:nvSpPr>
          <p:cNvPr id="723"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2" name="PlaceHolder 1"/>
          <p:cNvSpPr>
            <a:spLocks noGrp="1"/>
          </p:cNvSpPr>
          <p:nvPr>
            <p:ph type="sldNum" idx="39"/>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8199B3B9-A65F-4F65-B54F-C76E12E421E4}"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803" name="PlaceHolder 2"/>
          <p:cNvSpPr>
            <a:spLocks noGrp="1"/>
          </p:cNvSpPr>
          <p:nvPr>
            <p:ph type="sldImg"/>
          </p:nvPr>
        </p:nvSpPr>
        <p:spPr>
          <a:xfrm>
            <a:off x="533520" y="763560"/>
            <a:ext cx="6703200" cy="3771360"/>
          </a:xfrm>
          <a:prstGeom prst="rect">
            <a:avLst/>
          </a:prstGeom>
          <a:ln w="0">
            <a:noFill/>
          </a:ln>
        </p:spPr>
      </p:sp>
      <p:sp>
        <p:nvSpPr>
          <p:cNvPr id="804"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5" name="PlaceHolder 1"/>
          <p:cNvSpPr>
            <a:spLocks noGrp="1"/>
          </p:cNvSpPr>
          <p:nvPr>
            <p:ph type="sldNum" idx="40"/>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EEC5139D-7E6F-40FC-A74B-FD235D8B4C22}"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806" name="PlaceHolder 2"/>
          <p:cNvSpPr>
            <a:spLocks noGrp="1"/>
          </p:cNvSpPr>
          <p:nvPr>
            <p:ph type="sldImg"/>
          </p:nvPr>
        </p:nvSpPr>
        <p:spPr>
          <a:xfrm>
            <a:off x="533520" y="763560"/>
            <a:ext cx="6703200" cy="3771360"/>
          </a:xfrm>
          <a:prstGeom prst="rect">
            <a:avLst/>
          </a:prstGeom>
          <a:ln w="0">
            <a:noFill/>
          </a:ln>
        </p:spPr>
      </p:sp>
      <p:sp>
        <p:nvSpPr>
          <p:cNvPr id="807"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8" name="PlaceHolder 1"/>
          <p:cNvSpPr>
            <a:spLocks noGrp="1"/>
          </p:cNvSpPr>
          <p:nvPr>
            <p:ph type="sldNum" idx="41"/>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2347F239-96B2-4F71-8B1D-7E7D76BDC9C0}"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809" name="PlaceHolder 2"/>
          <p:cNvSpPr>
            <a:spLocks noGrp="1"/>
          </p:cNvSpPr>
          <p:nvPr>
            <p:ph type="sldImg"/>
          </p:nvPr>
        </p:nvSpPr>
        <p:spPr>
          <a:xfrm>
            <a:off x="533520" y="763560"/>
            <a:ext cx="6703200" cy="3771360"/>
          </a:xfrm>
          <a:prstGeom prst="rect">
            <a:avLst/>
          </a:prstGeom>
          <a:ln w="0">
            <a:noFill/>
          </a:ln>
        </p:spPr>
      </p:sp>
      <p:sp>
        <p:nvSpPr>
          <p:cNvPr id="810"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1" name="PlaceHolder 1"/>
          <p:cNvSpPr>
            <a:spLocks noGrp="1"/>
          </p:cNvSpPr>
          <p:nvPr>
            <p:ph type="sldNum" idx="42"/>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C0EF50F6-6CE2-406A-8492-3CA3BDAC4C07}" type="slidenum">
              <a:rPr b="0" lang="it-IT" sz="1200" spc="-1" strike="noStrike">
                <a:solidFill>
                  <a:srgbClr val="000000"/>
                </a:solidFill>
                <a:latin typeface="Times New Roman"/>
              </a:rPr>
              <a:t>&lt;numero&gt;</a:t>
            </a:fld>
            <a:endParaRPr b="0" lang="it-IT" sz="1200" spc="-1" strike="noStrike">
              <a:solidFill>
                <a:srgbClr val="000000"/>
              </a:solidFill>
              <a:latin typeface="Times New Roman"/>
            </a:endParaRPr>
          </a:p>
        </p:txBody>
      </p:sp>
      <p:sp>
        <p:nvSpPr>
          <p:cNvPr id="812" name="PlaceHolder 2"/>
          <p:cNvSpPr>
            <a:spLocks noGrp="1"/>
          </p:cNvSpPr>
          <p:nvPr>
            <p:ph type="sldImg"/>
          </p:nvPr>
        </p:nvSpPr>
        <p:spPr>
          <a:xfrm>
            <a:off x="533520" y="763560"/>
            <a:ext cx="6703200" cy="3771360"/>
          </a:xfrm>
          <a:prstGeom prst="rect">
            <a:avLst/>
          </a:prstGeom>
          <a:ln w="0">
            <a:noFill/>
          </a:ln>
        </p:spPr>
      </p:sp>
      <p:sp>
        <p:nvSpPr>
          <p:cNvPr id="813"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PlaceHolder 1"/>
          <p:cNvSpPr>
            <a:spLocks noGrp="1"/>
          </p:cNvSpPr>
          <p:nvPr>
            <p:ph type="sldNum" idx="13"/>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2BC0E700-C6AC-4599-A66B-8C0DF075A8DE}"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25" name="PlaceHolder 2"/>
          <p:cNvSpPr>
            <a:spLocks noGrp="1"/>
          </p:cNvSpPr>
          <p:nvPr>
            <p:ph type="sldImg"/>
          </p:nvPr>
        </p:nvSpPr>
        <p:spPr>
          <a:xfrm>
            <a:off x="533520" y="763560"/>
            <a:ext cx="6703200" cy="3771360"/>
          </a:xfrm>
          <a:prstGeom prst="rect">
            <a:avLst/>
          </a:prstGeom>
          <a:ln w="0">
            <a:noFill/>
          </a:ln>
        </p:spPr>
      </p:sp>
      <p:sp>
        <p:nvSpPr>
          <p:cNvPr id="726"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type="sldNum" idx="14"/>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8B862EEC-03CF-4CD7-AA94-5E0901166459}"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28" name="PlaceHolder 2"/>
          <p:cNvSpPr>
            <a:spLocks noGrp="1"/>
          </p:cNvSpPr>
          <p:nvPr>
            <p:ph type="sldImg"/>
          </p:nvPr>
        </p:nvSpPr>
        <p:spPr>
          <a:xfrm>
            <a:off x="533520" y="763560"/>
            <a:ext cx="6703200" cy="3771360"/>
          </a:xfrm>
          <a:prstGeom prst="rect">
            <a:avLst/>
          </a:prstGeom>
          <a:ln w="0">
            <a:noFill/>
          </a:ln>
        </p:spPr>
      </p:sp>
      <p:sp>
        <p:nvSpPr>
          <p:cNvPr id="729"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PlaceHolder 1"/>
          <p:cNvSpPr>
            <a:spLocks noGrp="1"/>
          </p:cNvSpPr>
          <p:nvPr>
            <p:ph type="sldNum" idx="15"/>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A628A8A0-2584-4A27-B132-E7FADC12189F}"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31" name="PlaceHolder 2"/>
          <p:cNvSpPr>
            <a:spLocks noGrp="1"/>
          </p:cNvSpPr>
          <p:nvPr>
            <p:ph type="sldImg"/>
          </p:nvPr>
        </p:nvSpPr>
        <p:spPr>
          <a:xfrm>
            <a:off x="533520" y="763560"/>
            <a:ext cx="6703200" cy="3771360"/>
          </a:xfrm>
          <a:prstGeom prst="rect">
            <a:avLst/>
          </a:prstGeom>
          <a:ln w="0">
            <a:noFill/>
          </a:ln>
        </p:spPr>
      </p:sp>
      <p:sp>
        <p:nvSpPr>
          <p:cNvPr id="732"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PlaceHolder 1"/>
          <p:cNvSpPr>
            <a:spLocks noGrp="1"/>
          </p:cNvSpPr>
          <p:nvPr>
            <p:ph type="sldNum" idx="16"/>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DD796394-EBFB-40A9-B751-2F6A96CEBDF0}"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34" name="PlaceHolder 2"/>
          <p:cNvSpPr>
            <a:spLocks noGrp="1"/>
          </p:cNvSpPr>
          <p:nvPr>
            <p:ph type="sldImg"/>
          </p:nvPr>
        </p:nvSpPr>
        <p:spPr>
          <a:xfrm>
            <a:off x="533520" y="763560"/>
            <a:ext cx="6703200" cy="3771360"/>
          </a:xfrm>
          <a:prstGeom prst="rect">
            <a:avLst/>
          </a:prstGeom>
          <a:ln w="0">
            <a:noFill/>
          </a:ln>
        </p:spPr>
      </p:sp>
      <p:sp>
        <p:nvSpPr>
          <p:cNvPr id="735"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PlaceHolder 1"/>
          <p:cNvSpPr>
            <a:spLocks noGrp="1"/>
          </p:cNvSpPr>
          <p:nvPr>
            <p:ph type="sldNum" idx="17"/>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697EBBAC-6672-40FD-8096-C58299101295}"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37" name="PlaceHolder 2"/>
          <p:cNvSpPr>
            <a:spLocks noGrp="1"/>
          </p:cNvSpPr>
          <p:nvPr>
            <p:ph type="sldImg"/>
          </p:nvPr>
        </p:nvSpPr>
        <p:spPr>
          <a:xfrm>
            <a:off x="533520" y="763560"/>
            <a:ext cx="6703200" cy="3771360"/>
          </a:xfrm>
          <a:prstGeom prst="rect">
            <a:avLst/>
          </a:prstGeom>
          <a:ln w="0">
            <a:noFill/>
          </a:ln>
        </p:spPr>
      </p:sp>
      <p:sp>
        <p:nvSpPr>
          <p:cNvPr id="738"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PlaceHolder 1"/>
          <p:cNvSpPr>
            <a:spLocks noGrp="1"/>
          </p:cNvSpPr>
          <p:nvPr>
            <p:ph type="sldNum" idx="18"/>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it-IT" sz="1200" spc="-1" strike="noStrike">
                <a:solidFill>
                  <a:srgbClr val="000000"/>
                </a:solidFill>
                <a:latin typeface="Times New Roman"/>
              </a:defRPr>
            </a:lvl1pPr>
          </a:lstStyle>
          <a:p>
            <a:pPr indent="0" algn="r">
              <a:lnSpc>
                <a:spcPct val="100000"/>
              </a:lnSpc>
              <a:buNone/>
              <a:tabLst>
                <a:tab algn="l" pos="0"/>
              </a:tabLst>
            </a:pPr>
            <a:fld id="{B3EAFD65-ADA6-493F-ADC4-B18828895965}" type="slidenum">
              <a:rPr b="0" lang="it-IT" sz="1200" spc="-1" strike="noStrike">
                <a:solidFill>
                  <a:srgbClr val="000000"/>
                </a:solidFill>
                <a:latin typeface="Times New Roman"/>
              </a:rPr>
              <a:t>11</a:t>
            </a:fld>
            <a:endParaRPr b="0" lang="it-IT" sz="1200" spc="-1" strike="noStrike">
              <a:solidFill>
                <a:srgbClr val="000000"/>
              </a:solidFill>
              <a:latin typeface="Times New Roman"/>
            </a:endParaRPr>
          </a:p>
        </p:txBody>
      </p:sp>
      <p:sp>
        <p:nvSpPr>
          <p:cNvPr id="740" name="PlaceHolder 2"/>
          <p:cNvSpPr>
            <a:spLocks noGrp="1"/>
          </p:cNvSpPr>
          <p:nvPr>
            <p:ph type="sldImg"/>
          </p:nvPr>
        </p:nvSpPr>
        <p:spPr>
          <a:xfrm>
            <a:off x="533520" y="763560"/>
            <a:ext cx="6703200" cy="3771360"/>
          </a:xfrm>
          <a:prstGeom prst="rect">
            <a:avLst/>
          </a:prstGeom>
          <a:ln w="0">
            <a:noFill/>
          </a:ln>
        </p:spPr>
      </p:sp>
      <p:sp>
        <p:nvSpPr>
          <p:cNvPr id="741" name="PlaceHolder 3"/>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it-IT"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8D64608-4633-4ACA-B24D-0EF24EFA6715}"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FB76969-6405-460C-8609-170308BA5E7E}"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610BA40-B1C8-4BFB-9D63-0ABE4B9A2648}"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086750A-A66A-42B1-9089-F15B2B885E23}"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C2C6993-0A72-4F54-A56A-4AE096F3BD19}"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7E406EA-1145-453F-A283-83CB87DF27B0}"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2A3CFCC-6FC3-49DC-8D4D-42DA4F647397}"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163E5C3-E963-40D9-9547-7BC663215F44}"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3E498A6-ED11-46C2-8ACC-F058E0144F2B}"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F5BFFCD-F431-4B36-B924-814B29D1AE01}"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C4759E8-2BDC-4636-A3A8-C49193EBAAAF}"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2C48C53-FF46-4913-B022-8FC874A863E9}"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CDF8E65-B50D-42B5-8E5A-D3A7068D0A9A}"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D6EB963-502B-4B97-B85B-69565D8A46F9}"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465CA05-EBB9-4F5F-BF6F-ABAC50D8D4F3}"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C698AA5-3AFD-431D-9770-C6E73636B65C}" type="slidenum">
              <a:t>&lt;#&gt;</a:t>
            </a:fld>
          </a:p>
        </p:txBody>
      </p:sp>
      <p:sp>
        <p:nvSpPr>
          <p:cNvPr id="9" name="PlaceHolder 8"/>
          <p:cNvSpPr>
            <a:spLocks noGrp="1"/>
          </p:cNvSpPr>
          <p:nvPr>
            <p:ph type="dt" idx="6"/>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2519C0E-AA87-4771-9AD5-CE26212CA029}" type="slidenum">
              <a:t>&lt;#&gt;</a:t>
            </a:fld>
          </a:p>
        </p:txBody>
      </p:sp>
      <p:sp>
        <p:nvSpPr>
          <p:cNvPr id="11" name="PlaceHolder 10"/>
          <p:cNvSpPr>
            <a:spLocks noGrp="1"/>
          </p:cNvSpPr>
          <p:nvPr>
            <p:ph type="dt" idx="6"/>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6633DFC-3BDC-4F7A-B4EC-F529FF58FD96}"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A4FD3A7-6725-4560-B756-A327BB439FEB}"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8819ACE-04FA-48DB-B1AD-A09C13628889}"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9C4BB32-F0F2-4906-8096-675242FAE591}"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F1B7252-B670-41A5-8081-0B9F5A10B65A}"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4E32112-C715-4022-9A12-C72AFED06E42}"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C0D7CE4-7118-4ED4-B80F-62CEC273725C}"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&lt;piè di pagina&gt;</a:t>
            </a:r>
            <a:endParaRPr b="0" lang="en-GB" sz="1400" spc="-1" strike="noStrike">
              <a:solidFill>
                <a:srgbClr val="000000"/>
              </a:solidFill>
              <a:latin typeface="Times New Roman"/>
            </a:endParaRPr>
          </a:p>
        </p:txBody>
      </p:sp>
      <p:sp>
        <p:nvSpPr>
          <p:cNvPr id="1" name="PlaceHolder 2"/>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it-IT" sz="1200" spc="-1" strike="noStrike">
                <a:solidFill>
                  <a:srgbClr val="8b8b8b"/>
                </a:solidFill>
                <a:latin typeface="Calibri"/>
              </a:defRPr>
            </a:lvl1pPr>
          </a:lstStyle>
          <a:p>
            <a:pPr indent="0" algn="r">
              <a:lnSpc>
                <a:spcPct val="100000"/>
              </a:lnSpc>
              <a:buNone/>
              <a:tabLst>
                <a:tab algn="l" pos="0"/>
              </a:tabLst>
            </a:pPr>
            <a:fld id="{1ED54105-01A4-45FD-BBEF-8DBA56585D56}" type="slidenum">
              <a:rPr b="0" lang="it-IT" sz="1200" spc="-1" strike="noStrike">
                <a:solidFill>
                  <a:srgbClr val="8b8b8b"/>
                </a:solidFill>
                <a:latin typeface="Calibri"/>
              </a:rPr>
              <a:t>&lt;numero&gt;</a:t>
            </a:fld>
            <a:endParaRPr b="0" lang="en-GB" sz="1200" spc="-1" strike="noStrike">
              <a:solidFill>
                <a:srgbClr val="000000"/>
              </a:solidFill>
              <a:latin typeface="Times New Roman"/>
            </a:endParaRPr>
          </a:p>
        </p:txBody>
      </p:sp>
      <p:sp>
        <p:nvSpPr>
          <p:cNvPr id="2" name="PlaceHolder 3"/>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&lt;data/ora&gt;</a:t>
            </a:r>
            <a:endParaRPr b="0" lang="en-GB" sz="1400" spc="-1" strike="noStrike">
              <a:solidFill>
                <a:srgbClr val="000000"/>
              </a:solidFill>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Fai clic per modificare il formato del testo del titolo</a:t>
            </a:r>
            <a:endParaRPr b="0" lang="en-GB" sz="4400" spc="-1" strike="noStrike">
              <a:solidFill>
                <a:srgbClr val="000000"/>
              </a:solidFill>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Fai clic per modificare il </a:t>
            </a:r>
            <a:r>
              <a:rPr b="0" lang="en-GB" sz="3200" spc="-1" strike="noStrike">
                <a:solidFill>
                  <a:srgbClr val="000000"/>
                </a:solidFill>
                <a:latin typeface="Arial"/>
              </a:rPr>
              <a:t>formato del testo della </a:t>
            </a:r>
            <a:r>
              <a:rPr b="0" lang="en-GB" sz="3200" spc="-1" strike="noStrike">
                <a:solidFill>
                  <a:srgbClr val="000000"/>
                </a:solidFill>
                <a:latin typeface="Arial"/>
              </a:rPr>
              <a:t>struttura</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Secondo livello struttura</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Terzo livello struttura</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Quarto livello struttura</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Quinto livello struttura</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Sesto livello </a:t>
            </a:r>
            <a:r>
              <a:rPr b="0" lang="en-GB" sz="2000" spc="-1" strike="noStrike">
                <a:solidFill>
                  <a:srgbClr val="000000"/>
                </a:solidFill>
                <a:latin typeface="Arial"/>
              </a:rPr>
              <a:t>struttura</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Settimo livello </a:t>
            </a:r>
            <a:r>
              <a:rPr b="0" lang="en-GB" sz="2000" spc="-1" strike="noStrike">
                <a:solidFill>
                  <a:srgbClr val="000000"/>
                </a:solidFill>
                <a:latin typeface="Arial"/>
              </a:rPr>
              <a:t>struttura</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&lt;piè di pagina&gt;</a:t>
            </a:r>
            <a:endParaRPr b="0" lang="en-GB" sz="1400" spc="-1" strike="noStrike">
              <a:solidFill>
                <a:srgbClr val="000000"/>
              </a:solidFill>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it-IT" sz="1200" spc="-1" strike="noStrike">
                <a:solidFill>
                  <a:srgbClr val="8b8b8b"/>
                </a:solidFill>
                <a:latin typeface="Calibri"/>
              </a:defRPr>
            </a:lvl1pPr>
          </a:lstStyle>
          <a:p>
            <a:pPr indent="0" algn="r">
              <a:lnSpc>
                <a:spcPct val="100000"/>
              </a:lnSpc>
              <a:buNone/>
              <a:tabLst>
                <a:tab algn="l" pos="0"/>
              </a:tabLst>
            </a:pPr>
            <a:fld id="{285547AF-C029-4479-82E0-1C6753EFD3D6}" type="slidenum">
              <a:rPr b="0" lang="it-IT" sz="1200" spc="-1" strike="noStrike">
                <a:solidFill>
                  <a:srgbClr val="8b8b8b"/>
                </a:solidFill>
                <a:latin typeface="Calibri"/>
              </a:rPr>
              <a:t>&lt;numero&gt;</a:t>
            </a:fld>
            <a:endParaRPr b="0" lang="en-GB" sz="1200" spc="-1" strike="noStrike">
              <a:solidFill>
                <a:srgbClr val="000000"/>
              </a:solidFill>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&lt;data/ora&gt;</a:t>
            </a:r>
            <a:endParaRPr b="0" lang="en-GB" sz="1400" spc="-1" strike="noStrike">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Fai clic per modificare il formato del testo del titolo</a:t>
            </a:r>
            <a:endParaRPr b="0" lang="en-GB" sz="44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Fai clic per modificare il formato del testo della struttura</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Secondo livello struttura</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Terzo livello struttura</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Quarto livello struttura</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Quinto livello struttura</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Sesto livello struttura</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Settimo livello struttura</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xml"/><Relationship Id="rId7"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4.png"/><Relationship Id="rId3" Type="http://schemas.openxmlformats.org/officeDocument/2006/relationships/slideLayout" Target="../slideLayouts/slideLayout1.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slideLayout" Target="../slideLayouts/slideLayout1.xml"/><Relationship Id="rId7"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slideLayout" Target="../slideLayouts/slideLayout1.xml"/><Relationship Id="rId9"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xml"/><Relationship Id="rId5"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1.xml"/><Relationship Id="rId5"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3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Immagine 6" descr=""/>
          <p:cNvPicPr/>
          <p:nvPr/>
        </p:nvPicPr>
        <p:blipFill>
          <a:blip r:embed="rId1"/>
          <a:stretch/>
        </p:blipFill>
        <p:spPr>
          <a:xfrm>
            <a:off x="4574880" y="152280"/>
            <a:ext cx="2737080" cy="1250640"/>
          </a:xfrm>
          <a:prstGeom prst="rect">
            <a:avLst/>
          </a:prstGeom>
          <a:ln w="0">
            <a:noFill/>
          </a:ln>
        </p:spPr>
      </p:pic>
      <p:sp>
        <p:nvSpPr>
          <p:cNvPr id="89" name="CasellaDiTesto 7"/>
          <p:cNvSpPr/>
          <p:nvPr/>
        </p:nvSpPr>
        <p:spPr>
          <a:xfrm>
            <a:off x="1257840" y="1750320"/>
            <a:ext cx="9675720" cy="128772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1" lang="it-IT" sz="3870" spc="-1" strike="noStrike">
                <a:solidFill>
                  <a:srgbClr val="000000"/>
                </a:solidFill>
                <a:latin typeface="Times New Roman"/>
                <a:ea typeface="Droid Sans Fallback"/>
              </a:rPr>
              <a:t>Inverse Beta Decay events selection in JUNO using Machine Learning algorithms</a:t>
            </a:r>
            <a:endParaRPr b="0" lang="it-IT" sz="3870" spc="-1" strike="noStrike">
              <a:solidFill>
                <a:srgbClr val="000000"/>
              </a:solidFill>
              <a:latin typeface="Arial"/>
            </a:endParaRPr>
          </a:p>
        </p:txBody>
      </p:sp>
      <p:sp>
        <p:nvSpPr>
          <p:cNvPr id="90" name="CasellaDiTesto 8"/>
          <p:cNvSpPr/>
          <p:nvPr/>
        </p:nvSpPr>
        <p:spPr>
          <a:xfrm>
            <a:off x="8641440" y="5894280"/>
            <a:ext cx="2701080" cy="47412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1" lang="it-IT" sz="2400" spc="-1" strike="noStrike">
                <a:solidFill>
                  <a:srgbClr val="000000"/>
                </a:solidFill>
                <a:latin typeface="Times New Roman"/>
                <a:ea typeface="Droid Sans Fallback"/>
              </a:rPr>
              <a:t>Fabio Cufino</a:t>
            </a:r>
            <a:endParaRPr b="0" lang="it-IT" sz="2400" spc="-1" strike="noStrike">
              <a:solidFill>
                <a:srgbClr val="000000"/>
              </a:solidFill>
              <a:latin typeface="Arial"/>
            </a:endParaRPr>
          </a:p>
        </p:txBody>
      </p:sp>
      <p:sp>
        <p:nvSpPr>
          <p:cNvPr id="91" name="CasellaDiTesto 9"/>
          <p:cNvSpPr/>
          <p:nvPr/>
        </p:nvSpPr>
        <p:spPr>
          <a:xfrm>
            <a:off x="3884400" y="6498720"/>
            <a:ext cx="4422960" cy="3294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1" lang="it-IT" sz="1450" spc="-1" strike="noStrike">
                <a:solidFill>
                  <a:srgbClr val="666666"/>
                </a:solidFill>
                <a:latin typeface="Times New Roman"/>
                <a:ea typeface="Droid Sans Fallback"/>
              </a:rPr>
              <a:t> </a:t>
            </a:r>
            <a:r>
              <a:rPr b="1" lang="it-IT" sz="1450" spc="-1" strike="noStrike">
                <a:solidFill>
                  <a:srgbClr val="000000"/>
                </a:solidFill>
                <a:latin typeface="Times New Roman"/>
                <a:ea typeface="Droid Sans Fallback"/>
              </a:rPr>
              <a:t>2022-2023</a:t>
            </a:r>
            <a:endParaRPr b="0" lang="it-IT" sz="1450" spc="-1" strike="noStrike">
              <a:solidFill>
                <a:srgbClr val="000000"/>
              </a:solidFill>
              <a:latin typeface="Arial"/>
            </a:endParaRPr>
          </a:p>
        </p:txBody>
      </p:sp>
      <p:sp>
        <p:nvSpPr>
          <p:cNvPr id="92" name="CasellaDiTesto 15"/>
          <p:cNvSpPr/>
          <p:nvPr/>
        </p:nvSpPr>
        <p:spPr>
          <a:xfrm>
            <a:off x="464760" y="4926960"/>
            <a:ext cx="3763800" cy="47412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1" lang="it-IT" sz="2400" spc="-1" strike="noStrike">
                <a:solidFill>
                  <a:srgbClr val="000000"/>
                </a:solidFill>
                <a:latin typeface="Times New Roman"/>
                <a:ea typeface="Droid Sans Fallback"/>
              </a:rPr>
              <a:t>Prof. Alberto Garfagnini</a:t>
            </a:r>
            <a:endParaRPr b="0" lang="it-IT" sz="2400" spc="-1" strike="noStrike">
              <a:solidFill>
                <a:srgbClr val="000000"/>
              </a:solidFill>
              <a:latin typeface="Arial"/>
            </a:endParaRPr>
          </a:p>
        </p:txBody>
      </p:sp>
      <p:sp>
        <p:nvSpPr>
          <p:cNvPr id="93" name="CasellaDiTesto 16"/>
          <p:cNvSpPr/>
          <p:nvPr/>
        </p:nvSpPr>
        <p:spPr>
          <a:xfrm>
            <a:off x="464760" y="5877720"/>
            <a:ext cx="3390840" cy="47412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1" lang="it-IT" sz="2400" spc="-1" strike="noStrike">
                <a:solidFill>
                  <a:srgbClr val="000000"/>
                </a:solidFill>
                <a:latin typeface="Times New Roman"/>
                <a:ea typeface="Droid Sans Fallback"/>
              </a:rPr>
              <a:t>Dott. Andrea Serafini</a:t>
            </a:r>
            <a:endParaRPr b="0" lang="it-IT" sz="2400" spc="-1" strike="noStrike">
              <a:solidFill>
                <a:srgbClr val="000000"/>
              </a:solidFill>
              <a:latin typeface="Arial"/>
            </a:endParaRPr>
          </a:p>
        </p:txBody>
      </p:sp>
      <p:sp>
        <p:nvSpPr>
          <p:cNvPr id="94" name="CasellaDiTesto 17"/>
          <p:cNvSpPr/>
          <p:nvPr/>
        </p:nvSpPr>
        <p:spPr>
          <a:xfrm>
            <a:off x="464760" y="4537440"/>
            <a:ext cx="1186560" cy="40356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1940" spc="-1" strike="noStrike">
                <a:solidFill>
                  <a:srgbClr val="000000"/>
                </a:solidFill>
                <a:latin typeface="Times New Roman"/>
                <a:ea typeface="Droid Sans Fallback"/>
              </a:rPr>
              <a:t>Relatore</a:t>
            </a:r>
            <a:endParaRPr b="0" lang="it-IT" sz="1940" spc="-1" strike="noStrike">
              <a:solidFill>
                <a:srgbClr val="000000"/>
              </a:solidFill>
              <a:latin typeface="Arial"/>
            </a:endParaRPr>
          </a:p>
        </p:txBody>
      </p:sp>
      <p:sp>
        <p:nvSpPr>
          <p:cNvPr id="95" name="CasellaDiTesto 1"/>
          <p:cNvSpPr/>
          <p:nvPr/>
        </p:nvSpPr>
        <p:spPr>
          <a:xfrm>
            <a:off x="8912880" y="5509080"/>
            <a:ext cx="1477800" cy="40356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1940" spc="-1" strike="noStrike">
                <a:solidFill>
                  <a:srgbClr val="000000"/>
                </a:solidFill>
                <a:latin typeface="Times New Roman"/>
                <a:ea typeface="Droid Sans Fallback"/>
              </a:rPr>
              <a:t>Laureando</a:t>
            </a:r>
            <a:endParaRPr b="0" lang="it-IT" sz="1940" spc="-1" strike="noStrike">
              <a:solidFill>
                <a:srgbClr val="000000"/>
              </a:solidFill>
              <a:latin typeface="Arial"/>
            </a:endParaRPr>
          </a:p>
        </p:txBody>
      </p:sp>
      <p:sp>
        <p:nvSpPr>
          <p:cNvPr id="96" name="CasellaDiTesto 2"/>
          <p:cNvSpPr/>
          <p:nvPr/>
        </p:nvSpPr>
        <p:spPr>
          <a:xfrm>
            <a:off x="464760" y="5469840"/>
            <a:ext cx="1477800" cy="40356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1940" spc="-1" strike="noStrike">
                <a:solidFill>
                  <a:srgbClr val="000000"/>
                </a:solidFill>
                <a:latin typeface="Times New Roman"/>
                <a:ea typeface="Droid Sans Fallback"/>
              </a:rPr>
              <a:t>Correlatore</a:t>
            </a:r>
            <a:endParaRPr b="0" lang="it-IT" sz="1940" spc="-1" strike="noStrike">
              <a:solidFill>
                <a:srgbClr val="000000"/>
              </a:solidFill>
              <a:latin typeface="Arial"/>
            </a:endParaRPr>
          </a:p>
        </p:txBody>
      </p:sp>
      <p:sp>
        <p:nvSpPr>
          <p:cNvPr id="97" name="CasellaDiTesto 5"/>
          <p:cNvSpPr/>
          <p:nvPr/>
        </p:nvSpPr>
        <p:spPr>
          <a:xfrm>
            <a:off x="628920" y="3348720"/>
            <a:ext cx="10933560" cy="699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it-IT" sz="2000" spc="-1" strike="noStrike">
                <a:solidFill>
                  <a:srgbClr val="000000"/>
                </a:solidFill>
                <a:latin typeface="Times New Roman"/>
                <a:ea typeface="DejaVu Sans"/>
              </a:rPr>
              <a:t>Sviluppo di tecniche di Machine Learning per la selezione di interazioni di neutrini da reattori nell'esperimento JUNO</a:t>
            </a:r>
            <a:endParaRPr b="0" lang="it-IT"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Figura a mano libera: forma 1"/>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87e487"/>
              </a:solidFill>
              <a:highlight>
                <a:srgbClr val="ffff00"/>
              </a:highlight>
              <a:latin typeface="Arial"/>
              <a:ea typeface="Droid Sans Fallback"/>
            </a:endParaRPr>
          </a:p>
        </p:txBody>
      </p:sp>
      <p:pic>
        <p:nvPicPr>
          <p:cNvPr id="255" name="Picture 1" descr="SigilloLogoLAST_WhiteOK"/>
          <p:cNvPicPr/>
          <p:nvPr/>
        </p:nvPicPr>
        <p:blipFill>
          <a:blip r:embed="rId1"/>
          <a:stretch/>
        </p:blipFill>
        <p:spPr>
          <a:xfrm>
            <a:off x="155880" y="42480"/>
            <a:ext cx="1721520" cy="769320"/>
          </a:xfrm>
          <a:prstGeom prst="rect">
            <a:avLst/>
          </a:prstGeom>
          <a:ln w="0">
            <a:noFill/>
          </a:ln>
        </p:spPr>
      </p:pic>
      <p:sp>
        <p:nvSpPr>
          <p:cNvPr id="256" name="Figura a mano libera: forma 3"/>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000000"/>
              </a:solidFill>
              <a:latin typeface="Arial"/>
              <a:ea typeface="Droid Sans Fallback"/>
            </a:endParaRPr>
          </a:p>
        </p:txBody>
      </p:sp>
      <p:sp>
        <p:nvSpPr>
          <p:cNvPr id="257" name="CasellaDiTesto 4"/>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F807B551-7633-4AE8-A2B5-FD88207CA8C7}"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258" name="CasellaDiTesto 5"/>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C7860A20-67FF-4903-AC13-8845223AA469}"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259" name="CasellaDiTesto 8"/>
          <p:cNvSpPr/>
          <p:nvPr/>
        </p:nvSpPr>
        <p:spPr>
          <a:xfrm>
            <a:off x="4140720" y="47880"/>
            <a:ext cx="698652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it-IT" sz="4000" spc="-1" strike="noStrike">
                <a:solidFill>
                  <a:srgbClr val="ffffff"/>
                </a:solidFill>
                <a:latin typeface="Times New Roman"/>
                <a:ea typeface="DejaVu Sans"/>
              </a:rPr>
              <a:t>JUNO signal and background</a:t>
            </a:r>
            <a:endParaRPr b="0" lang="it-IT" sz="4000" spc="-1" strike="noStrike">
              <a:solidFill>
                <a:srgbClr val="000000"/>
              </a:solidFill>
              <a:latin typeface="Arial"/>
            </a:endParaRPr>
          </a:p>
        </p:txBody>
      </p:sp>
      <p:pic>
        <p:nvPicPr>
          <p:cNvPr id="260" name="Immagine 11" descr=""/>
          <p:cNvPicPr/>
          <p:nvPr/>
        </p:nvPicPr>
        <p:blipFill>
          <a:blip r:embed="rId2"/>
          <a:stretch/>
        </p:blipFill>
        <p:spPr>
          <a:xfrm>
            <a:off x="1800000" y="2160000"/>
            <a:ext cx="5039640" cy="2457360"/>
          </a:xfrm>
          <a:prstGeom prst="rect">
            <a:avLst/>
          </a:prstGeom>
          <a:ln w="0">
            <a:noFill/>
          </a:ln>
        </p:spPr>
      </p:pic>
      <p:sp>
        <p:nvSpPr>
          <p:cNvPr id="261" name="CasellaDiTesto 13"/>
          <p:cNvSpPr/>
          <p:nvPr/>
        </p:nvSpPr>
        <p:spPr>
          <a:xfrm>
            <a:off x="7639920" y="5810760"/>
            <a:ext cx="4575240" cy="546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it-IT" sz="1000" spc="-1" strike="noStrike">
                <a:solidFill>
                  <a:srgbClr val="afabab"/>
                </a:solidFill>
                <a:latin typeface="Calibri"/>
                <a:ea typeface="DejaVu Sans"/>
              </a:rPr>
              <a:t>Origine Immagine: Li, Teng &amp; Xia, Xin &amp; Huang, Xingtao &amp; Zou, JiaHeng &amp; Li, WeiDong &amp; Lin, Tao &amp; Zhang, Kun &amp; Deng, ZiYan. (2017). Design and Development of JUNO Event Data Model. Chinese Physics C. 41. 10.1088/1674-1137/41/6/066201</a:t>
            </a:r>
            <a:endParaRPr b="0" lang="it-IT" sz="1000" spc="-1" strike="noStrike">
              <a:solidFill>
                <a:srgbClr val="000000"/>
              </a:solidFill>
              <a:latin typeface="Arial"/>
            </a:endParaRPr>
          </a:p>
        </p:txBody>
      </p:sp>
      <p:sp>
        <p:nvSpPr>
          <p:cNvPr id="262" name="CasellaDiTesto 15"/>
          <p:cNvSpPr/>
          <p:nvPr/>
        </p:nvSpPr>
        <p:spPr>
          <a:xfrm>
            <a:off x="117720" y="900000"/>
            <a:ext cx="12301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it-IT" sz="1800" spc="-1" strike="noStrike">
                <a:solidFill>
                  <a:srgbClr val="000000"/>
                </a:solidFill>
                <a:latin typeface="Times New Roman"/>
                <a:ea typeface="DejaVu Sans"/>
              </a:rPr>
              <a:t>La generazione del segnale all'interno del rivelatore JUNO avviene attraverso il processo noto come Inverse Beta Decay (IBD):</a:t>
            </a:r>
            <a:endParaRPr b="0" lang="it-IT" sz="1800" spc="-1" strike="noStrike">
              <a:solidFill>
                <a:srgbClr val="000000"/>
              </a:solidFill>
              <a:latin typeface="Arial"/>
            </a:endParaRPr>
          </a:p>
        </p:txBody>
      </p:sp>
      <p:sp>
        <p:nvSpPr>
          <p:cNvPr id="263" name="CasellaDiTesto 16"/>
          <p:cNvSpPr/>
          <p:nvPr/>
        </p:nvSpPr>
        <p:spPr>
          <a:xfrm>
            <a:off x="403200" y="5172840"/>
            <a:ext cx="565056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it-IT" sz="1800" spc="-1" strike="noStrike">
                <a:solidFill>
                  <a:srgbClr val="000000"/>
                </a:solidFill>
                <a:latin typeface="Times New Roman"/>
                <a:ea typeface="DejaVu Sans"/>
              </a:rPr>
              <a:t>Il positrone, che porta la maggior parte dell'energia iniziale dell'antineutrino, deposita questa energia nel liquido scintillatore attraverso un processo di ionizzazione.</a:t>
            </a:r>
            <a:endParaRPr b="0" lang="it-IT" sz="1800" spc="-1" strike="noStrike">
              <a:solidFill>
                <a:srgbClr val="000000"/>
              </a:solidFill>
              <a:latin typeface="Arial"/>
            </a:endParaRPr>
          </a:p>
        </p:txBody>
      </p:sp>
      <p:sp>
        <p:nvSpPr>
          <p:cNvPr id="264" name="CasellaDiTesto 21"/>
          <p:cNvSpPr/>
          <p:nvPr/>
        </p:nvSpPr>
        <p:spPr>
          <a:xfrm>
            <a:off x="403200" y="4803480"/>
            <a:ext cx="28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it-IT" sz="1800" spc="-1" strike="noStrike">
                <a:solidFill>
                  <a:srgbClr val="000000"/>
                </a:solidFill>
                <a:latin typeface="Times New Roman"/>
                <a:ea typeface="DejaVu Sans"/>
              </a:rPr>
              <a:t>1. Prompt Signal</a:t>
            </a:r>
            <a:endParaRPr b="0" lang="it-IT" sz="1800" spc="-1" strike="noStrike">
              <a:solidFill>
                <a:srgbClr val="000000"/>
              </a:solidFill>
              <a:latin typeface="Arial"/>
            </a:endParaRPr>
          </a:p>
        </p:txBody>
      </p:sp>
      <p:sp>
        <p:nvSpPr>
          <p:cNvPr id="265" name="CasellaDiTesto 24"/>
          <p:cNvSpPr/>
          <p:nvPr/>
        </p:nvSpPr>
        <p:spPr>
          <a:xfrm>
            <a:off x="7535160" y="2625120"/>
            <a:ext cx="468000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it-IT" sz="1800" spc="-1" strike="noStrike">
                <a:solidFill>
                  <a:srgbClr val="000000"/>
                </a:solidFill>
                <a:latin typeface="Times New Roman"/>
                <a:ea typeface="DejaVu Sans"/>
              </a:rPr>
              <a:t>Successivamente al prompt signal, il neutrone generato dalla reazione viene catturato dall'idrogeno (~99%) dopo un ritardo medio di circa 220 µs. Questo evento di cattura rilascia un singolo fotone da 2.2 MeV, creando il delayed signal. In rari casi, il neutrone viene catturato sul carbonio (~1%), dando origine a un segnale di con un'energia totale di 4.9 MeV.</a:t>
            </a:r>
            <a:endParaRPr b="0" lang="it-IT" sz="1800" spc="-1" strike="noStrike">
              <a:solidFill>
                <a:srgbClr val="000000"/>
              </a:solidFill>
              <a:latin typeface="Arial"/>
            </a:endParaRPr>
          </a:p>
        </p:txBody>
      </p:sp>
      <p:sp>
        <p:nvSpPr>
          <p:cNvPr id="266" name="CasellaDiTesto 25"/>
          <p:cNvSpPr/>
          <p:nvPr/>
        </p:nvSpPr>
        <p:spPr>
          <a:xfrm>
            <a:off x="7535160" y="2254320"/>
            <a:ext cx="28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it-IT" sz="1800" spc="-1" strike="noStrike">
                <a:solidFill>
                  <a:srgbClr val="000000"/>
                </a:solidFill>
                <a:latin typeface="Times New Roman"/>
                <a:ea typeface="DejaVu Sans"/>
              </a:rPr>
              <a:t>2. Delayed Signal</a:t>
            </a:r>
            <a:endParaRPr b="0" lang="it-IT" sz="1800" spc="-1" strike="noStrike">
              <a:solidFill>
                <a:srgbClr val="000000"/>
              </a:solidFill>
              <a:latin typeface="Arial"/>
            </a:endParaRPr>
          </a:p>
        </p:txBody>
      </p:sp>
      <p:grpSp>
        <p:nvGrpSpPr>
          <p:cNvPr id="267" name=""/>
          <p:cNvGrpSpPr/>
          <p:nvPr/>
        </p:nvGrpSpPr>
        <p:grpSpPr>
          <a:xfrm>
            <a:off x="3060000" y="1501560"/>
            <a:ext cx="2545920" cy="366480"/>
            <a:chOff x="3060000" y="1501560"/>
            <a:chExt cx="2545920" cy="366480"/>
          </a:xfrm>
        </p:grpSpPr>
        <p:sp>
          <p:nvSpPr>
            <p:cNvPr id="268" name=""/>
            <p:cNvSpPr/>
            <p:nvPr/>
          </p:nvSpPr>
          <p:spPr>
            <a:xfrm>
              <a:off x="3078000" y="1519560"/>
              <a:ext cx="2509920" cy="330480"/>
            </a:xfrm>
            <a:custGeom>
              <a:avLst/>
              <a:gdLst>
                <a:gd name="textAreaLeft" fmla="*/ 0 w 2509920"/>
                <a:gd name="textAreaRight" fmla="*/ 2510280 w 2509920"/>
                <a:gd name="textAreaTop" fmla="*/ 0 h 330480"/>
                <a:gd name="textAreaBottom" fmla="*/ 330840 h 330480"/>
              </a:gdLst>
              <a:ahLst/>
              <a:rect l="textAreaLeft" t="textAreaTop" r="textAreaRight" b="textAreaBottom"/>
              <a:pathLst>
                <a:path w="6973" h="919">
                  <a:moveTo>
                    <a:pt x="3485" y="919"/>
                  </a:moveTo>
                  <a:cubicBezTo>
                    <a:pt x="2324" y="919"/>
                    <a:pt x="1162" y="919"/>
                    <a:pt x="0" y="919"/>
                  </a:cubicBezTo>
                  <a:cubicBezTo>
                    <a:pt x="0" y="613"/>
                    <a:pt x="0" y="306"/>
                    <a:pt x="0" y="0"/>
                  </a:cubicBezTo>
                  <a:cubicBezTo>
                    <a:pt x="2324" y="0"/>
                    <a:pt x="4649" y="0"/>
                    <a:pt x="6973" y="0"/>
                  </a:cubicBezTo>
                  <a:cubicBezTo>
                    <a:pt x="6973" y="306"/>
                    <a:pt x="6973" y="613"/>
                    <a:pt x="6973" y="919"/>
                  </a:cubicBezTo>
                  <a:cubicBezTo>
                    <a:pt x="5810" y="919"/>
                    <a:pt x="4648" y="919"/>
                    <a:pt x="3485" y="919"/>
                  </a:cubicBez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it-IT" sz="1800" spc="-1" strike="noStrike">
                <a:solidFill>
                  <a:srgbClr val="000000"/>
                </a:solidFill>
                <a:latin typeface="Arial"/>
              </a:endParaRPr>
            </a:p>
          </p:txBody>
        </p:sp>
        <p:sp>
          <p:nvSpPr>
            <p:cNvPr id="269" name=""/>
            <p:cNvSpPr/>
            <p:nvPr/>
          </p:nvSpPr>
          <p:spPr>
            <a:xfrm>
              <a:off x="3060000" y="1591920"/>
              <a:ext cx="197280" cy="13680"/>
            </a:xfrm>
            <a:custGeom>
              <a:avLst/>
              <a:gdLst>
                <a:gd name="textAreaLeft" fmla="*/ 0 w 197280"/>
                <a:gd name="textAreaRight" fmla="*/ 197640 w 197280"/>
                <a:gd name="textAreaTop" fmla="*/ 0 h 13680"/>
                <a:gd name="textAreaBottom" fmla="*/ 14040 h 13680"/>
              </a:gdLst>
              <a:ahLst/>
              <a:rect l="textAreaLeft" t="textAreaTop" r="textAreaRight" b="textAreaBottom"/>
              <a:pathLst>
                <a:path w="549" h="39">
                  <a:moveTo>
                    <a:pt x="274" y="39"/>
                  </a:moveTo>
                  <a:cubicBezTo>
                    <a:pt x="183" y="39"/>
                    <a:pt x="91" y="39"/>
                    <a:pt x="0" y="39"/>
                  </a:cubicBezTo>
                  <a:cubicBezTo>
                    <a:pt x="0" y="26"/>
                    <a:pt x="0" y="13"/>
                    <a:pt x="0" y="0"/>
                  </a:cubicBezTo>
                  <a:cubicBezTo>
                    <a:pt x="183" y="0"/>
                    <a:pt x="366" y="0"/>
                    <a:pt x="549" y="0"/>
                  </a:cubicBezTo>
                  <a:cubicBezTo>
                    <a:pt x="549" y="13"/>
                    <a:pt x="549" y="26"/>
                    <a:pt x="549" y="39"/>
                  </a:cubicBezTo>
                  <a:cubicBezTo>
                    <a:pt x="457" y="39"/>
                    <a:pt x="366" y="39"/>
                    <a:pt x="274" y="39"/>
                  </a:cubicBezTo>
                  <a:close/>
                </a:path>
              </a:pathLst>
            </a:custGeom>
            <a:solidFill>
              <a:srgbClr val="000000"/>
            </a:solidFill>
            <a:ln w="0">
              <a:noFill/>
            </a:ln>
          </p:spPr>
          <p:style>
            <a:lnRef idx="0"/>
            <a:fillRef idx="0"/>
            <a:effectRef idx="0"/>
            <a:fontRef idx="minor"/>
          </p:style>
          <p:txBody>
            <a:bodyPr lIns="90000" rIns="90000" tIns="-30960" bIns="-30960" anchor="ctr" anchorCtr="1">
              <a:noAutofit/>
            </a:bodyPr>
            <a:p>
              <a:pPr>
                <a:lnSpc>
                  <a:spcPct val="100000"/>
                </a:lnSpc>
              </a:pPr>
              <a:endParaRPr b="0" lang="it-IT" sz="1800" spc="-1" strike="noStrike">
                <a:solidFill>
                  <a:srgbClr val="ffffff"/>
                </a:solidFill>
                <a:latin typeface="Arial"/>
              </a:endParaRPr>
            </a:p>
          </p:txBody>
        </p:sp>
        <p:sp>
          <p:nvSpPr>
            <p:cNvPr id="270" name=""/>
            <p:cNvSpPr/>
            <p:nvPr/>
          </p:nvSpPr>
          <p:spPr>
            <a:xfrm>
              <a:off x="3079080" y="1644120"/>
              <a:ext cx="165960" cy="155520"/>
            </a:xfrm>
            <a:custGeom>
              <a:avLst/>
              <a:gdLst>
                <a:gd name="textAreaLeft" fmla="*/ 0 w 165960"/>
                <a:gd name="textAreaRight" fmla="*/ 166320 w 165960"/>
                <a:gd name="textAreaTop" fmla="*/ 0 h 155520"/>
                <a:gd name="textAreaBottom" fmla="*/ 155880 h 155520"/>
              </a:gdLst>
              <a:ahLst/>
              <a:rect l="textAreaLeft" t="textAreaTop" r="textAreaRight" b="textAreaBottom"/>
              <a:pathLst>
                <a:path w="462" h="433">
                  <a:moveTo>
                    <a:pt x="168" y="12"/>
                  </a:moveTo>
                  <a:cubicBezTo>
                    <a:pt x="168" y="9"/>
                    <a:pt x="168" y="0"/>
                    <a:pt x="154" y="0"/>
                  </a:cubicBezTo>
                  <a:cubicBezTo>
                    <a:pt x="132" y="0"/>
                    <a:pt x="62" y="9"/>
                    <a:pt x="34" y="9"/>
                  </a:cubicBezTo>
                  <a:cubicBezTo>
                    <a:pt x="28" y="12"/>
                    <a:pt x="17" y="12"/>
                    <a:pt x="17" y="28"/>
                  </a:cubicBezTo>
                  <a:cubicBezTo>
                    <a:pt x="17" y="42"/>
                    <a:pt x="25" y="42"/>
                    <a:pt x="39" y="42"/>
                  </a:cubicBezTo>
                  <a:cubicBezTo>
                    <a:pt x="87" y="42"/>
                    <a:pt x="90" y="48"/>
                    <a:pt x="90" y="59"/>
                  </a:cubicBezTo>
                  <a:cubicBezTo>
                    <a:pt x="90" y="65"/>
                    <a:pt x="79" y="109"/>
                    <a:pt x="70" y="137"/>
                  </a:cubicBezTo>
                  <a:cubicBezTo>
                    <a:pt x="51" y="217"/>
                    <a:pt x="31" y="297"/>
                    <a:pt x="11" y="377"/>
                  </a:cubicBezTo>
                  <a:cubicBezTo>
                    <a:pt x="6" y="391"/>
                    <a:pt x="0" y="419"/>
                    <a:pt x="0" y="422"/>
                  </a:cubicBezTo>
                  <a:cubicBezTo>
                    <a:pt x="0" y="430"/>
                    <a:pt x="9" y="433"/>
                    <a:pt x="14" y="433"/>
                  </a:cubicBezTo>
                  <a:cubicBezTo>
                    <a:pt x="19" y="433"/>
                    <a:pt x="23" y="433"/>
                    <a:pt x="28" y="433"/>
                  </a:cubicBezTo>
                  <a:cubicBezTo>
                    <a:pt x="98" y="422"/>
                    <a:pt x="204" y="383"/>
                    <a:pt x="305" y="288"/>
                  </a:cubicBezTo>
                  <a:cubicBezTo>
                    <a:pt x="437" y="168"/>
                    <a:pt x="462" y="34"/>
                    <a:pt x="462" y="26"/>
                  </a:cubicBezTo>
                  <a:cubicBezTo>
                    <a:pt x="462" y="9"/>
                    <a:pt x="451" y="0"/>
                    <a:pt x="434" y="0"/>
                  </a:cubicBezTo>
                  <a:cubicBezTo>
                    <a:pt x="426" y="0"/>
                    <a:pt x="403" y="3"/>
                    <a:pt x="395" y="31"/>
                  </a:cubicBezTo>
                  <a:cubicBezTo>
                    <a:pt x="333" y="255"/>
                    <a:pt x="185" y="363"/>
                    <a:pt x="70" y="400"/>
                  </a:cubicBezTo>
                  <a:cubicBezTo>
                    <a:pt x="103" y="270"/>
                    <a:pt x="135" y="141"/>
                    <a:pt x="168" y="12"/>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it-IT" sz="1800" spc="-1" strike="noStrike">
                <a:solidFill>
                  <a:srgbClr val="ffffff"/>
                </a:solidFill>
                <a:latin typeface="Arial"/>
              </a:endParaRPr>
            </a:p>
          </p:txBody>
        </p:sp>
        <p:sp>
          <p:nvSpPr>
            <p:cNvPr id="271" name=""/>
            <p:cNvSpPr/>
            <p:nvPr/>
          </p:nvSpPr>
          <p:spPr>
            <a:xfrm>
              <a:off x="3274560" y="1743840"/>
              <a:ext cx="105480" cy="111240"/>
            </a:xfrm>
            <a:custGeom>
              <a:avLst/>
              <a:gdLst>
                <a:gd name="textAreaLeft" fmla="*/ 0 w 105480"/>
                <a:gd name="textAreaRight" fmla="*/ 105840 w 105480"/>
                <a:gd name="textAreaTop" fmla="*/ 0 h 111240"/>
                <a:gd name="textAreaBottom" fmla="*/ 111600 h 111240"/>
              </a:gdLst>
              <a:ahLst/>
              <a:rect l="textAreaLeft" t="textAreaTop" r="textAreaRight" b="textAreaBottom"/>
              <a:pathLst>
                <a:path w="294" h="310">
                  <a:moveTo>
                    <a:pt x="107" y="145"/>
                  </a:moveTo>
                  <a:cubicBezTo>
                    <a:pt x="126" y="145"/>
                    <a:pt x="182" y="145"/>
                    <a:pt x="218" y="131"/>
                  </a:cubicBezTo>
                  <a:cubicBezTo>
                    <a:pt x="269" y="114"/>
                    <a:pt x="277" y="81"/>
                    <a:pt x="277" y="61"/>
                  </a:cubicBezTo>
                  <a:cubicBezTo>
                    <a:pt x="277" y="22"/>
                    <a:pt x="241" y="0"/>
                    <a:pt x="193" y="0"/>
                  </a:cubicBezTo>
                  <a:cubicBezTo>
                    <a:pt x="109" y="0"/>
                    <a:pt x="0" y="64"/>
                    <a:pt x="0" y="181"/>
                  </a:cubicBezTo>
                  <a:cubicBezTo>
                    <a:pt x="0" y="248"/>
                    <a:pt x="42" y="310"/>
                    <a:pt x="123" y="310"/>
                  </a:cubicBezTo>
                  <a:cubicBezTo>
                    <a:pt x="238" y="310"/>
                    <a:pt x="294" y="243"/>
                    <a:pt x="294" y="232"/>
                  </a:cubicBezTo>
                  <a:cubicBezTo>
                    <a:pt x="294" y="229"/>
                    <a:pt x="288" y="220"/>
                    <a:pt x="283" y="220"/>
                  </a:cubicBezTo>
                  <a:cubicBezTo>
                    <a:pt x="277" y="220"/>
                    <a:pt x="277" y="220"/>
                    <a:pt x="272" y="226"/>
                  </a:cubicBezTo>
                  <a:cubicBezTo>
                    <a:pt x="218" y="290"/>
                    <a:pt x="137" y="290"/>
                    <a:pt x="123" y="290"/>
                  </a:cubicBezTo>
                  <a:cubicBezTo>
                    <a:pt x="84" y="290"/>
                    <a:pt x="56" y="262"/>
                    <a:pt x="56" y="206"/>
                  </a:cubicBezTo>
                  <a:cubicBezTo>
                    <a:pt x="56" y="198"/>
                    <a:pt x="56" y="184"/>
                    <a:pt x="65" y="145"/>
                  </a:cubicBezTo>
                  <a:cubicBezTo>
                    <a:pt x="79" y="145"/>
                    <a:pt x="93" y="145"/>
                    <a:pt x="107" y="145"/>
                  </a:cubicBezTo>
                  <a:moveTo>
                    <a:pt x="70" y="128"/>
                  </a:moveTo>
                  <a:cubicBezTo>
                    <a:pt x="98" y="28"/>
                    <a:pt x="174" y="19"/>
                    <a:pt x="193" y="19"/>
                  </a:cubicBezTo>
                  <a:cubicBezTo>
                    <a:pt x="224" y="19"/>
                    <a:pt x="249" y="33"/>
                    <a:pt x="249" y="61"/>
                  </a:cubicBezTo>
                  <a:cubicBezTo>
                    <a:pt x="249" y="128"/>
                    <a:pt x="132" y="128"/>
                    <a:pt x="104" y="128"/>
                  </a:cubicBezTo>
                  <a:cubicBezTo>
                    <a:pt x="93" y="128"/>
                    <a:pt x="81" y="128"/>
                    <a:pt x="70" y="128"/>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it-IT" sz="1800" spc="-1" strike="noStrike">
                <a:solidFill>
                  <a:srgbClr val="ffffff"/>
                </a:solidFill>
                <a:latin typeface="Arial"/>
              </a:endParaRPr>
            </a:p>
          </p:txBody>
        </p:sp>
        <p:sp>
          <p:nvSpPr>
            <p:cNvPr id="272" name=""/>
            <p:cNvSpPr/>
            <p:nvPr/>
          </p:nvSpPr>
          <p:spPr>
            <a:xfrm>
              <a:off x="3508560" y="1594080"/>
              <a:ext cx="234360" cy="234720"/>
            </a:xfrm>
            <a:custGeom>
              <a:avLst/>
              <a:gdLst>
                <a:gd name="textAreaLeft" fmla="*/ 0 w 234360"/>
                <a:gd name="textAreaRight" fmla="*/ 234720 w 234360"/>
                <a:gd name="textAreaTop" fmla="*/ 0 h 234720"/>
                <a:gd name="textAreaBottom" fmla="*/ 235080 h 234720"/>
              </a:gdLst>
              <a:ahLst/>
              <a:rect l="textAreaLeft" t="textAreaTop" r="textAreaRight" b="textAreaBottom"/>
              <a:pathLst>
                <a:path w="652" h="653">
                  <a:moveTo>
                    <a:pt x="347" y="346"/>
                  </a:moveTo>
                  <a:cubicBezTo>
                    <a:pt x="438" y="346"/>
                    <a:pt x="529" y="346"/>
                    <a:pt x="621" y="346"/>
                  </a:cubicBezTo>
                  <a:cubicBezTo>
                    <a:pt x="635" y="346"/>
                    <a:pt x="652" y="346"/>
                    <a:pt x="652" y="326"/>
                  </a:cubicBezTo>
                  <a:cubicBezTo>
                    <a:pt x="652" y="307"/>
                    <a:pt x="635" y="307"/>
                    <a:pt x="621" y="307"/>
                  </a:cubicBezTo>
                  <a:cubicBezTo>
                    <a:pt x="529" y="307"/>
                    <a:pt x="438" y="307"/>
                    <a:pt x="347" y="307"/>
                  </a:cubicBezTo>
                  <a:cubicBezTo>
                    <a:pt x="347" y="216"/>
                    <a:pt x="347" y="125"/>
                    <a:pt x="347" y="33"/>
                  </a:cubicBezTo>
                  <a:cubicBezTo>
                    <a:pt x="347" y="19"/>
                    <a:pt x="347" y="0"/>
                    <a:pt x="327" y="0"/>
                  </a:cubicBezTo>
                  <a:cubicBezTo>
                    <a:pt x="307" y="0"/>
                    <a:pt x="307" y="19"/>
                    <a:pt x="307" y="33"/>
                  </a:cubicBezTo>
                  <a:cubicBezTo>
                    <a:pt x="307" y="125"/>
                    <a:pt x="307" y="216"/>
                    <a:pt x="307" y="307"/>
                  </a:cubicBezTo>
                  <a:cubicBezTo>
                    <a:pt x="215" y="307"/>
                    <a:pt x="123" y="307"/>
                    <a:pt x="30" y="307"/>
                  </a:cubicBezTo>
                  <a:cubicBezTo>
                    <a:pt x="16" y="307"/>
                    <a:pt x="0" y="307"/>
                    <a:pt x="0" y="326"/>
                  </a:cubicBezTo>
                  <a:cubicBezTo>
                    <a:pt x="0" y="346"/>
                    <a:pt x="16" y="346"/>
                    <a:pt x="30" y="346"/>
                  </a:cubicBezTo>
                  <a:cubicBezTo>
                    <a:pt x="123" y="346"/>
                    <a:pt x="215" y="346"/>
                    <a:pt x="307" y="346"/>
                  </a:cubicBezTo>
                  <a:cubicBezTo>
                    <a:pt x="307" y="437"/>
                    <a:pt x="307" y="528"/>
                    <a:pt x="307" y="620"/>
                  </a:cubicBezTo>
                  <a:cubicBezTo>
                    <a:pt x="307" y="634"/>
                    <a:pt x="307" y="653"/>
                    <a:pt x="327" y="653"/>
                  </a:cubicBezTo>
                  <a:cubicBezTo>
                    <a:pt x="347" y="653"/>
                    <a:pt x="347" y="634"/>
                    <a:pt x="347" y="620"/>
                  </a:cubicBezTo>
                  <a:cubicBezTo>
                    <a:pt x="347" y="528"/>
                    <a:pt x="347" y="437"/>
                    <a:pt x="347" y="346"/>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it-IT" sz="1800" spc="-1" strike="noStrike">
                <a:solidFill>
                  <a:srgbClr val="ffffff"/>
                </a:solidFill>
                <a:latin typeface="Arial"/>
              </a:endParaRPr>
            </a:p>
          </p:txBody>
        </p:sp>
        <p:sp>
          <p:nvSpPr>
            <p:cNvPr id="273" name=""/>
            <p:cNvSpPr/>
            <p:nvPr/>
          </p:nvSpPr>
          <p:spPr>
            <a:xfrm>
              <a:off x="3830760" y="1644120"/>
              <a:ext cx="185040" cy="223920"/>
            </a:xfrm>
            <a:custGeom>
              <a:avLst/>
              <a:gdLst>
                <a:gd name="textAreaLeft" fmla="*/ 0 w 185040"/>
                <a:gd name="textAreaRight" fmla="*/ 185400 w 185040"/>
                <a:gd name="textAreaTop" fmla="*/ 0 h 223920"/>
                <a:gd name="textAreaBottom" fmla="*/ 224280 h 223920"/>
              </a:gdLst>
              <a:ahLst/>
              <a:rect l="textAreaLeft" t="textAreaTop" r="textAreaRight" b="textAreaBottom"/>
              <a:pathLst>
                <a:path w="515" h="623">
                  <a:moveTo>
                    <a:pt x="76" y="553"/>
                  </a:moveTo>
                  <a:cubicBezTo>
                    <a:pt x="67" y="584"/>
                    <a:pt x="67" y="592"/>
                    <a:pt x="23" y="592"/>
                  </a:cubicBezTo>
                  <a:cubicBezTo>
                    <a:pt x="11" y="592"/>
                    <a:pt x="0" y="592"/>
                    <a:pt x="0" y="612"/>
                  </a:cubicBezTo>
                  <a:cubicBezTo>
                    <a:pt x="0" y="618"/>
                    <a:pt x="6" y="623"/>
                    <a:pt x="14" y="623"/>
                  </a:cubicBezTo>
                  <a:cubicBezTo>
                    <a:pt x="39" y="623"/>
                    <a:pt x="67" y="620"/>
                    <a:pt x="95" y="620"/>
                  </a:cubicBezTo>
                  <a:cubicBezTo>
                    <a:pt x="129" y="620"/>
                    <a:pt x="163" y="623"/>
                    <a:pt x="193" y="623"/>
                  </a:cubicBezTo>
                  <a:cubicBezTo>
                    <a:pt x="199" y="623"/>
                    <a:pt x="210" y="623"/>
                    <a:pt x="210" y="604"/>
                  </a:cubicBezTo>
                  <a:cubicBezTo>
                    <a:pt x="210" y="592"/>
                    <a:pt x="202" y="592"/>
                    <a:pt x="188" y="592"/>
                  </a:cubicBezTo>
                  <a:cubicBezTo>
                    <a:pt x="137" y="592"/>
                    <a:pt x="137" y="584"/>
                    <a:pt x="137" y="576"/>
                  </a:cubicBezTo>
                  <a:cubicBezTo>
                    <a:pt x="137" y="564"/>
                    <a:pt x="179" y="405"/>
                    <a:pt x="188" y="380"/>
                  </a:cubicBezTo>
                  <a:cubicBezTo>
                    <a:pt x="199" y="408"/>
                    <a:pt x="227" y="444"/>
                    <a:pt x="277" y="444"/>
                  </a:cubicBezTo>
                  <a:cubicBezTo>
                    <a:pt x="392" y="444"/>
                    <a:pt x="515" y="299"/>
                    <a:pt x="515" y="157"/>
                  </a:cubicBezTo>
                  <a:cubicBezTo>
                    <a:pt x="515" y="65"/>
                    <a:pt x="459" y="0"/>
                    <a:pt x="384" y="0"/>
                  </a:cubicBezTo>
                  <a:cubicBezTo>
                    <a:pt x="333" y="0"/>
                    <a:pt x="286" y="34"/>
                    <a:pt x="255" y="73"/>
                  </a:cubicBezTo>
                  <a:cubicBezTo>
                    <a:pt x="244" y="20"/>
                    <a:pt x="202" y="0"/>
                    <a:pt x="165" y="0"/>
                  </a:cubicBezTo>
                  <a:cubicBezTo>
                    <a:pt x="121" y="0"/>
                    <a:pt x="101" y="40"/>
                    <a:pt x="93" y="56"/>
                  </a:cubicBezTo>
                  <a:cubicBezTo>
                    <a:pt x="76" y="90"/>
                    <a:pt x="62" y="148"/>
                    <a:pt x="62" y="151"/>
                  </a:cubicBezTo>
                  <a:cubicBezTo>
                    <a:pt x="62" y="160"/>
                    <a:pt x="73" y="160"/>
                    <a:pt x="76" y="160"/>
                  </a:cubicBezTo>
                  <a:cubicBezTo>
                    <a:pt x="84" y="160"/>
                    <a:pt x="84" y="160"/>
                    <a:pt x="93" y="137"/>
                  </a:cubicBezTo>
                  <a:cubicBezTo>
                    <a:pt x="109" y="67"/>
                    <a:pt x="129" y="23"/>
                    <a:pt x="163" y="23"/>
                  </a:cubicBezTo>
                  <a:cubicBezTo>
                    <a:pt x="179" y="23"/>
                    <a:pt x="193" y="28"/>
                    <a:pt x="193" y="67"/>
                  </a:cubicBezTo>
                  <a:cubicBezTo>
                    <a:pt x="193" y="90"/>
                    <a:pt x="191" y="101"/>
                    <a:pt x="188" y="118"/>
                  </a:cubicBezTo>
                  <a:cubicBezTo>
                    <a:pt x="150" y="263"/>
                    <a:pt x="113" y="408"/>
                    <a:pt x="76" y="553"/>
                  </a:cubicBezTo>
                  <a:moveTo>
                    <a:pt x="249" y="126"/>
                  </a:moveTo>
                  <a:cubicBezTo>
                    <a:pt x="258" y="101"/>
                    <a:pt x="283" y="73"/>
                    <a:pt x="300" y="59"/>
                  </a:cubicBezTo>
                  <a:cubicBezTo>
                    <a:pt x="336" y="28"/>
                    <a:pt x="364" y="23"/>
                    <a:pt x="381" y="23"/>
                  </a:cubicBezTo>
                  <a:cubicBezTo>
                    <a:pt x="420" y="23"/>
                    <a:pt x="442" y="58"/>
                    <a:pt x="442" y="115"/>
                  </a:cubicBezTo>
                  <a:cubicBezTo>
                    <a:pt x="442" y="172"/>
                    <a:pt x="412" y="285"/>
                    <a:pt x="392" y="322"/>
                  </a:cubicBezTo>
                  <a:cubicBezTo>
                    <a:pt x="358" y="389"/>
                    <a:pt x="314" y="422"/>
                    <a:pt x="277" y="422"/>
                  </a:cubicBezTo>
                  <a:cubicBezTo>
                    <a:pt x="210" y="422"/>
                    <a:pt x="199" y="341"/>
                    <a:pt x="199" y="335"/>
                  </a:cubicBezTo>
                  <a:cubicBezTo>
                    <a:pt x="199" y="333"/>
                    <a:pt x="199" y="330"/>
                    <a:pt x="202" y="319"/>
                  </a:cubicBezTo>
                  <a:cubicBezTo>
                    <a:pt x="218" y="255"/>
                    <a:pt x="233" y="190"/>
                    <a:pt x="249" y="126"/>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it-IT" sz="1800" spc="-1" strike="noStrike">
                <a:solidFill>
                  <a:srgbClr val="ffffff"/>
                </a:solidFill>
                <a:latin typeface="Arial"/>
              </a:endParaRPr>
            </a:p>
          </p:txBody>
        </p:sp>
        <p:sp>
          <p:nvSpPr>
            <p:cNvPr id="274" name=""/>
            <p:cNvSpPr/>
            <p:nvPr/>
          </p:nvSpPr>
          <p:spPr>
            <a:xfrm>
              <a:off x="4138200" y="1620000"/>
              <a:ext cx="313920" cy="183600"/>
            </a:xfrm>
            <a:custGeom>
              <a:avLst/>
              <a:gdLst>
                <a:gd name="textAreaLeft" fmla="*/ 0 w 313920"/>
                <a:gd name="textAreaRight" fmla="*/ 314280 w 313920"/>
                <a:gd name="textAreaTop" fmla="*/ 0 h 183600"/>
                <a:gd name="textAreaBottom" fmla="*/ 183960 h 183600"/>
              </a:gdLst>
              <a:ahLst/>
              <a:rect l="textAreaLeft" t="textAreaTop" r="textAreaRight" b="textAreaBottom"/>
              <a:pathLst>
                <a:path w="873" h="511">
                  <a:moveTo>
                    <a:pt x="767" y="274"/>
                  </a:moveTo>
                  <a:cubicBezTo>
                    <a:pt x="714" y="316"/>
                    <a:pt x="686" y="355"/>
                    <a:pt x="677" y="369"/>
                  </a:cubicBezTo>
                  <a:cubicBezTo>
                    <a:pt x="632" y="436"/>
                    <a:pt x="644" y="455"/>
                    <a:pt x="627" y="497"/>
                  </a:cubicBezTo>
                  <a:cubicBezTo>
                    <a:pt x="627" y="511"/>
                    <a:pt x="638" y="511"/>
                    <a:pt x="646" y="511"/>
                  </a:cubicBezTo>
                  <a:cubicBezTo>
                    <a:pt x="663" y="511"/>
                    <a:pt x="663" y="509"/>
                    <a:pt x="666" y="492"/>
                  </a:cubicBezTo>
                  <a:cubicBezTo>
                    <a:pt x="688" y="394"/>
                    <a:pt x="747" y="313"/>
                    <a:pt x="859" y="268"/>
                  </a:cubicBezTo>
                  <a:cubicBezTo>
                    <a:pt x="870" y="263"/>
                    <a:pt x="873" y="261"/>
                    <a:pt x="873" y="254"/>
                  </a:cubicBezTo>
                  <a:cubicBezTo>
                    <a:pt x="873" y="248"/>
                    <a:pt x="868" y="246"/>
                    <a:pt x="865" y="243"/>
                  </a:cubicBezTo>
                  <a:cubicBezTo>
                    <a:pt x="823" y="227"/>
                    <a:pt x="702" y="179"/>
                    <a:pt x="666" y="14"/>
                  </a:cubicBezTo>
                  <a:cubicBezTo>
                    <a:pt x="663" y="3"/>
                    <a:pt x="663" y="0"/>
                    <a:pt x="646" y="0"/>
                  </a:cubicBezTo>
                  <a:cubicBezTo>
                    <a:pt x="638" y="0"/>
                    <a:pt x="627" y="0"/>
                    <a:pt x="627" y="12"/>
                  </a:cubicBezTo>
                  <a:cubicBezTo>
                    <a:pt x="627" y="14"/>
                    <a:pt x="635" y="76"/>
                    <a:pt x="677" y="140"/>
                  </a:cubicBezTo>
                  <a:cubicBezTo>
                    <a:pt x="697" y="171"/>
                    <a:pt x="725" y="204"/>
                    <a:pt x="767" y="235"/>
                  </a:cubicBezTo>
                  <a:cubicBezTo>
                    <a:pt x="523" y="235"/>
                    <a:pt x="280" y="235"/>
                    <a:pt x="36" y="235"/>
                  </a:cubicBezTo>
                  <a:cubicBezTo>
                    <a:pt x="19" y="235"/>
                    <a:pt x="0" y="235"/>
                    <a:pt x="0" y="254"/>
                  </a:cubicBezTo>
                  <a:cubicBezTo>
                    <a:pt x="0" y="274"/>
                    <a:pt x="19" y="274"/>
                    <a:pt x="36" y="274"/>
                  </a:cubicBezTo>
                  <a:cubicBezTo>
                    <a:pt x="280" y="274"/>
                    <a:pt x="523" y="274"/>
                    <a:pt x="767" y="274"/>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it-IT" sz="1800" spc="-1" strike="noStrike">
                <a:solidFill>
                  <a:srgbClr val="ffffff"/>
                </a:solidFill>
                <a:latin typeface="Arial"/>
              </a:endParaRPr>
            </a:p>
          </p:txBody>
        </p:sp>
        <p:sp>
          <p:nvSpPr>
            <p:cNvPr id="275" name=""/>
            <p:cNvSpPr/>
            <p:nvPr/>
          </p:nvSpPr>
          <p:spPr>
            <a:xfrm>
              <a:off x="4587480" y="1644120"/>
              <a:ext cx="135720" cy="159480"/>
            </a:xfrm>
            <a:custGeom>
              <a:avLst/>
              <a:gdLst>
                <a:gd name="textAreaLeft" fmla="*/ 0 w 135720"/>
                <a:gd name="textAreaRight" fmla="*/ 136080 w 135720"/>
                <a:gd name="textAreaTop" fmla="*/ 0 h 159480"/>
                <a:gd name="textAreaBottom" fmla="*/ 159840 h 159480"/>
              </a:gdLst>
              <a:ahLst/>
              <a:rect l="textAreaLeft" t="textAreaTop" r="textAreaRight" b="textAreaBottom"/>
              <a:pathLst>
                <a:path w="378" h="444">
                  <a:moveTo>
                    <a:pt x="140" y="207"/>
                  </a:moveTo>
                  <a:cubicBezTo>
                    <a:pt x="168" y="207"/>
                    <a:pt x="241" y="204"/>
                    <a:pt x="289" y="185"/>
                  </a:cubicBezTo>
                  <a:cubicBezTo>
                    <a:pt x="359" y="154"/>
                    <a:pt x="364" y="98"/>
                    <a:pt x="364" y="84"/>
                  </a:cubicBezTo>
                  <a:cubicBezTo>
                    <a:pt x="364" y="40"/>
                    <a:pt x="325" y="0"/>
                    <a:pt x="258" y="0"/>
                  </a:cubicBezTo>
                  <a:cubicBezTo>
                    <a:pt x="149" y="0"/>
                    <a:pt x="0" y="95"/>
                    <a:pt x="0" y="266"/>
                  </a:cubicBezTo>
                  <a:cubicBezTo>
                    <a:pt x="0" y="366"/>
                    <a:pt x="59" y="444"/>
                    <a:pt x="154" y="444"/>
                  </a:cubicBezTo>
                  <a:cubicBezTo>
                    <a:pt x="294" y="444"/>
                    <a:pt x="378" y="341"/>
                    <a:pt x="378" y="327"/>
                  </a:cubicBezTo>
                  <a:cubicBezTo>
                    <a:pt x="378" y="322"/>
                    <a:pt x="373" y="316"/>
                    <a:pt x="367" y="316"/>
                  </a:cubicBezTo>
                  <a:cubicBezTo>
                    <a:pt x="361" y="316"/>
                    <a:pt x="359" y="316"/>
                    <a:pt x="353" y="324"/>
                  </a:cubicBezTo>
                  <a:cubicBezTo>
                    <a:pt x="275" y="422"/>
                    <a:pt x="168" y="422"/>
                    <a:pt x="157" y="422"/>
                  </a:cubicBezTo>
                  <a:cubicBezTo>
                    <a:pt x="79" y="422"/>
                    <a:pt x="70" y="341"/>
                    <a:pt x="70" y="308"/>
                  </a:cubicBezTo>
                  <a:cubicBezTo>
                    <a:pt x="70" y="296"/>
                    <a:pt x="73" y="266"/>
                    <a:pt x="87" y="207"/>
                  </a:cubicBezTo>
                  <a:cubicBezTo>
                    <a:pt x="105" y="207"/>
                    <a:pt x="122" y="207"/>
                    <a:pt x="140" y="207"/>
                  </a:cubicBezTo>
                  <a:moveTo>
                    <a:pt x="93" y="185"/>
                  </a:moveTo>
                  <a:cubicBezTo>
                    <a:pt x="132" y="37"/>
                    <a:pt x="233" y="23"/>
                    <a:pt x="258" y="23"/>
                  </a:cubicBezTo>
                  <a:cubicBezTo>
                    <a:pt x="305" y="23"/>
                    <a:pt x="331" y="51"/>
                    <a:pt x="331" y="84"/>
                  </a:cubicBezTo>
                  <a:cubicBezTo>
                    <a:pt x="331" y="185"/>
                    <a:pt x="174" y="185"/>
                    <a:pt x="132" y="185"/>
                  </a:cubicBezTo>
                  <a:cubicBezTo>
                    <a:pt x="119" y="185"/>
                    <a:pt x="106" y="185"/>
                    <a:pt x="93" y="185"/>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it-IT" sz="1800" spc="-1" strike="noStrike">
                <a:solidFill>
                  <a:srgbClr val="ffffff"/>
                </a:solidFill>
                <a:latin typeface="Arial"/>
              </a:endParaRPr>
            </a:p>
          </p:txBody>
        </p:sp>
        <p:sp>
          <p:nvSpPr>
            <p:cNvPr id="276" name=""/>
            <p:cNvSpPr/>
            <p:nvPr/>
          </p:nvSpPr>
          <p:spPr>
            <a:xfrm>
              <a:off x="4753800" y="1501560"/>
              <a:ext cx="182160" cy="181440"/>
            </a:xfrm>
            <a:custGeom>
              <a:avLst/>
              <a:gdLst>
                <a:gd name="textAreaLeft" fmla="*/ 0 w 182160"/>
                <a:gd name="textAreaRight" fmla="*/ 182520 w 182160"/>
                <a:gd name="textAreaTop" fmla="*/ 0 h 181440"/>
                <a:gd name="textAreaBottom" fmla="*/ 181800 h 181440"/>
              </a:gdLst>
              <a:ahLst/>
              <a:rect l="textAreaLeft" t="textAreaTop" r="textAreaRight" b="textAreaBottom"/>
              <a:pathLst>
                <a:path w="507" h="505">
                  <a:moveTo>
                    <a:pt x="269" y="271"/>
                  </a:moveTo>
                  <a:cubicBezTo>
                    <a:pt x="340" y="271"/>
                    <a:pt x="411" y="271"/>
                    <a:pt x="482" y="271"/>
                  </a:cubicBezTo>
                  <a:cubicBezTo>
                    <a:pt x="490" y="271"/>
                    <a:pt x="507" y="271"/>
                    <a:pt x="507" y="254"/>
                  </a:cubicBezTo>
                  <a:cubicBezTo>
                    <a:pt x="507" y="237"/>
                    <a:pt x="490" y="237"/>
                    <a:pt x="482" y="237"/>
                  </a:cubicBezTo>
                  <a:cubicBezTo>
                    <a:pt x="411" y="237"/>
                    <a:pt x="340" y="237"/>
                    <a:pt x="269" y="237"/>
                  </a:cubicBezTo>
                  <a:cubicBezTo>
                    <a:pt x="269" y="167"/>
                    <a:pt x="269" y="96"/>
                    <a:pt x="269" y="25"/>
                  </a:cubicBezTo>
                  <a:cubicBezTo>
                    <a:pt x="269" y="17"/>
                    <a:pt x="269" y="0"/>
                    <a:pt x="252" y="0"/>
                  </a:cubicBezTo>
                  <a:cubicBezTo>
                    <a:pt x="235" y="0"/>
                    <a:pt x="235" y="17"/>
                    <a:pt x="235" y="25"/>
                  </a:cubicBezTo>
                  <a:cubicBezTo>
                    <a:pt x="235" y="96"/>
                    <a:pt x="235" y="167"/>
                    <a:pt x="235" y="237"/>
                  </a:cubicBezTo>
                  <a:cubicBezTo>
                    <a:pt x="165" y="237"/>
                    <a:pt x="95" y="237"/>
                    <a:pt x="25" y="237"/>
                  </a:cubicBezTo>
                  <a:cubicBezTo>
                    <a:pt x="17" y="237"/>
                    <a:pt x="0" y="237"/>
                    <a:pt x="0" y="251"/>
                  </a:cubicBezTo>
                  <a:cubicBezTo>
                    <a:pt x="0" y="271"/>
                    <a:pt x="14" y="271"/>
                    <a:pt x="25" y="271"/>
                  </a:cubicBezTo>
                  <a:cubicBezTo>
                    <a:pt x="95" y="271"/>
                    <a:pt x="165" y="271"/>
                    <a:pt x="235" y="271"/>
                  </a:cubicBezTo>
                  <a:cubicBezTo>
                    <a:pt x="235" y="341"/>
                    <a:pt x="235" y="410"/>
                    <a:pt x="235" y="480"/>
                  </a:cubicBezTo>
                  <a:cubicBezTo>
                    <a:pt x="235" y="489"/>
                    <a:pt x="235" y="505"/>
                    <a:pt x="252" y="505"/>
                  </a:cubicBezTo>
                  <a:cubicBezTo>
                    <a:pt x="269" y="505"/>
                    <a:pt x="269" y="489"/>
                    <a:pt x="269" y="480"/>
                  </a:cubicBezTo>
                  <a:cubicBezTo>
                    <a:pt x="269" y="410"/>
                    <a:pt x="269" y="341"/>
                    <a:pt x="269" y="271"/>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it-IT" sz="1800" spc="-1" strike="noStrike">
                <a:solidFill>
                  <a:srgbClr val="ffffff"/>
                </a:solidFill>
                <a:latin typeface="Arial"/>
              </a:endParaRPr>
            </a:p>
          </p:txBody>
        </p:sp>
        <p:sp>
          <p:nvSpPr>
            <p:cNvPr id="277" name=""/>
            <p:cNvSpPr/>
            <p:nvPr/>
          </p:nvSpPr>
          <p:spPr>
            <a:xfrm>
              <a:off x="5069160" y="1594080"/>
              <a:ext cx="235440" cy="234720"/>
            </a:xfrm>
            <a:custGeom>
              <a:avLst/>
              <a:gdLst>
                <a:gd name="textAreaLeft" fmla="*/ 0 w 235440"/>
                <a:gd name="textAreaRight" fmla="*/ 235800 w 235440"/>
                <a:gd name="textAreaTop" fmla="*/ 0 h 234720"/>
                <a:gd name="textAreaBottom" fmla="*/ 235080 h 234720"/>
              </a:gdLst>
              <a:ahLst/>
              <a:rect l="textAreaLeft" t="textAreaTop" r="textAreaRight" b="textAreaBottom"/>
              <a:pathLst>
                <a:path w="655" h="653">
                  <a:moveTo>
                    <a:pt x="347" y="346"/>
                  </a:moveTo>
                  <a:cubicBezTo>
                    <a:pt x="440" y="346"/>
                    <a:pt x="532" y="346"/>
                    <a:pt x="624" y="346"/>
                  </a:cubicBezTo>
                  <a:cubicBezTo>
                    <a:pt x="636" y="346"/>
                    <a:pt x="655" y="346"/>
                    <a:pt x="655" y="326"/>
                  </a:cubicBezTo>
                  <a:cubicBezTo>
                    <a:pt x="655" y="307"/>
                    <a:pt x="636" y="307"/>
                    <a:pt x="624" y="307"/>
                  </a:cubicBezTo>
                  <a:cubicBezTo>
                    <a:pt x="532" y="307"/>
                    <a:pt x="440" y="307"/>
                    <a:pt x="347" y="307"/>
                  </a:cubicBezTo>
                  <a:cubicBezTo>
                    <a:pt x="347" y="216"/>
                    <a:pt x="347" y="125"/>
                    <a:pt x="347" y="33"/>
                  </a:cubicBezTo>
                  <a:cubicBezTo>
                    <a:pt x="347" y="19"/>
                    <a:pt x="347" y="0"/>
                    <a:pt x="328" y="0"/>
                  </a:cubicBezTo>
                  <a:cubicBezTo>
                    <a:pt x="308" y="0"/>
                    <a:pt x="308" y="19"/>
                    <a:pt x="308" y="33"/>
                  </a:cubicBezTo>
                  <a:cubicBezTo>
                    <a:pt x="308" y="125"/>
                    <a:pt x="308" y="216"/>
                    <a:pt x="308" y="307"/>
                  </a:cubicBezTo>
                  <a:cubicBezTo>
                    <a:pt x="217" y="307"/>
                    <a:pt x="125" y="307"/>
                    <a:pt x="34" y="307"/>
                  </a:cubicBezTo>
                  <a:cubicBezTo>
                    <a:pt x="20" y="307"/>
                    <a:pt x="0" y="307"/>
                    <a:pt x="0" y="326"/>
                  </a:cubicBezTo>
                  <a:cubicBezTo>
                    <a:pt x="0" y="346"/>
                    <a:pt x="20" y="346"/>
                    <a:pt x="34" y="346"/>
                  </a:cubicBezTo>
                  <a:cubicBezTo>
                    <a:pt x="125" y="346"/>
                    <a:pt x="217" y="346"/>
                    <a:pt x="308" y="346"/>
                  </a:cubicBezTo>
                  <a:cubicBezTo>
                    <a:pt x="308" y="437"/>
                    <a:pt x="308" y="528"/>
                    <a:pt x="308" y="620"/>
                  </a:cubicBezTo>
                  <a:cubicBezTo>
                    <a:pt x="308" y="634"/>
                    <a:pt x="308" y="653"/>
                    <a:pt x="328" y="653"/>
                  </a:cubicBezTo>
                  <a:cubicBezTo>
                    <a:pt x="347" y="653"/>
                    <a:pt x="347" y="634"/>
                    <a:pt x="347" y="620"/>
                  </a:cubicBezTo>
                  <a:cubicBezTo>
                    <a:pt x="347" y="528"/>
                    <a:pt x="347" y="437"/>
                    <a:pt x="347" y="346"/>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it-IT" sz="1800" spc="-1" strike="noStrike">
                <a:solidFill>
                  <a:srgbClr val="ffffff"/>
                </a:solidFill>
                <a:latin typeface="Arial"/>
              </a:endParaRPr>
            </a:p>
          </p:txBody>
        </p:sp>
        <p:sp>
          <p:nvSpPr>
            <p:cNvPr id="278" name=""/>
            <p:cNvSpPr/>
            <p:nvPr/>
          </p:nvSpPr>
          <p:spPr>
            <a:xfrm>
              <a:off x="5413680" y="1644120"/>
              <a:ext cx="192240" cy="159480"/>
            </a:xfrm>
            <a:custGeom>
              <a:avLst/>
              <a:gdLst>
                <a:gd name="textAreaLeft" fmla="*/ 0 w 192240"/>
                <a:gd name="textAreaRight" fmla="*/ 192600 w 192240"/>
                <a:gd name="textAreaTop" fmla="*/ 0 h 159480"/>
                <a:gd name="textAreaBottom" fmla="*/ 159840 h 159480"/>
              </a:gdLst>
              <a:ahLst/>
              <a:rect l="textAreaLeft" t="textAreaTop" r="textAreaRight" b="textAreaBottom"/>
              <a:pathLst>
                <a:path w="535" h="444">
                  <a:moveTo>
                    <a:pt x="59" y="375"/>
                  </a:moveTo>
                  <a:cubicBezTo>
                    <a:pt x="56" y="389"/>
                    <a:pt x="51" y="411"/>
                    <a:pt x="51" y="416"/>
                  </a:cubicBezTo>
                  <a:cubicBezTo>
                    <a:pt x="51" y="436"/>
                    <a:pt x="65" y="444"/>
                    <a:pt x="79" y="444"/>
                  </a:cubicBezTo>
                  <a:cubicBezTo>
                    <a:pt x="90" y="444"/>
                    <a:pt x="110" y="436"/>
                    <a:pt x="115" y="416"/>
                  </a:cubicBezTo>
                  <a:cubicBezTo>
                    <a:pt x="115" y="414"/>
                    <a:pt x="129" y="369"/>
                    <a:pt x="135" y="344"/>
                  </a:cubicBezTo>
                  <a:cubicBezTo>
                    <a:pt x="141" y="314"/>
                    <a:pt x="148" y="284"/>
                    <a:pt x="154" y="255"/>
                  </a:cubicBezTo>
                  <a:cubicBezTo>
                    <a:pt x="163" y="235"/>
                    <a:pt x="168" y="213"/>
                    <a:pt x="171" y="190"/>
                  </a:cubicBezTo>
                  <a:cubicBezTo>
                    <a:pt x="177" y="174"/>
                    <a:pt x="185" y="146"/>
                    <a:pt x="185" y="140"/>
                  </a:cubicBezTo>
                  <a:cubicBezTo>
                    <a:pt x="199" y="109"/>
                    <a:pt x="252" y="23"/>
                    <a:pt x="345" y="23"/>
                  </a:cubicBezTo>
                  <a:cubicBezTo>
                    <a:pt x="389" y="23"/>
                    <a:pt x="398" y="59"/>
                    <a:pt x="398" y="90"/>
                  </a:cubicBezTo>
                  <a:cubicBezTo>
                    <a:pt x="398" y="151"/>
                    <a:pt x="350" y="277"/>
                    <a:pt x="333" y="319"/>
                  </a:cubicBezTo>
                  <a:cubicBezTo>
                    <a:pt x="325" y="341"/>
                    <a:pt x="325" y="352"/>
                    <a:pt x="325" y="363"/>
                  </a:cubicBezTo>
                  <a:cubicBezTo>
                    <a:pt x="325" y="408"/>
                    <a:pt x="359" y="444"/>
                    <a:pt x="406" y="444"/>
                  </a:cubicBezTo>
                  <a:cubicBezTo>
                    <a:pt x="499" y="444"/>
                    <a:pt x="535" y="299"/>
                    <a:pt x="535" y="294"/>
                  </a:cubicBezTo>
                  <a:cubicBezTo>
                    <a:pt x="535" y="282"/>
                    <a:pt x="527" y="282"/>
                    <a:pt x="524" y="282"/>
                  </a:cubicBezTo>
                  <a:cubicBezTo>
                    <a:pt x="513" y="282"/>
                    <a:pt x="513" y="285"/>
                    <a:pt x="507" y="299"/>
                  </a:cubicBezTo>
                  <a:cubicBezTo>
                    <a:pt x="487" y="366"/>
                    <a:pt x="457" y="422"/>
                    <a:pt x="406" y="422"/>
                  </a:cubicBezTo>
                  <a:cubicBezTo>
                    <a:pt x="389" y="422"/>
                    <a:pt x="384" y="411"/>
                    <a:pt x="384" y="389"/>
                  </a:cubicBezTo>
                  <a:cubicBezTo>
                    <a:pt x="384" y="366"/>
                    <a:pt x="392" y="341"/>
                    <a:pt x="401" y="319"/>
                  </a:cubicBezTo>
                  <a:cubicBezTo>
                    <a:pt x="420" y="268"/>
                    <a:pt x="462" y="160"/>
                    <a:pt x="462" y="104"/>
                  </a:cubicBezTo>
                  <a:cubicBezTo>
                    <a:pt x="462" y="40"/>
                    <a:pt x="420" y="0"/>
                    <a:pt x="347" y="0"/>
                  </a:cubicBezTo>
                  <a:cubicBezTo>
                    <a:pt x="261" y="0"/>
                    <a:pt x="213" y="62"/>
                    <a:pt x="196" y="84"/>
                  </a:cubicBezTo>
                  <a:cubicBezTo>
                    <a:pt x="191" y="31"/>
                    <a:pt x="149" y="0"/>
                    <a:pt x="104" y="0"/>
                  </a:cubicBezTo>
                  <a:cubicBezTo>
                    <a:pt x="59" y="0"/>
                    <a:pt x="40" y="40"/>
                    <a:pt x="31" y="56"/>
                  </a:cubicBezTo>
                  <a:cubicBezTo>
                    <a:pt x="14" y="90"/>
                    <a:pt x="0" y="146"/>
                    <a:pt x="0" y="151"/>
                  </a:cubicBezTo>
                  <a:cubicBezTo>
                    <a:pt x="0" y="160"/>
                    <a:pt x="12" y="160"/>
                    <a:pt x="14" y="160"/>
                  </a:cubicBezTo>
                  <a:cubicBezTo>
                    <a:pt x="23" y="160"/>
                    <a:pt x="23" y="160"/>
                    <a:pt x="31" y="137"/>
                  </a:cubicBezTo>
                  <a:cubicBezTo>
                    <a:pt x="45" y="67"/>
                    <a:pt x="68" y="23"/>
                    <a:pt x="101" y="23"/>
                  </a:cubicBezTo>
                  <a:cubicBezTo>
                    <a:pt x="121" y="23"/>
                    <a:pt x="132" y="34"/>
                    <a:pt x="132" y="67"/>
                  </a:cubicBezTo>
                  <a:cubicBezTo>
                    <a:pt x="132" y="87"/>
                    <a:pt x="129" y="98"/>
                    <a:pt x="115" y="148"/>
                  </a:cubicBezTo>
                  <a:cubicBezTo>
                    <a:pt x="97" y="224"/>
                    <a:pt x="78" y="299"/>
                    <a:pt x="59" y="375"/>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it-IT" sz="1800" spc="-1" strike="noStrike">
                <a:solidFill>
                  <a:srgbClr val="ffffff"/>
                </a:solidFill>
                <a:latin typeface="Arial"/>
              </a:endParaRPr>
            </a:p>
          </p:txBody>
        </p:sp>
      </p:grpSp>
      <p:sp>
        <p:nvSpPr>
          <p:cNvPr id="279" name="CasellaDiTesto 3"/>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Figura a mano libera: forma 2"/>
          <p:cNvSpPr/>
          <p:nvPr/>
        </p:nvSpPr>
        <p:spPr>
          <a:xfrm>
            <a:off x="72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87e487"/>
              </a:solidFill>
              <a:highlight>
                <a:srgbClr val="ffff00"/>
              </a:highlight>
              <a:latin typeface="Arial"/>
              <a:ea typeface="Droid Sans Fallback"/>
            </a:endParaRPr>
          </a:p>
        </p:txBody>
      </p:sp>
      <p:pic>
        <p:nvPicPr>
          <p:cNvPr id="281" name="Picture 1" descr="SigilloLogoLAST_WhiteOK"/>
          <p:cNvPicPr/>
          <p:nvPr/>
        </p:nvPicPr>
        <p:blipFill>
          <a:blip r:embed="rId1"/>
          <a:stretch/>
        </p:blipFill>
        <p:spPr>
          <a:xfrm>
            <a:off x="155880" y="42480"/>
            <a:ext cx="1721520" cy="769320"/>
          </a:xfrm>
          <a:prstGeom prst="rect">
            <a:avLst/>
          </a:prstGeom>
          <a:ln w="0">
            <a:noFill/>
          </a:ln>
        </p:spPr>
      </p:pic>
      <p:sp>
        <p:nvSpPr>
          <p:cNvPr id="282" name="Figura a mano libera: forma 3"/>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000000"/>
              </a:solidFill>
              <a:latin typeface="Arial"/>
              <a:ea typeface="Droid Sans Fallback"/>
            </a:endParaRPr>
          </a:p>
        </p:txBody>
      </p:sp>
      <p:sp>
        <p:nvSpPr>
          <p:cNvPr id="283" name="CasellaDiTesto 4"/>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3906250E-3460-4EB5-9618-15D0275BAC17}"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284" name="CasellaDiTesto 5"/>
          <p:cNvSpPr/>
          <p:nvPr/>
        </p:nvSpPr>
        <p:spPr>
          <a:xfrm>
            <a:off x="11728080" y="641556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D6439D78-37D5-4130-A8A1-AABECB070859}" type="slidenum">
              <a:rPr b="0" lang="it-IT" sz="2170" spc="-1" strike="noStrike">
                <a:solidFill>
                  <a:srgbClr val="ffffff"/>
                </a:solidFill>
                <a:latin typeface="Calibri"/>
                <a:ea typeface="DejaVu Sans"/>
              </a:rPr>
              <a:t>&lt;numero&gt;</a:t>
            </a:fld>
            <a:endParaRPr b="0" lang="it-IT" sz="2170" spc="-1" strike="noStrike">
              <a:solidFill>
                <a:srgbClr val="000000"/>
              </a:solidFill>
              <a:latin typeface="Arial"/>
            </a:endParaRPr>
          </a:p>
        </p:txBody>
      </p:sp>
      <p:sp>
        <p:nvSpPr>
          <p:cNvPr id="285" name="CasellaDiTesto 6"/>
          <p:cNvSpPr/>
          <p:nvPr/>
        </p:nvSpPr>
        <p:spPr>
          <a:xfrm>
            <a:off x="5253120" y="6118560"/>
            <a:ext cx="310320" cy="430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endParaRPr b="0" lang="it-IT" sz="2170" spc="-1" strike="noStrike">
              <a:solidFill>
                <a:srgbClr val="000000"/>
              </a:solidFill>
              <a:latin typeface="Arial"/>
              <a:ea typeface="Droid Sans Fallback"/>
            </a:endParaRPr>
          </a:p>
        </p:txBody>
      </p:sp>
      <p:sp>
        <p:nvSpPr>
          <p:cNvPr id="286" name="CasellaDiTesto 7"/>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287" name="CasellaDiTesto 13"/>
          <p:cNvSpPr/>
          <p:nvPr/>
        </p:nvSpPr>
        <p:spPr>
          <a:xfrm>
            <a:off x="117000" y="900000"/>
            <a:ext cx="117626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it-IT" sz="1800" spc="-1" strike="noStrike">
                <a:solidFill>
                  <a:srgbClr val="000000"/>
                </a:solidFill>
                <a:latin typeface="Times New Roman"/>
                <a:ea typeface="DejaVu Sans"/>
              </a:rPr>
              <a:t>Il design e la composizione dell’esperimento JUNO sono stati ottimizzati per minimizzare il background proveniente da varie fonti di radiazioni. Tuttavia, alcuni segnali di fondo sono inevitabilmente prodotti all'interno del rivelatore.</a:t>
            </a:r>
            <a:endParaRPr b="0" lang="it-IT" sz="1800" spc="-1" strike="noStrike">
              <a:solidFill>
                <a:srgbClr val="000000"/>
              </a:solidFill>
              <a:latin typeface="Arial"/>
            </a:endParaRPr>
          </a:p>
        </p:txBody>
      </p:sp>
      <p:sp>
        <p:nvSpPr>
          <p:cNvPr id="288" name="PlaceHolder 1"/>
          <p:cNvSpPr>
            <a:spLocks noGrp="1"/>
          </p:cNvSpPr>
          <p:nvPr>
            <p:ph/>
          </p:nvPr>
        </p:nvSpPr>
        <p:spPr>
          <a:xfrm>
            <a:off x="422640" y="2018520"/>
            <a:ext cx="5157000" cy="427680"/>
          </a:xfrm>
          <a:prstGeom prst="rect">
            <a:avLst/>
          </a:prstGeom>
          <a:noFill/>
          <a:ln w="0">
            <a:noFill/>
          </a:ln>
        </p:spPr>
        <p:txBody>
          <a:bodyPr lIns="90000" rIns="90000" tIns="45000" bIns="45000" anchor="b">
            <a:noAutofit/>
          </a:bodyPr>
          <a:p>
            <a:pPr indent="0" algn="ctr">
              <a:lnSpc>
                <a:spcPct val="90000"/>
              </a:lnSpc>
              <a:spcBef>
                <a:spcPts val="1001"/>
              </a:spcBef>
              <a:buNone/>
              <a:tabLst>
                <a:tab algn="l" pos="0"/>
              </a:tabLst>
            </a:pPr>
            <a:r>
              <a:rPr b="1" i="1" lang="it-IT" sz="2400" spc="-1" strike="noStrike">
                <a:solidFill>
                  <a:srgbClr val="000000"/>
                </a:solidFill>
                <a:latin typeface="Times New Roman"/>
              </a:rPr>
              <a:t>Accidental Background</a:t>
            </a:r>
            <a:endParaRPr b="0" lang="it-IT" sz="2400" spc="-1" strike="noStrike">
              <a:solidFill>
                <a:srgbClr val="000000"/>
              </a:solidFill>
              <a:latin typeface="Arial"/>
            </a:endParaRPr>
          </a:p>
        </p:txBody>
      </p:sp>
      <p:sp>
        <p:nvSpPr>
          <p:cNvPr id="289" name="PlaceHolder 2"/>
          <p:cNvSpPr>
            <a:spLocks noGrp="1"/>
          </p:cNvSpPr>
          <p:nvPr>
            <p:ph/>
          </p:nvPr>
        </p:nvSpPr>
        <p:spPr>
          <a:xfrm>
            <a:off x="540000" y="2602800"/>
            <a:ext cx="5157000" cy="315684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it-IT" sz="1800" spc="-1" strike="noStrike">
                <a:solidFill>
                  <a:srgbClr val="000000"/>
                </a:solidFill>
                <a:latin typeface="Times New Roman"/>
              </a:rPr>
              <a:t>Si forma dalla coincidenza di due eventi altrimenti non correlati, tipicamente di origine radiogenica. Questi decadimenti radioattivi provengono principalmente da isotopi come </a:t>
            </a:r>
            <a:r>
              <a:rPr b="0" lang="it-IT" sz="1800" spc="-1" strike="noStrike" baseline="33000">
                <a:solidFill>
                  <a:srgbClr val="000000"/>
                </a:solidFill>
                <a:latin typeface="TexMaths Symbols"/>
              </a:rPr>
              <a:t>        </a:t>
            </a:r>
            <a:r>
              <a:rPr b="0" lang="it-IT" sz="1800" spc="-1" strike="noStrike">
                <a:solidFill>
                  <a:srgbClr val="000000"/>
                </a:solidFill>
                <a:latin typeface="TexMaths Symbols"/>
                <a:ea typeface="TexMaths Symbols"/>
              </a:rPr>
              <a:t>, </a:t>
            </a:r>
            <a:r>
              <a:rPr b="0" lang="it-IT" sz="1800" spc="-1" strike="noStrike" baseline="33000">
                <a:solidFill>
                  <a:srgbClr val="000000"/>
                </a:solidFill>
                <a:latin typeface="TexMaths Symbols"/>
                <a:ea typeface="TexMaths Symbols"/>
              </a:rPr>
              <a:t>232</a:t>
            </a:r>
            <a:r>
              <a:rPr b="0" lang="it-IT" sz="1800" spc="-1" strike="noStrike">
                <a:solidFill>
                  <a:srgbClr val="000000"/>
                </a:solidFill>
                <a:latin typeface="TexMaths Symbols"/>
                <a:ea typeface="TexMaths Symbols"/>
              </a:rPr>
              <a:t>Th e </a:t>
            </a:r>
            <a:r>
              <a:rPr b="0" lang="it-IT" sz="1800" spc="-1" strike="noStrike" baseline="33000">
                <a:solidFill>
                  <a:srgbClr val="000000"/>
                </a:solidFill>
                <a:latin typeface="TexMaths Symbols"/>
                <a:ea typeface="TexMaths Symbols"/>
              </a:rPr>
              <a:t>40</a:t>
            </a:r>
            <a:r>
              <a:rPr b="0" lang="it-IT" sz="1800" spc="-1" strike="noStrike">
                <a:solidFill>
                  <a:srgbClr val="000000"/>
                </a:solidFill>
                <a:latin typeface="TexMaths Symbols"/>
                <a:ea typeface="TexMaths Symbols"/>
              </a:rPr>
              <a:t>K,</a:t>
            </a:r>
            <a:r>
              <a:rPr b="0" lang="it-IT" sz="1800" spc="-1" strike="noStrike">
                <a:solidFill>
                  <a:srgbClr val="000000"/>
                </a:solidFill>
                <a:latin typeface="Times New Roman"/>
                <a:ea typeface="TexMaths Symbols"/>
              </a:rPr>
              <a:t> che sono naturalmente presenti nei materiali del rivelatore. </a:t>
            </a:r>
            <a:endParaRPr b="0" lang="it-IT" sz="1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it-IT" sz="1800" spc="-1" strike="noStrike">
                <a:solidFill>
                  <a:srgbClr val="000000"/>
                </a:solidFill>
                <a:latin typeface="Times New Roman"/>
                <a:ea typeface="TexMaths Symbols"/>
              </a:rPr>
              <a:t>Questi background possono imitare il segnale IBD in diversi modi: attraverso i decadimenti beta e le catture di elettroni, i raggi gamma, e i neutroni.</a:t>
            </a:r>
            <a:endParaRPr b="0" lang="it-IT" sz="1800" spc="-1" strike="noStrike">
              <a:solidFill>
                <a:srgbClr val="000000"/>
              </a:solidFill>
              <a:latin typeface="Arial"/>
            </a:endParaRPr>
          </a:p>
        </p:txBody>
      </p:sp>
      <p:sp>
        <p:nvSpPr>
          <p:cNvPr id="290" name="PlaceHolder 3"/>
          <p:cNvSpPr>
            <a:spLocks noGrp="1"/>
          </p:cNvSpPr>
          <p:nvPr>
            <p:ph/>
          </p:nvPr>
        </p:nvSpPr>
        <p:spPr>
          <a:xfrm>
            <a:off x="6253920" y="2036520"/>
            <a:ext cx="5182560" cy="427680"/>
          </a:xfrm>
          <a:prstGeom prst="rect">
            <a:avLst/>
          </a:prstGeom>
          <a:noFill/>
          <a:ln w="0">
            <a:noFill/>
          </a:ln>
        </p:spPr>
        <p:txBody>
          <a:bodyPr lIns="90000" rIns="90000" tIns="45000" bIns="45000" anchor="b">
            <a:noAutofit/>
          </a:bodyPr>
          <a:p>
            <a:pPr indent="0" algn="ctr">
              <a:lnSpc>
                <a:spcPct val="90000"/>
              </a:lnSpc>
              <a:spcBef>
                <a:spcPts val="1001"/>
              </a:spcBef>
              <a:buNone/>
              <a:tabLst>
                <a:tab algn="l" pos="0"/>
              </a:tabLst>
            </a:pPr>
            <a:r>
              <a:rPr b="1" i="1" lang="it-IT" sz="2400" spc="-1" strike="noStrike">
                <a:solidFill>
                  <a:srgbClr val="000000"/>
                </a:solidFill>
                <a:latin typeface="Times New Roman"/>
              </a:rPr>
              <a:t>Correlated Background</a:t>
            </a:r>
            <a:endParaRPr b="0" lang="it-IT" sz="2400" spc="-1" strike="noStrike">
              <a:solidFill>
                <a:srgbClr val="000000"/>
              </a:solidFill>
              <a:latin typeface="Arial"/>
            </a:endParaRPr>
          </a:p>
        </p:txBody>
      </p:sp>
      <p:sp>
        <p:nvSpPr>
          <p:cNvPr id="291" name="PlaceHolder 4"/>
          <p:cNvSpPr>
            <a:spLocks noGrp="1"/>
          </p:cNvSpPr>
          <p:nvPr>
            <p:ph/>
          </p:nvPr>
        </p:nvSpPr>
        <p:spPr>
          <a:xfrm>
            <a:off x="6415560" y="2584440"/>
            <a:ext cx="5182560" cy="315684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it-IT" sz="1800" spc="-1" strike="noStrike">
                <a:solidFill>
                  <a:srgbClr val="000000"/>
                </a:solidFill>
                <a:latin typeface="Times New Roman"/>
                <a:ea typeface="Microsoft YaHei"/>
              </a:rPr>
              <a:t>Deriva da una singola interazione fisica e generano sia un segnale rapido che uno ritardato, imitando da vicino gli eventi IBD. Questi includono background cosmogenici, che provengono principalmente dall'interazione dei raggi cosmici con i materiali del rivelatore. Altre fonti di background correlati includono geoneutrini, neutrini atmosferici e antineutrini provenienti dai reattori nucleari nel mondo.</a:t>
            </a:r>
            <a:endParaRPr b="0" lang="it-IT" sz="1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it-IT" sz="1800" spc="-1" strike="noStrike">
                <a:solidFill>
                  <a:srgbClr val="000000"/>
                </a:solidFill>
                <a:latin typeface="Times New Roman"/>
                <a:ea typeface="Microsoft YaHei"/>
              </a:rPr>
              <a:t>In questo caso il segnale è identico ad un evento IBD.</a:t>
            </a:r>
            <a:endParaRPr b="0" lang="it-IT" sz="1800" spc="-1" strike="noStrike">
              <a:solidFill>
                <a:srgbClr val="000000"/>
              </a:solidFill>
              <a:latin typeface="Arial"/>
            </a:endParaRPr>
          </a:p>
        </p:txBody>
      </p:sp>
      <p:grpSp>
        <p:nvGrpSpPr>
          <p:cNvPr id="292" name=""/>
          <p:cNvGrpSpPr/>
          <p:nvPr/>
        </p:nvGrpSpPr>
        <p:grpSpPr>
          <a:xfrm>
            <a:off x="1584360" y="3551040"/>
            <a:ext cx="467640" cy="215640"/>
            <a:chOff x="1584360" y="3551040"/>
            <a:chExt cx="467640" cy="215640"/>
          </a:xfrm>
        </p:grpSpPr>
        <p:sp>
          <p:nvSpPr>
            <p:cNvPr id="293" name=""/>
            <p:cNvSpPr/>
            <p:nvPr/>
          </p:nvSpPr>
          <p:spPr>
            <a:xfrm>
              <a:off x="1585800" y="3564000"/>
              <a:ext cx="453600" cy="189720"/>
            </a:xfrm>
            <a:custGeom>
              <a:avLst/>
              <a:gdLst>
                <a:gd name="textAreaLeft" fmla="*/ 0 w 453600"/>
                <a:gd name="textAreaRight" fmla="*/ 453960 w 453600"/>
                <a:gd name="textAreaTop" fmla="*/ 0 h 189720"/>
                <a:gd name="textAreaBottom" fmla="*/ 190080 h 189720"/>
              </a:gdLst>
              <a:ahLst/>
              <a:rect l="textAreaLeft" t="textAreaTop" r="textAreaRight" b="textAreaBottom"/>
              <a:pathLst>
                <a:path w="1261" h="528">
                  <a:moveTo>
                    <a:pt x="631" y="528"/>
                  </a:moveTo>
                  <a:cubicBezTo>
                    <a:pt x="421" y="528"/>
                    <a:pt x="210" y="528"/>
                    <a:pt x="0" y="528"/>
                  </a:cubicBezTo>
                  <a:cubicBezTo>
                    <a:pt x="0" y="352"/>
                    <a:pt x="0" y="176"/>
                    <a:pt x="0" y="0"/>
                  </a:cubicBezTo>
                  <a:cubicBezTo>
                    <a:pt x="420" y="0"/>
                    <a:pt x="841" y="0"/>
                    <a:pt x="1261" y="0"/>
                  </a:cubicBezTo>
                  <a:cubicBezTo>
                    <a:pt x="1261" y="176"/>
                    <a:pt x="1261" y="352"/>
                    <a:pt x="1261" y="528"/>
                  </a:cubicBezTo>
                  <a:cubicBezTo>
                    <a:pt x="1051" y="528"/>
                    <a:pt x="841" y="528"/>
                    <a:pt x="631" y="528"/>
                  </a:cubicBez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it-IT" sz="1800" spc="-1" strike="noStrike">
                <a:solidFill>
                  <a:srgbClr val="000000"/>
                </a:solidFill>
                <a:latin typeface="Arial"/>
              </a:endParaRPr>
            </a:p>
          </p:txBody>
        </p:sp>
        <p:sp>
          <p:nvSpPr>
            <p:cNvPr id="294" name=""/>
            <p:cNvSpPr/>
            <p:nvPr/>
          </p:nvSpPr>
          <p:spPr>
            <a:xfrm>
              <a:off x="1584360" y="3551040"/>
              <a:ext cx="74880" cy="117720"/>
            </a:xfrm>
            <a:custGeom>
              <a:avLst/>
              <a:gdLst>
                <a:gd name="textAreaLeft" fmla="*/ 0 w 74880"/>
                <a:gd name="textAreaRight" fmla="*/ 75240 w 74880"/>
                <a:gd name="textAreaTop" fmla="*/ 0 h 117720"/>
                <a:gd name="textAreaBottom" fmla="*/ 118080 h 117720"/>
              </a:gdLst>
              <a:ahLst/>
              <a:rect l="textAreaLeft" t="textAreaTop" r="textAreaRight" b="textAreaBottom"/>
              <a:pathLst>
                <a:path w="209" h="328">
                  <a:moveTo>
                    <a:pt x="209" y="238"/>
                  </a:moveTo>
                  <a:cubicBezTo>
                    <a:pt x="203" y="238"/>
                    <a:pt x="198" y="238"/>
                    <a:pt x="193" y="238"/>
                  </a:cubicBezTo>
                  <a:cubicBezTo>
                    <a:pt x="191" y="250"/>
                    <a:pt x="187" y="278"/>
                    <a:pt x="182" y="284"/>
                  </a:cubicBezTo>
                  <a:cubicBezTo>
                    <a:pt x="178" y="286"/>
                    <a:pt x="141" y="286"/>
                    <a:pt x="133" y="286"/>
                  </a:cubicBezTo>
                  <a:cubicBezTo>
                    <a:pt x="104" y="286"/>
                    <a:pt x="75" y="286"/>
                    <a:pt x="46" y="286"/>
                  </a:cubicBezTo>
                  <a:cubicBezTo>
                    <a:pt x="97" y="240"/>
                    <a:pt x="112" y="225"/>
                    <a:pt x="141" y="203"/>
                  </a:cubicBezTo>
                  <a:cubicBezTo>
                    <a:pt x="176" y="173"/>
                    <a:pt x="209" y="143"/>
                    <a:pt x="209" y="97"/>
                  </a:cubicBezTo>
                  <a:cubicBezTo>
                    <a:pt x="209" y="36"/>
                    <a:pt x="158" y="0"/>
                    <a:pt x="98" y="0"/>
                  </a:cubicBezTo>
                  <a:cubicBezTo>
                    <a:pt x="39" y="0"/>
                    <a:pt x="0" y="44"/>
                    <a:pt x="0" y="89"/>
                  </a:cubicBezTo>
                  <a:cubicBezTo>
                    <a:pt x="0" y="115"/>
                    <a:pt x="19" y="117"/>
                    <a:pt x="25" y="117"/>
                  </a:cubicBezTo>
                  <a:cubicBezTo>
                    <a:pt x="37" y="117"/>
                    <a:pt x="50" y="109"/>
                    <a:pt x="50" y="91"/>
                  </a:cubicBezTo>
                  <a:cubicBezTo>
                    <a:pt x="50" y="80"/>
                    <a:pt x="46" y="64"/>
                    <a:pt x="21" y="64"/>
                  </a:cubicBezTo>
                  <a:cubicBezTo>
                    <a:pt x="37" y="28"/>
                    <a:pt x="69" y="18"/>
                    <a:pt x="91" y="18"/>
                  </a:cubicBezTo>
                  <a:cubicBezTo>
                    <a:pt x="139" y="18"/>
                    <a:pt x="162" y="56"/>
                    <a:pt x="162" y="97"/>
                  </a:cubicBezTo>
                  <a:cubicBezTo>
                    <a:pt x="162" y="139"/>
                    <a:pt x="133" y="173"/>
                    <a:pt x="118" y="191"/>
                  </a:cubicBezTo>
                  <a:cubicBezTo>
                    <a:pt x="80" y="230"/>
                    <a:pt x="42" y="269"/>
                    <a:pt x="4" y="308"/>
                  </a:cubicBezTo>
                  <a:cubicBezTo>
                    <a:pt x="0" y="314"/>
                    <a:pt x="0" y="314"/>
                    <a:pt x="0" y="328"/>
                  </a:cubicBezTo>
                  <a:cubicBezTo>
                    <a:pt x="65" y="328"/>
                    <a:pt x="130" y="328"/>
                    <a:pt x="195" y="328"/>
                  </a:cubicBezTo>
                  <a:cubicBezTo>
                    <a:pt x="200" y="298"/>
                    <a:pt x="204" y="268"/>
                    <a:pt x="209" y="238"/>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it-IT" sz="1800" spc="-1" strike="noStrike">
                <a:solidFill>
                  <a:srgbClr val="ffffff"/>
                </a:solidFill>
                <a:latin typeface="Arial"/>
              </a:endParaRPr>
            </a:p>
          </p:txBody>
        </p:sp>
        <p:sp>
          <p:nvSpPr>
            <p:cNvPr id="295" name=""/>
            <p:cNvSpPr/>
            <p:nvPr/>
          </p:nvSpPr>
          <p:spPr>
            <a:xfrm>
              <a:off x="1679760" y="3551040"/>
              <a:ext cx="78120" cy="121320"/>
            </a:xfrm>
            <a:custGeom>
              <a:avLst/>
              <a:gdLst>
                <a:gd name="textAreaLeft" fmla="*/ 0 w 78120"/>
                <a:gd name="textAreaRight" fmla="*/ 78480 w 78120"/>
                <a:gd name="textAreaTop" fmla="*/ 0 h 121320"/>
                <a:gd name="textAreaBottom" fmla="*/ 121680 h 121320"/>
              </a:gdLst>
              <a:ahLst/>
              <a:rect l="textAreaLeft" t="textAreaTop" r="textAreaRight" b="textAreaBottom"/>
              <a:pathLst>
                <a:path w="218" h="338">
                  <a:moveTo>
                    <a:pt x="104" y="163"/>
                  </a:moveTo>
                  <a:cubicBezTo>
                    <a:pt x="141" y="163"/>
                    <a:pt x="168" y="189"/>
                    <a:pt x="168" y="244"/>
                  </a:cubicBezTo>
                  <a:cubicBezTo>
                    <a:pt x="168" y="304"/>
                    <a:pt x="133" y="322"/>
                    <a:pt x="106" y="322"/>
                  </a:cubicBezTo>
                  <a:cubicBezTo>
                    <a:pt x="87" y="322"/>
                    <a:pt x="46" y="316"/>
                    <a:pt x="25" y="288"/>
                  </a:cubicBezTo>
                  <a:cubicBezTo>
                    <a:pt x="48" y="286"/>
                    <a:pt x="54" y="270"/>
                    <a:pt x="54" y="260"/>
                  </a:cubicBezTo>
                  <a:cubicBezTo>
                    <a:pt x="54" y="244"/>
                    <a:pt x="42" y="234"/>
                    <a:pt x="27" y="234"/>
                  </a:cubicBezTo>
                  <a:cubicBezTo>
                    <a:pt x="13" y="234"/>
                    <a:pt x="0" y="242"/>
                    <a:pt x="0" y="262"/>
                  </a:cubicBezTo>
                  <a:cubicBezTo>
                    <a:pt x="0" y="308"/>
                    <a:pt x="50" y="338"/>
                    <a:pt x="108" y="338"/>
                  </a:cubicBezTo>
                  <a:cubicBezTo>
                    <a:pt x="173" y="338"/>
                    <a:pt x="218" y="292"/>
                    <a:pt x="218" y="244"/>
                  </a:cubicBezTo>
                  <a:cubicBezTo>
                    <a:pt x="218" y="203"/>
                    <a:pt x="189" y="165"/>
                    <a:pt x="137" y="155"/>
                  </a:cubicBezTo>
                  <a:cubicBezTo>
                    <a:pt x="185" y="135"/>
                    <a:pt x="204" y="99"/>
                    <a:pt x="204" y="68"/>
                  </a:cubicBezTo>
                  <a:cubicBezTo>
                    <a:pt x="204" y="30"/>
                    <a:pt x="160" y="0"/>
                    <a:pt x="108" y="0"/>
                  </a:cubicBezTo>
                  <a:cubicBezTo>
                    <a:pt x="56" y="0"/>
                    <a:pt x="15" y="26"/>
                    <a:pt x="15" y="66"/>
                  </a:cubicBezTo>
                  <a:cubicBezTo>
                    <a:pt x="15" y="82"/>
                    <a:pt x="25" y="93"/>
                    <a:pt x="40" y="93"/>
                  </a:cubicBezTo>
                  <a:cubicBezTo>
                    <a:pt x="54" y="93"/>
                    <a:pt x="63" y="80"/>
                    <a:pt x="63" y="68"/>
                  </a:cubicBezTo>
                  <a:cubicBezTo>
                    <a:pt x="63" y="52"/>
                    <a:pt x="54" y="42"/>
                    <a:pt x="40" y="42"/>
                  </a:cubicBezTo>
                  <a:cubicBezTo>
                    <a:pt x="56" y="20"/>
                    <a:pt x="88" y="14"/>
                    <a:pt x="106" y="14"/>
                  </a:cubicBezTo>
                  <a:cubicBezTo>
                    <a:pt x="127" y="14"/>
                    <a:pt x="158" y="26"/>
                    <a:pt x="158" y="68"/>
                  </a:cubicBezTo>
                  <a:cubicBezTo>
                    <a:pt x="158" y="89"/>
                    <a:pt x="152" y="113"/>
                    <a:pt x="139" y="127"/>
                  </a:cubicBezTo>
                  <a:cubicBezTo>
                    <a:pt x="123" y="147"/>
                    <a:pt x="110" y="147"/>
                    <a:pt x="87" y="149"/>
                  </a:cubicBezTo>
                  <a:cubicBezTo>
                    <a:pt x="75" y="149"/>
                    <a:pt x="73" y="149"/>
                    <a:pt x="71" y="149"/>
                  </a:cubicBezTo>
                  <a:cubicBezTo>
                    <a:pt x="70" y="152"/>
                    <a:pt x="67" y="151"/>
                    <a:pt x="67" y="157"/>
                  </a:cubicBezTo>
                  <a:cubicBezTo>
                    <a:pt x="67" y="163"/>
                    <a:pt x="71" y="163"/>
                    <a:pt x="79" y="163"/>
                  </a:cubicBezTo>
                  <a:cubicBezTo>
                    <a:pt x="87" y="163"/>
                    <a:pt x="96" y="163"/>
                    <a:pt x="104" y="163"/>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it-IT" sz="1800" spc="-1" strike="noStrike">
                <a:solidFill>
                  <a:srgbClr val="ffffff"/>
                </a:solidFill>
                <a:latin typeface="Arial"/>
              </a:endParaRPr>
            </a:p>
          </p:txBody>
        </p:sp>
        <p:sp>
          <p:nvSpPr>
            <p:cNvPr id="296" name=""/>
            <p:cNvSpPr/>
            <p:nvPr/>
          </p:nvSpPr>
          <p:spPr>
            <a:xfrm>
              <a:off x="1776960" y="3551040"/>
              <a:ext cx="78120" cy="121320"/>
            </a:xfrm>
            <a:custGeom>
              <a:avLst/>
              <a:gdLst>
                <a:gd name="textAreaLeft" fmla="*/ 0 w 78120"/>
                <a:gd name="textAreaRight" fmla="*/ 78480 w 78120"/>
                <a:gd name="textAreaTop" fmla="*/ 0 h 121320"/>
                <a:gd name="textAreaBottom" fmla="*/ 121680 h 121320"/>
              </a:gdLst>
              <a:ahLst/>
              <a:rect l="textAreaLeft" t="textAreaTop" r="textAreaRight" b="textAreaBottom"/>
              <a:pathLst>
                <a:path w="218" h="338">
                  <a:moveTo>
                    <a:pt x="143" y="149"/>
                  </a:moveTo>
                  <a:cubicBezTo>
                    <a:pt x="180" y="131"/>
                    <a:pt x="205" y="109"/>
                    <a:pt x="205" y="74"/>
                  </a:cubicBezTo>
                  <a:cubicBezTo>
                    <a:pt x="205" y="26"/>
                    <a:pt x="157" y="0"/>
                    <a:pt x="110" y="0"/>
                  </a:cubicBezTo>
                  <a:cubicBezTo>
                    <a:pt x="58" y="0"/>
                    <a:pt x="15" y="36"/>
                    <a:pt x="15" y="82"/>
                  </a:cubicBezTo>
                  <a:cubicBezTo>
                    <a:pt x="15" y="107"/>
                    <a:pt x="25" y="123"/>
                    <a:pt x="35" y="133"/>
                  </a:cubicBezTo>
                  <a:cubicBezTo>
                    <a:pt x="43" y="143"/>
                    <a:pt x="46" y="145"/>
                    <a:pt x="73" y="163"/>
                  </a:cubicBezTo>
                  <a:cubicBezTo>
                    <a:pt x="48" y="173"/>
                    <a:pt x="0" y="201"/>
                    <a:pt x="0" y="252"/>
                  </a:cubicBezTo>
                  <a:cubicBezTo>
                    <a:pt x="0" y="308"/>
                    <a:pt x="56" y="338"/>
                    <a:pt x="110" y="338"/>
                  </a:cubicBezTo>
                  <a:cubicBezTo>
                    <a:pt x="170" y="338"/>
                    <a:pt x="218" y="298"/>
                    <a:pt x="218" y="246"/>
                  </a:cubicBezTo>
                  <a:cubicBezTo>
                    <a:pt x="218" y="211"/>
                    <a:pt x="201" y="185"/>
                    <a:pt x="172" y="167"/>
                  </a:cubicBezTo>
                  <a:cubicBezTo>
                    <a:pt x="166" y="163"/>
                    <a:pt x="151" y="153"/>
                    <a:pt x="143" y="149"/>
                  </a:cubicBezTo>
                  <a:moveTo>
                    <a:pt x="66" y="103"/>
                  </a:moveTo>
                  <a:cubicBezTo>
                    <a:pt x="54" y="97"/>
                    <a:pt x="41" y="82"/>
                    <a:pt x="41" y="64"/>
                  </a:cubicBezTo>
                  <a:cubicBezTo>
                    <a:pt x="41" y="32"/>
                    <a:pt x="75" y="14"/>
                    <a:pt x="110" y="14"/>
                  </a:cubicBezTo>
                  <a:cubicBezTo>
                    <a:pt x="147" y="14"/>
                    <a:pt x="180" y="38"/>
                    <a:pt x="180" y="74"/>
                  </a:cubicBezTo>
                  <a:cubicBezTo>
                    <a:pt x="180" y="119"/>
                    <a:pt x="146" y="119"/>
                    <a:pt x="129" y="141"/>
                  </a:cubicBezTo>
                  <a:cubicBezTo>
                    <a:pt x="128" y="141"/>
                    <a:pt x="128" y="139"/>
                    <a:pt x="124" y="137"/>
                  </a:cubicBezTo>
                  <a:cubicBezTo>
                    <a:pt x="104" y="125"/>
                    <a:pt x="85" y="114"/>
                    <a:pt x="66" y="103"/>
                  </a:cubicBezTo>
                  <a:moveTo>
                    <a:pt x="89" y="171"/>
                  </a:moveTo>
                  <a:cubicBezTo>
                    <a:pt x="111" y="185"/>
                    <a:pt x="133" y="198"/>
                    <a:pt x="155" y="211"/>
                  </a:cubicBezTo>
                  <a:cubicBezTo>
                    <a:pt x="166" y="217"/>
                    <a:pt x="191" y="234"/>
                    <a:pt x="191" y="262"/>
                  </a:cubicBezTo>
                  <a:cubicBezTo>
                    <a:pt x="191" y="300"/>
                    <a:pt x="151" y="322"/>
                    <a:pt x="110" y="322"/>
                  </a:cubicBezTo>
                  <a:cubicBezTo>
                    <a:pt x="66" y="322"/>
                    <a:pt x="29" y="294"/>
                    <a:pt x="29" y="252"/>
                  </a:cubicBezTo>
                  <a:cubicBezTo>
                    <a:pt x="29" y="215"/>
                    <a:pt x="56" y="187"/>
                    <a:pt x="89" y="171"/>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it-IT" sz="1800" spc="-1" strike="noStrike">
                <a:solidFill>
                  <a:srgbClr val="ffffff"/>
                </a:solidFill>
                <a:latin typeface="Arial"/>
              </a:endParaRPr>
            </a:p>
          </p:txBody>
        </p:sp>
        <p:sp>
          <p:nvSpPr>
            <p:cNvPr id="297" name=""/>
            <p:cNvSpPr/>
            <p:nvPr/>
          </p:nvSpPr>
          <p:spPr>
            <a:xfrm>
              <a:off x="1885320" y="3588120"/>
              <a:ext cx="166680" cy="178560"/>
            </a:xfrm>
            <a:custGeom>
              <a:avLst/>
              <a:gdLst>
                <a:gd name="textAreaLeft" fmla="*/ 0 w 166680"/>
                <a:gd name="textAreaRight" fmla="*/ 167040 w 166680"/>
                <a:gd name="textAreaTop" fmla="*/ 0 h 178560"/>
                <a:gd name="textAreaBottom" fmla="*/ 178920 h 178560"/>
              </a:gdLst>
              <a:ahLst/>
              <a:rect l="textAreaLeft" t="textAreaTop" r="textAreaRight" b="textAreaBottom"/>
              <a:pathLst>
                <a:path w="464" h="497">
                  <a:moveTo>
                    <a:pt x="373" y="318"/>
                  </a:moveTo>
                  <a:cubicBezTo>
                    <a:pt x="373" y="419"/>
                    <a:pt x="308" y="475"/>
                    <a:pt x="242" y="475"/>
                  </a:cubicBezTo>
                  <a:cubicBezTo>
                    <a:pt x="211" y="475"/>
                    <a:pt x="130" y="457"/>
                    <a:pt x="130" y="324"/>
                  </a:cubicBezTo>
                  <a:cubicBezTo>
                    <a:pt x="130" y="234"/>
                    <a:pt x="130" y="144"/>
                    <a:pt x="130" y="54"/>
                  </a:cubicBezTo>
                  <a:cubicBezTo>
                    <a:pt x="130" y="30"/>
                    <a:pt x="132" y="22"/>
                    <a:pt x="184" y="22"/>
                  </a:cubicBezTo>
                  <a:cubicBezTo>
                    <a:pt x="190" y="22"/>
                    <a:pt x="196" y="22"/>
                    <a:pt x="201" y="22"/>
                  </a:cubicBezTo>
                  <a:cubicBezTo>
                    <a:pt x="201" y="14"/>
                    <a:pt x="201" y="7"/>
                    <a:pt x="201" y="0"/>
                  </a:cubicBezTo>
                  <a:cubicBezTo>
                    <a:pt x="176" y="2"/>
                    <a:pt x="126" y="2"/>
                    <a:pt x="101" y="2"/>
                  </a:cubicBezTo>
                  <a:cubicBezTo>
                    <a:pt x="76" y="2"/>
                    <a:pt x="24" y="2"/>
                    <a:pt x="0" y="0"/>
                  </a:cubicBezTo>
                  <a:cubicBezTo>
                    <a:pt x="0" y="7"/>
                    <a:pt x="0" y="14"/>
                    <a:pt x="0" y="22"/>
                  </a:cubicBezTo>
                  <a:cubicBezTo>
                    <a:pt x="6" y="22"/>
                    <a:pt x="11" y="22"/>
                    <a:pt x="16" y="22"/>
                  </a:cubicBezTo>
                  <a:cubicBezTo>
                    <a:pt x="70" y="22"/>
                    <a:pt x="70" y="30"/>
                    <a:pt x="70" y="54"/>
                  </a:cubicBezTo>
                  <a:cubicBezTo>
                    <a:pt x="70" y="143"/>
                    <a:pt x="70" y="231"/>
                    <a:pt x="70" y="320"/>
                  </a:cubicBezTo>
                  <a:cubicBezTo>
                    <a:pt x="70" y="421"/>
                    <a:pt x="149" y="497"/>
                    <a:pt x="242" y="497"/>
                  </a:cubicBezTo>
                  <a:cubicBezTo>
                    <a:pt x="319" y="497"/>
                    <a:pt x="381" y="431"/>
                    <a:pt x="393" y="350"/>
                  </a:cubicBezTo>
                  <a:cubicBezTo>
                    <a:pt x="394" y="336"/>
                    <a:pt x="394" y="330"/>
                    <a:pt x="394" y="302"/>
                  </a:cubicBezTo>
                  <a:cubicBezTo>
                    <a:pt x="394" y="227"/>
                    <a:pt x="394" y="151"/>
                    <a:pt x="394" y="76"/>
                  </a:cubicBezTo>
                  <a:cubicBezTo>
                    <a:pt x="394" y="52"/>
                    <a:pt x="394" y="22"/>
                    <a:pt x="464" y="22"/>
                  </a:cubicBezTo>
                  <a:cubicBezTo>
                    <a:pt x="464" y="14"/>
                    <a:pt x="464" y="7"/>
                    <a:pt x="464" y="0"/>
                  </a:cubicBezTo>
                  <a:cubicBezTo>
                    <a:pt x="439" y="0"/>
                    <a:pt x="406" y="2"/>
                    <a:pt x="383" y="2"/>
                  </a:cubicBezTo>
                  <a:cubicBezTo>
                    <a:pt x="360" y="2"/>
                    <a:pt x="327" y="0"/>
                    <a:pt x="304" y="0"/>
                  </a:cubicBezTo>
                  <a:cubicBezTo>
                    <a:pt x="304" y="7"/>
                    <a:pt x="304" y="14"/>
                    <a:pt x="304" y="22"/>
                  </a:cubicBezTo>
                  <a:cubicBezTo>
                    <a:pt x="373" y="22"/>
                    <a:pt x="373" y="54"/>
                    <a:pt x="373" y="74"/>
                  </a:cubicBezTo>
                  <a:cubicBezTo>
                    <a:pt x="373" y="155"/>
                    <a:pt x="373" y="237"/>
                    <a:pt x="373" y="318"/>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it-IT" sz="1800" spc="-1" strike="noStrike">
                <a:solidFill>
                  <a:srgbClr val="ffffff"/>
                </a:solidFill>
                <a:latin typeface="Arial"/>
              </a:endParaRPr>
            </a:p>
          </p:txBody>
        </p:sp>
      </p:grpSp>
      <p:sp>
        <p:nvSpPr>
          <p:cNvPr id="298" name="CasellaDiTesto 11"/>
          <p:cNvSpPr/>
          <p:nvPr/>
        </p:nvSpPr>
        <p:spPr>
          <a:xfrm>
            <a:off x="4140720" y="47880"/>
            <a:ext cx="698652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it-IT" sz="4000" spc="-1" strike="noStrike">
                <a:solidFill>
                  <a:srgbClr val="ffffff"/>
                </a:solidFill>
                <a:latin typeface="Times New Roman"/>
                <a:ea typeface="DejaVu Sans"/>
              </a:rPr>
              <a:t>JUNO signal and background</a:t>
            </a:r>
            <a:endParaRPr b="0" lang="it-IT" sz="4000" spc="-1" strike="noStrike">
              <a:solidFill>
                <a:srgbClr val="000000"/>
              </a:solidFill>
              <a:latin typeface="Arial"/>
            </a:endParaRPr>
          </a:p>
        </p:txBody>
      </p:sp>
      <p:sp>
        <p:nvSpPr>
          <p:cNvPr id="299" name=""/>
          <p:cNvSpPr txBox="1"/>
          <p:nvPr/>
        </p:nvSpPr>
        <p:spPr>
          <a:xfrm>
            <a:off x="155880" y="5556960"/>
            <a:ext cx="11762640" cy="849600"/>
          </a:xfrm>
          <a:prstGeom prst="rect">
            <a:avLst/>
          </a:prstGeom>
          <a:noFill/>
          <a:ln w="0">
            <a:noFill/>
          </a:ln>
        </p:spPr>
        <p:txBody>
          <a:bodyPr lIns="90000" rIns="90000" tIns="45000" bIns="45000" anchor="t">
            <a:noAutofit/>
          </a:bodyPr>
          <a:p>
            <a:pPr>
              <a:lnSpc>
                <a:spcPct val="100000"/>
              </a:lnSpc>
            </a:pPr>
            <a:r>
              <a:rPr b="0" lang="it-IT" sz="1800" spc="-1" strike="noStrike">
                <a:solidFill>
                  <a:srgbClr val="000000"/>
                </a:solidFill>
                <a:latin typeface="Times New Roman"/>
                <a:ea typeface="Microsoft YaHei"/>
              </a:rPr>
              <a:t> </a:t>
            </a:r>
            <a:r>
              <a:rPr b="0" lang="it-IT" sz="1800" spc="-1" strike="noStrike">
                <a:solidFill>
                  <a:srgbClr val="000000"/>
                </a:solidFill>
                <a:latin typeface="Times New Roman"/>
                <a:ea typeface="Microsoft YaHei"/>
              </a:rPr>
              <a:t>E importante notare che gran parte degli eventi accidentali di sfondo sono gli unici in cui è possibile ottenere una riduzione significativa. </a:t>
            </a:r>
            <a:r>
              <a:rPr b="0" lang="it-IT" sz="1800" spc="-1" strike="noStrike">
                <a:solidFill>
                  <a:srgbClr val="000000"/>
                </a:solidFill>
                <a:latin typeface="Times New Roman"/>
              </a:rPr>
              <a:t>Il focus di questa tesi è proprio su questi eventi di background accidentali, esplorando strategie e tecniche per ridurre ulteriormente il loro impatto sull'esperimento.</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Figura a mano libera: forma 6"/>
          <p:cNvSpPr/>
          <p:nvPr/>
        </p:nvSpPr>
        <p:spPr>
          <a:xfrm>
            <a:off x="-7560" y="-55440"/>
            <a:ext cx="12189960" cy="6857280"/>
          </a:xfrm>
          <a:custGeom>
            <a:avLst/>
            <a:gdLst>
              <a:gd name="textAreaLeft" fmla="*/ 0 w 12189960"/>
              <a:gd name="textAreaRight" fmla="*/ 12190680 w 12189960"/>
              <a:gd name="textAreaTop" fmla="*/ 0 h 6857280"/>
              <a:gd name="textAreaBottom" fmla="*/ 6858000 h 68572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87e487"/>
              </a:solidFill>
              <a:highlight>
                <a:srgbClr val="ffff00"/>
              </a:highlight>
              <a:latin typeface="Arial"/>
              <a:ea typeface="Droid Sans Fallback"/>
            </a:endParaRPr>
          </a:p>
        </p:txBody>
      </p:sp>
      <p:pic>
        <p:nvPicPr>
          <p:cNvPr id="301" name="Picture 4" descr="SigilloLogoLAST_WhiteOK"/>
          <p:cNvPicPr/>
          <p:nvPr/>
        </p:nvPicPr>
        <p:blipFill>
          <a:blip r:embed="rId1"/>
          <a:stretch/>
        </p:blipFill>
        <p:spPr>
          <a:xfrm>
            <a:off x="155880" y="189360"/>
            <a:ext cx="1721520" cy="769320"/>
          </a:xfrm>
          <a:prstGeom prst="rect">
            <a:avLst/>
          </a:prstGeom>
          <a:ln w="0">
            <a:noFill/>
          </a:ln>
        </p:spPr>
      </p:pic>
      <p:sp>
        <p:nvSpPr>
          <p:cNvPr id="302" name="Figura a mano libera: forma 7"/>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000000"/>
              </a:solidFill>
              <a:latin typeface="Arial"/>
              <a:ea typeface="Droid Sans Fallback"/>
            </a:endParaRPr>
          </a:p>
        </p:txBody>
      </p:sp>
      <p:sp>
        <p:nvSpPr>
          <p:cNvPr id="303" name="CasellaDiTesto 27"/>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73347EC9-746B-4849-94CB-CD775BF3C512}"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304" name="CasellaDiTesto 28"/>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37548C08-9889-453C-8229-962619619EAF}" type="slidenum">
              <a:rPr b="0" lang="it-IT" sz="2170" spc="-1" strike="noStrike">
                <a:solidFill>
                  <a:srgbClr val="000000"/>
                </a:solidFill>
                <a:latin typeface="Calibri"/>
                <a:ea typeface="DejaVu Sans"/>
              </a:rPr>
              <a:t>11</a:t>
            </a:fld>
            <a:endParaRPr b="0" lang="it-IT" sz="2170" spc="-1" strike="noStrike">
              <a:solidFill>
                <a:srgbClr val="000000"/>
              </a:solidFill>
              <a:latin typeface="Arial"/>
            </a:endParaRPr>
          </a:p>
        </p:txBody>
      </p:sp>
      <p:sp>
        <p:nvSpPr>
          <p:cNvPr id="305" name="CasellaDiTesto 29"/>
          <p:cNvSpPr/>
          <p:nvPr/>
        </p:nvSpPr>
        <p:spPr>
          <a:xfrm>
            <a:off x="5253120" y="6118560"/>
            <a:ext cx="310320" cy="430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endParaRPr b="0" lang="it-IT" sz="2170" spc="-1" strike="noStrike">
              <a:solidFill>
                <a:srgbClr val="000000"/>
              </a:solidFill>
              <a:latin typeface="Arial"/>
              <a:ea typeface="Droid Sans Fallback"/>
            </a:endParaRPr>
          </a:p>
        </p:txBody>
      </p:sp>
      <p:sp>
        <p:nvSpPr>
          <p:cNvPr id="306" name="CasellaDiTesto 30"/>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307" name="CasellaDiTesto 31"/>
          <p:cNvSpPr/>
          <p:nvPr/>
        </p:nvSpPr>
        <p:spPr>
          <a:xfrm>
            <a:off x="2773440" y="286056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lnSpc>
                <a:spcPct val="100000"/>
              </a:lnSpc>
              <a:buClr>
                <a:srgbClr val="ffffff"/>
              </a:buClr>
              <a:buFont typeface="Arial"/>
              <a:buChar char="•"/>
            </a:pPr>
            <a:r>
              <a:rPr b="1" lang="it-IT" sz="4800" spc="-1" strike="noStrike">
                <a:solidFill>
                  <a:srgbClr val="ffffff"/>
                </a:solidFill>
                <a:latin typeface="Times New Roman"/>
                <a:ea typeface="DejaVu Sans"/>
              </a:rPr>
              <a:t>Supervised Learning</a:t>
            </a:r>
            <a:endParaRPr b="0" lang="it-IT" sz="4800" spc="-1" strike="noStrike">
              <a:solidFill>
                <a:srgbClr val="000000"/>
              </a:solidFill>
              <a:latin typeface="Arial"/>
            </a:endParaRPr>
          </a:p>
        </p:txBody>
      </p:sp>
      <p:sp>
        <p:nvSpPr>
          <p:cNvPr id="308" name="CasellaDiTesto 32"/>
          <p:cNvSpPr/>
          <p:nvPr/>
        </p:nvSpPr>
        <p:spPr>
          <a:xfrm>
            <a:off x="320400" y="1418400"/>
            <a:ext cx="579924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it-IT" sz="5400" spc="-1" strike="noStrike">
                <a:solidFill>
                  <a:srgbClr val="ffffff"/>
                </a:solidFill>
                <a:latin typeface="Times New Roman"/>
                <a:ea typeface="DejaVu Sans"/>
              </a:rPr>
              <a:t>Machine Learning</a:t>
            </a:r>
            <a:endParaRPr b="0" lang="it-IT" sz="5400" spc="-1" strike="noStrike">
              <a:solidFill>
                <a:srgbClr val="000000"/>
              </a:solidFill>
              <a:latin typeface="Arial"/>
            </a:endParaRPr>
          </a:p>
        </p:txBody>
      </p:sp>
      <p:sp>
        <p:nvSpPr>
          <p:cNvPr id="309" name="CasellaDiTesto 33"/>
          <p:cNvSpPr/>
          <p:nvPr/>
        </p:nvSpPr>
        <p:spPr>
          <a:xfrm>
            <a:off x="2773440" y="380592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lnSpc>
                <a:spcPct val="100000"/>
              </a:lnSpc>
              <a:buClr>
                <a:srgbClr val="ffffff"/>
              </a:buClr>
              <a:buFont typeface="Arial"/>
              <a:buChar char="•"/>
            </a:pPr>
            <a:r>
              <a:rPr b="1" lang="it-IT" sz="4800" spc="-1" strike="noStrike">
                <a:solidFill>
                  <a:srgbClr val="ffffff">
                    <a:alpha val="45000"/>
                  </a:srgbClr>
                </a:solidFill>
                <a:latin typeface="Times New Roman"/>
                <a:ea typeface="DejaVu Sans"/>
              </a:rPr>
              <a:t>Boosted Decision Trees</a:t>
            </a:r>
            <a:endParaRPr b="0" lang="it-IT" sz="4800" spc="-1" strike="noStrike">
              <a:solidFill>
                <a:srgbClr val="000000"/>
              </a:solidFill>
              <a:latin typeface="Arial"/>
            </a:endParaRPr>
          </a:p>
        </p:txBody>
      </p:sp>
      <p:sp>
        <p:nvSpPr>
          <p:cNvPr id="310" name="CasellaDiTesto 34"/>
          <p:cNvSpPr/>
          <p:nvPr/>
        </p:nvSpPr>
        <p:spPr>
          <a:xfrm>
            <a:off x="2773440" y="482328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lnSpc>
                <a:spcPct val="100000"/>
              </a:lnSpc>
              <a:buClr>
                <a:srgbClr val="ffffff"/>
              </a:buClr>
              <a:buFont typeface="Arial"/>
              <a:buChar char="•"/>
            </a:pPr>
            <a:r>
              <a:rPr b="1" lang="it-IT" sz="4800" spc="-1" strike="noStrike">
                <a:solidFill>
                  <a:srgbClr val="ffffff">
                    <a:alpha val="45000"/>
                  </a:srgbClr>
                </a:solidFill>
                <a:latin typeface="Times New Roman"/>
                <a:ea typeface="DejaVu Sans"/>
              </a:rPr>
              <a:t>Neural Networks</a:t>
            </a:r>
            <a:endParaRPr b="0" lang="it-IT"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Figura a mano libera: forma 12"/>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87e487"/>
              </a:solidFill>
              <a:highlight>
                <a:srgbClr val="ffff00"/>
              </a:highlight>
              <a:latin typeface="Arial"/>
              <a:ea typeface="Droid Sans Fallback"/>
            </a:endParaRPr>
          </a:p>
        </p:txBody>
      </p:sp>
      <p:pic>
        <p:nvPicPr>
          <p:cNvPr id="312" name="Picture 6" descr="SigilloLogoLAST_WhiteOK"/>
          <p:cNvPicPr/>
          <p:nvPr/>
        </p:nvPicPr>
        <p:blipFill>
          <a:blip r:embed="rId1"/>
          <a:stretch/>
        </p:blipFill>
        <p:spPr>
          <a:xfrm>
            <a:off x="155880" y="42480"/>
            <a:ext cx="1721520" cy="769320"/>
          </a:xfrm>
          <a:prstGeom prst="rect">
            <a:avLst/>
          </a:prstGeom>
          <a:ln w="0">
            <a:noFill/>
          </a:ln>
        </p:spPr>
      </p:pic>
      <p:sp>
        <p:nvSpPr>
          <p:cNvPr id="313" name="Figura a mano libera: forma 13"/>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000000"/>
              </a:solidFill>
              <a:latin typeface="Arial"/>
              <a:ea typeface="Droid Sans Fallback"/>
            </a:endParaRPr>
          </a:p>
        </p:txBody>
      </p:sp>
      <p:sp>
        <p:nvSpPr>
          <p:cNvPr id="314" name="CasellaDiTesto 48"/>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C7D7A2F9-DAB0-4C36-A089-9F35253FFA0C}"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315" name="CasellaDiTesto 49"/>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3FD0DF08-5B92-43F5-B37A-2AEE2B4606ED}" type="slidenum">
              <a:rPr b="0" lang="it-IT" sz="2170" spc="-1" strike="noStrike">
                <a:solidFill>
                  <a:srgbClr val="000000"/>
                </a:solidFill>
                <a:latin typeface="Calibri"/>
                <a:ea typeface="DejaVu Sans"/>
              </a:rPr>
              <a:t>11</a:t>
            </a:fld>
            <a:endParaRPr b="0" lang="it-IT" sz="2170" spc="-1" strike="noStrike">
              <a:solidFill>
                <a:srgbClr val="000000"/>
              </a:solidFill>
              <a:latin typeface="Arial"/>
            </a:endParaRPr>
          </a:p>
        </p:txBody>
      </p:sp>
      <p:sp>
        <p:nvSpPr>
          <p:cNvPr id="316" name="CasellaDiTesto 51"/>
          <p:cNvSpPr/>
          <p:nvPr/>
        </p:nvSpPr>
        <p:spPr>
          <a:xfrm>
            <a:off x="4140720" y="47880"/>
            <a:ext cx="698652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i="1" lang="it-IT" sz="4000" spc="-1" strike="noStrike">
                <a:solidFill>
                  <a:srgbClr val="ffffff"/>
                </a:solidFill>
                <a:latin typeface="Times New Roman"/>
                <a:ea typeface="DejaVu Sans"/>
              </a:rPr>
              <a:t>Supervised Learning</a:t>
            </a:r>
            <a:endParaRPr b="1" i="1" lang="it-IT" sz="4000" spc="-1" strike="noStrike">
              <a:solidFill>
                <a:srgbClr val="000000"/>
              </a:solidFill>
              <a:latin typeface="Arial"/>
            </a:endParaRPr>
          </a:p>
        </p:txBody>
      </p:sp>
      <p:sp>
        <p:nvSpPr>
          <p:cNvPr id="317" name=""/>
          <p:cNvSpPr/>
          <p:nvPr/>
        </p:nvSpPr>
        <p:spPr>
          <a:xfrm>
            <a:off x="180000" y="1080000"/>
            <a:ext cx="10979640" cy="112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it-IT" sz="1800" spc="-1" strike="noStrike">
                <a:solidFill>
                  <a:srgbClr val="ff4000"/>
                </a:solidFill>
                <a:latin typeface="Times New Roman"/>
              </a:rPr>
              <a:t>Il Machine Learning (ML) è un ramo dell'Intelligenza Artificiale focalizzato sullo sviluppo di algoritmi e modelli statistici capaci di apprendere e riconoscere pattern nei dati.</a:t>
            </a:r>
            <a:endParaRPr b="0" lang="it-IT" sz="1800" spc="-1" strike="noStrike">
              <a:solidFill>
                <a:srgbClr val="ff4000"/>
              </a:solidFill>
              <a:latin typeface="Arial"/>
            </a:endParaRPr>
          </a:p>
        </p:txBody>
      </p:sp>
      <p:sp>
        <p:nvSpPr>
          <p:cNvPr id="318" name=""/>
          <p:cNvSpPr/>
          <p:nvPr/>
        </p:nvSpPr>
        <p:spPr>
          <a:xfrm>
            <a:off x="302760" y="1928520"/>
            <a:ext cx="10619640" cy="179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it-IT" sz="1800" spc="-1" strike="noStrike">
                <a:solidFill>
                  <a:srgbClr val="ff4000"/>
                </a:solidFill>
                <a:latin typeface="Times New Roman"/>
              </a:rPr>
              <a:t>Il supervised Learning è una componente fondamentale del ML, in cui gli algoritmi vengono addestrati usando set di dati etichettati. In questo approccio, l'algoritmo impara da esempi già etichettati con le risposte corrette.</a:t>
            </a:r>
            <a:endParaRPr b="0" lang="it-IT" sz="1800" spc="-1" strike="noStrike">
              <a:solidFill>
                <a:srgbClr val="ff4000"/>
              </a:solidFill>
              <a:latin typeface="Times New Roman"/>
            </a:endParaRPr>
          </a:p>
          <a:p>
            <a:pPr>
              <a:lnSpc>
                <a:spcPct val="100000"/>
              </a:lnSpc>
            </a:pPr>
            <a:r>
              <a:rPr b="0" lang="it-IT" sz="1800" spc="-1" strike="noStrike">
                <a:solidFill>
                  <a:srgbClr val="ff4000"/>
                </a:solidFill>
                <a:latin typeface="Times New Roman"/>
              </a:rPr>
              <a:t>Nel contesto di questa tesi, l'obiettivo è classificare una determinata coppia di eventi come coppia di eventi IBD correlati o come coppia di eventi di background accidentali, utilizzando le caratteristiche della coppia di eventi.</a:t>
            </a:r>
            <a:endParaRPr b="0" lang="it-IT" sz="1800" spc="-1" strike="noStrike">
              <a:solidFill>
                <a:srgbClr val="ff4000"/>
              </a:solidFill>
              <a:latin typeface="Times New Roman"/>
            </a:endParaRPr>
          </a:p>
        </p:txBody>
      </p:sp>
      <p:sp>
        <p:nvSpPr>
          <p:cNvPr id="319" name=""/>
          <p:cNvSpPr/>
          <p:nvPr/>
        </p:nvSpPr>
        <p:spPr>
          <a:xfrm>
            <a:off x="360000" y="5038200"/>
            <a:ext cx="5939640" cy="541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it-IT" sz="3200" spc="-1" strike="noStrike">
                <a:solidFill>
                  <a:srgbClr val="000000"/>
                </a:solidFill>
                <a:latin typeface="Times New Roman"/>
              </a:rPr>
              <a:t>1. Boosted Decision Trees (BDT)</a:t>
            </a:r>
            <a:endParaRPr b="0" lang="it-IT" sz="3200" spc="-1" strike="noStrike">
              <a:solidFill>
                <a:srgbClr val="000000"/>
              </a:solidFill>
              <a:latin typeface="Arial"/>
            </a:endParaRPr>
          </a:p>
        </p:txBody>
      </p:sp>
      <p:sp>
        <p:nvSpPr>
          <p:cNvPr id="320" name=""/>
          <p:cNvSpPr/>
          <p:nvPr/>
        </p:nvSpPr>
        <p:spPr>
          <a:xfrm>
            <a:off x="7020000" y="5040000"/>
            <a:ext cx="4679640" cy="992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it-IT" sz="3200" spc="-1" strike="noStrike">
                <a:solidFill>
                  <a:srgbClr val="000000"/>
                </a:solidFill>
                <a:latin typeface="Times New Roman"/>
              </a:rPr>
              <a:t> </a:t>
            </a:r>
            <a:r>
              <a:rPr b="1" i="1" lang="it-IT" sz="3200" spc="-1" strike="noStrike">
                <a:solidFill>
                  <a:srgbClr val="000000"/>
                </a:solidFill>
                <a:latin typeface="Times New Roman"/>
              </a:rPr>
              <a:t>2. Neural Networks (NN)</a:t>
            </a:r>
            <a:endParaRPr b="0" lang="it-IT" sz="3200" spc="-1" strike="noStrike">
              <a:solidFill>
                <a:srgbClr val="000000"/>
              </a:solidFill>
              <a:latin typeface="Arial"/>
            </a:endParaRPr>
          </a:p>
        </p:txBody>
      </p:sp>
      <p:sp>
        <p:nvSpPr>
          <p:cNvPr id="321" name="CasellaDiTesto 50"/>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Figura a mano libera: forma 24"/>
          <p:cNvSpPr/>
          <p:nvPr/>
        </p:nvSpPr>
        <p:spPr>
          <a:xfrm>
            <a:off x="-7560" y="-55440"/>
            <a:ext cx="12189960" cy="6857280"/>
          </a:xfrm>
          <a:custGeom>
            <a:avLst/>
            <a:gdLst>
              <a:gd name="textAreaLeft" fmla="*/ 0 w 12189960"/>
              <a:gd name="textAreaRight" fmla="*/ 12190680 w 12189960"/>
              <a:gd name="textAreaTop" fmla="*/ 0 h 6857280"/>
              <a:gd name="textAreaBottom" fmla="*/ 6858000 h 68572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323" name="Picture 12" descr="SigilloLogoLAST_WhiteOK"/>
          <p:cNvPicPr/>
          <p:nvPr/>
        </p:nvPicPr>
        <p:blipFill>
          <a:blip r:embed="rId1"/>
          <a:stretch/>
        </p:blipFill>
        <p:spPr>
          <a:xfrm>
            <a:off x="155880" y="189360"/>
            <a:ext cx="1721520" cy="769320"/>
          </a:xfrm>
          <a:prstGeom prst="rect">
            <a:avLst/>
          </a:prstGeom>
          <a:ln w="0">
            <a:noFill/>
          </a:ln>
        </p:spPr>
      </p:pic>
      <p:sp>
        <p:nvSpPr>
          <p:cNvPr id="324" name="Figura a mano libera: forma 25"/>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325" name="CasellaDiTesto 72"/>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245FE6FC-0867-410F-982C-33B9600D2C0E}"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326" name="CasellaDiTesto 73"/>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140E5E95-860C-4561-AD51-2065C3AD8783}" type="slidenum">
              <a:rPr b="0" lang="it-IT" sz="2170" spc="-1" strike="noStrike">
                <a:solidFill>
                  <a:srgbClr val="000000"/>
                </a:solidFill>
                <a:latin typeface="Calibri"/>
                <a:ea typeface="DejaVu Sans"/>
              </a:rPr>
              <a:t>11</a:t>
            </a:fld>
            <a:endParaRPr b="0" lang="it-IT" sz="2170" spc="-1" strike="noStrike">
              <a:solidFill>
                <a:srgbClr val="000000"/>
              </a:solidFill>
              <a:latin typeface="Arial"/>
            </a:endParaRPr>
          </a:p>
        </p:txBody>
      </p:sp>
      <p:sp>
        <p:nvSpPr>
          <p:cNvPr id="327" name="CasellaDiTesto 74"/>
          <p:cNvSpPr/>
          <p:nvPr/>
        </p:nvSpPr>
        <p:spPr>
          <a:xfrm>
            <a:off x="5253120" y="6118560"/>
            <a:ext cx="310320" cy="430200"/>
          </a:xfrm>
          <a:prstGeom prst="rect">
            <a:avLst/>
          </a:prstGeom>
          <a:noFill/>
          <a:ln w="0">
            <a:noFill/>
          </a:ln>
        </p:spPr>
        <p:style>
          <a:lnRef idx="0"/>
          <a:fillRef idx="0"/>
          <a:effectRef idx="0"/>
          <a:fontRef idx="minor"/>
        </p:style>
        <p:txBody>
          <a:bodyPr lIns="108720" rIns="108720" tIns="54360" bIns="54360" anchor="t">
            <a:spAutoFit/>
          </a:bodyPr>
          <a:p>
            <a:endParaRPr b="0" lang="it-IT" sz="2170" spc="-1" strike="noStrike">
              <a:solidFill>
                <a:srgbClr val="000000"/>
              </a:solidFill>
              <a:latin typeface="Arial"/>
              <a:ea typeface="Droid Sans Fallback"/>
            </a:endParaRPr>
          </a:p>
        </p:txBody>
      </p:sp>
      <p:sp>
        <p:nvSpPr>
          <p:cNvPr id="328" name="CasellaDiTesto 75"/>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329" name="CasellaDiTesto 76"/>
          <p:cNvSpPr/>
          <p:nvPr/>
        </p:nvSpPr>
        <p:spPr>
          <a:xfrm>
            <a:off x="2773440" y="286056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buClr>
                <a:srgbClr val="ffffff"/>
              </a:buClr>
              <a:buFont typeface="Arial"/>
              <a:buChar char="•"/>
            </a:pPr>
            <a:r>
              <a:rPr b="1" lang="it-IT" sz="4800" spc="-1" strike="noStrike">
                <a:solidFill>
                  <a:srgbClr val="ffffff">
                    <a:alpha val="45000"/>
                  </a:srgbClr>
                </a:solidFill>
                <a:latin typeface="Times New Roman"/>
                <a:ea typeface="DejaVu Sans"/>
              </a:rPr>
              <a:t>Supervised Learning</a:t>
            </a:r>
            <a:endParaRPr b="0" lang="it-IT" sz="4800" spc="-1" strike="noStrike">
              <a:solidFill>
                <a:srgbClr val="000000"/>
              </a:solidFill>
              <a:latin typeface="Arial"/>
            </a:endParaRPr>
          </a:p>
        </p:txBody>
      </p:sp>
      <p:sp>
        <p:nvSpPr>
          <p:cNvPr id="330" name="CasellaDiTesto 77"/>
          <p:cNvSpPr/>
          <p:nvPr/>
        </p:nvSpPr>
        <p:spPr>
          <a:xfrm>
            <a:off x="320400" y="1418400"/>
            <a:ext cx="579924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it-IT" sz="5400" spc="-1" strike="noStrike">
                <a:solidFill>
                  <a:srgbClr val="ffffff"/>
                </a:solidFill>
                <a:latin typeface="Times New Roman"/>
                <a:ea typeface="DejaVu Sans"/>
              </a:rPr>
              <a:t>Machine Learning</a:t>
            </a:r>
            <a:endParaRPr b="0" lang="it-IT" sz="5400" spc="-1" strike="noStrike">
              <a:solidFill>
                <a:srgbClr val="000000"/>
              </a:solidFill>
              <a:latin typeface="Arial"/>
            </a:endParaRPr>
          </a:p>
        </p:txBody>
      </p:sp>
      <p:sp>
        <p:nvSpPr>
          <p:cNvPr id="331" name="CasellaDiTesto 78"/>
          <p:cNvSpPr/>
          <p:nvPr/>
        </p:nvSpPr>
        <p:spPr>
          <a:xfrm>
            <a:off x="2773440" y="380592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buClr>
                <a:srgbClr val="ffffff"/>
              </a:buClr>
              <a:buFont typeface="Arial"/>
              <a:buChar char="•"/>
            </a:pPr>
            <a:r>
              <a:rPr b="1" lang="it-IT" sz="4800" spc="-1" strike="noStrike">
                <a:solidFill>
                  <a:srgbClr val="ffffff"/>
                </a:solidFill>
                <a:latin typeface="Times New Roman"/>
                <a:ea typeface="DejaVu Sans"/>
              </a:rPr>
              <a:t>Boosted Decision Trees</a:t>
            </a:r>
            <a:endParaRPr b="0" lang="it-IT" sz="4800" spc="-1" strike="noStrike">
              <a:solidFill>
                <a:srgbClr val="000000"/>
              </a:solidFill>
              <a:latin typeface="Arial"/>
            </a:endParaRPr>
          </a:p>
        </p:txBody>
      </p:sp>
      <p:sp>
        <p:nvSpPr>
          <p:cNvPr id="332" name="CasellaDiTesto 79"/>
          <p:cNvSpPr/>
          <p:nvPr/>
        </p:nvSpPr>
        <p:spPr>
          <a:xfrm>
            <a:off x="2773440" y="482328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lnSpc>
                <a:spcPct val="100000"/>
              </a:lnSpc>
              <a:buClr>
                <a:srgbClr val="ffffff"/>
              </a:buClr>
              <a:buFont typeface="Arial"/>
              <a:buChar char="•"/>
            </a:pPr>
            <a:r>
              <a:rPr b="1" lang="it-IT" sz="4800" spc="-1" strike="noStrike">
                <a:solidFill>
                  <a:srgbClr val="ffffff">
                    <a:alpha val="45000"/>
                  </a:srgbClr>
                </a:solidFill>
                <a:latin typeface="Times New Roman"/>
                <a:ea typeface="DejaVu Sans"/>
              </a:rPr>
              <a:t>Neural Networks</a:t>
            </a:r>
            <a:endParaRPr b="0" lang="it-IT"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Figura a mano libera: forma 14"/>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334" name="Picture 7" descr="SigilloLogoLAST_WhiteOK"/>
          <p:cNvPicPr/>
          <p:nvPr/>
        </p:nvPicPr>
        <p:blipFill>
          <a:blip r:embed="rId1"/>
          <a:stretch/>
        </p:blipFill>
        <p:spPr>
          <a:xfrm>
            <a:off x="155880" y="42480"/>
            <a:ext cx="1721520" cy="769320"/>
          </a:xfrm>
          <a:prstGeom prst="rect">
            <a:avLst/>
          </a:prstGeom>
          <a:ln w="0">
            <a:noFill/>
          </a:ln>
        </p:spPr>
      </p:pic>
      <p:sp>
        <p:nvSpPr>
          <p:cNvPr id="335" name="Figura a mano libera: forma 15"/>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336" name="CasellaDiTesto 52"/>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3A2DF350-B52F-41D2-AFD8-CE9A0C865647}"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337" name="CasellaDiTesto 53"/>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6C469F9A-7B60-4658-AA84-010F4D47016D}" type="slidenum">
              <a:rPr b="0" lang="it-IT" sz="2170" spc="-1" strike="noStrike">
                <a:solidFill>
                  <a:srgbClr val="000000"/>
                </a:solidFill>
                <a:latin typeface="Calibri"/>
                <a:ea typeface="DejaVu Sans"/>
              </a:rPr>
              <a:t>11</a:t>
            </a:fld>
            <a:endParaRPr b="0" lang="it-IT" sz="2170" spc="-1" strike="noStrike">
              <a:solidFill>
                <a:srgbClr val="000000"/>
              </a:solidFill>
              <a:latin typeface="Arial"/>
            </a:endParaRPr>
          </a:p>
        </p:txBody>
      </p:sp>
      <p:sp>
        <p:nvSpPr>
          <p:cNvPr id="338" name="CasellaDiTesto 55"/>
          <p:cNvSpPr/>
          <p:nvPr/>
        </p:nvSpPr>
        <p:spPr>
          <a:xfrm>
            <a:off x="5530320" y="97920"/>
            <a:ext cx="52376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i="1" lang="it-IT" sz="4000" spc="-1" strike="noStrike">
                <a:solidFill>
                  <a:srgbClr val="ffffff"/>
                </a:solidFill>
                <a:latin typeface="Times New Roman"/>
                <a:ea typeface="DejaVu Sans"/>
              </a:rPr>
              <a:t>Boosted Decision Trees </a:t>
            </a:r>
            <a:endParaRPr b="0" lang="it-IT" sz="4000" spc="-1" strike="noStrike">
              <a:solidFill>
                <a:srgbClr val="ffffff"/>
              </a:solidFill>
              <a:latin typeface="Arial"/>
            </a:endParaRPr>
          </a:p>
        </p:txBody>
      </p:sp>
      <p:sp>
        <p:nvSpPr>
          <p:cNvPr id="339" name=""/>
          <p:cNvSpPr txBox="1"/>
          <p:nvPr/>
        </p:nvSpPr>
        <p:spPr>
          <a:xfrm>
            <a:off x="5853960" y="1583640"/>
            <a:ext cx="5964120" cy="3587760"/>
          </a:xfrm>
          <a:prstGeom prst="rect">
            <a:avLst/>
          </a:prstGeom>
          <a:noFill/>
          <a:ln w="0">
            <a:noFill/>
          </a:ln>
        </p:spPr>
        <p:txBody>
          <a:bodyPr lIns="90000" rIns="90000" tIns="45000" bIns="45000" anchor="t">
            <a:noAutofit/>
          </a:bodyPr>
          <a:p>
            <a:r>
              <a:rPr b="1" lang="it-IT" sz="1800" spc="-1" strike="noStrike">
                <a:solidFill>
                  <a:srgbClr val="000000"/>
                </a:solidFill>
                <a:latin typeface="Times New Roman"/>
              </a:rPr>
              <a:t>4. Aggiornamento del Modello</a:t>
            </a:r>
            <a:r>
              <a:rPr b="0" lang="it-IT" sz="1800" spc="-1" strike="noStrike">
                <a:solidFill>
                  <a:srgbClr val="000000"/>
                </a:solidFill>
                <a:latin typeface="Times New Roman"/>
              </a:rPr>
              <a:t>: Il modello viene quindi aggiornato applicando la regola </a:t>
            </a:r>
            <a:endParaRPr b="0" lang="it-IT" sz="1800" spc="-1" strike="noStrike">
              <a:solidFill>
                <a:srgbClr val="000000"/>
              </a:solidFill>
              <a:latin typeface="Times New Roman"/>
            </a:endParaRPr>
          </a:p>
          <a:p>
            <a:endParaRPr b="0" lang="it-IT" sz="1800" spc="-1" strike="noStrike">
              <a:solidFill>
                <a:srgbClr val="000000"/>
              </a:solidFill>
              <a:latin typeface="Times New Roman"/>
            </a:endParaRPr>
          </a:p>
          <a:p>
            <a:endParaRPr b="0" lang="it-IT" sz="1800" spc="-1" strike="noStrike">
              <a:solidFill>
                <a:srgbClr val="000000"/>
              </a:solidFill>
              <a:latin typeface="Times New Roman"/>
            </a:endParaRPr>
          </a:p>
          <a:p>
            <a:r>
              <a:rPr b="0" lang="it-IT" sz="1800" spc="-1" strike="noStrike">
                <a:solidFill>
                  <a:srgbClr val="000000"/>
                </a:solidFill>
                <a:latin typeface="Times New Roman"/>
                <a:ea typeface="Times New Roman"/>
              </a:rPr>
              <a:t> </a:t>
            </a:r>
            <a:r>
              <a:rPr b="0" lang="it-IT" sz="1800" spc="-1" strike="noStrike">
                <a:solidFill>
                  <a:srgbClr val="000000"/>
                </a:solidFill>
                <a:latin typeface="Times New Roman"/>
              </a:rPr>
              <a:t>dove ν rappresenta il learning rate, che controlla il contributo di ciascun albero alla predizione finale.</a:t>
            </a:r>
            <a:endParaRPr b="0" lang="it-IT" sz="1800" spc="-1" strike="noStrike">
              <a:solidFill>
                <a:srgbClr val="000000"/>
              </a:solidFill>
              <a:latin typeface="Times New Roman"/>
            </a:endParaRPr>
          </a:p>
          <a:p>
            <a:endParaRPr b="0" lang="it-IT" sz="1800" spc="-1" strike="noStrike">
              <a:solidFill>
                <a:srgbClr val="000000"/>
              </a:solidFill>
              <a:latin typeface="Times New Roman"/>
            </a:endParaRPr>
          </a:p>
          <a:p>
            <a:r>
              <a:rPr b="1" lang="it-IT" sz="1800" spc="-1" strike="noStrike">
                <a:solidFill>
                  <a:srgbClr val="000000"/>
                </a:solidFill>
                <a:latin typeface="Times New Roman"/>
              </a:rPr>
              <a:t>5. Modello Finale</a:t>
            </a:r>
            <a:r>
              <a:rPr b="0" lang="it-IT" sz="1800" spc="-1" strike="noStrike">
                <a:solidFill>
                  <a:srgbClr val="000000"/>
                </a:solidFill>
                <a:latin typeface="Times New Roman"/>
              </a:rPr>
              <a:t>: La previsione del modello finale è data da </a:t>
            </a:r>
            <a:endParaRPr b="0" lang="it-IT" sz="1800" spc="-1" strike="noStrike">
              <a:solidFill>
                <a:srgbClr val="000000"/>
              </a:solidFill>
              <a:latin typeface="Times New Roman"/>
            </a:endParaRPr>
          </a:p>
          <a:p>
            <a:endParaRPr b="0" lang="it-IT" sz="1800" spc="-1" strike="noStrike">
              <a:solidFill>
                <a:srgbClr val="000000"/>
              </a:solidFill>
              <a:latin typeface="Times New Roman"/>
            </a:endParaRPr>
          </a:p>
          <a:p>
            <a:endParaRPr b="0" lang="it-IT" sz="1800" spc="-1" strike="noStrike">
              <a:solidFill>
                <a:srgbClr val="000000"/>
              </a:solidFill>
              <a:latin typeface="Times New Roman"/>
            </a:endParaRPr>
          </a:p>
          <a:p>
            <a:r>
              <a:rPr b="0" lang="it-IT" sz="1800" spc="-1" strike="noStrike">
                <a:solidFill>
                  <a:srgbClr val="000000"/>
                </a:solidFill>
                <a:latin typeface="Times New Roman"/>
              </a:rPr>
              <a:t> </a:t>
            </a:r>
            <a:endParaRPr b="0" lang="it-IT" sz="1800" spc="-1" strike="noStrike">
              <a:solidFill>
                <a:srgbClr val="000000"/>
              </a:solidFill>
              <a:latin typeface="Times New Roman"/>
            </a:endParaRPr>
          </a:p>
          <a:p>
            <a:endParaRPr b="0" lang="it-IT" sz="1800" spc="-1" strike="noStrike">
              <a:solidFill>
                <a:srgbClr val="000000"/>
              </a:solidFill>
              <a:latin typeface="Times New Roman"/>
            </a:endParaRPr>
          </a:p>
          <a:p>
            <a:r>
              <a:rPr b="0" lang="it-IT" sz="1800" spc="-1" strike="noStrike">
                <a:solidFill>
                  <a:srgbClr val="000000"/>
                </a:solidFill>
                <a:latin typeface="Times New Roman"/>
              </a:rPr>
              <a:t>Ogni albero decisionale fornisce una correzione alle previsioni degli alberi precedenti.</a:t>
            </a:r>
            <a:endParaRPr b="0" lang="it-IT" sz="1800" spc="-1" strike="noStrike">
              <a:solidFill>
                <a:srgbClr val="000000"/>
              </a:solidFill>
              <a:latin typeface="Times New Roman"/>
            </a:endParaRPr>
          </a:p>
        </p:txBody>
      </p:sp>
      <p:grpSp>
        <p:nvGrpSpPr>
          <p:cNvPr id="340" name=""/>
          <p:cNvGrpSpPr/>
          <p:nvPr/>
        </p:nvGrpSpPr>
        <p:grpSpPr>
          <a:xfrm>
            <a:off x="7022880" y="2250000"/>
            <a:ext cx="3146760" cy="255240"/>
            <a:chOff x="7022880" y="2250000"/>
            <a:chExt cx="3146760" cy="255240"/>
          </a:xfrm>
        </p:grpSpPr>
        <p:sp>
          <p:nvSpPr>
            <p:cNvPr id="341" name=""/>
            <p:cNvSpPr/>
            <p:nvPr/>
          </p:nvSpPr>
          <p:spPr>
            <a:xfrm>
              <a:off x="7025760" y="2262960"/>
              <a:ext cx="3131280" cy="229320"/>
            </a:xfrm>
            <a:custGeom>
              <a:avLst/>
              <a:gdLst/>
              <a:ahLst/>
              <a:rect l="0" t="0" r="r" b="b"/>
              <a:pathLst>
                <a:path w="8698" h="637">
                  <a:moveTo>
                    <a:pt x="4349" y="637"/>
                  </a:moveTo>
                  <a:cubicBezTo>
                    <a:pt x="2899" y="637"/>
                    <a:pt x="1449" y="637"/>
                    <a:pt x="0" y="637"/>
                  </a:cubicBezTo>
                  <a:cubicBezTo>
                    <a:pt x="0" y="425"/>
                    <a:pt x="0" y="212"/>
                    <a:pt x="0" y="0"/>
                  </a:cubicBezTo>
                  <a:cubicBezTo>
                    <a:pt x="2899" y="0"/>
                    <a:pt x="5799" y="0"/>
                    <a:pt x="8698" y="0"/>
                  </a:cubicBezTo>
                  <a:cubicBezTo>
                    <a:pt x="8698" y="212"/>
                    <a:pt x="8698" y="425"/>
                    <a:pt x="8698" y="637"/>
                  </a:cubicBezTo>
                  <a:cubicBezTo>
                    <a:pt x="7249" y="637"/>
                    <a:pt x="5799" y="637"/>
                    <a:pt x="4349" y="637"/>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342" name=""/>
            <p:cNvSpPr/>
            <p:nvPr/>
          </p:nvSpPr>
          <p:spPr>
            <a:xfrm>
              <a:off x="7022880" y="2268000"/>
              <a:ext cx="172800" cy="173160"/>
            </a:xfrm>
            <a:custGeom>
              <a:avLst/>
              <a:gdLst/>
              <a:ahLst/>
              <a:rect l="0" t="0" r="r" b="b"/>
              <a:pathLst>
                <a:path w="480" h="481">
                  <a:moveTo>
                    <a:pt x="179" y="251"/>
                  </a:moveTo>
                  <a:cubicBezTo>
                    <a:pt x="201" y="251"/>
                    <a:pt x="223" y="251"/>
                    <a:pt x="245" y="251"/>
                  </a:cubicBezTo>
                  <a:cubicBezTo>
                    <a:pt x="295" y="251"/>
                    <a:pt x="301" y="263"/>
                    <a:pt x="301" y="283"/>
                  </a:cubicBezTo>
                  <a:cubicBezTo>
                    <a:pt x="301" y="287"/>
                    <a:pt x="301" y="297"/>
                    <a:pt x="295" y="318"/>
                  </a:cubicBezTo>
                  <a:cubicBezTo>
                    <a:pt x="295" y="322"/>
                    <a:pt x="293" y="324"/>
                    <a:pt x="293" y="326"/>
                  </a:cubicBezTo>
                  <a:cubicBezTo>
                    <a:pt x="293" y="332"/>
                    <a:pt x="299" y="334"/>
                    <a:pt x="303" y="334"/>
                  </a:cubicBezTo>
                  <a:cubicBezTo>
                    <a:pt x="308" y="334"/>
                    <a:pt x="308" y="332"/>
                    <a:pt x="312" y="320"/>
                  </a:cubicBezTo>
                  <a:cubicBezTo>
                    <a:pt x="324" y="268"/>
                    <a:pt x="337" y="217"/>
                    <a:pt x="349" y="166"/>
                  </a:cubicBezTo>
                  <a:cubicBezTo>
                    <a:pt x="351" y="158"/>
                    <a:pt x="351" y="156"/>
                    <a:pt x="351" y="154"/>
                  </a:cubicBezTo>
                  <a:cubicBezTo>
                    <a:pt x="351" y="152"/>
                    <a:pt x="350" y="146"/>
                    <a:pt x="343" y="146"/>
                  </a:cubicBezTo>
                  <a:cubicBezTo>
                    <a:pt x="336" y="146"/>
                    <a:pt x="335" y="150"/>
                    <a:pt x="333" y="162"/>
                  </a:cubicBezTo>
                  <a:cubicBezTo>
                    <a:pt x="318" y="217"/>
                    <a:pt x="303" y="229"/>
                    <a:pt x="245" y="229"/>
                  </a:cubicBezTo>
                  <a:cubicBezTo>
                    <a:pt x="225" y="229"/>
                    <a:pt x="205" y="229"/>
                    <a:pt x="185" y="229"/>
                  </a:cubicBezTo>
                  <a:cubicBezTo>
                    <a:pt x="199" y="169"/>
                    <a:pt x="213" y="109"/>
                    <a:pt x="227" y="49"/>
                  </a:cubicBezTo>
                  <a:cubicBezTo>
                    <a:pt x="233" y="25"/>
                    <a:pt x="235" y="23"/>
                    <a:pt x="264" y="23"/>
                  </a:cubicBezTo>
                  <a:cubicBezTo>
                    <a:pt x="294" y="23"/>
                    <a:pt x="323" y="23"/>
                    <a:pt x="353" y="23"/>
                  </a:cubicBezTo>
                  <a:cubicBezTo>
                    <a:pt x="437" y="23"/>
                    <a:pt x="453" y="45"/>
                    <a:pt x="453" y="99"/>
                  </a:cubicBezTo>
                  <a:cubicBezTo>
                    <a:pt x="453" y="116"/>
                    <a:pt x="453" y="120"/>
                    <a:pt x="451" y="138"/>
                  </a:cubicBezTo>
                  <a:cubicBezTo>
                    <a:pt x="449" y="148"/>
                    <a:pt x="449" y="148"/>
                    <a:pt x="449" y="150"/>
                  </a:cubicBezTo>
                  <a:cubicBezTo>
                    <a:pt x="449" y="154"/>
                    <a:pt x="451" y="160"/>
                    <a:pt x="457" y="160"/>
                  </a:cubicBezTo>
                  <a:cubicBezTo>
                    <a:pt x="464" y="160"/>
                    <a:pt x="464" y="156"/>
                    <a:pt x="466" y="142"/>
                  </a:cubicBezTo>
                  <a:cubicBezTo>
                    <a:pt x="471" y="101"/>
                    <a:pt x="475" y="60"/>
                    <a:pt x="480" y="19"/>
                  </a:cubicBezTo>
                  <a:cubicBezTo>
                    <a:pt x="482" y="0"/>
                    <a:pt x="478" y="0"/>
                    <a:pt x="462" y="0"/>
                  </a:cubicBezTo>
                  <a:cubicBezTo>
                    <a:pt x="351" y="0"/>
                    <a:pt x="240" y="0"/>
                    <a:pt x="129" y="0"/>
                  </a:cubicBezTo>
                  <a:cubicBezTo>
                    <a:pt x="116" y="0"/>
                    <a:pt x="110" y="0"/>
                    <a:pt x="110" y="15"/>
                  </a:cubicBezTo>
                  <a:cubicBezTo>
                    <a:pt x="110" y="23"/>
                    <a:pt x="116" y="23"/>
                    <a:pt x="129" y="23"/>
                  </a:cubicBezTo>
                  <a:cubicBezTo>
                    <a:pt x="154" y="23"/>
                    <a:pt x="173" y="23"/>
                    <a:pt x="173" y="35"/>
                  </a:cubicBezTo>
                  <a:cubicBezTo>
                    <a:pt x="173" y="37"/>
                    <a:pt x="173" y="39"/>
                    <a:pt x="170" y="51"/>
                  </a:cubicBezTo>
                  <a:cubicBezTo>
                    <a:pt x="139" y="176"/>
                    <a:pt x="109" y="301"/>
                    <a:pt x="79" y="427"/>
                  </a:cubicBezTo>
                  <a:cubicBezTo>
                    <a:pt x="73" y="453"/>
                    <a:pt x="71" y="459"/>
                    <a:pt x="17" y="459"/>
                  </a:cubicBezTo>
                  <a:cubicBezTo>
                    <a:pt x="6" y="459"/>
                    <a:pt x="0" y="459"/>
                    <a:pt x="0" y="473"/>
                  </a:cubicBezTo>
                  <a:cubicBezTo>
                    <a:pt x="0" y="481"/>
                    <a:pt x="8" y="481"/>
                    <a:pt x="10" y="481"/>
                  </a:cubicBezTo>
                  <a:cubicBezTo>
                    <a:pt x="29" y="481"/>
                    <a:pt x="79" y="479"/>
                    <a:pt x="98" y="479"/>
                  </a:cubicBezTo>
                  <a:cubicBezTo>
                    <a:pt x="121" y="479"/>
                    <a:pt x="177" y="481"/>
                    <a:pt x="200" y="481"/>
                  </a:cubicBezTo>
                  <a:cubicBezTo>
                    <a:pt x="206" y="481"/>
                    <a:pt x="214" y="481"/>
                    <a:pt x="214" y="467"/>
                  </a:cubicBezTo>
                  <a:cubicBezTo>
                    <a:pt x="214" y="463"/>
                    <a:pt x="211" y="463"/>
                    <a:pt x="210" y="461"/>
                  </a:cubicBezTo>
                  <a:cubicBezTo>
                    <a:pt x="208" y="459"/>
                    <a:pt x="206" y="459"/>
                    <a:pt x="191" y="459"/>
                  </a:cubicBezTo>
                  <a:cubicBezTo>
                    <a:pt x="175" y="459"/>
                    <a:pt x="173" y="459"/>
                    <a:pt x="156" y="459"/>
                  </a:cubicBezTo>
                  <a:cubicBezTo>
                    <a:pt x="137" y="457"/>
                    <a:pt x="133" y="453"/>
                    <a:pt x="133" y="445"/>
                  </a:cubicBezTo>
                  <a:cubicBezTo>
                    <a:pt x="133" y="443"/>
                    <a:pt x="133" y="439"/>
                    <a:pt x="137" y="429"/>
                  </a:cubicBezTo>
                  <a:cubicBezTo>
                    <a:pt x="151" y="369"/>
                    <a:pt x="165" y="310"/>
                    <a:pt x="179" y="25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43" name=""/>
            <p:cNvSpPr/>
            <p:nvPr/>
          </p:nvSpPr>
          <p:spPr>
            <a:xfrm>
              <a:off x="7178400" y="2401200"/>
              <a:ext cx="156600" cy="79920"/>
            </a:xfrm>
            <a:custGeom>
              <a:avLst/>
              <a:gdLst/>
              <a:ahLst/>
              <a:rect l="0" t="0" r="r" b="b"/>
              <a:pathLst>
                <a:path w="435" h="222">
                  <a:moveTo>
                    <a:pt x="183" y="178"/>
                  </a:moveTo>
                  <a:cubicBezTo>
                    <a:pt x="181" y="188"/>
                    <a:pt x="175" y="204"/>
                    <a:pt x="175" y="206"/>
                  </a:cubicBezTo>
                  <a:cubicBezTo>
                    <a:pt x="175" y="218"/>
                    <a:pt x="185" y="222"/>
                    <a:pt x="192" y="222"/>
                  </a:cubicBezTo>
                  <a:cubicBezTo>
                    <a:pt x="200" y="222"/>
                    <a:pt x="207" y="216"/>
                    <a:pt x="210" y="212"/>
                  </a:cubicBezTo>
                  <a:cubicBezTo>
                    <a:pt x="213" y="208"/>
                    <a:pt x="217" y="192"/>
                    <a:pt x="219" y="182"/>
                  </a:cubicBezTo>
                  <a:cubicBezTo>
                    <a:pt x="221" y="172"/>
                    <a:pt x="227" y="150"/>
                    <a:pt x="229" y="136"/>
                  </a:cubicBezTo>
                  <a:cubicBezTo>
                    <a:pt x="233" y="125"/>
                    <a:pt x="235" y="115"/>
                    <a:pt x="237" y="103"/>
                  </a:cubicBezTo>
                  <a:cubicBezTo>
                    <a:pt x="242" y="81"/>
                    <a:pt x="242" y="81"/>
                    <a:pt x="252" y="65"/>
                  </a:cubicBezTo>
                  <a:cubicBezTo>
                    <a:pt x="268" y="41"/>
                    <a:pt x="291" y="12"/>
                    <a:pt x="327" y="12"/>
                  </a:cubicBezTo>
                  <a:cubicBezTo>
                    <a:pt x="354" y="12"/>
                    <a:pt x="356" y="37"/>
                    <a:pt x="356" y="49"/>
                  </a:cubicBezTo>
                  <a:cubicBezTo>
                    <a:pt x="356" y="77"/>
                    <a:pt x="335" y="134"/>
                    <a:pt x="327" y="154"/>
                  </a:cubicBezTo>
                  <a:cubicBezTo>
                    <a:pt x="323" y="168"/>
                    <a:pt x="321" y="172"/>
                    <a:pt x="321" y="180"/>
                  </a:cubicBezTo>
                  <a:cubicBezTo>
                    <a:pt x="321" y="206"/>
                    <a:pt x="343" y="222"/>
                    <a:pt x="366" y="222"/>
                  </a:cubicBezTo>
                  <a:cubicBezTo>
                    <a:pt x="414" y="222"/>
                    <a:pt x="435" y="154"/>
                    <a:pt x="435" y="148"/>
                  </a:cubicBezTo>
                  <a:cubicBezTo>
                    <a:pt x="435" y="140"/>
                    <a:pt x="430" y="142"/>
                    <a:pt x="427" y="140"/>
                  </a:cubicBezTo>
                  <a:cubicBezTo>
                    <a:pt x="420" y="140"/>
                    <a:pt x="420" y="144"/>
                    <a:pt x="418" y="150"/>
                  </a:cubicBezTo>
                  <a:cubicBezTo>
                    <a:pt x="406" y="188"/>
                    <a:pt x="387" y="208"/>
                    <a:pt x="368" y="208"/>
                  </a:cubicBezTo>
                  <a:cubicBezTo>
                    <a:pt x="358" y="208"/>
                    <a:pt x="356" y="202"/>
                    <a:pt x="356" y="192"/>
                  </a:cubicBezTo>
                  <a:cubicBezTo>
                    <a:pt x="356" y="180"/>
                    <a:pt x="358" y="174"/>
                    <a:pt x="366" y="152"/>
                  </a:cubicBezTo>
                  <a:cubicBezTo>
                    <a:pt x="372" y="136"/>
                    <a:pt x="391" y="83"/>
                    <a:pt x="391" y="55"/>
                  </a:cubicBezTo>
                  <a:cubicBezTo>
                    <a:pt x="391" y="49"/>
                    <a:pt x="391" y="26"/>
                    <a:pt x="373" y="12"/>
                  </a:cubicBezTo>
                  <a:cubicBezTo>
                    <a:pt x="366" y="6"/>
                    <a:pt x="352" y="0"/>
                    <a:pt x="329" y="0"/>
                  </a:cubicBezTo>
                  <a:cubicBezTo>
                    <a:pt x="287" y="0"/>
                    <a:pt x="262" y="28"/>
                    <a:pt x="246" y="49"/>
                  </a:cubicBezTo>
                  <a:cubicBezTo>
                    <a:pt x="242" y="6"/>
                    <a:pt x="208" y="0"/>
                    <a:pt x="185" y="0"/>
                  </a:cubicBezTo>
                  <a:cubicBezTo>
                    <a:pt x="144" y="0"/>
                    <a:pt x="119" y="24"/>
                    <a:pt x="104" y="45"/>
                  </a:cubicBezTo>
                  <a:cubicBezTo>
                    <a:pt x="102" y="10"/>
                    <a:pt x="73" y="0"/>
                    <a:pt x="54" y="0"/>
                  </a:cubicBezTo>
                  <a:cubicBezTo>
                    <a:pt x="32" y="0"/>
                    <a:pt x="23" y="14"/>
                    <a:pt x="17" y="26"/>
                  </a:cubicBezTo>
                  <a:cubicBezTo>
                    <a:pt x="5" y="45"/>
                    <a:pt x="0" y="73"/>
                    <a:pt x="0" y="75"/>
                  </a:cubicBezTo>
                  <a:cubicBezTo>
                    <a:pt x="0" y="81"/>
                    <a:pt x="5" y="81"/>
                    <a:pt x="7" y="81"/>
                  </a:cubicBezTo>
                  <a:cubicBezTo>
                    <a:pt x="13" y="81"/>
                    <a:pt x="15" y="81"/>
                    <a:pt x="17" y="67"/>
                  </a:cubicBezTo>
                  <a:cubicBezTo>
                    <a:pt x="25" y="37"/>
                    <a:pt x="34" y="12"/>
                    <a:pt x="52" y="12"/>
                  </a:cubicBezTo>
                  <a:cubicBezTo>
                    <a:pt x="65" y="12"/>
                    <a:pt x="67" y="24"/>
                    <a:pt x="67" y="37"/>
                  </a:cubicBezTo>
                  <a:cubicBezTo>
                    <a:pt x="67" y="47"/>
                    <a:pt x="62" y="66"/>
                    <a:pt x="59" y="79"/>
                  </a:cubicBezTo>
                  <a:cubicBezTo>
                    <a:pt x="56" y="92"/>
                    <a:pt x="52" y="111"/>
                    <a:pt x="50" y="123"/>
                  </a:cubicBezTo>
                  <a:cubicBezTo>
                    <a:pt x="45" y="144"/>
                    <a:pt x="39" y="165"/>
                    <a:pt x="34" y="186"/>
                  </a:cubicBezTo>
                  <a:cubicBezTo>
                    <a:pt x="32" y="192"/>
                    <a:pt x="32" y="200"/>
                    <a:pt x="30" y="206"/>
                  </a:cubicBezTo>
                  <a:cubicBezTo>
                    <a:pt x="30" y="218"/>
                    <a:pt x="38" y="222"/>
                    <a:pt x="46" y="222"/>
                  </a:cubicBezTo>
                  <a:cubicBezTo>
                    <a:pt x="56" y="222"/>
                    <a:pt x="62" y="216"/>
                    <a:pt x="65" y="212"/>
                  </a:cubicBezTo>
                  <a:cubicBezTo>
                    <a:pt x="68" y="208"/>
                    <a:pt x="71" y="192"/>
                    <a:pt x="73" y="182"/>
                  </a:cubicBezTo>
                  <a:cubicBezTo>
                    <a:pt x="75" y="172"/>
                    <a:pt x="81" y="150"/>
                    <a:pt x="84" y="136"/>
                  </a:cubicBezTo>
                  <a:cubicBezTo>
                    <a:pt x="86" y="125"/>
                    <a:pt x="88" y="115"/>
                    <a:pt x="92" y="103"/>
                  </a:cubicBezTo>
                  <a:cubicBezTo>
                    <a:pt x="96" y="83"/>
                    <a:pt x="98" y="79"/>
                    <a:pt x="111" y="59"/>
                  </a:cubicBezTo>
                  <a:cubicBezTo>
                    <a:pt x="125" y="39"/>
                    <a:pt x="146" y="12"/>
                    <a:pt x="183" y="12"/>
                  </a:cubicBezTo>
                  <a:cubicBezTo>
                    <a:pt x="210" y="12"/>
                    <a:pt x="210" y="39"/>
                    <a:pt x="210" y="49"/>
                  </a:cubicBezTo>
                  <a:cubicBezTo>
                    <a:pt x="210" y="61"/>
                    <a:pt x="210" y="67"/>
                    <a:pt x="202" y="95"/>
                  </a:cubicBezTo>
                  <a:cubicBezTo>
                    <a:pt x="196" y="123"/>
                    <a:pt x="189" y="150"/>
                    <a:pt x="183" y="178"/>
                  </a:cubicBezTo>
                  <a:close/>
                </a:path>
              </a:pathLst>
            </a:custGeom>
            <a:solidFill>
              <a:srgbClr val="000000"/>
            </a:solidFill>
            <a:ln w="0">
              <a:noFill/>
            </a:ln>
          </p:spPr>
          <p:txBody>
            <a:bodyPr lIns="90000" rIns="90000" tIns="34920" bIns="34920" anchor="ctr" anchorCtr="1">
              <a:noAutofit/>
            </a:bodyPr>
            <a:p>
              <a:endParaRPr b="0" lang="it-IT" sz="1800" spc="-1" strike="noStrike">
                <a:solidFill>
                  <a:srgbClr val="ffffff"/>
                </a:solidFill>
                <a:latin typeface="Arial"/>
              </a:endParaRPr>
            </a:p>
          </p:txBody>
        </p:sp>
        <p:sp>
          <p:nvSpPr>
            <p:cNvPr id="344" name=""/>
            <p:cNvSpPr/>
            <p:nvPr/>
          </p:nvSpPr>
          <p:spPr>
            <a:xfrm>
              <a:off x="7379280" y="2250000"/>
              <a:ext cx="56520" cy="255240"/>
            </a:xfrm>
            <a:custGeom>
              <a:avLst/>
              <a:gdLst/>
              <a:ahLst/>
              <a:rect l="0" t="0" r="r" b="b"/>
              <a:pathLst>
                <a:path w="157" h="709">
                  <a:moveTo>
                    <a:pt x="157" y="701"/>
                  </a:moveTo>
                  <a:cubicBezTo>
                    <a:pt x="157" y="699"/>
                    <a:pt x="157" y="699"/>
                    <a:pt x="145" y="687"/>
                  </a:cubicBezTo>
                  <a:cubicBezTo>
                    <a:pt x="60" y="596"/>
                    <a:pt x="39" y="463"/>
                    <a:pt x="39" y="356"/>
                  </a:cubicBezTo>
                  <a:cubicBezTo>
                    <a:pt x="39" y="230"/>
                    <a:pt x="66" y="107"/>
                    <a:pt x="149" y="20"/>
                  </a:cubicBezTo>
                  <a:cubicBezTo>
                    <a:pt x="157" y="10"/>
                    <a:pt x="157" y="10"/>
                    <a:pt x="157" y="8"/>
                  </a:cubicBezTo>
                  <a:cubicBezTo>
                    <a:pt x="157" y="2"/>
                    <a:pt x="155" y="0"/>
                    <a:pt x="151" y="0"/>
                  </a:cubicBezTo>
                  <a:cubicBezTo>
                    <a:pt x="143" y="0"/>
                    <a:pt x="83" y="48"/>
                    <a:pt x="43" y="139"/>
                  </a:cubicBezTo>
                  <a:cubicBezTo>
                    <a:pt x="8" y="216"/>
                    <a:pt x="0" y="295"/>
                    <a:pt x="0" y="356"/>
                  </a:cubicBezTo>
                  <a:cubicBezTo>
                    <a:pt x="0" y="410"/>
                    <a:pt x="8" y="495"/>
                    <a:pt x="45" y="576"/>
                  </a:cubicBezTo>
                  <a:cubicBezTo>
                    <a:pt x="85" y="663"/>
                    <a:pt x="143" y="709"/>
                    <a:pt x="151" y="709"/>
                  </a:cubicBezTo>
                  <a:cubicBezTo>
                    <a:pt x="155" y="709"/>
                    <a:pt x="157" y="707"/>
                    <a:pt x="157" y="70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45" name=""/>
            <p:cNvSpPr/>
            <p:nvPr/>
          </p:nvSpPr>
          <p:spPr>
            <a:xfrm>
              <a:off x="7457040" y="2328480"/>
              <a:ext cx="121680" cy="115560"/>
            </a:xfrm>
            <a:custGeom>
              <a:avLst/>
              <a:gdLst/>
              <a:ahLst/>
              <a:rect l="0" t="0" r="r" b="b"/>
              <a:pathLst>
                <a:path w="338" h="321">
                  <a:moveTo>
                    <a:pt x="207" y="99"/>
                  </a:moveTo>
                  <a:cubicBezTo>
                    <a:pt x="210" y="81"/>
                    <a:pt x="226" y="16"/>
                    <a:pt x="274" y="16"/>
                  </a:cubicBezTo>
                  <a:cubicBezTo>
                    <a:pt x="278" y="16"/>
                    <a:pt x="293" y="16"/>
                    <a:pt x="307" y="24"/>
                  </a:cubicBezTo>
                  <a:cubicBezTo>
                    <a:pt x="289" y="28"/>
                    <a:pt x="276" y="47"/>
                    <a:pt x="276" y="63"/>
                  </a:cubicBezTo>
                  <a:cubicBezTo>
                    <a:pt x="276" y="75"/>
                    <a:pt x="282" y="89"/>
                    <a:pt x="301" y="89"/>
                  </a:cubicBezTo>
                  <a:cubicBezTo>
                    <a:pt x="316" y="89"/>
                    <a:pt x="338" y="75"/>
                    <a:pt x="338" y="47"/>
                  </a:cubicBezTo>
                  <a:cubicBezTo>
                    <a:pt x="338" y="10"/>
                    <a:pt x="297" y="0"/>
                    <a:pt x="274" y="0"/>
                  </a:cubicBezTo>
                  <a:cubicBezTo>
                    <a:pt x="235" y="0"/>
                    <a:pt x="212" y="39"/>
                    <a:pt x="203" y="55"/>
                  </a:cubicBezTo>
                  <a:cubicBezTo>
                    <a:pt x="187" y="8"/>
                    <a:pt x="151" y="0"/>
                    <a:pt x="129" y="0"/>
                  </a:cubicBezTo>
                  <a:cubicBezTo>
                    <a:pt x="60" y="0"/>
                    <a:pt x="22" y="91"/>
                    <a:pt x="22" y="109"/>
                  </a:cubicBezTo>
                  <a:cubicBezTo>
                    <a:pt x="22" y="117"/>
                    <a:pt x="27" y="117"/>
                    <a:pt x="29" y="117"/>
                  </a:cubicBezTo>
                  <a:cubicBezTo>
                    <a:pt x="35" y="117"/>
                    <a:pt x="37" y="115"/>
                    <a:pt x="39" y="109"/>
                  </a:cubicBezTo>
                  <a:cubicBezTo>
                    <a:pt x="62" y="34"/>
                    <a:pt x="106" y="16"/>
                    <a:pt x="129" y="16"/>
                  </a:cubicBezTo>
                  <a:cubicBezTo>
                    <a:pt x="141" y="16"/>
                    <a:pt x="166" y="22"/>
                    <a:pt x="166" y="63"/>
                  </a:cubicBezTo>
                  <a:cubicBezTo>
                    <a:pt x="166" y="85"/>
                    <a:pt x="154" y="133"/>
                    <a:pt x="129" y="232"/>
                  </a:cubicBezTo>
                  <a:cubicBezTo>
                    <a:pt x="118" y="277"/>
                    <a:pt x="95" y="305"/>
                    <a:pt x="64" y="305"/>
                  </a:cubicBezTo>
                  <a:cubicBezTo>
                    <a:pt x="60" y="305"/>
                    <a:pt x="45" y="305"/>
                    <a:pt x="31" y="297"/>
                  </a:cubicBezTo>
                  <a:cubicBezTo>
                    <a:pt x="48" y="293"/>
                    <a:pt x="62" y="279"/>
                    <a:pt x="62" y="259"/>
                  </a:cubicBezTo>
                  <a:cubicBezTo>
                    <a:pt x="62" y="239"/>
                    <a:pt x="48" y="234"/>
                    <a:pt x="37" y="234"/>
                  </a:cubicBezTo>
                  <a:cubicBezTo>
                    <a:pt x="18" y="234"/>
                    <a:pt x="0" y="253"/>
                    <a:pt x="0" y="275"/>
                  </a:cubicBezTo>
                  <a:cubicBezTo>
                    <a:pt x="0" y="307"/>
                    <a:pt x="33" y="321"/>
                    <a:pt x="64" y="321"/>
                  </a:cubicBezTo>
                  <a:cubicBezTo>
                    <a:pt x="108" y="321"/>
                    <a:pt x="133" y="271"/>
                    <a:pt x="135" y="267"/>
                  </a:cubicBezTo>
                  <a:cubicBezTo>
                    <a:pt x="143" y="293"/>
                    <a:pt x="168" y="321"/>
                    <a:pt x="208" y="321"/>
                  </a:cubicBezTo>
                  <a:cubicBezTo>
                    <a:pt x="278" y="321"/>
                    <a:pt x="316" y="230"/>
                    <a:pt x="316" y="212"/>
                  </a:cubicBezTo>
                  <a:cubicBezTo>
                    <a:pt x="316" y="206"/>
                    <a:pt x="311" y="206"/>
                    <a:pt x="309" y="206"/>
                  </a:cubicBezTo>
                  <a:cubicBezTo>
                    <a:pt x="303" y="206"/>
                    <a:pt x="301" y="208"/>
                    <a:pt x="299" y="212"/>
                  </a:cubicBezTo>
                  <a:cubicBezTo>
                    <a:pt x="278" y="289"/>
                    <a:pt x="232" y="305"/>
                    <a:pt x="208" y="305"/>
                  </a:cubicBezTo>
                  <a:cubicBezTo>
                    <a:pt x="183" y="305"/>
                    <a:pt x="172" y="283"/>
                    <a:pt x="172" y="259"/>
                  </a:cubicBezTo>
                  <a:cubicBezTo>
                    <a:pt x="172" y="243"/>
                    <a:pt x="176" y="228"/>
                    <a:pt x="183" y="196"/>
                  </a:cubicBezTo>
                  <a:cubicBezTo>
                    <a:pt x="191" y="164"/>
                    <a:pt x="199" y="131"/>
                    <a:pt x="207" y="9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46" name=""/>
            <p:cNvSpPr/>
            <p:nvPr/>
          </p:nvSpPr>
          <p:spPr>
            <a:xfrm>
              <a:off x="7603560" y="2250000"/>
              <a:ext cx="56160" cy="255240"/>
            </a:xfrm>
            <a:custGeom>
              <a:avLst/>
              <a:gdLst/>
              <a:ahLst/>
              <a:rect l="0" t="0" r="r" b="b"/>
              <a:pathLst>
                <a:path w="156" h="709">
                  <a:moveTo>
                    <a:pt x="156" y="356"/>
                  </a:moveTo>
                  <a:cubicBezTo>
                    <a:pt x="156" y="299"/>
                    <a:pt x="148" y="214"/>
                    <a:pt x="112" y="133"/>
                  </a:cubicBezTo>
                  <a:cubicBezTo>
                    <a:pt x="71" y="46"/>
                    <a:pt x="13" y="0"/>
                    <a:pt x="6" y="0"/>
                  </a:cubicBezTo>
                  <a:cubicBezTo>
                    <a:pt x="2" y="0"/>
                    <a:pt x="0" y="4"/>
                    <a:pt x="0" y="8"/>
                  </a:cubicBezTo>
                  <a:cubicBezTo>
                    <a:pt x="0" y="10"/>
                    <a:pt x="0" y="10"/>
                    <a:pt x="11" y="24"/>
                  </a:cubicBezTo>
                  <a:cubicBezTo>
                    <a:pt x="79" y="93"/>
                    <a:pt x="117" y="206"/>
                    <a:pt x="117" y="356"/>
                  </a:cubicBezTo>
                  <a:cubicBezTo>
                    <a:pt x="117" y="475"/>
                    <a:pt x="92" y="600"/>
                    <a:pt x="8" y="689"/>
                  </a:cubicBezTo>
                  <a:cubicBezTo>
                    <a:pt x="0" y="699"/>
                    <a:pt x="0" y="699"/>
                    <a:pt x="0" y="701"/>
                  </a:cubicBezTo>
                  <a:cubicBezTo>
                    <a:pt x="0" y="705"/>
                    <a:pt x="2" y="709"/>
                    <a:pt x="6" y="709"/>
                  </a:cubicBezTo>
                  <a:cubicBezTo>
                    <a:pt x="13" y="709"/>
                    <a:pt x="73" y="661"/>
                    <a:pt x="114" y="570"/>
                  </a:cubicBezTo>
                  <a:cubicBezTo>
                    <a:pt x="148" y="493"/>
                    <a:pt x="156" y="414"/>
                    <a:pt x="156" y="356"/>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47" name=""/>
            <p:cNvSpPr/>
            <p:nvPr/>
          </p:nvSpPr>
          <p:spPr>
            <a:xfrm>
              <a:off x="7765200" y="2347560"/>
              <a:ext cx="162360" cy="60120"/>
            </a:xfrm>
            <a:custGeom>
              <a:avLst/>
              <a:gdLst/>
              <a:ahLst/>
              <a:rect l="0" t="0" r="r" b="b"/>
              <a:pathLst>
                <a:path w="451" h="167">
                  <a:moveTo>
                    <a:pt x="428" y="30"/>
                  </a:moveTo>
                  <a:cubicBezTo>
                    <a:pt x="437" y="30"/>
                    <a:pt x="451" y="29"/>
                    <a:pt x="451" y="14"/>
                  </a:cubicBezTo>
                  <a:cubicBezTo>
                    <a:pt x="451" y="-1"/>
                    <a:pt x="437" y="0"/>
                    <a:pt x="430" y="0"/>
                  </a:cubicBezTo>
                  <a:cubicBezTo>
                    <a:pt x="294" y="0"/>
                    <a:pt x="159" y="0"/>
                    <a:pt x="23" y="0"/>
                  </a:cubicBezTo>
                  <a:cubicBezTo>
                    <a:pt x="13" y="0"/>
                    <a:pt x="0" y="-1"/>
                    <a:pt x="0" y="14"/>
                  </a:cubicBezTo>
                  <a:cubicBezTo>
                    <a:pt x="0" y="29"/>
                    <a:pt x="13" y="30"/>
                    <a:pt x="23" y="30"/>
                  </a:cubicBezTo>
                  <a:cubicBezTo>
                    <a:pt x="158" y="30"/>
                    <a:pt x="293" y="30"/>
                    <a:pt x="428" y="30"/>
                  </a:cubicBezTo>
                  <a:moveTo>
                    <a:pt x="430" y="167"/>
                  </a:moveTo>
                  <a:cubicBezTo>
                    <a:pt x="437" y="167"/>
                    <a:pt x="451" y="168"/>
                    <a:pt x="451" y="153"/>
                  </a:cubicBezTo>
                  <a:cubicBezTo>
                    <a:pt x="451" y="138"/>
                    <a:pt x="437" y="137"/>
                    <a:pt x="428" y="137"/>
                  </a:cubicBezTo>
                  <a:cubicBezTo>
                    <a:pt x="293" y="137"/>
                    <a:pt x="158" y="137"/>
                    <a:pt x="23" y="137"/>
                  </a:cubicBezTo>
                  <a:cubicBezTo>
                    <a:pt x="13" y="137"/>
                    <a:pt x="0" y="138"/>
                    <a:pt x="0" y="153"/>
                  </a:cubicBezTo>
                  <a:cubicBezTo>
                    <a:pt x="0" y="168"/>
                    <a:pt x="13" y="167"/>
                    <a:pt x="23" y="167"/>
                  </a:cubicBezTo>
                  <a:cubicBezTo>
                    <a:pt x="159" y="167"/>
                    <a:pt x="294" y="167"/>
                    <a:pt x="430" y="167"/>
                  </a:cubicBezTo>
                  <a:close/>
                </a:path>
              </a:pathLst>
            </a:custGeom>
            <a:solidFill>
              <a:srgbClr val="000000"/>
            </a:solidFill>
            <a:ln w="0">
              <a:noFill/>
            </a:ln>
          </p:spPr>
          <p:txBody>
            <a:bodyPr lIns="90000" rIns="90000" tIns="15120" bIns="15120" anchor="ctr" anchorCtr="1">
              <a:noAutofit/>
            </a:bodyPr>
            <a:p>
              <a:endParaRPr b="0" lang="it-IT" sz="1800" spc="-1" strike="noStrike">
                <a:solidFill>
                  <a:srgbClr val="ffffff"/>
                </a:solidFill>
                <a:latin typeface="Arial"/>
              </a:endParaRPr>
            </a:p>
          </p:txBody>
        </p:sp>
        <p:sp>
          <p:nvSpPr>
            <p:cNvPr id="348" name=""/>
            <p:cNvSpPr/>
            <p:nvPr/>
          </p:nvSpPr>
          <p:spPr>
            <a:xfrm>
              <a:off x="8018280" y="2268000"/>
              <a:ext cx="173160" cy="173160"/>
            </a:xfrm>
            <a:custGeom>
              <a:avLst/>
              <a:gdLst/>
              <a:ahLst/>
              <a:rect l="0" t="0" r="r" b="b"/>
              <a:pathLst>
                <a:path w="481" h="481">
                  <a:moveTo>
                    <a:pt x="179" y="251"/>
                  </a:moveTo>
                  <a:cubicBezTo>
                    <a:pt x="201" y="251"/>
                    <a:pt x="223" y="251"/>
                    <a:pt x="245" y="251"/>
                  </a:cubicBezTo>
                  <a:cubicBezTo>
                    <a:pt x="297" y="251"/>
                    <a:pt x="301" y="263"/>
                    <a:pt x="301" y="283"/>
                  </a:cubicBezTo>
                  <a:cubicBezTo>
                    <a:pt x="301" y="287"/>
                    <a:pt x="301" y="297"/>
                    <a:pt x="297" y="318"/>
                  </a:cubicBezTo>
                  <a:cubicBezTo>
                    <a:pt x="295" y="322"/>
                    <a:pt x="295" y="324"/>
                    <a:pt x="295" y="326"/>
                  </a:cubicBezTo>
                  <a:cubicBezTo>
                    <a:pt x="295" y="332"/>
                    <a:pt x="299" y="334"/>
                    <a:pt x="303" y="334"/>
                  </a:cubicBezTo>
                  <a:cubicBezTo>
                    <a:pt x="311" y="334"/>
                    <a:pt x="311" y="332"/>
                    <a:pt x="312" y="320"/>
                  </a:cubicBezTo>
                  <a:cubicBezTo>
                    <a:pt x="325" y="268"/>
                    <a:pt x="338" y="217"/>
                    <a:pt x="351" y="166"/>
                  </a:cubicBezTo>
                  <a:cubicBezTo>
                    <a:pt x="353" y="158"/>
                    <a:pt x="353" y="156"/>
                    <a:pt x="353" y="154"/>
                  </a:cubicBezTo>
                  <a:cubicBezTo>
                    <a:pt x="353" y="152"/>
                    <a:pt x="352" y="146"/>
                    <a:pt x="345" y="146"/>
                  </a:cubicBezTo>
                  <a:cubicBezTo>
                    <a:pt x="338" y="146"/>
                    <a:pt x="338" y="150"/>
                    <a:pt x="334" y="162"/>
                  </a:cubicBezTo>
                  <a:cubicBezTo>
                    <a:pt x="320" y="217"/>
                    <a:pt x="305" y="229"/>
                    <a:pt x="247" y="229"/>
                  </a:cubicBezTo>
                  <a:cubicBezTo>
                    <a:pt x="226" y="229"/>
                    <a:pt x="206" y="229"/>
                    <a:pt x="185" y="229"/>
                  </a:cubicBezTo>
                  <a:cubicBezTo>
                    <a:pt x="199" y="169"/>
                    <a:pt x="214" y="109"/>
                    <a:pt x="228" y="49"/>
                  </a:cubicBezTo>
                  <a:cubicBezTo>
                    <a:pt x="235" y="25"/>
                    <a:pt x="235" y="23"/>
                    <a:pt x="264" y="23"/>
                  </a:cubicBezTo>
                  <a:cubicBezTo>
                    <a:pt x="294" y="23"/>
                    <a:pt x="325" y="23"/>
                    <a:pt x="355" y="23"/>
                  </a:cubicBezTo>
                  <a:cubicBezTo>
                    <a:pt x="438" y="23"/>
                    <a:pt x="453" y="45"/>
                    <a:pt x="453" y="99"/>
                  </a:cubicBezTo>
                  <a:cubicBezTo>
                    <a:pt x="453" y="116"/>
                    <a:pt x="453" y="120"/>
                    <a:pt x="451" y="138"/>
                  </a:cubicBezTo>
                  <a:cubicBezTo>
                    <a:pt x="449" y="148"/>
                    <a:pt x="449" y="148"/>
                    <a:pt x="449" y="150"/>
                  </a:cubicBezTo>
                  <a:cubicBezTo>
                    <a:pt x="449" y="154"/>
                    <a:pt x="451" y="160"/>
                    <a:pt x="459" y="160"/>
                  </a:cubicBezTo>
                  <a:cubicBezTo>
                    <a:pt x="465" y="160"/>
                    <a:pt x="467" y="156"/>
                    <a:pt x="467" y="142"/>
                  </a:cubicBezTo>
                  <a:cubicBezTo>
                    <a:pt x="471" y="101"/>
                    <a:pt x="476" y="60"/>
                    <a:pt x="480" y="19"/>
                  </a:cubicBezTo>
                  <a:cubicBezTo>
                    <a:pt x="484" y="0"/>
                    <a:pt x="480" y="0"/>
                    <a:pt x="463" y="0"/>
                  </a:cubicBezTo>
                  <a:cubicBezTo>
                    <a:pt x="352" y="0"/>
                    <a:pt x="242" y="0"/>
                    <a:pt x="131" y="0"/>
                  </a:cubicBezTo>
                  <a:cubicBezTo>
                    <a:pt x="118" y="0"/>
                    <a:pt x="110" y="0"/>
                    <a:pt x="110" y="15"/>
                  </a:cubicBezTo>
                  <a:cubicBezTo>
                    <a:pt x="110" y="23"/>
                    <a:pt x="116" y="23"/>
                    <a:pt x="129" y="23"/>
                  </a:cubicBezTo>
                  <a:cubicBezTo>
                    <a:pt x="154" y="23"/>
                    <a:pt x="174" y="23"/>
                    <a:pt x="174" y="35"/>
                  </a:cubicBezTo>
                  <a:cubicBezTo>
                    <a:pt x="174" y="37"/>
                    <a:pt x="174" y="39"/>
                    <a:pt x="170" y="51"/>
                  </a:cubicBezTo>
                  <a:cubicBezTo>
                    <a:pt x="140" y="176"/>
                    <a:pt x="111" y="301"/>
                    <a:pt x="81" y="427"/>
                  </a:cubicBezTo>
                  <a:cubicBezTo>
                    <a:pt x="74" y="453"/>
                    <a:pt x="74" y="459"/>
                    <a:pt x="20" y="459"/>
                  </a:cubicBezTo>
                  <a:cubicBezTo>
                    <a:pt x="8" y="459"/>
                    <a:pt x="0" y="459"/>
                    <a:pt x="0" y="473"/>
                  </a:cubicBezTo>
                  <a:cubicBezTo>
                    <a:pt x="0" y="481"/>
                    <a:pt x="8" y="481"/>
                    <a:pt x="10" y="481"/>
                  </a:cubicBezTo>
                  <a:cubicBezTo>
                    <a:pt x="29" y="481"/>
                    <a:pt x="79" y="479"/>
                    <a:pt x="100" y="479"/>
                  </a:cubicBezTo>
                  <a:cubicBezTo>
                    <a:pt x="122" y="479"/>
                    <a:pt x="178" y="481"/>
                    <a:pt x="201" y="481"/>
                  </a:cubicBezTo>
                  <a:cubicBezTo>
                    <a:pt x="206" y="481"/>
                    <a:pt x="214" y="481"/>
                    <a:pt x="214" y="467"/>
                  </a:cubicBezTo>
                  <a:cubicBezTo>
                    <a:pt x="214" y="463"/>
                    <a:pt x="212" y="463"/>
                    <a:pt x="210" y="461"/>
                  </a:cubicBezTo>
                  <a:cubicBezTo>
                    <a:pt x="208" y="459"/>
                    <a:pt x="208" y="459"/>
                    <a:pt x="191" y="459"/>
                  </a:cubicBezTo>
                  <a:cubicBezTo>
                    <a:pt x="178" y="459"/>
                    <a:pt x="174" y="459"/>
                    <a:pt x="156" y="459"/>
                  </a:cubicBezTo>
                  <a:cubicBezTo>
                    <a:pt x="137" y="457"/>
                    <a:pt x="135" y="453"/>
                    <a:pt x="135" y="445"/>
                  </a:cubicBezTo>
                  <a:cubicBezTo>
                    <a:pt x="135" y="443"/>
                    <a:pt x="135" y="439"/>
                    <a:pt x="137" y="429"/>
                  </a:cubicBezTo>
                  <a:cubicBezTo>
                    <a:pt x="151" y="369"/>
                    <a:pt x="165" y="310"/>
                    <a:pt x="179" y="25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49" name=""/>
            <p:cNvSpPr/>
            <p:nvPr/>
          </p:nvSpPr>
          <p:spPr>
            <a:xfrm>
              <a:off x="8173800" y="2401200"/>
              <a:ext cx="156600" cy="79920"/>
            </a:xfrm>
            <a:custGeom>
              <a:avLst/>
              <a:gdLst/>
              <a:ahLst/>
              <a:rect l="0" t="0" r="r" b="b"/>
              <a:pathLst>
                <a:path w="435" h="222">
                  <a:moveTo>
                    <a:pt x="183" y="178"/>
                  </a:moveTo>
                  <a:cubicBezTo>
                    <a:pt x="181" y="188"/>
                    <a:pt x="177" y="204"/>
                    <a:pt x="177" y="206"/>
                  </a:cubicBezTo>
                  <a:cubicBezTo>
                    <a:pt x="177" y="218"/>
                    <a:pt x="185" y="222"/>
                    <a:pt x="193" y="222"/>
                  </a:cubicBezTo>
                  <a:cubicBezTo>
                    <a:pt x="202" y="222"/>
                    <a:pt x="210" y="216"/>
                    <a:pt x="212" y="212"/>
                  </a:cubicBezTo>
                  <a:cubicBezTo>
                    <a:pt x="214" y="208"/>
                    <a:pt x="218" y="192"/>
                    <a:pt x="220" y="182"/>
                  </a:cubicBezTo>
                  <a:cubicBezTo>
                    <a:pt x="223" y="172"/>
                    <a:pt x="227" y="150"/>
                    <a:pt x="231" y="136"/>
                  </a:cubicBezTo>
                  <a:cubicBezTo>
                    <a:pt x="233" y="125"/>
                    <a:pt x="237" y="115"/>
                    <a:pt x="239" y="103"/>
                  </a:cubicBezTo>
                  <a:cubicBezTo>
                    <a:pt x="245" y="81"/>
                    <a:pt x="245" y="81"/>
                    <a:pt x="254" y="65"/>
                  </a:cubicBezTo>
                  <a:cubicBezTo>
                    <a:pt x="268" y="41"/>
                    <a:pt x="293" y="12"/>
                    <a:pt x="329" y="12"/>
                  </a:cubicBezTo>
                  <a:cubicBezTo>
                    <a:pt x="356" y="12"/>
                    <a:pt x="356" y="37"/>
                    <a:pt x="356" y="49"/>
                  </a:cubicBezTo>
                  <a:cubicBezTo>
                    <a:pt x="356" y="77"/>
                    <a:pt x="337" y="134"/>
                    <a:pt x="329" y="154"/>
                  </a:cubicBezTo>
                  <a:cubicBezTo>
                    <a:pt x="324" y="168"/>
                    <a:pt x="322" y="172"/>
                    <a:pt x="322" y="180"/>
                  </a:cubicBezTo>
                  <a:cubicBezTo>
                    <a:pt x="322" y="206"/>
                    <a:pt x="343" y="222"/>
                    <a:pt x="368" y="222"/>
                  </a:cubicBezTo>
                  <a:cubicBezTo>
                    <a:pt x="414" y="222"/>
                    <a:pt x="435" y="154"/>
                    <a:pt x="435" y="148"/>
                  </a:cubicBezTo>
                  <a:cubicBezTo>
                    <a:pt x="435" y="140"/>
                    <a:pt x="430" y="140"/>
                    <a:pt x="428" y="140"/>
                  </a:cubicBezTo>
                  <a:cubicBezTo>
                    <a:pt x="422" y="140"/>
                    <a:pt x="420" y="144"/>
                    <a:pt x="418" y="150"/>
                  </a:cubicBezTo>
                  <a:cubicBezTo>
                    <a:pt x="408" y="188"/>
                    <a:pt x="387" y="208"/>
                    <a:pt x="368" y="208"/>
                  </a:cubicBezTo>
                  <a:cubicBezTo>
                    <a:pt x="358" y="208"/>
                    <a:pt x="356" y="202"/>
                    <a:pt x="356" y="192"/>
                  </a:cubicBezTo>
                  <a:cubicBezTo>
                    <a:pt x="356" y="180"/>
                    <a:pt x="358" y="174"/>
                    <a:pt x="368" y="152"/>
                  </a:cubicBezTo>
                  <a:cubicBezTo>
                    <a:pt x="374" y="136"/>
                    <a:pt x="393" y="83"/>
                    <a:pt x="393" y="55"/>
                  </a:cubicBezTo>
                  <a:cubicBezTo>
                    <a:pt x="393" y="49"/>
                    <a:pt x="393" y="26"/>
                    <a:pt x="376" y="12"/>
                  </a:cubicBezTo>
                  <a:cubicBezTo>
                    <a:pt x="368" y="6"/>
                    <a:pt x="353" y="0"/>
                    <a:pt x="331" y="0"/>
                  </a:cubicBezTo>
                  <a:cubicBezTo>
                    <a:pt x="289" y="0"/>
                    <a:pt x="262" y="28"/>
                    <a:pt x="247" y="49"/>
                  </a:cubicBezTo>
                  <a:cubicBezTo>
                    <a:pt x="243" y="6"/>
                    <a:pt x="210" y="0"/>
                    <a:pt x="185" y="0"/>
                  </a:cubicBezTo>
                  <a:cubicBezTo>
                    <a:pt x="146" y="0"/>
                    <a:pt x="119" y="24"/>
                    <a:pt x="106" y="45"/>
                  </a:cubicBezTo>
                  <a:cubicBezTo>
                    <a:pt x="102" y="10"/>
                    <a:pt x="75" y="0"/>
                    <a:pt x="54" y="0"/>
                  </a:cubicBezTo>
                  <a:cubicBezTo>
                    <a:pt x="35" y="0"/>
                    <a:pt x="23" y="14"/>
                    <a:pt x="17" y="26"/>
                  </a:cubicBezTo>
                  <a:cubicBezTo>
                    <a:pt x="8" y="45"/>
                    <a:pt x="0" y="73"/>
                    <a:pt x="0" y="75"/>
                  </a:cubicBezTo>
                  <a:cubicBezTo>
                    <a:pt x="0" y="81"/>
                    <a:pt x="5" y="79"/>
                    <a:pt x="8" y="81"/>
                  </a:cubicBezTo>
                  <a:cubicBezTo>
                    <a:pt x="15" y="81"/>
                    <a:pt x="15" y="81"/>
                    <a:pt x="19" y="67"/>
                  </a:cubicBezTo>
                  <a:cubicBezTo>
                    <a:pt x="25" y="37"/>
                    <a:pt x="35" y="12"/>
                    <a:pt x="54" y="12"/>
                  </a:cubicBezTo>
                  <a:cubicBezTo>
                    <a:pt x="65" y="12"/>
                    <a:pt x="69" y="24"/>
                    <a:pt x="69" y="37"/>
                  </a:cubicBezTo>
                  <a:cubicBezTo>
                    <a:pt x="69" y="47"/>
                    <a:pt x="65" y="66"/>
                    <a:pt x="62" y="79"/>
                  </a:cubicBezTo>
                  <a:cubicBezTo>
                    <a:pt x="58" y="92"/>
                    <a:pt x="54" y="111"/>
                    <a:pt x="50" y="123"/>
                  </a:cubicBezTo>
                  <a:cubicBezTo>
                    <a:pt x="46" y="144"/>
                    <a:pt x="41" y="165"/>
                    <a:pt x="37" y="186"/>
                  </a:cubicBezTo>
                  <a:cubicBezTo>
                    <a:pt x="35" y="192"/>
                    <a:pt x="33" y="200"/>
                    <a:pt x="31" y="206"/>
                  </a:cubicBezTo>
                  <a:cubicBezTo>
                    <a:pt x="31" y="218"/>
                    <a:pt x="40" y="222"/>
                    <a:pt x="48" y="222"/>
                  </a:cubicBezTo>
                  <a:cubicBezTo>
                    <a:pt x="56" y="222"/>
                    <a:pt x="64" y="216"/>
                    <a:pt x="65" y="212"/>
                  </a:cubicBezTo>
                  <a:cubicBezTo>
                    <a:pt x="67" y="208"/>
                    <a:pt x="71" y="192"/>
                    <a:pt x="75" y="182"/>
                  </a:cubicBezTo>
                  <a:cubicBezTo>
                    <a:pt x="77" y="172"/>
                    <a:pt x="81" y="150"/>
                    <a:pt x="85" y="136"/>
                  </a:cubicBezTo>
                  <a:cubicBezTo>
                    <a:pt x="87" y="125"/>
                    <a:pt x="91" y="115"/>
                    <a:pt x="92" y="103"/>
                  </a:cubicBezTo>
                  <a:cubicBezTo>
                    <a:pt x="98" y="83"/>
                    <a:pt x="98" y="79"/>
                    <a:pt x="112" y="59"/>
                  </a:cubicBezTo>
                  <a:cubicBezTo>
                    <a:pt x="125" y="39"/>
                    <a:pt x="148" y="12"/>
                    <a:pt x="183" y="12"/>
                  </a:cubicBezTo>
                  <a:cubicBezTo>
                    <a:pt x="212" y="12"/>
                    <a:pt x="212" y="39"/>
                    <a:pt x="212" y="49"/>
                  </a:cubicBezTo>
                  <a:cubicBezTo>
                    <a:pt x="212" y="61"/>
                    <a:pt x="210" y="67"/>
                    <a:pt x="204" y="95"/>
                  </a:cubicBezTo>
                  <a:cubicBezTo>
                    <a:pt x="197" y="123"/>
                    <a:pt x="190" y="150"/>
                    <a:pt x="183" y="178"/>
                  </a:cubicBezTo>
                  <a:close/>
                </a:path>
              </a:pathLst>
            </a:custGeom>
            <a:solidFill>
              <a:srgbClr val="000000"/>
            </a:solidFill>
            <a:ln w="0">
              <a:noFill/>
            </a:ln>
          </p:spPr>
          <p:txBody>
            <a:bodyPr lIns="90000" rIns="90000" tIns="34920" bIns="34920" anchor="ctr" anchorCtr="1">
              <a:noAutofit/>
            </a:bodyPr>
            <a:p>
              <a:endParaRPr b="0" lang="it-IT" sz="1800" spc="-1" strike="noStrike">
                <a:solidFill>
                  <a:srgbClr val="ffffff"/>
                </a:solidFill>
                <a:latin typeface="Arial"/>
              </a:endParaRPr>
            </a:p>
          </p:txBody>
        </p:sp>
        <p:sp>
          <p:nvSpPr>
            <p:cNvPr id="350" name=""/>
            <p:cNvSpPr/>
            <p:nvPr/>
          </p:nvSpPr>
          <p:spPr>
            <a:xfrm>
              <a:off x="8357760" y="2430360"/>
              <a:ext cx="114840" cy="8640"/>
            </a:xfrm>
            <a:custGeom>
              <a:avLst/>
              <a:gdLst/>
              <a:ahLst/>
              <a:rect l="0" t="0" r="r" b="b"/>
              <a:pathLst>
                <a:path w="319" h="24">
                  <a:moveTo>
                    <a:pt x="300" y="24"/>
                  </a:moveTo>
                  <a:cubicBezTo>
                    <a:pt x="308" y="24"/>
                    <a:pt x="319" y="24"/>
                    <a:pt x="319" y="12"/>
                  </a:cubicBezTo>
                  <a:cubicBezTo>
                    <a:pt x="319" y="0"/>
                    <a:pt x="308" y="0"/>
                    <a:pt x="300" y="0"/>
                  </a:cubicBezTo>
                  <a:cubicBezTo>
                    <a:pt x="206" y="0"/>
                    <a:pt x="111" y="0"/>
                    <a:pt x="17" y="0"/>
                  </a:cubicBezTo>
                  <a:cubicBezTo>
                    <a:pt x="9" y="0"/>
                    <a:pt x="0" y="0"/>
                    <a:pt x="0" y="12"/>
                  </a:cubicBezTo>
                  <a:cubicBezTo>
                    <a:pt x="0" y="24"/>
                    <a:pt x="9" y="24"/>
                    <a:pt x="17" y="24"/>
                  </a:cubicBezTo>
                  <a:cubicBezTo>
                    <a:pt x="111" y="24"/>
                    <a:pt x="206" y="24"/>
                    <a:pt x="300" y="24"/>
                  </a:cubicBezTo>
                  <a:close/>
                </a:path>
              </a:pathLst>
            </a:custGeom>
            <a:solidFill>
              <a:srgbClr val="000000"/>
            </a:solidFill>
            <a:ln w="0">
              <a:noFill/>
            </a:ln>
          </p:spPr>
          <p:txBody>
            <a:bodyPr lIns="90000" rIns="90000" tIns="-36360" bIns="-36360" anchor="ctr" anchorCtr="1">
              <a:noAutofit/>
            </a:bodyPr>
            <a:p>
              <a:endParaRPr b="0" lang="it-IT" sz="1800" spc="-1" strike="noStrike">
                <a:solidFill>
                  <a:srgbClr val="ffffff"/>
                </a:solidFill>
                <a:latin typeface="Arial"/>
              </a:endParaRPr>
            </a:p>
          </p:txBody>
        </p:sp>
        <p:sp>
          <p:nvSpPr>
            <p:cNvPr id="351" name=""/>
            <p:cNvSpPr/>
            <p:nvPr/>
          </p:nvSpPr>
          <p:spPr>
            <a:xfrm>
              <a:off x="8509680" y="2361240"/>
              <a:ext cx="62280" cy="118440"/>
            </a:xfrm>
            <a:custGeom>
              <a:avLst/>
              <a:gdLst/>
              <a:ahLst/>
              <a:rect l="0" t="0" r="r" b="b"/>
              <a:pathLst>
                <a:path w="173" h="329">
                  <a:moveTo>
                    <a:pt x="108" y="14"/>
                  </a:moveTo>
                  <a:cubicBezTo>
                    <a:pt x="108" y="0"/>
                    <a:pt x="106" y="0"/>
                    <a:pt x="94" y="0"/>
                  </a:cubicBezTo>
                  <a:cubicBezTo>
                    <a:pt x="63" y="30"/>
                    <a:pt x="19" y="30"/>
                    <a:pt x="0" y="30"/>
                  </a:cubicBezTo>
                  <a:cubicBezTo>
                    <a:pt x="0" y="36"/>
                    <a:pt x="0" y="42"/>
                    <a:pt x="0" y="49"/>
                  </a:cubicBezTo>
                  <a:cubicBezTo>
                    <a:pt x="11" y="49"/>
                    <a:pt x="42" y="49"/>
                    <a:pt x="69" y="34"/>
                  </a:cubicBezTo>
                  <a:cubicBezTo>
                    <a:pt x="69" y="119"/>
                    <a:pt x="69" y="204"/>
                    <a:pt x="69" y="289"/>
                  </a:cubicBezTo>
                  <a:cubicBezTo>
                    <a:pt x="69" y="305"/>
                    <a:pt x="69" y="311"/>
                    <a:pt x="21" y="311"/>
                  </a:cubicBezTo>
                  <a:cubicBezTo>
                    <a:pt x="15" y="311"/>
                    <a:pt x="9" y="311"/>
                    <a:pt x="3" y="311"/>
                  </a:cubicBezTo>
                  <a:cubicBezTo>
                    <a:pt x="3" y="317"/>
                    <a:pt x="3" y="323"/>
                    <a:pt x="3" y="329"/>
                  </a:cubicBezTo>
                  <a:cubicBezTo>
                    <a:pt x="13" y="327"/>
                    <a:pt x="71" y="327"/>
                    <a:pt x="88" y="327"/>
                  </a:cubicBezTo>
                  <a:cubicBezTo>
                    <a:pt x="102" y="327"/>
                    <a:pt x="161" y="327"/>
                    <a:pt x="173" y="329"/>
                  </a:cubicBezTo>
                  <a:cubicBezTo>
                    <a:pt x="173" y="323"/>
                    <a:pt x="173" y="317"/>
                    <a:pt x="173" y="311"/>
                  </a:cubicBezTo>
                  <a:cubicBezTo>
                    <a:pt x="167" y="311"/>
                    <a:pt x="161" y="311"/>
                    <a:pt x="156" y="311"/>
                  </a:cubicBezTo>
                  <a:cubicBezTo>
                    <a:pt x="108" y="311"/>
                    <a:pt x="108" y="305"/>
                    <a:pt x="108" y="289"/>
                  </a:cubicBezTo>
                  <a:cubicBezTo>
                    <a:pt x="108" y="197"/>
                    <a:pt x="108" y="106"/>
                    <a:pt x="108" y="14"/>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52" name=""/>
            <p:cNvSpPr/>
            <p:nvPr/>
          </p:nvSpPr>
          <p:spPr>
            <a:xfrm>
              <a:off x="8624880" y="2250000"/>
              <a:ext cx="56160" cy="255240"/>
            </a:xfrm>
            <a:custGeom>
              <a:avLst/>
              <a:gdLst/>
              <a:ahLst/>
              <a:rect l="0" t="0" r="r" b="b"/>
              <a:pathLst>
                <a:path w="156" h="709">
                  <a:moveTo>
                    <a:pt x="156" y="701"/>
                  </a:moveTo>
                  <a:cubicBezTo>
                    <a:pt x="156" y="699"/>
                    <a:pt x="156" y="699"/>
                    <a:pt x="146" y="687"/>
                  </a:cubicBezTo>
                  <a:cubicBezTo>
                    <a:pt x="61" y="596"/>
                    <a:pt x="38" y="463"/>
                    <a:pt x="38" y="356"/>
                  </a:cubicBezTo>
                  <a:cubicBezTo>
                    <a:pt x="38" y="230"/>
                    <a:pt x="65" y="107"/>
                    <a:pt x="148" y="20"/>
                  </a:cubicBezTo>
                  <a:cubicBezTo>
                    <a:pt x="156" y="10"/>
                    <a:pt x="156" y="10"/>
                    <a:pt x="156" y="8"/>
                  </a:cubicBezTo>
                  <a:cubicBezTo>
                    <a:pt x="156" y="2"/>
                    <a:pt x="154" y="0"/>
                    <a:pt x="150" y="0"/>
                  </a:cubicBezTo>
                  <a:cubicBezTo>
                    <a:pt x="142" y="0"/>
                    <a:pt x="82" y="48"/>
                    <a:pt x="42" y="139"/>
                  </a:cubicBezTo>
                  <a:cubicBezTo>
                    <a:pt x="7" y="216"/>
                    <a:pt x="0" y="295"/>
                    <a:pt x="0" y="356"/>
                  </a:cubicBezTo>
                  <a:cubicBezTo>
                    <a:pt x="0" y="410"/>
                    <a:pt x="7" y="495"/>
                    <a:pt x="44" y="576"/>
                  </a:cubicBezTo>
                  <a:cubicBezTo>
                    <a:pt x="84" y="663"/>
                    <a:pt x="142" y="709"/>
                    <a:pt x="150" y="709"/>
                  </a:cubicBezTo>
                  <a:cubicBezTo>
                    <a:pt x="154" y="709"/>
                    <a:pt x="156" y="707"/>
                    <a:pt x="156" y="70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53" name=""/>
            <p:cNvSpPr/>
            <p:nvPr/>
          </p:nvSpPr>
          <p:spPr>
            <a:xfrm>
              <a:off x="8702280" y="2328480"/>
              <a:ext cx="121680" cy="115560"/>
            </a:xfrm>
            <a:custGeom>
              <a:avLst/>
              <a:gdLst/>
              <a:ahLst/>
              <a:rect l="0" t="0" r="r" b="b"/>
              <a:pathLst>
                <a:path w="338" h="321">
                  <a:moveTo>
                    <a:pt x="207" y="99"/>
                  </a:moveTo>
                  <a:cubicBezTo>
                    <a:pt x="210" y="81"/>
                    <a:pt x="226" y="16"/>
                    <a:pt x="274" y="16"/>
                  </a:cubicBezTo>
                  <a:cubicBezTo>
                    <a:pt x="278" y="16"/>
                    <a:pt x="293" y="16"/>
                    <a:pt x="309" y="24"/>
                  </a:cubicBezTo>
                  <a:cubicBezTo>
                    <a:pt x="289" y="28"/>
                    <a:pt x="276" y="47"/>
                    <a:pt x="276" y="63"/>
                  </a:cubicBezTo>
                  <a:cubicBezTo>
                    <a:pt x="276" y="75"/>
                    <a:pt x="284" y="89"/>
                    <a:pt x="301" y="89"/>
                  </a:cubicBezTo>
                  <a:cubicBezTo>
                    <a:pt x="316" y="89"/>
                    <a:pt x="338" y="75"/>
                    <a:pt x="338" y="47"/>
                  </a:cubicBezTo>
                  <a:cubicBezTo>
                    <a:pt x="338" y="10"/>
                    <a:pt x="297" y="0"/>
                    <a:pt x="274" y="0"/>
                  </a:cubicBezTo>
                  <a:cubicBezTo>
                    <a:pt x="235" y="0"/>
                    <a:pt x="212" y="39"/>
                    <a:pt x="203" y="55"/>
                  </a:cubicBezTo>
                  <a:cubicBezTo>
                    <a:pt x="187" y="8"/>
                    <a:pt x="151" y="0"/>
                    <a:pt x="129" y="0"/>
                  </a:cubicBezTo>
                  <a:cubicBezTo>
                    <a:pt x="60" y="0"/>
                    <a:pt x="22" y="91"/>
                    <a:pt x="22" y="109"/>
                  </a:cubicBezTo>
                  <a:cubicBezTo>
                    <a:pt x="22" y="117"/>
                    <a:pt x="27" y="117"/>
                    <a:pt x="29" y="117"/>
                  </a:cubicBezTo>
                  <a:cubicBezTo>
                    <a:pt x="35" y="117"/>
                    <a:pt x="37" y="115"/>
                    <a:pt x="39" y="109"/>
                  </a:cubicBezTo>
                  <a:cubicBezTo>
                    <a:pt x="62" y="34"/>
                    <a:pt x="106" y="16"/>
                    <a:pt x="129" y="16"/>
                  </a:cubicBezTo>
                  <a:cubicBezTo>
                    <a:pt x="141" y="16"/>
                    <a:pt x="166" y="22"/>
                    <a:pt x="166" y="63"/>
                  </a:cubicBezTo>
                  <a:cubicBezTo>
                    <a:pt x="166" y="85"/>
                    <a:pt x="154" y="133"/>
                    <a:pt x="129" y="232"/>
                  </a:cubicBezTo>
                  <a:cubicBezTo>
                    <a:pt x="118" y="277"/>
                    <a:pt x="95" y="305"/>
                    <a:pt x="64" y="305"/>
                  </a:cubicBezTo>
                  <a:cubicBezTo>
                    <a:pt x="60" y="305"/>
                    <a:pt x="45" y="305"/>
                    <a:pt x="31" y="297"/>
                  </a:cubicBezTo>
                  <a:cubicBezTo>
                    <a:pt x="49" y="293"/>
                    <a:pt x="62" y="279"/>
                    <a:pt x="62" y="259"/>
                  </a:cubicBezTo>
                  <a:cubicBezTo>
                    <a:pt x="62" y="239"/>
                    <a:pt x="49" y="234"/>
                    <a:pt x="37" y="234"/>
                  </a:cubicBezTo>
                  <a:cubicBezTo>
                    <a:pt x="18" y="234"/>
                    <a:pt x="0" y="253"/>
                    <a:pt x="0" y="275"/>
                  </a:cubicBezTo>
                  <a:cubicBezTo>
                    <a:pt x="0" y="307"/>
                    <a:pt x="35" y="321"/>
                    <a:pt x="64" y="321"/>
                  </a:cubicBezTo>
                  <a:cubicBezTo>
                    <a:pt x="108" y="321"/>
                    <a:pt x="133" y="271"/>
                    <a:pt x="135" y="267"/>
                  </a:cubicBezTo>
                  <a:cubicBezTo>
                    <a:pt x="143" y="293"/>
                    <a:pt x="168" y="321"/>
                    <a:pt x="208" y="321"/>
                  </a:cubicBezTo>
                  <a:cubicBezTo>
                    <a:pt x="278" y="321"/>
                    <a:pt x="316" y="230"/>
                    <a:pt x="316" y="212"/>
                  </a:cubicBezTo>
                  <a:cubicBezTo>
                    <a:pt x="316" y="206"/>
                    <a:pt x="311" y="206"/>
                    <a:pt x="309" y="206"/>
                  </a:cubicBezTo>
                  <a:cubicBezTo>
                    <a:pt x="303" y="206"/>
                    <a:pt x="301" y="208"/>
                    <a:pt x="299" y="212"/>
                  </a:cubicBezTo>
                  <a:cubicBezTo>
                    <a:pt x="278" y="289"/>
                    <a:pt x="232" y="305"/>
                    <a:pt x="210" y="305"/>
                  </a:cubicBezTo>
                  <a:cubicBezTo>
                    <a:pt x="183" y="305"/>
                    <a:pt x="172" y="283"/>
                    <a:pt x="172" y="259"/>
                  </a:cubicBezTo>
                  <a:cubicBezTo>
                    <a:pt x="172" y="243"/>
                    <a:pt x="176" y="228"/>
                    <a:pt x="183" y="196"/>
                  </a:cubicBezTo>
                  <a:cubicBezTo>
                    <a:pt x="191" y="164"/>
                    <a:pt x="199" y="131"/>
                    <a:pt x="207" y="9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54" name=""/>
            <p:cNvSpPr/>
            <p:nvPr/>
          </p:nvSpPr>
          <p:spPr>
            <a:xfrm>
              <a:off x="8848800" y="2250000"/>
              <a:ext cx="56160" cy="255240"/>
            </a:xfrm>
            <a:custGeom>
              <a:avLst/>
              <a:gdLst/>
              <a:ahLst/>
              <a:rect l="0" t="0" r="r" b="b"/>
              <a:pathLst>
                <a:path w="156" h="709">
                  <a:moveTo>
                    <a:pt x="156" y="356"/>
                  </a:moveTo>
                  <a:cubicBezTo>
                    <a:pt x="156" y="299"/>
                    <a:pt x="148" y="214"/>
                    <a:pt x="112" y="133"/>
                  </a:cubicBezTo>
                  <a:cubicBezTo>
                    <a:pt x="71" y="46"/>
                    <a:pt x="13" y="0"/>
                    <a:pt x="6" y="0"/>
                  </a:cubicBezTo>
                  <a:cubicBezTo>
                    <a:pt x="2" y="0"/>
                    <a:pt x="0" y="4"/>
                    <a:pt x="0" y="8"/>
                  </a:cubicBezTo>
                  <a:cubicBezTo>
                    <a:pt x="0" y="10"/>
                    <a:pt x="0" y="10"/>
                    <a:pt x="11" y="24"/>
                  </a:cubicBezTo>
                  <a:cubicBezTo>
                    <a:pt x="79" y="93"/>
                    <a:pt x="117" y="206"/>
                    <a:pt x="117" y="356"/>
                  </a:cubicBezTo>
                  <a:cubicBezTo>
                    <a:pt x="117" y="475"/>
                    <a:pt x="92" y="600"/>
                    <a:pt x="8" y="689"/>
                  </a:cubicBezTo>
                  <a:cubicBezTo>
                    <a:pt x="0" y="699"/>
                    <a:pt x="0" y="699"/>
                    <a:pt x="0" y="701"/>
                  </a:cubicBezTo>
                  <a:cubicBezTo>
                    <a:pt x="0" y="705"/>
                    <a:pt x="2" y="709"/>
                    <a:pt x="6" y="709"/>
                  </a:cubicBezTo>
                  <a:cubicBezTo>
                    <a:pt x="13" y="709"/>
                    <a:pt x="73" y="661"/>
                    <a:pt x="114" y="570"/>
                  </a:cubicBezTo>
                  <a:cubicBezTo>
                    <a:pt x="148" y="493"/>
                    <a:pt x="156" y="414"/>
                    <a:pt x="156" y="356"/>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55" name=""/>
            <p:cNvSpPr/>
            <p:nvPr/>
          </p:nvSpPr>
          <p:spPr>
            <a:xfrm>
              <a:off x="8997120" y="2292840"/>
              <a:ext cx="162360" cy="169560"/>
            </a:xfrm>
            <a:custGeom>
              <a:avLst/>
              <a:gdLst/>
              <a:ahLst/>
              <a:rect l="0" t="0" r="r" b="b"/>
              <a:pathLst>
                <a:path w="451" h="471">
                  <a:moveTo>
                    <a:pt x="239" y="251"/>
                  </a:moveTo>
                  <a:cubicBezTo>
                    <a:pt x="302" y="251"/>
                    <a:pt x="365" y="251"/>
                    <a:pt x="428" y="251"/>
                  </a:cubicBezTo>
                  <a:cubicBezTo>
                    <a:pt x="438" y="251"/>
                    <a:pt x="451" y="252"/>
                    <a:pt x="451" y="237"/>
                  </a:cubicBezTo>
                  <a:cubicBezTo>
                    <a:pt x="451" y="221"/>
                    <a:pt x="438" y="220"/>
                    <a:pt x="428" y="220"/>
                  </a:cubicBezTo>
                  <a:cubicBezTo>
                    <a:pt x="365" y="220"/>
                    <a:pt x="302" y="220"/>
                    <a:pt x="239" y="220"/>
                  </a:cubicBezTo>
                  <a:cubicBezTo>
                    <a:pt x="239" y="154"/>
                    <a:pt x="239" y="88"/>
                    <a:pt x="239" y="22"/>
                  </a:cubicBezTo>
                  <a:cubicBezTo>
                    <a:pt x="239" y="12"/>
                    <a:pt x="239" y="0"/>
                    <a:pt x="226" y="0"/>
                  </a:cubicBezTo>
                  <a:cubicBezTo>
                    <a:pt x="212" y="0"/>
                    <a:pt x="212" y="12"/>
                    <a:pt x="212" y="22"/>
                  </a:cubicBezTo>
                  <a:cubicBezTo>
                    <a:pt x="212" y="88"/>
                    <a:pt x="212" y="154"/>
                    <a:pt x="212" y="220"/>
                  </a:cubicBezTo>
                  <a:cubicBezTo>
                    <a:pt x="149" y="220"/>
                    <a:pt x="86" y="220"/>
                    <a:pt x="23" y="220"/>
                  </a:cubicBezTo>
                  <a:cubicBezTo>
                    <a:pt x="14" y="220"/>
                    <a:pt x="0" y="221"/>
                    <a:pt x="0" y="237"/>
                  </a:cubicBezTo>
                  <a:cubicBezTo>
                    <a:pt x="0" y="252"/>
                    <a:pt x="14" y="251"/>
                    <a:pt x="23" y="251"/>
                  </a:cubicBezTo>
                  <a:cubicBezTo>
                    <a:pt x="86" y="251"/>
                    <a:pt x="149" y="251"/>
                    <a:pt x="212" y="251"/>
                  </a:cubicBezTo>
                  <a:cubicBezTo>
                    <a:pt x="212" y="317"/>
                    <a:pt x="212" y="383"/>
                    <a:pt x="212" y="449"/>
                  </a:cubicBezTo>
                  <a:cubicBezTo>
                    <a:pt x="212" y="459"/>
                    <a:pt x="212" y="471"/>
                    <a:pt x="226" y="471"/>
                  </a:cubicBezTo>
                  <a:cubicBezTo>
                    <a:pt x="239" y="471"/>
                    <a:pt x="239" y="459"/>
                    <a:pt x="239" y="449"/>
                  </a:cubicBezTo>
                  <a:cubicBezTo>
                    <a:pt x="239" y="383"/>
                    <a:pt x="239" y="317"/>
                    <a:pt x="239" y="25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56" name=""/>
            <p:cNvSpPr/>
            <p:nvPr/>
          </p:nvSpPr>
          <p:spPr>
            <a:xfrm>
              <a:off x="9240120" y="2328480"/>
              <a:ext cx="115200" cy="112680"/>
            </a:xfrm>
            <a:custGeom>
              <a:avLst/>
              <a:gdLst/>
              <a:ahLst/>
              <a:rect l="0" t="0" r="r" b="b"/>
              <a:pathLst>
                <a:path w="320" h="313">
                  <a:moveTo>
                    <a:pt x="115" y="8"/>
                  </a:moveTo>
                  <a:cubicBezTo>
                    <a:pt x="113" y="6"/>
                    <a:pt x="115" y="0"/>
                    <a:pt x="108" y="0"/>
                  </a:cubicBezTo>
                  <a:cubicBezTo>
                    <a:pt x="92" y="0"/>
                    <a:pt x="42" y="6"/>
                    <a:pt x="25" y="8"/>
                  </a:cubicBezTo>
                  <a:cubicBezTo>
                    <a:pt x="19" y="8"/>
                    <a:pt x="11" y="8"/>
                    <a:pt x="11" y="22"/>
                  </a:cubicBezTo>
                  <a:cubicBezTo>
                    <a:pt x="11" y="30"/>
                    <a:pt x="17" y="30"/>
                    <a:pt x="29" y="30"/>
                  </a:cubicBezTo>
                  <a:cubicBezTo>
                    <a:pt x="61" y="30"/>
                    <a:pt x="61" y="34"/>
                    <a:pt x="61" y="43"/>
                  </a:cubicBezTo>
                  <a:cubicBezTo>
                    <a:pt x="61" y="47"/>
                    <a:pt x="54" y="81"/>
                    <a:pt x="50" y="99"/>
                  </a:cubicBezTo>
                  <a:cubicBezTo>
                    <a:pt x="36" y="157"/>
                    <a:pt x="22" y="215"/>
                    <a:pt x="7" y="273"/>
                  </a:cubicBezTo>
                  <a:cubicBezTo>
                    <a:pt x="6" y="283"/>
                    <a:pt x="0" y="303"/>
                    <a:pt x="0" y="305"/>
                  </a:cubicBezTo>
                  <a:cubicBezTo>
                    <a:pt x="0" y="313"/>
                    <a:pt x="7" y="313"/>
                    <a:pt x="11" y="313"/>
                  </a:cubicBezTo>
                  <a:cubicBezTo>
                    <a:pt x="15" y="313"/>
                    <a:pt x="18" y="313"/>
                    <a:pt x="21" y="313"/>
                  </a:cubicBezTo>
                  <a:cubicBezTo>
                    <a:pt x="67" y="305"/>
                    <a:pt x="142" y="277"/>
                    <a:pt x="212" y="210"/>
                  </a:cubicBezTo>
                  <a:cubicBezTo>
                    <a:pt x="300" y="121"/>
                    <a:pt x="320" y="26"/>
                    <a:pt x="320" y="20"/>
                  </a:cubicBezTo>
                  <a:cubicBezTo>
                    <a:pt x="320" y="8"/>
                    <a:pt x="312" y="0"/>
                    <a:pt x="300" y="0"/>
                  </a:cubicBezTo>
                  <a:cubicBezTo>
                    <a:pt x="295" y="0"/>
                    <a:pt x="279" y="4"/>
                    <a:pt x="273" y="24"/>
                  </a:cubicBezTo>
                  <a:cubicBezTo>
                    <a:pt x="229" y="184"/>
                    <a:pt x="127" y="265"/>
                    <a:pt x="50" y="291"/>
                  </a:cubicBezTo>
                  <a:cubicBezTo>
                    <a:pt x="72" y="197"/>
                    <a:pt x="94" y="102"/>
                    <a:pt x="115" y="8"/>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57" name=""/>
            <p:cNvSpPr/>
            <p:nvPr/>
          </p:nvSpPr>
          <p:spPr>
            <a:xfrm>
              <a:off x="9438480" y="2364120"/>
              <a:ext cx="25560" cy="27000"/>
            </a:xfrm>
            <a:custGeom>
              <a:avLst/>
              <a:gdLst/>
              <a:ahLst/>
              <a:rect l="0" t="0" r="r" b="b"/>
              <a:pathLst>
                <a:path w="71" h="75">
                  <a:moveTo>
                    <a:pt x="71" y="39"/>
                  </a:moveTo>
                  <a:cubicBezTo>
                    <a:pt x="71" y="16"/>
                    <a:pt x="57" y="0"/>
                    <a:pt x="37" y="0"/>
                  </a:cubicBezTo>
                  <a:cubicBezTo>
                    <a:pt x="16" y="0"/>
                    <a:pt x="0" y="17"/>
                    <a:pt x="0" y="39"/>
                  </a:cubicBezTo>
                  <a:cubicBezTo>
                    <a:pt x="0" y="60"/>
                    <a:pt x="16" y="75"/>
                    <a:pt x="37" y="75"/>
                  </a:cubicBezTo>
                  <a:cubicBezTo>
                    <a:pt x="57" y="75"/>
                    <a:pt x="71" y="59"/>
                    <a:pt x="71" y="39"/>
                  </a:cubicBezTo>
                  <a:close/>
                </a:path>
              </a:pathLst>
            </a:custGeom>
            <a:solidFill>
              <a:srgbClr val="000000"/>
            </a:solidFill>
            <a:ln w="0">
              <a:noFill/>
            </a:ln>
          </p:spPr>
          <p:txBody>
            <a:bodyPr lIns="90000" rIns="90000" tIns="-18000" bIns="-18000" anchor="ctr" anchorCtr="1">
              <a:noAutofit/>
            </a:bodyPr>
            <a:p>
              <a:endParaRPr b="0" lang="it-IT" sz="1800" spc="-1" strike="noStrike">
                <a:solidFill>
                  <a:srgbClr val="ffffff"/>
                </a:solidFill>
                <a:latin typeface="Arial"/>
              </a:endParaRPr>
            </a:p>
          </p:txBody>
        </p:sp>
        <p:sp>
          <p:nvSpPr>
            <p:cNvPr id="358" name=""/>
            <p:cNvSpPr/>
            <p:nvPr/>
          </p:nvSpPr>
          <p:spPr>
            <a:xfrm>
              <a:off x="9552960" y="2264400"/>
              <a:ext cx="119160" cy="179640"/>
            </a:xfrm>
            <a:custGeom>
              <a:avLst/>
              <a:gdLst/>
              <a:ahLst/>
              <a:rect l="0" t="0" r="r" b="b"/>
              <a:pathLst>
                <a:path w="331" h="499">
                  <a:moveTo>
                    <a:pt x="156" y="8"/>
                  </a:moveTo>
                  <a:cubicBezTo>
                    <a:pt x="156" y="6"/>
                    <a:pt x="156" y="0"/>
                    <a:pt x="148" y="0"/>
                  </a:cubicBezTo>
                  <a:cubicBezTo>
                    <a:pt x="133" y="0"/>
                    <a:pt x="83" y="6"/>
                    <a:pt x="65" y="6"/>
                  </a:cubicBezTo>
                  <a:cubicBezTo>
                    <a:pt x="60" y="8"/>
                    <a:pt x="52" y="8"/>
                    <a:pt x="52" y="21"/>
                  </a:cubicBezTo>
                  <a:cubicBezTo>
                    <a:pt x="52" y="31"/>
                    <a:pt x="58" y="31"/>
                    <a:pt x="69" y="31"/>
                  </a:cubicBezTo>
                  <a:cubicBezTo>
                    <a:pt x="100" y="31"/>
                    <a:pt x="102" y="35"/>
                    <a:pt x="102" y="43"/>
                  </a:cubicBezTo>
                  <a:cubicBezTo>
                    <a:pt x="101" y="47"/>
                    <a:pt x="101" y="52"/>
                    <a:pt x="100" y="57"/>
                  </a:cubicBezTo>
                  <a:cubicBezTo>
                    <a:pt x="67" y="192"/>
                    <a:pt x="35" y="328"/>
                    <a:pt x="2" y="463"/>
                  </a:cubicBezTo>
                  <a:cubicBezTo>
                    <a:pt x="0" y="473"/>
                    <a:pt x="0" y="475"/>
                    <a:pt x="0" y="479"/>
                  </a:cubicBezTo>
                  <a:cubicBezTo>
                    <a:pt x="0" y="495"/>
                    <a:pt x="13" y="499"/>
                    <a:pt x="19" y="499"/>
                  </a:cubicBezTo>
                  <a:cubicBezTo>
                    <a:pt x="31" y="499"/>
                    <a:pt x="40" y="491"/>
                    <a:pt x="44" y="481"/>
                  </a:cubicBezTo>
                  <a:cubicBezTo>
                    <a:pt x="49" y="463"/>
                    <a:pt x="53" y="445"/>
                    <a:pt x="58" y="427"/>
                  </a:cubicBezTo>
                  <a:cubicBezTo>
                    <a:pt x="62" y="406"/>
                    <a:pt x="67" y="385"/>
                    <a:pt x="71" y="364"/>
                  </a:cubicBezTo>
                  <a:cubicBezTo>
                    <a:pt x="75" y="348"/>
                    <a:pt x="81" y="332"/>
                    <a:pt x="83" y="316"/>
                  </a:cubicBezTo>
                  <a:cubicBezTo>
                    <a:pt x="85" y="311"/>
                    <a:pt x="90" y="289"/>
                    <a:pt x="90" y="283"/>
                  </a:cubicBezTo>
                  <a:cubicBezTo>
                    <a:pt x="92" y="277"/>
                    <a:pt x="114" y="239"/>
                    <a:pt x="137" y="219"/>
                  </a:cubicBezTo>
                  <a:cubicBezTo>
                    <a:pt x="152" y="208"/>
                    <a:pt x="173" y="194"/>
                    <a:pt x="202" y="194"/>
                  </a:cubicBezTo>
                  <a:cubicBezTo>
                    <a:pt x="231" y="194"/>
                    <a:pt x="239" y="219"/>
                    <a:pt x="239" y="243"/>
                  </a:cubicBezTo>
                  <a:cubicBezTo>
                    <a:pt x="239" y="281"/>
                    <a:pt x="212" y="360"/>
                    <a:pt x="196" y="402"/>
                  </a:cubicBezTo>
                  <a:cubicBezTo>
                    <a:pt x="191" y="419"/>
                    <a:pt x="187" y="427"/>
                    <a:pt x="187" y="441"/>
                  </a:cubicBezTo>
                  <a:cubicBezTo>
                    <a:pt x="187" y="475"/>
                    <a:pt x="212" y="499"/>
                    <a:pt x="243" y="499"/>
                  </a:cubicBezTo>
                  <a:cubicBezTo>
                    <a:pt x="306" y="499"/>
                    <a:pt x="331" y="396"/>
                    <a:pt x="331" y="390"/>
                  </a:cubicBezTo>
                  <a:cubicBezTo>
                    <a:pt x="331" y="384"/>
                    <a:pt x="326" y="384"/>
                    <a:pt x="324" y="384"/>
                  </a:cubicBezTo>
                  <a:cubicBezTo>
                    <a:pt x="318" y="384"/>
                    <a:pt x="318" y="386"/>
                    <a:pt x="314" y="396"/>
                  </a:cubicBezTo>
                  <a:cubicBezTo>
                    <a:pt x="304" y="433"/>
                    <a:pt x="281" y="483"/>
                    <a:pt x="245" y="483"/>
                  </a:cubicBezTo>
                  <a:cubicBezTo>
                    <a:pt x="233" y="483"/>
                    <a:pt x="229" y="477"/>
                    <a:pt x="229" y="461"/>
                  </a:cubicBezTo>
                  <a:cubicBezTo>
                    <a:pt x="229" y="443"/>
                    <a:pt x="235" y="427"/>
                    <a:pt x="241" y="410"/>
                  </a:cubicBezTo>
                  <a:cubicBezTo>
                    <a:pt x="250" y="380"/>
                    <a:pt x="281" y="295"/>
                    <a:pt x="281" y="255"/>
                  </a:cubicBezTo>
                  <a:cubicBezTo>
                    <a:pt x="281" y="208"/>
                    <a:pt x="254" y="178"/>
                    <a:pt x="204" y="178"/>
                  </a:cubicBezTo>
                  <a:cubicBezTo>
                    <a:pt x="162" y="178"/>
                    <a:pt x="129" y="200"/>
                    <a:pt x="104" y="233"/>
                  </a:cubicBezTo>
                  <a:cubicBezTo>
                    <a:pt x="121" y="158"/>
                    <a:pt x="139" y="83"/>
                    <a:pt x="156" y="8"/>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59" name=""/>
            <p:cNvSpPr/>
            <p:nvPr/>
          </p:nvSpPr>
          <p:spPr>
            <a:xfrm>
              <a:off x="9687600" y="2401200"/>
              <a:ext cx="156600" cy="79920"/>
            </a:xfrm>
            <a:custGeom>
              <a:avLst/>
              <a:gdLst/>
              <a:ahLst/>
              <a:rect l="0" t="0" r="r" b="b"/>
              <a:pathLst>
                <a:path w="435" h="222">
                  <a:moveTo>
                    <a:pt x="185" y="178"/>
                  </a:moveTo>
                  <a:cubicBezTo>
                    <a:pt x="181" y="188"/>
                    <a:pt x="177" y="204"/>
                    <a:pt x="177" y="206"/>
                  </a:cubicBezTo>
                  <a:cubicBezTo>
                    <a:pt x="177" y="218"/>
                    <a:pt x="187" y="222"/>
                    <a:pt x="194" y="222"/>
                  </a:cubicBezTo>
                  <a:cubicBezTo>
                    <a:pt x="202" y="222"/>
                    <a:pt x="210" y="216"/>
                    <a:pt x="212" y="212"/>
                  </a:cubicBezTo>
                  <a:cubicBezTo>
                    <a:pt x="214" y="208"/>
                    <a:pt x="217" y="192"/>
                    <a:pt x="221" y="182"/>
                  </a:cubicBezTo>
                  <a:cubicBezTo>
                    <a:pt x="223" y="172"/>
                    <a:pt x="227" y="150"/>
                    <a:pt x="231" y="136"/>
                  </a:cubicBezTo>
                  <a:cubicBezTo>
                    <a:pt x="233" y="125"/>
                    <a:pt x="237" y="115"/>
                    <a:pt x="239" y="103"/>
                  </a:cubicBezTo>
                  <a:cubicBezTo>
                    <a:pt x="244" y="81"/>
                    <a:pt x="244" y="81"/>
                    <a:pt x="254" y="65"/>
                  </a:cubicBezTo>
                  <a:cubicBezTo>
                    <a:pt x="270" y="41"/>
                    <a:pt x="293" y="12"/>
                    <a:pt x="329" y="12"/>
                  </a:cubicBezTo>
                  <a:cubicBezTo>
                    <a:pt x="356" y="12"/>
                    <a:pt x="358" y="37"/>
                    <a:pt x="358" y="49"/>
                  </a:cubicBezTo>
                  <a:cubicBezTo>
                    <a:pt x="358" y="77"/>
                    <a:pt x="337" y="134"/>
                    <a:pt x="329" y="154"/>
                  </a:cubicBezTo>
                  <a:cubicBezTo>
                    <a:pt x="323" y="168"/>
                    <a:pt x="322" y="172"/>
                    <a:pt x="322" y="180"/>
                  </a:cubicBezTo>
                  <a:cubicBezTo>
                    <a:pt x="322" y="206"/>
                    <a:pt x="343" y="222"/>
                    <a:pt x="368" y="222"/>
                  </a:cubicBezTo>
                  <a:cubicBezTo>
                    <a:pt x="414" y="222"/>
                    <a:pt x="435" y="154"/>
                    <a:pt x="435" y="148"/>
                  </a:cubicBezTo>
                  <a:cubicBezTo>
                    <a:pt x="435" y="140"/>
                    <a:pt x="429" y="140"/>
                    <a:pt x="428" y="140"/>
                  </a:cubicBezTo>
                  <a:cubicBezTo>
                    <a:pt x="422" y="140"/>
                    <a:pt x="422" y="144"/>
                    <a:pt x="420" y="150"/>
                  </a:cubicBezTo>
                  <a:cubicBezTo>
                    <a:pt x="408" y="188"/>
                    <a:pt x="387" y="208"/>
                    <a:pt x="370" y="208"/>
                  </a:cubicBezTo>
                  <a:cubicBezTo>
                    <a:pt x="358" y="208"/>
                    <a:pt x="356" y="202"/>
                    <a:pt x="356" y="192"/>
                  </a:cubicBezTo>
                  <a:cubicBezTo>
                    <a:pt x="356" y="180"/>
                    <a:pt x="360" y="174"/>
                    <a:pt x="368" y="152"/>
                  </a:cubicBezTo>
                  <a:cubicBezTo>
                    <a:pt x="374" y="136"/>
                    <a:pt x="393" y="83"/>
                    <a:pt x="393" y="55"/>
                  </a:cubicBezTo>
                  <a:cubicBezTo>
                    <a:pt x="393" y="49"/>
                    <a:pt x="393" y="26"/>
                    <a:pt x="375" y="12"/>
                  </a:cubicBezTo>
                  <a:cubicBezTo>
                    <a:pt x="368" y="6"/>
                    <a:pt x="354" y="0"/>
                    <a:pt x="331" y="0"/>
                  </a:cubicBezTo>
                  <a:cubicBezTo>
                    <a:pt x="289" y="0"/>
                    <a:pt x="262" y="28"/>
                    <a:pt x="248" y="49"/>
                  </a:cubicBezTo>
                  <a:cubicBezTo>
                    <a:pt x="244" y="6"/>
                    <a:pt x="210" y="0"/>
                    <a:pt x="187" y="0"/>
                  </a:cubicBezTo>
                  <a:cubicBezTo>
                    <a:pt x="146" y="0"/>
                    <a:pt x="119" y="24"/>
                    <a:pt x="106" y="45"/>
                  </a:cubicBezTo>
                  <a:cubicBezTo>
                    <a:pt x="102" y="10"/>
                    <a:pt x="75" y="0"/>
                    <a:pt x="56" y="0"/>
                  </a:cubicBezTo>
                  <a:cubicBezTo>
                    <a:pt x="34" y="0"/>
                    <a:pt x="23" y="14"/>
                    <a:pt x="17" y="26"/>
                  </a:cubicBezTo>
                  <a:cubicBezTo>
                    <a:pt x="7" y="45"/>
                    <a:pt x="0" y="73"/>
                    <a:pt x="0" y="75"/>
                  </a:cubicBezTo>
                  <a:cubicBezTo>
                    <a:pt x="0" y="81"/>
                    <a:pt x="7" y="81"/>
                    <a:pt x="9" y="81"/>
                  </a:cubicBezTo>
                  <a:cubicBezTo>
                    <a:pt x="15" y="81"/>
                    <a:pt x="15" y="81"/>
                    <a:pt x="19" y="67"/>
                  </a:cubicBezTo>
                  <a:cubicBezTo>
                    <a:pt x="27" y="37"/>
                    <a:pt x="34" y="12"/>
                    <a:pt x="54" y="12"/>
                  </a:cubicBezTo>
                  <a:cubicBezTo>
                    <a:pt x="65" y="12"/>
                    <a:pt x="69" y="24"/>
                    <a:pt x="69" y="37"/>
                  </a:cubicBezTo>
                  <a:cubicBezTo>
                    <a:pt x="69" y="47"/>
                    <a:pt x="65" y="66"/>
                    <a:pt x="61" y="79"/>
                  </a:cubicBezTo>
                  <a:cubicBezTo>
                    <a:pt x="58" y="92"/>
                    <a:pt x="54" y="111"/>
                    <a:pt x="52" y="123"/>
                  </a:cubicBezTo>
                  <a:cubicBezTo>
                    <a:pt x="47" y="144"/>
                    <a:pt x="41" y="165"/>
                    <a:pt x="36" y="186"/>
                  </a:cubicBezTo>
                  <a:cubicBezTo>
                    <a:pt x="34" y="192"/>
                    <a:pt x="32" y="200"/>
                    <a:pt x="31" y="206"/>
                  </a:cubicBezTo>
                  <a:cubicBezTo>
                    <a:pt x="31" y="218"/>
                    <a:pt x="40" y="222"/>
                    <a:pt x="48" y="222"/>
                  </a:cubicBezTo>
                  <a:cubicBezTo>
                    <a:pt x="56" y="222"/>
                    <a:pt x="62" y="216"/>
                    <a:pt x="65" y="212"/>
                  </a:cubicBezTo>
                  <a:cubicBezTo>
                    <a:pt x="68" y="208"/>
                    <a:pt x="73" y="192"/>
                    <a:pt x="75" y="182"/>
                  </a:cubicBezTo>
                  <a:cubicBezTo>
                    <a:pt x="77" y="172"/>
                    <a:pt x="83" y="150"/>
                    <a:pt x="85" y="136"/>
                  </a:cubicBezTo>
                  <a:cubicBezTo>
                    <a:pt x="88" y="125"/>
                    <a:pt x="90" y="115"/>
                    <a:pt x="92" y="103"/>
                  </a:cubicBezTo>
                  <a:cubicBezTo>
                    <a:pt x="98" y="83"/>
                    <a:pt x="100" y="79"/>
                    <a:pt x="113" y="59"/>
                  </a:cubicBezTo>
                  <a:cubicBezTo>
                    <a:pt x="127" y="39"/>
                    <a:pt x="148" y="12"/>
                    <a:pt x="185" y="12"/>
                  </a:cubicBezTo>
                  <a:cubicBezTo>
                    <a:pt x="212" y="12"/>
                    <a:pt x="212" y="39"/>
                    <a:pt x="212" y="49"/>
                  </a:cubicBezTo>
                  <a:cubicBezTo>
                    <a:pt x="212" y="61"/>
                    <a:pt x="210" y="67"/>
                    <a:pt x="204" y="95"/>
                  </a:cubicBezTo>
                  <a:cubicBezTo>
                    <a:pt x="198" y="123"/>
                    <a:pt x="191" y="150"/>
                    <a:pt x="185" y="178"/>
                  </a:cubicBezTo>
                  <a:close/>
                </a:path>
              </a:pathLst>
            </a:custGeom>
            <a:solidFill>
              <a:srgbClr val="000000"/>
            </a:solidFill>
            <a:ln w="0">
              <a:noFill/>
            </a:ln>
          </p:spPr>
          <p:txBody>
            <a:bodyPr lIns="90000" rIns="90000" tIns="34920" bIns="34920" anchor="ctr" anchorCtr="1">
              <a:noAutofit/>
            </a:bodyPr>
            <a:p>
              <a:endParaRPr b="0" lang="it-IT" sz="1800" spc="-1" strike="noStrike">
                <a:solidFill>
                  <a:srgbClr val="ffffff"/>
                </a:solidFill>
                <a:latin typeface="Arial"/>
              </a:endParaRPr>
            </a:p>
          </p:txBody>
        </p:sp>
        <p:sp>
          <p:nvSpPr>
            <p:cNvPr id="360" name=""/>
            <p:cNvSpPr/>
            <p:nvPr/>
          </p:nvSpPr>
          <p:spPr>
            <a:xfrm>
              <a:off x="9889200" y="2250000"/>
              <a:ext cx="56520" cy="255240"/>
            </a:xfrm>
            <a:custGeom>
              <a:avLst/>
              <a:gdLst/>
              <a:ahLst/>
              <a:rect l="0" t="0" r="r" b="b"/>
              <a:pathLst>
                <a:path w="157" h="709">
                  <a:moveTo>
                    <a:pt x="157" y="701"/>
                  </a:moveTo>
                  <a:cubicBezTo>
                    <a:pt x="157" y="699"/>
                    <a:pt x="157" y="699"/>
                    <a:pt x="145" y="687"/>
                  </a:cubicBezTo>
                  <a:cubicBezTo>
                    <a:pt x="60" y="596"/>
                    <a:pt x="39" y="463"/>
                    <a:pt x="39" y="356"/>
                  </a:cubicBezTo>
                  <a:cubicBezTo>
                    <a:pt x="39" y="230"/>
                    <a:pt x="64" y="107"/>
                    <a:pt x="149" y="20"/>
                  </a:cubicBezTo>
                  <a:cubicBezTo>
                    <a:pt x="157" y="10"/>
                    <a:pt x="157" y="10"/>
                    <a:pt x="157" y="8"/>
                  </a:cubicBezTo>
                  <a:cubicBezTo>
                    <a:pt x="157" y="2"/>
                    <a:pt x="155" y="0"/>
                    <a:pt x="151" y="0"/>
                  </a:cubicBezTo>
                  <a:cubicBezTo>
                    <a:pt x="143" y="0"/>
                    <a:pt x="81" y="48"/>
                    <a:pt x="43" y="139"/>
                  </a:cubicBezTo>
                  <a:cubicBezTo>
                    <a:pt x="8" y="216"/>
                    <a:pt x="0" y="295"/>
                    <a:pt x="0" y="356"/>
                  </a:cubicBezTo>
                  <a:cubicBezTo>
                    <a:pt x="0" y="410"/>
                    <a:pt x="6" y="495"/>
                    <a:pt x="45" y="576"/>
                  </a:cubicBezTo>
                  <a:cubicBezTo>
                    <a:pt x="85" y="663"/>
                    <a:pt x="143" y="709"/>
                    <a:pt x="151" y="709"/>
                  </a:cubicBezTo>
                  <a:cubicBezTo>
                    <a:pt x="155" y="709"/>
                    <a:pt x="157" y="707"/>
                    <a:pt x="157" y="70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61" name=""/>
            <p:cNvSpPr/>
            <p:nvPr/>
          </p:nvSpPr>
          <p:spPr>
            <a:xfrm>
              <a:off x="9966960" y="2328480"/>
              <a:ext cx="121680" cy="115560"/>
            </a:xfrm>
            <a:custGeom>
              <a:avLst/>
              <a:gdLst/>
              <a:ahLst/>
              <a:rect l="0" t="0" r="r" b="b"/>
              <a:pathLst>
                <a:path w="338" h="321">
                  <a:moveTo>
                    <a:pt x="207" y="99"/>
                  </a:moveTo>
                  <a:cubicBezTo>
                    <a:pt x="210" y="81"/>
                    <a:pt x="226" y="16"/>
                    <a:pt x="274" y="16"/>
                  </a:cubicBezTo>
                  <a:cubicBezTo>
                    <a:pt x="276" y="16"/>
                    <a:pt x="293" y="16"/>
                    <a:pt x="307" y="24"/>
                  </a:cubicBezTo>
                  <a:cubicBezTo>
                    <a:pt x="287" y="28"/>
                    <a:pt x="274" y="47"/>
                    <a:pt x="274" y="63"/>
                  </a:cubicBezTo>
                  <a:cubicBezTo>
                    <a:pt x="274" y="75"/>
                    <a:pt x="282" y="89"/>
                    <a:pt x="301" y="89"/>
                  </a:cubicBezTo>
                  <a:cubicBezTo>
                    <a:pt x="314" y="89"/>
                    <a:pt x="338" y="75"/>
                    <a:pt x="338" y="47"/>
                  </a:cubicBezTo>
                  <a:cubicBezTo>
                    <a:pt x="338" y="10"/>
                    <a:pt x="297" y="0"/>
                    <a:pt x="274" y="0"/>
                  </a:cubicBezTo>
                  <a:cubicBezTo>
                    <a:pt x="235" y="0"/>
                    <a:pt x="210" y="39"/>
                    <a:pt x="203" y="55"/>
                  </a:cubicBezTo>
                  <a:cubicBezTo>
                    <a:pt x="185" y="8"/>
                    <a:pt x="149" y="0"/>
                    <a:pt x="129" y="0"/>
                  </a:cubicBezTo>
                  <a:cubicBezTo>
                    <a:pt x="60" y="0"/>
                    <a:pt x="20" y="91"/>
                    <a:pt x="20" y="109"/>
                  </a:cubicBezTo>
                  <a:cubicBezTo>
                    <a:pt x="20" y="117"/>
                    <a:pt x="27" y="117"/>
                    <a:pt x="29" y="117"/>
                  </a:cubicBezTo>
                  <a:cubicBezTo>
                    <a:pt x="35" y="117"/>
                    <a:pt x="37" y="115"/>
                    <a:pt x="37" y="109"/>
                  </a:cubicBezTo>
                  <a:cubicBezTo>
                    <a:pt x="60" y="34"/>
                    <a:pt x="104" y="16"/>
                    <a:pt x="127" y="16"/>
                  </a:cubicBezTo>
                  <a:cubicBezTo>
                    <a:pt x="141" y="16"/>
                    <a:pt x="164" y="22"/>
                    <a:pt x="164" y="63"/>
                  </a:cubicBezTo>
                  <a:cubicBezTo>
                    <a:pt x="164" y="85"/>
                    <a:pt x="153" y="133"/>
                    <a:pt x="127" y="232"/>
                  </a:cubicBezTo>
                  <a:cubicBezTo>
                    <a:pt x="118" y="277"/>
                    <a:pt x="93" y="305"/>
                    <a:pt x="64" y="305"/>
                  </a:cubicBezTo>
                  <a:cubicBezTo>
                    <a:pt x="60" y="305"/>
                    <a:pt x="45" y="305"/>
                    <a:pt x="29" y="297"/>
                  </a:cubicBezTo>
                  <a:cubicBezTo>
                    <a:pt x="47" y="293"/>
                    <a:pt x="62" y="279"/>
                    <a:pt x="62" y="259"/>
                  </a:cubicBezTo>
                  <a:cubicBezTo>
                    <a:pt x="62" y="239"/>
                    <a:pt x="47" y="234"/>
                    <a:pt x="37" y="234"/>
                  </a:cubicBezTo>
                  <a:cubicBezTo>
                    <a:pt x="16" y="234"/>
                    <a:pt x="0" y="253"/>
                    <a:pt x="0" y="275"/>
                  </a:cubicBezTo>
                  <a:cubicBezTo>
                    <a:pt x="0" y="307"/>
                    <a:pt x="33" y="321"/>
                    <a:pt x="64" y="321"/>
                  </a:cubicBezTo>
                  <a:cubicBezTo>
                    <a:pt x="108" y="321"/>
                    <a:pt x="131" y="271"/>
                    <a:pt x="135" y="267"/>
                  </a:cubicBezTo>
                  <a:cubicBezTo>
                    <a:pt x="143" y="293"/>
                    <a:pt x="166" y="321"/>
                    <a:pt x="207" y="321"/>
                  </a:cubicBezTo>
                  <a:cubicBezTo>
                    <a:pt x="278" y="321"/>
                    <a:pt x="316" y="230"/>
                    <a:pt x="316" y="212"/>
                  </a:cubicBezTo>
                  <a:cubicBezTo>
                    <a:pt x="316" y="206"/>
                    <a:pt x="311" y="206"/>
                    <a:pt x="307" y="206"/>
                  </a:cubicBezTo>
                  <a:cubicBezTo>
                    <a:pt x="301" y="206"/>
                    <a:pt x="301" y="208"/>
                    <a:pt x="299" y="212"/>
                  </a:cubicBezTo>
                  <a:cubicBezTo>
                    <a:pt x="276" y="289"/>
                    <a:pt x="230" y="305"/>
                    <a:pt x="208" y="305"/>
                  </a:cubicBezTo>
                  <a:cubicBezTo>
                    <a:pt x="181" y="305"/>
                    <a:pt x="172" y="283"/>
                    <a:pt x="172" y="259"/>
                  </a:cubicBezTo>
                  <a:cubicBezTo>
                    <a:pt x="172" y="243"/>
                    <a:pt x="176" y="228"/>
                    <a:pt x="183" y="196"/>
                  </a:cubicBezTo>
                  <a:cubicBezTo>
                    <a:pt x="191" y="164"/>
                    <a:pt x="199" y="131"/>
                    <a:pt x="207" y="9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62" name=""/>
            <p:cNvSpPr/>
            <p:nvPr/>
          </p:nvSpPr>
          <p:spPr>
            <a:xfrm>
              <a:off x="10112760" y="2250000"/>
              <a:ext cx="56880" cy="255240"/>
            </a:xfrm>
            <a:custGeom>
              <a:avLst/>
              <a:gdLst/>
              <a:ahLst/>
              <a:rect l="0" t="0" r="r" b="b"/>
              <a:pathLst>
                <a:path w="158" h="709">
                  <a:moveTo>
                    <a:pt x="158" y="356"/>
                  </a:moveTo>
                  <a:cubicBezTo>
                    <a:pt x="158" y="299"/>
                    <a:pt x="150" y="214"/>
                    <a:pt x="114" y="133"/>
                  </a:cubicBezTo>
                  <a:cubicBezTo>
                    <a:pt x="73" y="46"/>
                    <a:pt x="13" y="0"/>
                    <a:pt x="8" y="0"/>
                  </a:cubicBezTo>
                  <a:cubicBezTo>
                    <a:pt x="4" y="0"/>
                    <a:pt x="0" y="4"/>
                    <a:pt x="0" y="8"/>
                  </a:cubicBezTo>
                  <a:cubicBezTo>
                    <a:pt x="0" y="10"/>
                    <a:pt x="0" y="10"/>
                    <a:pt x="13" y="24"/>
                  </a:cubicBezTo>
                  <a:cubicBezTo>
                    <a:pt x="79" y="93"/>
                    <a:pt x="118" y="206"/>
                    <a:pt x="118" y="356"/>
                  </a:cubicBezTo>
                  <a:cubicBezTo>
                    <a:pt x="118" y="475"/>
                    <a:pt x="92" y="600"/>
                    <a:pt x="10" y="689"/>
                  </a:cubicBezTo>
                  <a:cubicBezTo>
                    <a:pt x="0" y="699"/>
                    <a:pt x="0" y="699"/>
                    <a:pt x="0" y="701"/>
                  </a:cubicBezTo>
                  <a:cubicBezTo>
                    <a:pt x="0" y="705"/>
                    <a:pt x="4" y="709"/>
                    <a:pt x="8" y="709"/>
                  </a:cubicBezTo>
                  <a:cubicBezTo>
                    <a:pt x="13" y="709"/>
                    <a:pt x="75" y="661"/>
                    <a:pt x="116" y="570"/>
                  </a:cubicBezTo>
                  <a:cubicBezTo>
                    <a:pt x="150" y="493"/>
                    <a:pt x="158" y="414"/>
                    <a:pt x="158" y="356"/>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grpSp>
        <p:nvGrpSpPr>
          <p:cNvPr id="363" name=""/>
          <p:cNvGrpSpPr/>
          <p:nvPr/>
        </p:nvGrpSpPr>
        <p:grpSpPr>
          <a:xfrm>
            <a:off x="6994800" y="3767760"/>
            <a:ext cx="3029040" cy="740880"/>
            <a:chOff x="6994800" y="3767760"/>
            <a:chExt cx="3029040" cy="740880"/>
          </a:xfrm>
        </p:grpSpPr>
        <p:sp>
          <p:nvSpPr>
            <p:cNvPr id="364" name=""/>
            <p:cNvSpPr/>
            <p:nvPr/>
          </p:nvSpPr>
          <p:spPr>
            <a:xfrm>
              <a:off x="6998040" y="3780720"/>
              <a:ext cx="3014280" cy="714960"/>
            </a:xfrm>
            <a:custGeom>
              <a:avLst/>
              <a:gdLst/>
              <a:ahLst/>
              <a:rect l="0" t="0" r="r" b="b"/>
              <a:pathLst>
                <a:path w="8373" h="1986">
                  <a:moveTo>
                    <a:pt x="0" y="0"/>
                  </a:moveTo>
                  <a:cubicBezTo>
                    <a:pt x="2791" y="0"/>
                    <a:pt x="5582" y="0"/>
                    <a:pt x="8373" y="0"/>
                  </a:cubicBezTo>
                  <a:cubicBezTo>
                    <a:pt x="8373" y="662"/>
                    <a:pt x="8373" y="1324"/>
                    <a:pt x="8373" y="1986"/>
                  </a:cubicBezTo>
                  <a:cubicBezTo>
                    <a:pt x="5582" y="1986"/>
                    <a:pt x="2791" y="1986"/>
                    <a:pt x="0" y="1986"/>
                  </a:cubicBezTo>
                  <a:cubicBezTo>
                    <a:pt x="0" y="1324"/>
                    <a:pt x="0" y="662"/>
                    <a:pt x="0" y="0"/>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365" name=""/>
            <p:cNvSpPr/>
            <p:nvPr/>
          </p:nvSpPr>
          <p:spPr>
            <a:xfrm>
              <a:off x="6994800" y="4035240"/>
              <a:ext cx="158760" cy="173880"/>
            </a:xfrm>
            <a:custGeom>
              <a:avLst/>
              <a:gdLst/>
              <a:ahLst/>
              <a:rect l="0" t="0" r="r" b="b"/>
              <a:pathLst>
                <a:path w="441" h="483">
                  <a:moveTo>
                    <a:pt x="164" y="253"/>
                  </a:moveTo>
                  <a:cubicBezTo>
                    <a:pt x="184" y="253"/>
                    <a:pt x="205" y="253"/>
                    <a:pt x="225" y="253"/>
                  </a:cubicBezTo>
                  <a:cubicBezTo>
                    <a:pt x="271" y="253"/>
                    <a:pt x="277" y="263"/>
                    <a:pt x="277" y="283"/>
                  </a:cubicBezTo>
                  <a:cubicBezTo>
                    <a:pt x="277" y="289"/>
                    <a:pt x="277" y="297"/>
                    <a:pt x="271" y="319"/>
                  </a:cubicBezTo>
                  <a:cubicBezTo>
                    <a:pt x="271" y="321"/>
                    <a:pt x="270" y="323"/>
                    <a:pt x="269" y="325"/>
                  </a:cubicBezTo>
                  <a:cubicBezTo>
                    <a:pt x="269" y="331"/>
                    <a:pt x="273" y="335"/>
                    <a:pt x="277" y="335"/>
                  </a:cubicBezTo>
                  <a:cubicBezTo>
                    <a:pt x="284" y="335"/>
                    <a:pt x="284" y="333"/>
                    <a:pt x="287" y="319"/>
                  </a:cubicBezTo>
                  <a:cubicBezTo>
                    <a:pt x="298" y="268"/>
                    <a:pt x="309" y="217"/>
                    <a:pt x="321" y="166"/>
                  </a:cubicBezTo>
                  <a:cubicBezTo>
                    <a:pt x="322" y="158"/>
                    <a:pt x="322" y="156"/>
                    <a:pt x="322" y="154"/>
                  </a:cubicBezTo>
                  <a:cubicBezTo>
                    <a:pt x="320" y="152"/>
                    <a:pt x="321" y="148"/>
                    <a:pt x="315" y="148"/>
                  </a:cubicBezTo>
                  <a:cubicBezTo>
                    <a:pt x="309" y="148"/>
                    <a:pt x="308" y="150"/>
                    <a:pt x="306" y="162"/>
                  </a:cubicBezTo>
                  <a:cubicBezTo>
                    <a:pt x="292" y="216"/>
                    <a:pt x="278" y="230"/>
                    <a:pt x="225" y="230"/>
                  </a:cubicBezTo>
                  <a:cubicBezTo>
                    <a:pt x="207" y="230"/>
                    <a:pt x="188" y="230"/>
                    <a:pt x="169" y="230"/>
                  </a:cubicBezTo>
                  <a:cubicBezTo>
                    <a:pt x="183" y="170"/>
                    <a:pt x="196" y="109"/>
                    <a:pt x="210" y="49"/>
                  </a:cubicBezTo>
                  <a:cubicBezTo>
                    <a:pt x="215" y="24"/>
                    <a:pt x="215" y="22"/>
                    <a:pt x="243" y="22"/>
                  </a:cubicBezTo>
                  <a:cubicBezTo>
                    <a:pt x="270" y="22"/>
                    <a:pt x="297" y="22"/>
                    <a:pt x="324" y="22"/>
                  </a:cubicBezTo>
                  <a:cubicBezTo>
                    <a:pt x="400" y="22"/>
                    <a:pt x="414" y="45"/>
                    <a:pt x="414" y="99"/>
                  </a:cubicBezTo>
                  <a:cubicBezTo>
                    <a:pt x="414" y="115"/>
                    <a:pt x="414" y="119"/>
                    <a:pt x="412" y="138"/>
                  </a:cubicBezTo>
                  <a:cubicBezTo>
                    <a:pt x="412" y="148"/>
                    <a:pt x="412" y="150"/>
                    <a:pt x="412" y="152"/>
                  </a:cubicBezTo>
                  <a:cubicBezTo>
                    <a:pt x="412" y="154"/>
                    <a:pt x="414" y="160"/>
                    <a:pt x="419" y="160"/>
                  </a:cubicBezTo>
                  <a:cubicBezTo>
                    <a:pt x="426" y="160"/>
                    <a:pt x="426" y="156"/>
                    <a:pt x="428" y="142"/>
                  </a:cubicBezTo>
                  <a:cubicBezTo>
                    <a:pt x="432" y="101"/>
                    <a:pt x="436" y="59"/>
                    <a:pt x="440" y="18"/>
                  </a:cubicBezTo>
                  <a:cubicBezTo>
                    <a:pt x="442" y="0"/>
                    <a:pt x="439" y="0"/>
                    <a:pt x="423" y="0"/>
                  </a:cubicBezTo>
                  <a:cubicBezTo>
                    <a:pt x="322" y="0"/>
                    <a:pt x="221" y="0"/>
                    <a:pt x="120" y="0"/>
                  </a:cubicBezTo>
                  <a:cubicBezTo>
                    <a:pt x="107" y="0"/>
                    <a:pt x="102" y="0"/>
                    <a:pt x="102" y="14"/>
                  </a:cubicBezTo>
                  <a:cubicBezTo>
                    <a:pt x="102" y="22"/>
                    <a:pt x="107" y="22"/>
                    <a:pt x="118" y="22"/>
                  </a:cubicBezTo>
                  <a:cubicBezTo>
                    <a:pt x="141" y="22"/>
                    <a:pt x="159" y="22"/>
                    <a:pt x="159" y="35"/>
                  </a:cubicBezTo>
                  <a:cubicBezTo>
                    <a:pt x="159" y="39"/>
                    <a:pt x="159" y="39"/>
                    <a:pt x="157" y="53"/>
                  </a:cubicBezTo>
                  <a:cubicBezTo>
                    <a:pt x="129" y="177"/>
                    <a:pt x="102" y="302"/>
                    <a:pt x="74" y="426"/>
                  </a:cubicBezTo>
                  <a:cubicBezTo>
                    <a:pt x="69" y="455"/>
                    <a:pt x="67" y="461"/>
                    <a:pt x="18" y="461"/>
                  </a:cubicBezTo>
                  <a:cubicBezTo>
                    <a:pt x="7" y="461"/>
                    <a:pt x="0" y="461"/>
                    <a:pt x="0" y="473"/>
                  </a:cubicBezTo>
                  <a:cubicBezTo>
                    <a:pt x="0" y="483"/>
                    <a:pt x="9" y="483"/>
                    <a:pt x="11" y="483"/>
                  </a:cubicBezTo>
                  <a:cubicBezTo>
                    <a:pt x="28" y="483"/>
                    <a:pt x="74" y="481"/>
                    <a:pt x="92" y="481"/>
                  </a:cubicBezTo>
                  <a:cubicBezTo>
                    <a:pt x="113" y="481"/>
                    <a:pt x="164" y="483"/>
                    <a:pt x="183" y="483"/>
                  </a:cubicBezTo>
                  <a:cubicBezTo>
                    <a:pt x="190" y="483"/>
                    <a:pt x="197" y="483"/>
                    <a:pt x="197" y="469"/>
                  </a:cubicBezTo>
                  <a:cubicBezTo>
                    <a:pt x="197" y="463"/>
                    <a:pt x="195" y="463"/>
                    <a:pt x="194" y="461"/>
                  </a:cubicBezTo>
                  <a:cubicBezTo>
                    <a:pt x="192" y="461"/>
                    <a:pt x="190" y="461"/>
                    <a:pt x="176" y="461"/>
                  </a:cubicBezTo>
                  <a:cubicBezTo>
                    <a:pt x="162" y="461"/>
                    <a:pt x="159" y="461"/>
                    <a:pt x="144" y="459"/>
                  </a:cubicBezTo>
                  <a:cubicBezTo>
                    <a:pt x="125" y="457"/>
                    <a:pt x="123" y="455"/>
                    <a:pt x="123" y="445"/>
                  </a:cubicBezTo>
                  <a:cubicBezTo>
                    <a:pt x="123" y="443"/>
                    <a:pt x="123" y="438"/>
                    <a:pt x="127" y="428"/>
                  </a:cubicBezTo>
                  <a:cubicBezTo>
                    <a:pt x="139" y="370"/>
                    <a:pt x="151" y="311"/>
                    <a:pt x="164" y="253"/>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66" name=""/>
            <p:cNvSpPr/>
            <p:nvPr/>
          </p:nvSpPr>
          <p:spPr>
            <a:xfrm>
              <a:off x="7141320" y="4124880"/>
              <a:ext cx="165960" cy="122040"/>
            </a:xfrm>
            <a:custGeom>
              <a:avLst/>
              <a:gdLst/>
              <a:ahLst/>
              <a:rect l="0" t="0" r="r" b="b"/>
              <a:pathLst>
                <a:path w="461" h="339">
                  <a:moveTo>
                    <a:pt x="410" y="40"/>
                  </a:moveTo>
                  <a:cubicBezTo>
                    <a:pt x="414" y="22"/>
                    <a:pt x="416" y="18"/>
                    <a:pt x="447" y="18"/>
                  </a:cubicBezTo>
                  <a:cubicBezTo>
                    <a:pt x="456" y="18"/>
                    <a:pt x="461" y="18"/>
                    <a:pt x="461" y="8"/>
                  </a:cubicBezTo>
                  <a:cubicBezTo>
                    <a:pt x="461" y="0"/>
                    <a:pt x="456" y="0"/>
                    <a:pt x="449" y="0"/>
                  </a:cubicBezTo>
                  <a:cubicBezTo>
                    <a:pt x="430" y="0"/>
                    <a:pt x="410" y="0"/>
                    <a:pt x="391" y="0"/>
                  </a:cubicBezTo>
                  <a:cubicBezTo>
                    <a:pt x="377" y="0"/>
                    <a:pt x="377" y="2"/>
                    <a:pt x="372" y="10"/>
                  </a:cubicBezTo>
                  <a:cubicBezTo>
                    <a:pt x="316" y="104"/>
                    <a:pt x="260" y="198"/>
                    <a:pt x="204" y="292"/>
                  </a:cubicBezTo>
                  <a:cubicBezTo>
                    <a:pt x="190" y="200"/>
                    <a:pt x="176" y="107"/>
                    <a:pt x="162" y="14"/>
                  </a:cubicBezTo>
                  <a:cubicBezTo>
                    <a:pt x="158" y="2"/>
                    <a:pt x="158" y="0"/>
                    <a:pt x="146" y="0"/>
                  </a:cubicBezTo>
                  <a:cubicBezTo>
                    <a:pt x="126" y="0"/>
                    <a:pt x="105" y="0"/>
                    <a:pt x="84" y="0"/>
                  </a:cubicBezTo>
                  <a:cubicBezTo>
                    <a:pt x="76" y="0"/>
                    <a:pt x="70" y="0"/>
                    <a:pt x="70" y="12"/>
                  </a:cubicBezTo>
                  <a:cubicBezTo>
                    <a:pt x="70" y="18"/>
                    <a:pt x="76" y="18"/>
                    <a:pt x="84" y="18"/>
                  </a:cubicBezTo>
                  <a:cubicBezTo>
                    <a:pt x="91" y="18"/>
                    <a:pt x="93" y="18"/>
                    <a:pt x="102" y="20"/>
                  </a:cubicBezTo>
                  <a:cubicBezTo>
                    <a:pt x="109" y="20"/>
                    <a:pt x="111" y="22"/>
                    <a:pt x="111" y="26"/>
                  </a:cubicBezTo>
                  <a:cubicBezTo>
                    <a:pt x="110" y="30"/>
                    <a:pt x="111" y="30"/>
                    <a:pt x="109" y="38"/>
                  </a:cubicBezTo>
                  <a:cubicBezTo>
                    <a:pt x="91" y="121"/>
                    <a:pt x="73" y="204"/>
                    <a:pt x="54" y="286"/>
                  </a:cubicBezTo>
                  <a:cubicBezTo>
                    <a:pt x="51" y="303"/>
                    <a:pt x="44" y="321"/>
                    <a:pt x="9" y="321"/>
                  </a:cubicBezTo>
                  <a:cubicBezTo>
                    <a:pt x="5" y="321"/>
                    <a:pt x="0" y="323"/>
                    <a:pt x="0" y="333"/>
                  </a:cubicBezTo>
                  <a:cubicBezTo>
                    <a:pt x="2" y="335"/>
                    <a:pt x="0" y="339"/>
                    <a:pt x="7" y="339"/>
                  </a:cubicBezTo>
                  <a:cubicBezTo>
                    <a:pt x="19" y="339"/>
                    <a:pt x="39" y="337"/>
                    <a:pt x="51" y="337"/>
                  </a:cubicBezTo>
                  <a:cubicBezTo>
                    <a:pt x="62" y="337"/>
                    <a:pt x="88" y="339"/>
                    <a:pt x="99" y="339"/>
                  </a:cubicBezTo>
                  <a:cubicBezTo>
                    <a:pt x="100" y="339"/>
                    <a:pt x="106" y="339"/>
                    <a:pt x="106" y="329"/>
                  </a:cubicBezTo>
                  <a:cubicBezTo>
                    <a:pt x="106" y="323"/>
                    <a:pt x="100" y="321"/>
                    <a:pt x="97" y="321"/>
                  </a:cubicBezTo>
                  <a:cubicBezTo>
                    <a:pt x="69" y="321"/>
                    <a:pt x="69" y="309"/>
                    <a:pt x="69" y="301"/>
                  </a:cubicBezTo>
                  <a:cubicBezTo>
                    <a:pt x="69" y="299"/>
                    <a:pt x="69" y="297"/>
                    <a:pt x="70" y="288"/>
                  </a:cubicBezTo>
                  <a:cubicBezTo>
                    <a:pt x="90" y="200"/>
                    <a:pt x="109" y="112"/>
                    <a:pt x="128" y="24"/>
                  </a:cubicBezTo>
                  <a:lnTo>
                    <a:pt x="128" y="24"/>
                  </a:lnTo>
                  <a:cubicBezTo>
                    <a:pt x="144" y="125"/>
                    <a:pt x="160" y="226"/>
                    <a:pt x="176" y="327"/>
                  </a:cubicBezTo>
                  <a:cubicBezTo>
                    <a:pt x="176" y="335"/>
                    <a:pt x="178" y="339"/>
                    <a:pt x="183" y="339"/>
                  </a:cubicBezTo>
                  <a:cubicBezTo>
                    <a:pt x="190" y="339"/>
                    <a:pt x="194" y="335"/>
                    <a:pt x="197" y="329"/>
                  </a:cubicBezTo>
                  <a:cubicBezTo>
                    <a:pt x="258" y="226"/>
                    <a:pt x="318" y="123"/>
                    <a:pt x="379" y="20"/>
                  </a:cubicBezTo>
                  <a:lnTo>
                    <a:pt x="379" y="20"/>
                  </a:lnTo>
                  <a:cubicBezTo>
                    <a:pt x="359" y="113"/>
                    <a:pt x="339" y="207"/>
                    <a:pt x="319" y="301"/>
                  </a:cubicBezTo>
                  <a:cubicBezTo>
                    <a:pt x="315" y="317"/>
                    <a:pt x="313" y="321"/>
                    <a:pt x="280" y="321"/>
                  </a:cubicBezTo>
                  <a:cubicBezTo>
                    <a:pt x="271" y="321"/>
                    <a:pt x="266" y="321"/>
                    <a:pt x="266" y="333"/>
                  </a:cubicBezTo>
                  <a:cubicBezTo>
                    <a:pt x="268" y="335"/>
                    <a:pt x="266" y="339"/>
                    <a:pt x="273" y="339"/>
                  </a:cubicBezTo>
                  <a:cubicBezTo>
                    <a:pt x="282" y="339"/>
                    <a:pt x="292" y="339"/>
                    <a:pt x="301" y="339"/>
                  </a:cubicBezTo>
                  <a:cubicBezTo>
                    <a:pt x="310" y="339"/>
                    <a:pt x="319" y="337"/>
                    <a:pt x="327" y="337"/>
                  </a:cubicBezTo>
                  <a:cubicBezTo>
                    <a:pt x="340" y="337"/>
                    <a:pt x="372" y="339"/>
                    <a:pt x="382" y="339"/>
                  </a:cubicBezTo>
                  <a:cubicBezTo>
                    <a:pt x="386" y="339"/>
                    <a:pt x="393" y="339"/>
                    <a:pt x="393" y="329"/>
                  </a:cubicBezTo>
                  <a:cubicBezTo>
                    <a:pt x="393" y="321"/>
                    <a:pt x="387" y="321"/>
                    <a:pt x="379" y="321"/>
                  </a:cubicBezTo>
                  <a:cubicBezTo>
                    <a:pt x="377" y="321"/>
                    <a:pt x="370" y="321"/>
                    <a:pt x="361" y="321"/>
                  </a:cubicBezTo>
                  <a:cubicBezTo>
                    <a:pt x="352" y="319"/>
                    <a:pt x="352" y="319"/>
                    <a:pt x="352" y="313"/>
                  </a:cubicBezTo>
                  <a:cubicBezTo>
                    <a:pt x="352" y="311"/>
                    <a:pt x="352" y="305"/>
                    <a:pt x="354" y="303"/>
                  </a:cubicBezTo>
                  <a:cubicBezTo>
                    <a:pt x="373" y="215"/>
                    <a:pt x="391" y="128"/>
                    <a:pt x="410" y="4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67" name=""/>
            <p:cNvSpPr/>
            <p:nvPr/>
          </p:nvSpPr>
          <p:spPr>
            <a:xfrm>
              <a:off x="7349760" y="4017240"/>
              <a:ext cx="51480" cy="255240"/>
            </a:xfrm>
            <a:custGeom>
              <a:avLst/>
              <a:gdLst/>
              <a:ahLst/>
              <a:rect l="0" t="0" r="r" b="b"/>
              <a:pathLst>
                <a:path w="143" h="709">
                  <a:moveTo>
                    <a:pt x="143" y="703"/>
                  </a:moveTo>
                  <a:cubicBezTo>
                    <a:pt x="143" y="701"/>
                    <a:pt x="143" y="699"/>
                    <a:pt x="132" y="686"/>
                  </a:cubicBezTo>
                  <a:cubicBezTo>
                    <a:pt x="55" y="598"/>
                    <a:pt x="36" y="464"/>
                    <a:pt x="36" y="355"/>
                  </a:cubicBezTo>
                  <a:cubicBezTo>
                    <a:pt x="36" y="232"/>
                    <a:pt x="58" y="109"/>
                    <a:pt x="136" y="20"/>
                  </a:cubicBezTo>
                  <a:cubicBezTo>
                    <a:pt x="143" y="12"/>
                    <a:pt x="143" y="10"/>
                    <a:pt x="143" y="8"/>
                  </a:cubicBezTo>
                  <a:cubicBezTo>
                    <a:pt x="143" y="2"/>
                    <a:pt x="141" y="0"/>
                    <a:pt x="138" y="0"/>
                  </a:cubicBezTo>
                  <a:cubicBezTo>
                    <a:pt x="131" y="0"/>
                    <a:pt x="76" y="48"/>
                    <a:pt x="39" y="139"/>
                  </a:cubicBezTo>
                  <a:cubicBezTo>
                    <a:pt x="7" y="216"/>
                    <a:pt x="0" y="295"/>
                    <a:pt x="0" y="355"/>
                  </a:cubicBezTo>
                  <a:cubicBezTo>
                    <a:pt x="0" y="410"/>
                    <a:pt x="7" y="497"/>
                    <a:pt x="41" y="575"/>
                  </a:cubicBezTo>
                  <a:cubicBezTo>
                    <a:pt x="78" y="664"/>
                    <a:pt x="131" y="709"/>
                    <a:pt x="138" y="709"/>
                  </a:cubicBezTo>
                  <a:cubicBezTo>
                    <a:pt x="141" y="709"/>
                    <a:pt x="143" y="707"/>
                    <a:pt x="143" y="703"/>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68" name=""/>
            <p:cNvSpPr/>
            <p:nvPr/>
          </p:nvSpPr>
          <p:spPr>
            <a:xfrm>
              <a:off x="7421040" y="4095720"/>
              <a:ext cx="110880" cy="115560"/>
            </a:xfrm>
            <a:custGeom>
              <a:avLst/>
              <a:gdLst/>
              <a:ahLst/>
              <a:rect l="0" t="0" r="r" b="b"/>
              <a:pathLst>
                <a:path w="308" h="321">
                  <a:moveTo>
                    <a:pt x="188" y="101"/>
                  </a:moveTo>
                  <a:cubicBezTo>
                    <a:pt x="192" y="81"/>
                    <a:pt x="206" y="16"/>
                    <a:pt x="250" y="16"/>
                  </a:cubicBezTo>
                  <a:cubicBezTo>
                    <a:pt x="253" y="16"/>
                    <a:pt x="267" y="16"/>
                    <a:pt x="280" y="26"/>
                  </a:cubicBezTo>
                  <a:cubicBezTo>
                    <a:pt x="262" y="30"/>
                    <a:pt x="250" y="46"/>
                    <a:pt x="250" y="64"/>
                  </a:cubicBezTo>
                  <a:cubicBezTo>
                    <a:pt x="250" y="75"/>
                    <a:pt x="257" y="89"/>
                    <a:pt x="274" y="89"/>
                  </a:cubicBezTo>
                  <a:cubicBezTo>
                    <a:pt x="288" y="89"/>
                    <a:pt x="308" y="77"/>
                    <a:pt x="308" y="48"/>
                  </a:cubicBezTo>
                  <a:cubicBezTo>
                    <a:pt x="308" y="10"/>
                    <a:pt x="271" y="0"/>
                    <a:pt x="250" y="0"/>
                  </a:cubicBezTo>
                  <a:cubicBezTo>
                    <a:pt x="215" y="0"/>
                    <a:pt x="192" y="38"/>
                    <a:pt x="185" y="54"/>
                  </a:cubicBezTo>
                  <a:cubicBezTo>
                    <a:pt x="169" y="8"/>
                    <a:pt x="135" y="0"/>
                    <a:pt x="118" y="0"/>
                  </a:cubicBezTo>
                  <a:cubicBezTo>
                    <a:pt x="54" y="0"/>
                    <a:pt x="19" y="93"/>
                    <a:pt x="19" y="111"/>
                  </a:cubicBezTo>
                  <a:cubicBezTo>
                    <a:pt x="19" y="117"/>
                    <a:pt x="24" y="117"/>
                    <a:pt x="26" y="117"/>
                  </a:cubicBezTo>
                  <a:cubicBezTo>
                    <a:pt x="31" y="117"/>
                    <a:pt x="33" y="115"/>
                    <a:pt x="33" y="109"/>
                  </a:cubicBezTo>
                  <a:cubicBezTo>
                    <a:pt x="54" y="34"/>
                    <a:pt x="97" y="16"/>
                    <a:pt x="118" y="16"/>
                  </a:cubicBezTo>
                  <a:cubicBezTo>
                    <a:pt x="128" y="16"/>
                    <a:pt x="151" y="22"/>
                    <a:pt x="151" y="64"/>
                  </a:cubicBezTo>
                  <a:cubicBezTo>
                    <a:pt x="151" y="87"/>
                    <a:pt x="141" y="133"/>
                    <a:pt x="118" y="232"/>
                  </a:cubicBezTo>
                  <a:cubicBezTo>
                    <a:pt x="107" y="277"/>
                    <a:pt x="86" y="307"/>
                    <a:pt x="58" y="307"/>
                  </a:cubicBezTo>
                  <a:cubicBezTo>
                    <a:pt x="54" y="307"/>
                    <a:pt x="40" y="307"/>
                    <a:pt x="28" y="297"/>
                  </a:cubicBezTo>
                  <a:cubicBezTo>
                    <a:pt x="42" y="293"/>
                    <a:pt x="56" y="279"/>
                    <a:pt x="56" y="258"/>
                  </a:cubicBezTo>
                  <a:cubicBezTo>
                    <a:pt x="56" y="240"/>
                    <a:pt x="42" y="234"/>
                    <a:pt x="33" y="234"/>
                  </a:cubicBezTo>
                  <a:cubicBezTo>
                    <a:pt x="15" y="234"/>
                    <a:pt x="0" y="252"/>
                    <a:pt x="0" y="275"/>
                  </a:cubicBezTo>
                  <a:cubicBezTo>
                    <a:pt x="0" y="307"/>
                    <a:pt x="30" y="321"/>
                    <a:pt x="58" y="321"/>
                  </a:cubicBezTo>
                  <a:cubicBezTo>
                    <a:pt x="98" y="321"/>
                    <a:pt x="121" y="273"/>
                    <a:pt x="123" y="268"/>
                  </a:cubicBezTo>
                  <a:cubicBezTo>
                    <a:pt x="130" y="295"/>
                    <a:pt x="153" y="321"/>
                    <a:pt x="190" y="321"/>
                  </a:cubicBezTo>
                  <a:cubicBezTo>
                    <a:pt x="253" y="321"/>
                    <a:pt x="288" y="230"/>
                    <a:pt x="288" y="212"/>
                  </a:cubicBezTo>
                  <a:cubicBezTo>
                    <a:pt x="288" y="206"/>
                    <a:pt x="283" y="206"/>
                    <a:pt x="281" y="206"/>
                  </a:cubicBezTo>
                  <a:cubicBezTo>
                    <a:pt x="276" y="206"/>
                    <a:pt x="274" y="208"/>
                    <a:pt x="273" y="214"/>
                  </a:cubicBezTo>
                  <a:cubicBezTo>
                    <a:pt x="253" y="289"/>
                    <a:pt x="211" y="307"/>
                    <a:pt x="190" y="307"/>
                  </a:cubicBezTo>
                  <a:cubicBezTo>
                    <a:pt x="167" y="307"/>
                    <a:pt x="156" y="285"/>
                    <a:pt x="156" y="260"/>
                  </a:cubicBezTo>
                  <a:cubicBezTo>
                    <a:pt x="156" y="244"/>
                    <a:pt x="160" y="228"/>
                    <a:pt x="167" y="198"/>
                  </a:cubicBezTo>
                  <a:cubicBezTo>
                    <a:pt x="174" y="165"/>
                    <a:pt x="181" y="133"/>
                    <a:pt x="188" y="10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69" name=""/>
            <p:cNvSpPr/>
            <p:nvPr/>
          </p:nvSpPr>
          <p:spPr>
            <a:xfrm>
              <a:off x="7554240" y="4017240"/>
              <a:ext cx="51840" cy="255240"/>
            </a:xfrm>
            <a:custGeom>
              <a:avLst/>
              <a:gdLst/>
              <a:ahLst/>
              <a:rect l="0" t="0" r="r" b="b"/>
              <a:pathLst>
                <a:path w="144" h="709">
                  <a:moveTo>
                    <a:pt x="144" y="355"/>
                  </a:moveTo>
                  <a:cubicBezTo>
                    <a:pt x="144" y="299"/>
                    <a:pt x="137" y="214"/>
                    <a:pt x="103" y="133"/>
                  </a:cubicBezTo>
                  <a:cubicBezTo>
                    <a:pt x="66" y="46"/>
                    <a:pt x="12" y="0"/>
                    <a:pt x="7" y="0"/>
                  </a:cubicBezTo>
                  <a:cubicBezTo>
                    <a:pt x="3" y="0"/>
                    <a:pt x="0" y="4"/>
                    <a:pt x="0" y="8"/>
                  </a:cubicBezTo>
                  <a:cubicBezTo>
                    <a:pt x="0" y="10"/>
                    <a:pt x="0" y="12"/>
                    <a:pt x="12" y="24"/>
                  </a:cubicBezTo>
                  <a:cubicBezTo>
                    <a:pt x="73" y="95"/>
                    <a:pt x="109" y="206"/>
                    <a:pt x="109" y="355"/>
                  </a:cubicBezTo>
                  <a:cubicBezTo>
                    <a:pt x="109" y="476"/>
                    <a:pt x="86" y="602"/>
                    <a:pt x="8" y="690"/>
                  </a:cubicBezTo>
                  <a:cubicBezTo>
                    <a:pt x="0" y="699"/>
                    <a:pt x="0" y="701"/>
                    <a:pt x="0" y="703"/>
                  </a:cubicBezTo>
                  <a:cubicBezTo>
                    <a:pt x="0" y="707"/>
                    <a:pt x="3" y="709"/>
                    <a:pt x="7" y="709"/>
                  </a:cubicBezTo>
                  <a:cubicBezTo>
                    <a:pt x="12" y="709"/>
                    <a:pt x="68" y="662"/>
                    <a:pt x="105" y="571"/>
                  </a:cubicBezTo>
                  <a:cubicBezTo>
                    <a:pt x="137" y="493"/>
                    <a:pt x="144" y="414"/>
                    <a:pt x="144" y="35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70" name=""/>
            <p:cNvSpPr/>
            <p:nvPr/>
          </p:nvSpPr>
          <p:spPr>
            <a:xfrm>
              <a:off x="7702560" y="4115160"/>
              <a:ext cx="148320" cy="59760"/>
            </a:xfrm>
            <a:custGeom>
              <a:avLst/>
              <a:gdLst/>
              <a:ahLst/>
              <a:rect l="0" t="0" r="r" b="b"/>
              <a:pathLst>
                <a:path w="412" h="166">
                  <a:moveTo>
                    <a:pt x="391" y="29"/>
                  </a:moveTo>
                  <a:cubicBezTo>
                    <a:pt x="399" y="29"/>
                    <a:pt x="412" y="29"/>
                    <a:pt x="412" y="15"/>
                  </a:cubicBezTo>
                  <a:cubicBezTo>
                    <a:pt x="412" y="0"/>
                    <a:pt x="399" y="0"/>
                    <a:pt x="391" y="0"/>
                  </a:cubicBezTo>
                  <a:cubicBezTo>
                    <a:pt x="267" y="0"/>
                    <a:pt x="144" y="0"/>
                    <a:pt x="21" y="0"/>
                  </a:cubicBezTo>
                  <a:cubicBezTo>
                    <a:pt x="12" y="0"/>
                    <a:pt x="0" y="0"/>
                    <a:pt x="0" y="15"/>
                  </a:cubicBezTo>
                  <a:cubicBezTo>
                    <a:pt x="0" y="29"/>
                    <a:pt x="12" y="29"/>
                    <a:pt x="21" y="29"/>
                  </a:cubicBezTo>
                  <a:cubicBezTo>
                    <a:pt x="144" y="29"/>
                    <a:pt x="267" y="29"/>
                    <a:pt x="391" y="29"/>
                  </a:cubicBezTo>
                  <a:moveTo>
                    <a:pt x="391" y="166"/>
                  </a:moveTo>
                  <a:cubicBezTo>
                    <a:pt x="399" y="166"/>
                    <a:pt x="412" y="166"/>
                    <a:pt x="412" y="152"/>
                  </a:cubicBezTo>
                  <a:cubicBezTo>
                    <a:pt x="412" y="138"/>
                    <a:pt x="399" y="138"/>
                    <a:pt x="391" y="138"/>
                  </a:cubicBezTo>
                  <a:cubicBezTo>
                    <a:pt x="267" y="138"/>
                    <a:pt x="144" y="138"/>
                    <a:pt x="21" y="138"/>
                  </a:cubicBezTo>
                  <a:cubicBezTo>
                    <a:pt x="12" y="138"/>
                    <a:pt x="0" y="138"/>
                    <a:pt x="0" y="152"/>
                  </a:cubicBezTo>
                  <a:cubicBezTo>
                    <a:pt x="0" y="166"/>
                    <a:pt x="12" y="166"/>
                    <a:pt x="21" y="166"/>
                  </a:cubicBezTo>
                  <a:cubicBezTo>
                    <a:pt x="144" y="166"/>
                    <a:pt x="267" y="166"/>
                    <a:pt x="391" y="166"/>
                  </a:cubicBezTo>
                  <a:close/>
                </a:path>
              </a:pathLst>
            </a:custGeom>
            <a:solidFill>
              <a:srgbClr val="000000"/>
            </a:solidFill>
            <a:ln w="0">
              <a:noFill/>
            </a:ln>
          </p:spPr>
          <p:txBody>
            <a:bodyPr lIns="90000" rIns="90000" tIns="14760" bIns="14760" anchor="ctr" anchorCtr="1">
              <a:noAutofit/>
            </a:bodyPr>
            <a:p>
              <a:endParaRPr b="0" lang="it-IT" sz="1800" spc="-1" strike="noStrike">
                <a:solidFill>
                  <a:srgbClr val="ffffff"/>
                </a:solidFill>
                <a:latin typeface="Arial"/>
              </a:endParaRPr>
            </a:p>
          </p:txBody>
        </p:sp>
        <p:sp>
          <p:nvSpPr>
            <p:cNvPr id="371" name=""/>
            <p:cNvSpPr/>
            <p:nvPr/>
          </p:nvSpPr>
          <p:spPr>
            <a:xfrm>
              <a:off x="7934040" y="4035240"/>
              <a:ext cx="158400" cy="173880"/>
            </a:xfrm>
            <a:custGeom>
              <a:avLst/>
              <a:gdLst/>
              <a:ahLst/>
              <a:rect l="0" t="0" r="r" b="b"/>
              <a:pathLst>
                <a:path w="440" h="483">
                  <a:moveTo>
                    <a:pt x="163" y="253"/>
                  </a:moveTo>
                  <a:cubicBezTo>
                    <a:pt x="183" y="253"/>
                    <a:pt x="203" y="253"/>
                    <a:pt x="223" y="253"/>
                  </a:cubicBezTo>
                  <a:cubicBezTo>
                    <a:pt x="271" y="253"/>
                    <a:pt x="274" y="263"/>
                    <a:pt x="274" y="283"/>
                  </a:cubicBezTo>
                  <a:cubicBezTo>
                    <a:pt x="274" y="289"/>
                    <a:pt x="274" y="297"/>
                    <a:pt x="271" y="319"/>
                  </a:cubicBezTo>
                  <a:cubicBezTo>
                    <a:pt x="269" y="321"/>
                    <a:pt x="270" y="323"/>
                    <a:pt x="269" y="325"/>
                  </a:cubicBezTo>
                  <a:cubicBezTo>
                    <a:pt x="269" y="331"/>
                    <a:pt x="273" y="335"/>
                    <a:pt x="276" y="335"/>
                  </a:cubicBezTo>
                  <a:cubicBezTo>
                    <a:pt x="283" y="335"/>
                    <a:pt x="283" y="333"/>
                    <a:pt x="285" y="319"/>
                  </a:cubicBezTo>
                  <a:cubicBezTo>
                    <a:pt x="297" y="268"/>
                    <a:pt x="308" y="217"/>
                    <a:pt x="320" y="166"/>
                  </a:cubicBezTo>
                  <a:cubicBezTo>
                    <a:pt x="322" y="158"/>
                    <a:pt x="322" y="156"/>
                    <a:pt x="322" y="154"/>
                  </a:cubicBezTo>
                  <a:cubicBezTo>
                    <a:pt x="320" y="152"/>
                    <a:pt x="321" y="148"/>
                    <a:pt x="315" y="148"/>
                  </a:cubicBezTo>
                  <a:cubicBezTo>
                    <a:pt x="309" y="148"/>
                    <a:pt x="308" y="150"/>
                    <a:pt x="304" y="162"/>
                  </a:cubicBezTo>
                  <a:cubicBezTo>
                    <a:pt x="292" y="216"/>
                    <a:pt x="278" y="230"/>
                    <a:pt x="225" y="230"/>
                  </a:cubicBezTo>
                  <a:cubicBezTo>
                    <a:pt x="206" y="230"/>
                    <a:pt x="187" y="230"/>
                    <a:pt x="169" y="230"/>
                  </a:cubicBezTo>
                  <a:cubicBezTo>
                    <a:pt x="182" y="170"/>
                    <a:pt x="194" y="109"/>
                    <a:pt x="207" y="49"/>
                  </a:cubicBezTo>
                  <a:cubicBezTo>
                    <a:pt x="214" y="24"/>
                    <a:pt x="214" y="22"/>
                    <a:pt x="241" y="22"/>
                  </a:cubicBezTo>
                  <a:cubicBezTo>
                    <a:pt x="268" y="22"/>
                    <a:pt x="296" y="22"/>
                    <a:pt x="324" y="22"/>
                  </a:cubicBezTo>
                  <a:cubicBezTo>
                    <a:pt x="399" y="22"/>
                    <a:pt x="413" y="45"/>
                    <a:pt x="413" y="99"/>
                  </a:cubicBezTo>
                  <a:cubicBezTo>
                    <a:pt x="413" y="115"/>
                    <a:pt x="413" y="119"/>
                    <a:pt x="412" y="138"/>
                  </a:cubicBezTo>
                  <a:cubicBezTo>
                    <a:pt x="410" y="148"/>
                    <a:pt x="410" y="150"/>
                    <a:pt x="410" y="152"/>
                  </a:cubicBezTo>
                  <a:cubicBezTo>
                    <a:pt x="410" y="154"/>
                    <a:pt x="412" y="160"/>
                    <a:pt x="419" y="160"/>
                  </a:cubicBezTo>
                  <a:cubicBezTo>
                    <a:pt x="424" y="160"/>
                    <a:pt x="426" y="156"/>
                    <a:pt x="426" y="142"/>
                  </a:cubicBezTo>
                  <a:cubicBezTo>
                    <a:pt x="431" y="101"/>
                    <a:pt x="435" y="59"/>
                    <a:pt x="440" y="18"/>
                  </a:cubicBezTo>
                  <a:cubicBezTo>
                    <a:pt x="442" y="0"/>
                    <a:pt x="438" y="0"/>
                    <a:pt x="422" y="0"/>
                  </a:cubicBezTo>
                  <a:cubicBezTo>
                    <a:pt x="321" y="0"/>
                    <a:pt x="220" y="0"/>
                    <a:pt x="119" y="0"/>
                  </a:cubicBezTo>
                  <a:cubicBezTo>
                    <a:pt x="107" y="0"/>
                    <a:pt x="100" y="0"/>
                    <a:pt x="100" y="14"/>
                  </a:cubicBezTo>
                  <a:cubicBezTo>
                    <a:pt x="100" y="22"/>
                    <a:pt x="105" y="22"/>
                    <a:pt x="118" y="22"/>
                  </a:cubicBezTo>
                  <a:cubicBezTo>
                    <a:pt x="140" y="22"/>
                    <a:pt x="158" y="22"/>
                    <a:pt x="158" y="35"/>
                  </a:cubicBezTo>
                  <a:cubicBezTo>
                    <a:pt x="158" y="39"/>
                    <a:pt x="158" y="39"/>
                    <a:pt x="155" y="53"/>
                  </a:cubicBezTo>
                  <a:cubicBezTo>
                    <a:pt x="128" y="177"/>
                    <a:pt x="101" y="302"/>
                    <a:pt x="74" y="426"/>
                  </a:cubicBezTo>
                  <a:cubicBezTo>
                    <a:pt x="66" y="455"/>
                    <a:pt x="66" y="461"/>
                    <a:pt x="17" y="461"/>
                  </a:cubicBezTo>
                  <a:cubicBezTo>
                    <a:pt x="7" y="461"/>
                    <a:pt x="0" y="461"/>
                    <a:pt x="0" y="473"/>
                  </a:cubicBezTo>
                  <a:cubicBezTo>
                    <a:pt x="0" y="483"/>
                    <a:pt x="7" y="483"/>
                    <a:pt x="8" y="483"/>
                  </a:cubicBezTo>
                  <a:cubicBezTo>
                    <a:pt x="26" y="483"/>
                    <a:pt x="72" y="481"/>
                    <a:pt x="91" y="481"/>
                  </a:cubicBezTo>
                  <a:cubicBezTo>
                    <a:pt x="111" y="481"/>
                    <a:pt x="162" y="483"/>
                    <a:pt x="183" y="483"/>
                  </a:cubicBezTo>
                  <a:cubicBezTo>
                    <a:pt x="188" y="483"/>
                    <a:pt x="195" y="483"/>
                    <a:pt x="195" y="469"/>
                  </a:cubicBezTo>
                  <a:cubicBezTo>
                    <a:pt x="195" y="463"/>
                    <a:pt x="193" y="463"/>
                    <a:pt x="192" y="461"/>
                  </a:cubicBezTo>
                  <a:cubicBezTo>
                    <a:pt x="190" y="461"/>
                    <a:pt x="190" y="461"/>
                    <a:pt x="174" y="461"/>
                  </a:cubicBezTo>
                  <a:cubicBezTo>
                    <a:pt x="162" y="461"/>
                    <a:pt x="158" y="461"/>
                    <a:pt x="142" y="459"/>
                  </a:cubicBezTo>
                  <a:cubicBezTo>
                    <a:pt x="125" y="457"/>
                    <a:pt x="123" y="455"/>
                    <a:pt x="123" y="445"/>
                  </a:cubicBezTo>
                  <a:cubicBezTo>
                    <a:pt x="123" y="443"/>
                    <a:pt x="123" y="438"/>
                    <a:pt x="125" y="428"/>
                  </a:cubicBezTo>
                  <a:cubicBezTo>
                    <a:pt x="138" y="370"/>
                    <a:pt x="150" y="311"/>
                    <a:pt x="163" y="253"/>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72" name=""/>
            <p:cNvSpPr/>
            <p:nvPr/>
          </p:nvSpPr>
          <p:spPr>
            <a:xfrm>
              <a:off x="8076600" y="4128480"/>
              <a:ext cx="72720" cy="122040"/>
            </a:xfrm>
            <a:custGeom>
              <a:avLst/>
              <a:gdLst/>
              <a:ahLst/>
              <a:rect l="0" t="0" r="r" b="b"/>
              <a:pathLst>
                <a:path w="202" h="339">
                  <a:moveTo>
                    <a:pt x="202" y="171"/>
                  </a:moveTo>
                  <a:cubicBezTo>
                    <a:pt x="202" y="117"/>
                    <a:pt x="195" y="76"/>
                    <a:pt x="176" y="42"/>
                  </a:cubicBezTo>
                  <a:cubicBezTo>
                    <a:pt x="162" y="20"/>
                    <a:pt x="135" y="0"/>
                    <a:pt x="102" y="0"/>
                  </a:cubicBezTo>
                  <a:cubicBezTo>
                    <a:pt x="0" y="0"/>
                    <a:pt x="0" y="135"/>
                    <a:pt x="0" y="171"/>
                  </a:cubicBezTo>
                  <a:cubicBezTo>
                    <a:pt x="0" y="208"/>
                    <a:pt x="1" y="339"/>
                    <a:pt x="102" y="339"/>
                  </a:cubicBezTo>
                  <a:cubicBezTo>
                    <a:pt x="203" y="339"/>
                    <a:pt x="202" y="208"/>
                    <a:pt x="202" y="171"/>
                  </a:cubicBezTo>
                  <a:moveTo>
                    <a:pt x="102" y="325"/>
                  </a:moveTo>
                  <a:cubicBezTo>
                    <a:pt x="81" y="325"/>
                    <a:pt x="54" y="313"/>
                    <a:pt x="46" y="272"/>
                  </a:cubicBezTo>
                  <a:cubicBezTo>
                    <a:pt x="40" y="242"/>
                    <a:pt x="40" y="202"/>
                    <a:pt x="40" y="165"/>
                  </a:cubicBezTo>
                  <a:cubicBezTo>
                    <a:pt x="40" y="129"/>
                    <a:pt x="40" y="91"/>
                    <a:pt x="47" y="64"/>
                  </a:cubicBezTo>
                  <a:cubicBezTo>
                    <a:pt x="56" y="24"/>
                    <a:pt x="83" y="14"/>
                    <a:pt x="102" y="14"/>
                  </a:cubicBezTo>
                  <a:cubicBezTo>
                    <a:pt x="125" y="14"/>
                    <a:pt x="148" y="30"/>
                    <a:pt x="155" y="58"/>
                  </a:cubicBezTo>
                  <a:cubicBezTo>
                    <a:pt x="162" y="87"/>
                    <a:pt x="162" y="121"/>
                    <a:pt x="162" y="165"/>
                  </a:cubicBezTo>
                  <a:cubicBezTo>
                    <a:pt x="162" y="202"/>
                    <a:pt x="162" y="238"/>
                    <a:pt x="157" y="270"/>
                  </a:cubicBezTo>
                  <a:cubicBezTo>
                    <a:pt x="148" y="315"/>
                    <a:pt x="118" y="325"/>
                    <a:pt x="102" y="32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73" name=""/>
            <p:cNvSpPr/>
            <p:nvPr/>
          </p:nvSpPr>
          <p:spPr>
            <a:xfrm>
              <a:off x="8190720" y="4017240"/>
              <a:ext cx="51840" cy="255240"/>
            </a:xfrm>
            <a:custGeom>
              <a:avLst/>
              <a:gdLst/>
              <a:ahLst/>
              <a:rect l="0" t="0" r="r" b="b"/>
              <a:pathLst>
                <a:path w="144" h="709">
                  <a:moveTo>
                    <a:pt x="144" y="703"/>
                  </a:moveTo>
                  <a:cubicBezTo>
                    <a:pt x="144" y="701"/>
                    <a:pt x="144" y="699"/>
                    <a:pt x="134" y="686"/>
                  </a:cubicBezTo>
                  <a:cubicBezTo>
                    <a:pt x="56" y="598"/>
                    <a:pt x="35" y="464"/>
                    <a:pt x="35" y="355"/>
                  </a:cubicBezTo>
                  <a:cubicBezTo>
                    <a:pt x="35" y="232"/>
                    <a:pt x="60" y="109"/>
                    <a:pt x="136" y="20"/>
                  </a:cubicBezTo>
                  <a:cubicBezTo>
                    <a:pt x="144" y="12"/>
                    <a:pt x="144" y="10"/>
                    <a:pt x="144" y="8"/>
                  </a:cubicBezTo>
                  <a:cubicBezTo>
                    <a:pt x="144" y="2"/>
                    <a:pt x="141" y="0"/>
                    <a:pt x="137" y="0"/>
                  </a:cubicBezTo>
                  <a:cubicBezTo>
                    <a:pt x="132" y="0"/>
                    <a:pt x="76" y="48"/>
                    <a:pt x="39" y="139"/>
                  </a:cubicBezTo>
                  <a:cubicBezTo>
                    <a:pt x="7" y="216"/>
                    <a:pt x="0" y="295"/>
                    <a:pt x="0" y="355"/>
                  </a:cubicBezTo>
                  <a:cubicBezTo>
                    <a:pt x="0" y="410"/>
                    <a:pt x="7" y="497"/>
                    <a:pt x="40" y="575"/>
                  </a:cubicBezTo>
                  <a:cubicBezTo>
                    <a:pt x="77" y="664"/>
                    <a:pt x="132" y="709"/>
                    <a:pt x="137" y="709"/>
                  </a:cubicBezTo>
                  <a:cubicBezTo>
                    <a:pt x="141" y="709"/>
                    <a:pt x="144" y="707"/>
                    <a:pt x="144" y="703"/>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74" name=""/>
            <p:cNvSpPr/>
            <p:nvPr/>
          </p:nvSpPr>
          <p:spPr>
            <a:xfrm>
              <a:off x="8261640" y="4095720"/>
              <a:ext cx="110880" cy="115560"/>
            </a:xfrm>
            <a:custGeom>
              <a:avLst/>
              <a:gdLst/>
              <a:ahLst/>
              <a:rect l="0" t="0" r="r" b="b"/>
              <a:pathLst>
                <a:path w="308" h="321">
                  <a:moveTo>
                    <a:pt x="189" y="101"/>
                  </a:moveTo>
                  <a:cubicBezTo>
                    <a:pt x="192" y="81"/>
                    <a:pt x="208" y="16"/>
                    <a:pt x="250" y="16"/>
                  </a:cubicBezTo>
                  <a:cubicBezTo>
                    <a:pt x="254" y="16"/>
                    <a:pt x="268" y="16"/>
                    <a:pt x="282" y="26"/>
                  </a:cubicBezTo>
                  <a:cubicBezTo>
                    <a:pt x="264" y="30"/>
                    <a:pt x="252" y="46"/>
                    <a:pt x="252" y="64"/>
                  </a:cubicBezTo>
                  <a:cubicBezTo>
                    <a:pt x="252" y="75"/>
                    <a:pt x="259" y="89"/>
                    <a:pt x="275" y="89"/>
                  </a:cubicBezTo>
                  <a:cubicBezTo>
                    <a:pt x="289" y="89"/>
                    <a:pt x="308" y="77"/>
                    <a:pt x="308" y="48"/>
                  </a:cubicBezTo>
                  <a:cubicBezTo>
                    <a:pt x="308" y="10"/>
                    <a:pt x="271" y="0"/>
                    <a:pt x="250" y="0"/>
                  </a:cubicBezTo>
                  <a:cubicBezTo>
                    <a:pt x="215" y="0"/>
                    <a:pt x="194" y="38"/>
                    <a:pt x="187" y="54"/>
                  </a:cubicBezTo>
                  <a:cubicBezTo>
                    <a:pt x="171" y="8"/>
                    <a:pt x="138" y="0"/>
                    <a:pt x="120" y="0"/>
                  </a:cubicBezTo>
                  <a:cubicBezTo>
                    <a:pt x="55" y="0"/>
                    <a:pt x="20" y="93"/>
                    <a:pt x="20" y="111"/>
                  </a:cubicBezTo>
                  <a:cubicBezTo>
                    <a:pt x="20" y="117"/>
                    <a:pt x="24" y="115"/>
                    <a:pt x="27" y="117"/>
                  </a:cubicBezTo>
                  <a:cubicBezTo>
                    <a:pt x="32" y="117"/>
                    <a:pt x="34" y="115"/>
                    <a:pt x="35" y="109"/>
                  </a:cubicBezTo>
                  <a:cubicBezTo>
                    <a:pt x="57" y="34"/>
                    <a:pt x="97" y="16"/>
                    <a:pt x="118" y="16"/>
                  </a:cubicBezTo>
                  <a:cubicBezTo>
                    <a:pt x="131" y="16"/>
                    <a:pt x="152" y="22"/>
                    <a:pt x="152" y="64"/>
                  </a:cubicBezTo>
                  <a:cubicBezTo>
                    <a:pt x="152" y="87"/>
                    <a:pt x="141" y="133"/>
                    <a:pt x="118" y="232"/>
                  </a:cubicBezTo>
                  <a:cubicBezTo>
                    <a:pt x="108" y="277"/>
                    <a:pt x="86" y="307"/>
                    <a:pt x="60" y="307"/>
                  </a:cubicBezTo>
                  <a:cubicBezTo>
                    <a:pt x="55" y="307"/>
                    <a:pt x="41" y="307"/>
                    <a:pt x="28" y="297"/>
                  </a:cubicBezTo>
                  <a:cubicBezTo>
                    <a:pt x="44" y="293"/>
                    <a:pt x="57" y="279"/>
                    <a:pt x="57" y="258"/>
                  </a:cubicBezTo>
                  <a:cubicBezTo>
                    <a:pt x="57" y="240"/>
                    <a:pt x="44" y="234"/>
                    <a:pt x="34" y="234"/>
                  </a:cubicBezTo>
                  <a:cubicBezTo>
                    <a:pt x="16" y="234"/>
                    <a:pt x="0" y="252"/>
                    <a:pt x="0" y="275"/>
                  </a:cubicBezTo>
                  <a:cubicBezTo>
                    <a:pt x="0" y="307"/>
                    <a:pt x="32" y="321"/>
                    <a:pt x="58" y="321"/>
                  </a:cubicBezTo>
                  <a:cubicBezTo>
                    <a:pt x="99" y="321"/>
                    <a:pt x="122" y="273"/>
                    <a:pt x="123" y="268"/>
                  </a:cubicBezTo>
                  <a:cubicBezTo>
                    <a:pt x="131" y="295"/>
                    <a:pt x="153" y="321"/>
                    <a:pt x="190" y="321"/>
                  </a:cubicBezTo>
                  <a:cubicBezTo>
                    <a:pt x="254" y="321"/>
                    <a:pt x="289" y="230"/>
                    <a:pt x="289" y="212"/>
                  </a:cubicBezTo>
                  <a:cubicBezTo>
                    <a:pt x="289" y="206"/>
                    <a:pt x="284" y="206"/>
                    <a:pt x="282" y="206"/>
                  </a:cubicBezTo>
                  <a:cubicBezTo>
                    <a:pt x="277" y="206"/>
                    <a:pt x="275" y="208"/>
                    <a:pt x="273" y="214"/>
                  </a:cubicBezTo>
                  <a:cubicBezTo>
                    <a:pt x="254" y="289"/>
                    <a:pt x="212" y="307"/>
                    <a:pt x="192" y="307"/>
                  </a:cubicBezTo>
                  <a:cubicBezTo>
                    <a:pt x="168" y="307"/>
                    <a:pt x="157" y="285"/>
                    <a:pt x="157" y="260"/>
                  </a:cubicBezTo>
                  <a:cubicBezTo>
                    <a:pt x="157" y="244"/>
                    <a:pt x="162" y="228"/>
                    <a:pt x="168" y="198"/>
                  </a:cubicBezTo>
                  <a:cubicBezTo>
                    <a:pt x="175" y="165"/>
                    <a:pt x="182" y="133"/>
                    <a:pt x="189" y="10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75" name=""/>
            <p:cNvSpPr/>
            <p:nvPr/>
          </p:nvSpPr>
          <p:spPr>
            <a:xfrm>
              <a:off x="8395560" y="4017240"/>
              <a:ext cx="51480" cy="255240"/>
            </a:xfrm>
            <a:custGeom>
              <a:avLst/>
              <a:gdLst/>
              <a:ahLst/>
              <a:rect l="0" t="0" r="r" b="b"/>
              <a:pathLst>
                <a:path w="143" h="709">
                  <a:moveTo>
                    <a:pt x="143" y="355"/>
                  </a:moveTo>
                  <a:cubicBezTo>
                    <a:pt x="143" y="299"/>
                    <a:pt x="135" y="214"/>
                    <a:pt x="102" y="133"/>
                  </a:cubicBezTo>
                  <a:cubicBezTo>
                    <a:pt x="65" y="46"/>
                    <a:pt x="12" y="0"/>
                    <a:pt x="5" y="0"/>
                  </a:cubicBezTo>
                  <a:cubicBezTo>
                    <a:pt x="2" y="0"/>
                    <a:pt x="0" y="4"/>
                    <a:pt x="0" y="8"/>
                  </a:cubicBezTo>
                  <a:cubicBezTo>
                    <a:pt x="0" y="10"/>
                    <a:pt x="0" y="12"/>
                    <a:pt x="12" y="24"/>
                  </a:cubicBezTo>
                  <a:cubicBezTo>
                    <a:pt x="72" y="95"/>
                    <a:pt x="107" y="206"/>
                    <a:pt x="107" y="355"/>
                  </a:cubicBezTo>
                  <a:cubicBezTo>
                    <a:pt x="107" y="476"/>
                    <a:pt x="84" y="602"/>
                    <a:pt x="7" y="690"/>
                  </a:cubicBezTo>
                  <a:cubicBezTo>
                    <a:pt x="0" y="699"/>
                    <a:pt x="0" y="701"/>
                    <a:pt x="0" y="703"/>
                  </a:cubicBezTo>
                  <a:cubicBezTo>
                    <a:pt x="0" y="707"/>
                    <a:pt x="2" y="709"/>
                    <a:pt x="5" y="709"/>
                  </a:cubicBezTo>
                  <a:cubicBezTo>
                    <a:pt x="12" y="709"/>
                    <a:pt x="67" y="662"/>
                    <a:pt x="104" y="571"/>
                  </a:cubicBezTo>
                  <a:cubicBezTo>
                    <a:pt x="135" y="493"/>
                    <a:pt x="143" y="414"/>
                    <a:pt x="143" y="35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76" name=""/>
            <p:cNvSpPr/>
            <p:nvPr/>
          </p:nvSpPr>
          <p:spPr>
            <a:xfrm>
              <a:off x="8531280" y="4060080"/>
              <a:ext cx="148320" cy="169920"/>
            </a:xfrm>
            <a:custGeom>
              <a:avLst/>
              <a:gdLst/>
              <a:ahLst/>
              <a:rect l="0" t="0" r="r" b="b"/>
              <a:pathLst>
                <a:path w="412" h="472">
                  <a:moveTo>
                    <a:pt x="218" y="250"/>
                  </a:moveTo>
                  <a:cubicBezTo>
                    <a:pt x="276" y="250"/>
                    <a:pt x="333" y="250"/>
                    <a:pt x="391" y="250"/>
                  </a:cubicBezTo>
                  <a:cubicBezTo>
                    <a:pt x="400" y="250"/>
                    <a:pt x="412" y="250"/>
                    <a:pt x="412" y="236"/>
                  </a:cubicBezTo>
                  <a:cubicBezTo>
                    <a:pt x="412" y="222"/>
                    <a:pt x="400" y="222"/>
                    <a:pt x="391" y="222"/>
                  </a:cubicBezTo>
                  <a:cubicBezTo>
                    <a:pt x="333" y="222"/>
                    <a:pt x="276" y="222"/>
                    <a:pt x="218" y="222"/>
                  </a:cubicBezTo>
                  <a:cubicBezTo>
                    <a:pt x="218" y="156"/>
                    <a:pt x="218" y="90"/>
                    <a:pt x="218" y="24"/>
                  </a:cubicBezTo>
                  <a:cubicBezTo>
                    <a:pt x="218" y="14"/>
                    <a:pt x="218" y="0"/>
                    <a:pt x="206" y="0"/>
                  </a:cubicBezTo>
                  <a:cubicBezTo>
                    <a:pt x="194" y="0"/>
                    <a:pt x="194" y="14"/>
                    <a:pt x="194" y="24"/>
                  </a:cubicBezTo>
                  <a:cubicBezTo>
                    <a:pt x="194" y="90"/>
                    <a:pt x="194" y="156"/>
                    <a:pt x="194" y="222"/>
                  </a:cubicBezTo>
                  <a:cubicBezTo>
                    <a:pt x="136" y="222"/>
                    <a:pt x="78" y="222"/>
                    <a:pt x="21" y="222"/>
                  </a:cubicBezTo>
                  <a:cubicBezTo>
                    <a:pt x="12" y="222"/>
                    <a:pt x="0" y="222"/>
                    <a:pt x="0" y="236"/>
                  </a:cubicBezTo>
                  <a:cubicBezTo>
                    <a:pt x="0" y="250"/>
                    <a:pt x="12" y="250"/>
                    <a:pt x="21" y="250"/>
                  </a:cubicBezTo>
                  <a:cubicBezTo>
                    <a:pt x="78" y="250"/>
                    <a:pt x="136" y="250"/>
                    <a:pt x="194" y="250"/>
                  </a:cubicBezTo>
                  <a:cubicBezTo>
                    <a:pt x="194" y="316"/>
                    <a:pt x="194" y="382"/>
                    <a:pt x="194" y="448"/>
                  </a:cubicBezTo>
                  <a:cubicBezTo>
                    <a:pt x="194" y="458"/>
                    <a:pt x="194" y="472"/>
                    <a:pt x="206" y="472"/>
                  </a:cubicBezTo>
                  <a:cubicBezTo>
                    <a:pt x="218" y="472"/>
                    <a:pt x="218" y="458"/>
                    <a:pt x="218" y="448"/>
                  </a:cubicBezTo>
                  <a:cubicBezTo>
                    <a:pt x="218" y="382"/>
                    <a:pt x="218" y="316"/>
                    <a:pt x="218" y="25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77" name=""/>
            <p:cNvSpPr/>
            <p:nvPr/>
          </p:nvSpPr>
          <p:spPr>
            <a:xfrm>
              <a:off x="8852040" y="3767760"/>
              <a:ext cx="165960" cy="122040"/>
            </a:xfrm>
            <a:custGeom>
              <a:avLst/>
              <a:gdLst/>
              <a:ahLst/>
              <a:rect l="0" t="0" r="r" b="b"/>
              <a:pathLst>
                <a:path w="461" h="339">
                  <a:moveTo>
                    <a:pt x="410" y="40"/>
                  </a:moveTo>
                  <a:cubicBezTo>
                    <a:pt x="414" y="22"/>
                    <a:pt x="414" y="18"/>
                    <a:pt x="446" y="18"/>
                  </a:cubicBezTo>
                  <a:cubicBezTo>
                    <a:pt x="456" y="18"/>
                    <a:pt x="461" y="18"/>
                    <a:pt x="461" y="8"/>
                  </a:cubicBezTo>
                  <a:cubicBezTo>
                    <a:pt x="461" y="0"/>
                    <a:pt x="456" y="0"/>
                    <a:pt x="447" y="0"/>
                  </a:cubicBezTo>
                  <a:cubicBezTo>
                    <a:pt x="428" y="0"/>
                    <a:pt x="409" y="0"/>
                    <a:pt x="389" y="0"/>
                  </a:cubicBezTo>
                  <a:cubicBezTo>
                    <a:pt x="377" y="0"/>
                    <a:pt x="377" y="0"/>
                    <a:pt x="370" y="10"/>
                  </a:cubicBezTo>
                  <a:cubicBezTo>
                    <a:pt x="314" y="104"/>
                    <a:pt x="258" y="199"/>
                    <a:pt x="203" y="293"/>
                  </a:cubicBezTo>
                  <a:cubicBezTo>
                    <a:pt x="188" y="200"/>
                    <a:pt x="174" y="107"/>
                    <a:pt x="160" y="14"/>
                  </a:cubicBezTo>
                  <a:cubicBezTo>
                    <a:pt x="159" y="0"/>
                    <a:pt x="159" y="0"/>
                    <a:pt x="144" y="0"/>
                  </a:cubicBezTo>
                  <a:cubicBezTo>
                    <a:pt x="124" y="0"/>
                    <a:pt x="103" y="0"/>
                    <a:pt x="83" y="0"/>
                  </a:cubicBezTo>
                  <a:cubicBezTo>
                    <a:pt x="74" y="0"/>
                    <a:pt x="69" y="0"/>
                    <a:pt x="69" y="10"/>
                  </a:cubicBezTo>
                  <a:cubicBezTo>
                    <a:pt x="69" y="18"/>
                    <a:pt x="74" y="18"/>
                    <a:pt x="85" y="18"/>
                  </a:cubicBezTo>
                  <a:cubicBezTo>
                    <a:pt x="92" y="18"/>
                    <a:pt x="92" y="18"/>
                    <a:pt x="100" y="18"/>
                  </a:cubicBezTo>
                  <a:cubicBezTo>
                    <a:pt x="109" y="20"/>
                    <a:pt x="109" y="20"/>
                    <a:pt x="109" y="26"/>
                  </a:cubicBezTo>
                  <a:cubicBezTo>
                    <a:pt x="109" y="30"/>
                    <a:pt x="109" y="28"/>
                    <a:pt x="107" y="36"/>
                  </a:cubicBezTo>
                  <a:cubicBezTo>
                    <a:pt x="89" y="120"/>
                    <a:pt x="71" y="203"/>
                    <a:pt x="53" y="287"/>
                  </a:cubicBezTo>
                  <a:cubicBezTo>
                    <a:pt x="49" y="303"/>
                    <a:pt x="42" y="319"/>
                    <a:pt x="9" y="321"/>
                  </a:cubicBezTo>
                  <a:cubicBezTo>
                    <a:pt x="5" y="321"/>
                    <a:pt x="0" y="321"/>
                    <a:pt x="0" y="331"/>
                  </a:cubicBezTo>
                  <a:cubicBezTo>
                    <a:pt x="0" y="333"/>
                    <a:pt x="0" y="339"/>
                    <a:pt x="5" y="339"/>
                  </a:cubicBezTo>
                  <a:cubicBezTo>
                    <a:pt x="19" y="339"/>
                    <a:pt x="37" y="337"/>
                    <a:pt x="51" y="337"/>
                  </a:cubicBezTo>
                  <a:cubicBezTo>
                    <a:pt x="62" y="337"/>
                    <a:pt x="86" y="339"/>
                    <a:pt x="97" y="339"/>
                  </a:cubicBezTo>
                  <a:cubicBezTo>
                    <a:pt x="99" y="339"/>
                    <a:pt x="106" y="339"/>
                    <a:pt x="106" y="327"/>
                  </a:cubicBezTo>
                  <a:cubicBezTo>
                    <a:pt x="106" y="321"/>
                    <a:pt x="100" y="321"/>
                    <a:pt x="95" y="321"/>
                  </a:cubicBezTo>
                  <a:cubicBezTo>
                    <a:pt x="69" y="319"/>
                    <a:pt x="69" y="307"/>
                    <a:pt x="69" y="301"/>
                  </a:cubicBezTo>
                  <a:cubicBezTo>
                    <a:pt x="69" y="299"/>
                    <a:pt x="69" y="295"/>
                    <a:pt x="70" y="289"/>
                  </a:cubicBezTo>
                  <a:cubicBezTo>
                    <a:pt x="89" y="201"/>
                    <a:pt x="108" y="112"/>
                    <a:pt x="127" y="24"/>
                  </a:cubicBezTo>
                  <a:cubicBezTo>
                    <a:pt x="127" y="24"/>
                    <a:pt x="128" y="24"/>
                    <a:pt x="129" y="24"/>
                  </a:cubicBezTo>
                  <a:cubicBezTo>
                    <a:pt x="144" y="125"/>
                    <a:pt x="159" y="225"/>
                    <a:pt x="174" y="325"/>
                  </a:cubicBezTo>
                  <a:cubicBezTo>
                    <a:pt x="176" y="335"/>
                    <a:pt x="176" y="339"/>
                    <a:pt x="183" y="339"/>
                  </a:cubicBezTo>
                  <a:cubicBezTo>
                    <a:pt x="188" y="339"/>
                    <a:pt x="192" y="333"/>
                    <a:pt x="196" y="327"/>
                  </a:cubicBezTo>
                  <a:cubicBezTo>
                    <a:pt x="256" y="224"/>
                    <a:pt x="316" y="121"/>
                    <a:pt x="377" y="18"/>
                  </a:cubicBezTo>
                  <a:cubicBezTo>
                    <a:pt x="378" y="19"/>
                    <a:pt x="378" y="20"/>
                    <a:pt x="379" y="20"/>
                  </a:cubicBezTo>
                  <a:cubicBezTo>
                    <a:pt x="358" y="114"/>
                    <a:pt x="338" y="207"/>
                    <a:pt x="317" y="301"/>
                  </a:cubicBezTo>
                  <a:cubicBezTo>
                    <a:pt x="314" y="317"/>
                    <a:pt x="312" y="321"/>
                    <a:pt x="278" y="321"/>
                  </a:cubicBezTo>
                  <a:cubicBezTo>
                    <a:pt x="271" y="321"/>
                    <a:pt x="266" y="321"/>
                    <a:pt x="266" y="331"/>
                  </a:cubicBezTo>
                  <a:cubicBezTo>
                    <a:pt x="266" y="333"/>
                    <a:pt x="266" y="339"/>
                    <a:pt x="273" y="339"/>
                  </a:cubicBezTo>
                  <a:cubicBezTo>
                    <a:pt x="280" y="339"/>
                    <a:pt x="291" y="337"/>
                    <a:pt x="299" y="337"/>
                  </a:cubicBezTo>
                  <a:cubicBezTo>
                    <a:pt x="308" y="337"/>
                    <a:pt x="319" y="337"/>
                    <a:pt x="328" y="337"/>
                  </a:cubicBezTo>
                  <a:cubicBezTo>
                    <a:pt x="338" y="337"/>
                    <a:pt x="370" y="339"/>
                    <a:pt x="382" y="339"/>
                  </a:cubicBezTo>
                  <a:cubicBezTo>
                    <a:pt x="384" y="339"/>
                    <a:pt x="391" y="339"/>
                    <a:pt x="391" y="327"/>
                  </a:cubicBezTo>
                  <a:cubicBezTo>
                    <a:pt x="391" y="321"/>
                    <a:pt x="386" y="321"/>
                    <a:pt x="377" y="321"/>
                  </a:cubicBezTo>
                  <a:cubicBezTo>
                    <a:pt x="372" y="320"/>
                    <a:pt x="368" y="321"/>
                    <a:pt x="361" y="319"/>
                  </a:cubicBezTo>
                  <a:cubicBezTo>
                    <a:pt x="351" y="319"/>
                    <a:pt x="351" y="317"/>
                    <a:pt x="351" y="313"/>
                  </a:cubicBezTo>
                  <a:cubicBezTo>
                    <a:pt x="351" y="309"/>
                    <a:pt x="352" y="305"/>
                    <a:pt x="352" y="301"/>
                  </a:cubicBezTo>
                  <a:cubicBezTo>
                    <a:pt x="372" y="214"/>
                    <a:pt x="391" y="127"/>
                    <a:pt x="410" y="4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78" name=""/>
            <p:cNvSpPr/>
            <p:nvPr/>
          </p:nvSpPr>
          <p:spPr>
            <a:xfrm>
              <a:off x="8784720" y="3966120"/>
              <a:ext cx="297000" cy="357840"/>
            </a:xfrm>
            <a:custGeom>
              <a:avLst/>
              <a:gdLst/>
              <a:ahLst/>
              <a:rect l="0" t="0" r="r" b="b"/>
              <a:pathLst>
                <a:path w="825" h="994">
                  <a:moveTo>
                    <a:pt x="751" y="994"/>
                  </a:moveTo>
                  <a:cubicBezTo>
                    <a:pt x="775" y="918"/>
                    <a:pt x="800" y="842"/>
                    <a:pt x="825" y="766"/>
                  </a:cubicBezTo>
                  <a:cubicBezTo>
                    <a:pt x="819" y="766"/>
                    <a:pt x="814" y="766"/>
                    <a:pt x="809" y="766"/>
                  </a:cubicBezTo>
                  <a:cubicBezTo>
                    <a:pt x="786" y="841"/>
                    <a:pt x="719" y="889"/>
                    <a:pt x="648" y="909"/>
                  </a:cubicBezTo>
                  <a:cubicBezTo>
                    <a:pt x="636" y="913"/>
                    <a:pt x="575" y="931"/>
                    <a:pt x="456" y="931"/>
                  </a:cubicBezTo>
                  <a:cubicBezTo>
                    <a:pt x="332" y="931"/>
                    <a:pt x="208" y="931"/>
                    <a:pt x="83" y="931"/>
                  </a:cubicBezTo>
                  <a:cubicBezTo>
                    <a:pt x="188" y="790"/>
                    <a:pt x="293" y="649"/>
                    <a:pt x="398" y="507"/>
                  </a:cubicBezTo>
                  <a:cubicBezTo>
                    <a:pt x="402" y="503"/>
                    <a:pt x="404" y="501"/>
                    <a:pt x="404" y="497"/>
                  </a:cubicBezTo>
                  <a:cubicBezTo>
                    <a:pt x="404" y="495"/>
                    <a:pt x="404" y="493"/>
                    <a:pt x="398" y="487"/>
                  </a:cubicBezTo>
                  <a:cubicBezTo>
                    <a:pt x="303" y="336"/>
                    <a:pt x="207" y="185"/>
                    <a:pt x="111" y="35"/>
                  </a:cubicBezTo>
                  <a:cubicBezTo>
                    <a:pt x="224" y="35"/>
                    <a:pt x="337" y="35"/>
                    <a:pt x="449" y="35"/>
                  </a:cubicBezTo>
                  <a:cubicBezTo>
                    <a:pt x="532" y="35"/>
                    <a:pt x="589" y="45"/>
                    <a:pt x="594" y="47"/>
                  </a:cubicBezTo>
                  <a:cubicBezTo>
                    <a:pt x="627" y="51"/>
                    <a:pt x="682" y="63"/>
                    <a:pt x="731" y="99"/>
                  </a:cubicBezTo>
                  <a:cubicBezTo>
                    <a:pt x="747" y="111"/>
                    <a:pt x="788" y="142"/>
                    <a:pt x="809" y="200"/>
                  </a:cubicBezTo>
                  <a:cubicBezTo>
                    <a:pt x="814" y="200"/>
                    <a:pt x="819" y="200"/>
                    <a:pt x="825" y="200"/>
                  </a:cubicBezTo>
                  <a:cubicBezTo>
                    <a:pt x="800" y="134"/>
                    <a:pt x="775" y="67"/>
                    <a:pt x="751" y="0"/>
                  </a:cubicBezTo>
                  <a:cubicBezTo>
                    <a:pt x="506" y="0"/>
                    <a:pt x="262" y="0"/>
                    <a:pt x="18" y="0"/>
                  </a:cubicBezTo>
                  <a:cubicBezTo>
                    <a:pt x="4" y="0"/>
                    <a:pt x="4" y="0"/>
                    <a:pt x="2" y="6"/>
                  </a:cubicBezTo>
                  <a:cubicBezTo>
                    <a:pt x="0" y="8"/>
                    <a:pt x="0" y="21"/>
                    <a:pt x="0" y="29"/>
                  </a:cubicBezTo>
                  <a:cubicBezTo>
                    <a:pt x="110" y="200"/>
                    <a:pt x="219" y="371"/>
                    <a:pt x="328" y="542"/>
                  </a:cubicBezTo>
                  <a:cubicBezTo>
                    <a:pt x="221" y="685"/>
                    <a:pt x="114" y="828"/>
                    <a:pt x="7" y="972"/>
                  </a:cubicBezTo>
                  <a:cubicBezTo>
                    <a:pt x="2" y="982"/>
                    <a:pt x="2" y="984"/>
                    <a:pt x="2" y="986"/>
                  </a:cubicBezTo>
                  <a:cubicBezTo>
                    <a:pt x="2" y="994"/>
                    <a:pt x="7" y="994"/>
                    <a:pt x="18" y="994"/>
                  </a:cubicBezTo>
                  <a:cubicBezTo>
                    <a:pt x="262" y="994"/>
                    <a:pt x="506" y="994"/>
                    <a:pt x="751" y="994"/>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79" name=""/>
            <p:cNvSpPr/>
            <p:nvPr/>
          </p:nvSpPr>
          <p:spPr>
            <a:xfrm>
              <a:off x="8749440" y="4428000"/>
              <a:ext cx="142560" cy="80640"/>
            </a:xfrm>
            <a:custGeom>
              <a:avLst/>
              <a:gdLst/>
              <a:ahLst/>
              <a:rect l="0" t="0" r="r" b="b"/>
              <a:pathLst>
                <a:path w="396" h="224">
                  <a:moveTo>
                    <a:pt x="167" y="180"/>
                  </a:moveTo>
                  <a:cubicBezTo>
                    <a:pt x="165" y="190"/>
                    <a:pt x="160" y="206"/>
                    <a:pt x="160" y="208"/>
                  </a:cubicBezTo>
                  <a:cubicBezTo>
                    <a:pt x="160" y="220"/>
                    <a:pt x="169" y="224"/>
                    <a:pt x="176" y="224"/>
                  </a:cubicBezTo>
                  <a:cubicBezTo>
                    <a:pt x="183" y="224"/>
                    <a:pt x="190" y="219"/>
                    <a:pt x="192" y="214"/>
                  </a:cubicBezTo>
                  <a:cubicBezTo>
                    <a:pt x="193" y="209"/>
                    <a:pt x="197" y="194"/>
                    <a:pt x="200" y="182"/>
                  </a:cubicBezTo>
                  <a:cubicBezTo>
                    <a:pt x="202" y="174"/>
                    <a:pt x="208" y="149"/>
                    <a:pt x="209" y="137"/>
                  </a:cubicBezTo>
                  <a:cubicBezTo>
                    <a:pt x="213" y="127"/>
                    <a:pt x="215" y="115"/>
                    <a:pt x="216" y="105"/>
                  </a:cubicBezTo>
                  <a:cubicBezTo>
                    <a:pt x="222" y="83"/>
                    <a:pt x="222" y="83"/>
                    <a:pt x="230" y="66"/>
                  </a:cubicBezTo>
                  <a:cubicBezTo>
                    <a:pt x="245" y="42"/>
                    <a:pt x="266" y="14"/>
                    <a:pt x="299" y="14"/>
                  </a:cubicBezTo>
                  <a:cubicBezTo>
                    <a:pt x="324" y="14"/>
                    <a:pt x="326" y="36"/>
                    <a:pt x="326" y="48"/>
                  </a:cubicBezTo>
                  <a:cubicBezTo>
                    <a:pt x="326" y="79"/>
                    <a:pt x="306" y="133"/>
                    <a:pt x="299" y="155"/>
                  </a:cubicBezTo>
                  <a:cubicBezTo>
                    <a:pt x="296" y="167"/>
                    <a:pt x="294" y="174"/>
                    <a:pt x="294" y="182"/>
                  </a:cubicBezTo>
                  <a:cubicBezTo>
                    <a:pt x="294" y="208"/>
                    <a:pt x="311" y="224"/>
                    <a:pt x="334" y="224"/>
                  </a:cubicBezTo>
                  <a:cubicBezTo>
                    <a:pt x="378" y="224"/>
                    <a:pt x="396" y="155"/>
                    <a:pt x="396" y="147"/>
                  </a:cubicBezTo>
                  <a:cubicBezTo>
                    <a:pt x="396" y="141"/>
                    <a:pt x="391" y="141"/>
                    <a:pt x="389" y="141"/>
                  </a:cubicBezTo>
                  <a:cubicBezTo>
                    <a:pt x="384" y="141"/>
                    <a:pt x="384" y="145"/>
                    <a:pt x="382" y="149"/>
                  </a:cubicBezTo>
                  <a:cubicBezTo>
                    <a:pt x="371" y="190"/>
                    <a:pt x="354" y="210"/>
                    <a:pt x="336" y="210"/>
                  </a:cubicBezTo>
                  <a:cubicBezTo>
                    <a:pt x="327" y="210"/>
                    <a:pt x="326" y="204"/>
                    <a:pt x="326" y="194"/>
                  </a:cubicBezTo>
                  <a:cubicBezTo>
                    <a:pt x="326" y="182"/>
                    <a:pt x="327" y="176"/>
                    <a:pt x="334" y="153"/>
                  </a:cubicBezTo>
                  <a:cubicBezTo>
                    <a:pt x="340" y="137"/>
                    <a:pt x="357" y="85"/>
                    <a:pt x="357" y="56"/>
                  </a:cubicBezTo>
                  <a:cubicBezTo>
                    <a:pt x="357" y="48"/>
                    <a:pt x="357" y="28"/>
                    <a:pt x="341" y="14"/>
                  </a:cubicBezTo>
                  <a:cubicBezTo>
                    <a:pt x="334" y="8"/>
                    <a:pt x="322" y="0"/>
                    <a:pt x="301" y="0"/>
                  </a:cubicBezTo>
                  <a:cubicBezTo>
                    <a:pt x="262" y="0"/>
                    <a:pt x="239" y="30"/>
                    <a:pt x="225" y="50"/>
                  </a:cubicBezTo>
                  <a:cubicBezTo>
                    <a:pt x="222" y="8"/>
                    <a:pt x="190" y="0"/>
                    <a:pt x="169" y="0"/>
                  </a:cubicBezTo>
                  <a:cubicBezTo>
                    <a:pt x="132" y="0"/>
                    <a:pt x="109" y="26"/>
                    <a:pt x="95" y="46"/>
                  </a:cubicBezTo>
                  <a:cubicBezTo>
                    <a:pt x="91" y="12"/>
                    <a:pt x="67" y="0"/>
                    <a:pt x="49" y="0"/>
                  </a:cubicBezTo>
                  <a:cubicBezTo>
                    <a:pt x="30" y="0"/>
                    <a:pt x="21" y="16"/>
                    <a:pt x="14" y="26"/>
                  </a:cubicBezTo>
                  <a:cubicBezTo>
                    <a:pt x="5" y="46"/>
                    <a:pt x="0" y="75"/>
                    <a:pt x="0" y="77"/>
                  </a:cubicBezTo>
                  <a:cubicBezTo>
                    <a:pt x="0" y="83"/>
                    <a:pt x="5" y="83"/>
                    <a:pt x="7" y="83"/>
                  </a:cubicBezTo>
                  <a:cubicBezTo>
                    <a:pt x="12" y="83"/>
                    <a:pt x="12" y="81"/>
                    <a:pt x="16" y="68"/>
                  </a:cubicBezTo>
                  <a:cubicBezTo>
                    <a:pt x="23" y="38"/>
                    <a:pt x="31" y="14"/>
                    <a:pt x="47" y="14"/>
                  </a:cubicBezTo>
                  <a:cubicBezTo>
                    <a:pt x="58" y="14"/>
                    <a:pt x="61" y="24"/>
                    <a:pt x="61" y="38"/>
                  </a:cubicBezTo>
                  <a:cubicBezTo>
                    <a:pt x="61" y="48"/>
                    <a:pt x="57" y="65"/>
                    <a:pt x="54" y="79"/>
                  </a:cubicBezTo>
                  <a:cubicBezTo>
                    <a:pt x="52" y="92"/>
                    <a:pt x="47" y="113"/>
                    <a:pt x="45" y="125"/>
                  </a:cubicBezTo>
                  <a:cubicBezTo>
                    <a:pt x="41" y="146"/>
                    <a:pt x="36" y="167"/>
                    <a:pt x="31" y="188"/>
                  </a:cubicBezTo>
                  <a:cubicBezTo>
                    <a:pt x="30" y="194"/>
                    <a:pt x="28" y="206"/>
                    <a:pt x="28" y="208"/>
                  </a:cubicBezTo>
                  <a:cubicBezTo>
                    <a:pt x="28" y="220"/>
                    <a:pt x="35" y="224"/>
                    <a:pt x="42" y="224"/>
                  </a:cubicBezTo>
                  <a:cubicBezTo>
                    <a:pt x="49" y="224"/>
                    <a:pt x="55" y="219"/>
                    <a:pt x="58" y="214"/>
                  </a:cubicBezTo>
                  <a:cubicBezTo>
                    <a:pt x="60" y="209"/>
                    <a:pt x="65" y="194"/>
                    <a:pt x="67" y="182"/>
                  </a:cubicBezTo>
                  <a:cubicBezTo>
                    <a:pt x="68" y="174"/>
                    <a:pt x="74" y="149"/>
                    <a:pt x="75" y="137"/>
                  </a:cubicBezTo>
                  <a:cubicBezTo>
                    <a:pt x="79" y="127"/>
                    <a:pt x="81" y="115"/>
                    <a:pt x="84" y="105"/>
                  </a:cubicBezTo>
                  <a:cubicBezTo>
                    <a:pt x="88" y="85"/>
                    <a:pt x="90" y="81"/>
                    <a:pt x="102" y="60"/>
                  </a:cubicBezTo>
                  <a:cubicBezTo>
                    <a:pt x="114" y="40"/>
                    <a:pt x="134" y="14"/>
                    <a:pt x="167" y="14"/>
                  </a:cubicBezTo>
                  <a:cubicBezTo>
                    <a:pt x="192" y="14"/>
                    <a:pt x="192" y="40"/>
                    <a:pt x="192" y="48"/>
                  </a:cubicBezTo>
                  <a:cubicBezTo>
                    <a:pt x="192" y="60"/>
                    <a:pt x="192" y="68"/>
                    <a:pt x="185" y="95"/>
                  </a:cubicBezTo>
                  <a:cubicBezTo>
                    <a:pt x="179" y="123"/>
                    <a:pt x="173" y="151"/>
                    <a:pt x="167" y="180"/>
                  </a:cubicBezTo>
                  <a:close/>
                </a:path>
              </a:pathLst>
            </a:custGeom>
            <a:solidFill>
              <a:srgbClr val="000000"/>
            </a:solidFill>
            <a:ln w="0">
              <a:noFill/>
            </a:ln>
          </p:spPr>
          <p:txBody>
            <a:bodyPr lIns="90000" rIns="90000" tIns="35640" bIns="35640" anchor="ctr" anchorCtr="1">
              <a:noAutofit/>
            </a:bodyPr>
            <a:p>
              <a:endParaRPr b="0" lang="it-IT" sz="1800" spc="-1" strike="noStrike">
                <a:solidFill>
                  <a:srgbClr val="ffffff"/>
                </a:solidFill>
                <a:latin typeface="Arial"/>
              </a:endParaRPr>
            </a:p>
          </p:txBody>
        </p:sp>
        <p:sp>
          <p:nvSpPr>
            <p:cNvPr id="380" name=""/>
            <p:cNvSpPr/>
            <p:nvPr/>
          </p:nvSpPr>
          <p:spPr>
            <a:xfrm>
              <a:off x="8911080" y="4438080"/>
              <a:ext cx="114840" cy="47880"/>
            </a:xfrm>
            <a:custGeom>
              <a:avLst/>
              <a:gdLst/>
              <a:ahLst/>
              <a:rect l="0" t="0" r="r" b="b"/>
              <a:pathLst>
                <a:path w="319" h="133">
                  <a:moveTo>
                    <a:pt x="301" y="24"/>
                  </a:moveTo>
                  <a:cubicBezTo>
                    <a:pt x="308" y="24"/>
                    <a:pt x="319" y="24"/>
                    <a:pt x="319" y="12"/>
                  </a:cubicBezTo>
                  <a:cubicBezTo>
                    <a:pt x="319" y="0"/>
                    <a:pt x="308" y="0"/>
                    <a:pt x="303" y="0"/>
                  </a:cubicBezTo>
                  <a:cubicBezTo>
                    <a:pt x="207" y="0"/>
                    <a:pt x="111" y="0"/>
                    <a:pt x="16" y="0"/>
                  </a:cubicBezTo>
                  <a:cubicBezTo>
                    <a:pt x="9" y="0"/>
                    <a:pt x="0" y="0"/>
                    <a:pt x="0" y="12"/>
                  </a:cubicBezTo>
                  <a:cubicBezTo>
                    <a:pt x="0" y="24"/>
                    <a:pt x="9" y="24"/>
                    <a:pt x="16" y="24"/>
                  </a:cubicBezTo>
                  <a:cubicBezTo>
                    <a:pt x="111" y="24"/>
                    <a:pt x="206" y="24"/>
                    <a:pt x="301" y="24"/>
                  </a:cubicBezTo>
                  <a:moveTo>
                    <a:pt x="303" y="133"/>
                  </a:moveTo>
                  <a:cubicBezTo>
                    <a:pt x="308" y="133"/>
                    <a:pt x="319" y="133"/>
                    <a:pt x="319" y="121"/>
                  </a:cubicBezTo>
                  <a:cubicBezTo>
                    <a:pt x="319" y="109"/>
                    <a:pt x="308" y="109"/>
                    <a:pt x="301" y="109"/>
                  </a:cubicBezTo>
                  <a:cubicBezTo>
                    <a:pt x="206" y="109"/>
                    <a:pt x="111" y="109"/>
                    <a:pt x="16" y="109"/>
                  </a:cubicBezTo>
                  <a:cubicBezTo>
                    <a:pt x="9" y="109"/>
                    <a:pt x="0" y="109"/>
                    <a:pt x="0" y="121"/>
                  </a:cubicBezTo>
                  <a:cubicBezTo>
                    <a:pt x="0" y="133"/>
                    <a:pt x="9" y="133"/>
                    <a:pt x="16" y="133"/>
                  </a:cubicBezTo>
                  <a:cubicBezTo>
                    <a:pt x="111" y="133"/>
                    <a:pt x="207" y="133"/>
                    <a:pt x="303" y="133"/>
                  </a:cubicBezTo>
                  <a:close/>
                </a:path>
              </a:pathLst>
            </a:custGeom>
            <a:solidFill>
              <a:srgbClr val="000000"/>
            </a:solidFill>
            <a:ln w="0">
              <a:noFill/>
            </a:ln>
          </p:spPr>
          <p:txBody>
            <a:bodyPr lIns="90000" rIns="90000" tIns="2880" bIns="2880" anchor="ctr" anchorCtr="1">
              <a:noAutofit/>
            </a:bodyPr>
            <a:p>
              <a:endParaRPr b="0" lang="it-IT" sz="1800" spc="-1" strike="noStrike">
                <a:solidFill>
                  <a:srgbClr val="ffffff"/>
                </a:solidFill>
                <a:latin typeface="Arial"/>
              </a:endParaRPr>
            </a:p>
          </p:txBody>
        </p:sp>
        <p:sp>
          <p:nvSpPr>
            <p:cNvPr id="381" name=""/>
            <p:cNvSpPr/>
            <p:nvPr/>
          </p:nvSpPr>
          <p:spPr>
            <a:xfrm>
              <a:off x="9053640" y="4388040"/>
              <a:ext cx="56520" cy="119160"/>
            </a:xfrm>
            <a:custGeom>
              <a:avLst/>
              <a:gdLst/>
              <a:ahLst/>
              <a:rect l="0" t="0" r="r" b="b"/>
              <a:pathLst>
                <a:path w="157" h="331">
                  <a:moveTo>
                    <a:pt x="97" y="14"/>
                  </a:moveTo>
                  <a:cubicBezTo>
                    <a:pt x="97" y="2"/>
                    <a:pt x="97" y="0"/>
                    <a:pt x="85" y="0"/>
                  </a:cubicBezTo>
                  <a:cubicBezTo>
                    <a:pt x="56" y="32"/>
                    <a:pt x="18" y="32"/>
                    <a:pt x="0" y="32"/>
                  </a:cubicBezTo>
                  <a:cubicBezTo>
                    <a:pt x="0" y="38"/>
                    <a:pt x="0" y="44"/>
                    <a:pt x="0" y="50"/>
                  </a:cubicBezTo>
                  <a:cubicBezTo>
                    <a:pt x="11" y="50"/>
                    <a:pt x="39" y="50"/>
                    <a:pt x="64" y="36"/>
                  </a:cubicBezTo>
                  <a:cubicBezTo>
                    <a:pt x="64" y="120"/>
                    <a:pt x="64" y="204"/>
                    <a:pt x="64" y="289"/>
                  </a:cubicBezTo>
                  <a:cubicBezTo>
                    <a:pt x="64" y="307"/>
                    <a:pt x="64" y="313"/>
                    <a:pt x="19" y="313"/>
                  </a:cubicBezTo>
                  <a:cubicBezTo>
                    <a:pt x="14" y="313"/>
                    <a:pt x="9" y="313"/>
                    <a:pt x="4" y="313"/>
                  </a:cubicBezTo>
                  <a:cubicBezTo>
                    <a:pt x="4" y="319"/>
                    <a:pt x="4" y="325"/>
                    <a:pt x="4" y="331"/>
                  </a:cubicBezTo>
                  <a:cubicBezTo>
                    <a:pt x="11" y="329"/>
                    <a:pt x="64" y="329"/>
                    <a:pt x="79" y="329"/>
                  </a:cubicBezTo>
                  <a:cubicBezTo>
                    <a:pt x="93" y="329"/>
                    <a:pt x="148" y="329"/>
                    <a:pt x="157" y="331"/>
                  </a:cubicBezTo>
                  <a:cubicBezTo>
                    <a:pt x="157" y="325"/>
                    <a:pt x="157" y="319"/>
                    <a:pt x="157" y="313"/>
                  </a:cubicBezTo>
                  <a:cubicBezTo>
                    <a:pt x="152" y="313"/>
                    <a:pt x="146" y="313"/>
                    <a:pt x="141" y="313"/>
                  </a:cubicBezTo>
                  <a:cubicBezTo>
                    <a:pt x="97" y="313"/>
                    <a:pt x="97" y="307"/>
                    <a:pt x="97" y="289"/>
                  </a:cubicBezTo>
                  <a:cubicBezTo>
                    <a:pt x="97" y="197"/>
                    <a:pt x="97" y="105"/>
                    <a:pt x="97" y="14"/>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82" name=""/>
            <p:cNvSpPr/>
            <p:nvPr/>
          </p:nvSpPr>
          <p:spPr>
            <a:xfrm>
              <a:off x="9174240" y="4095720"/>
              <a:ext cx="105120" cy="113400"/>
            </a:xfrm>
            <a:custGeom>
              <a:avLst/>
              <a:gdLst/>
              <a:ahLst/>
              <a:rect l="0" t="0" r="r" b="b"/>
              <a:pathLst>
                <a:path w="292" h="315">
                  <a:moveTo>
                    <a:pt x="105" y="8"/>
                  </a:moveTo>
                  <a:cubicBezTo>
                    <a:pt x="103" y="5"/>
                    <a:pt x="105" y="0"/>
                    <a:pt x="98" y="0"/>
                  </a:cubicBezTo>
                  <a:cubicBezTo>
                    <a:pt x="84" y="0"/>
                    <a:pt x="39" y="6"/>
                    <a:pt x="23" y="8"/>
                  </a:cubicBezTo>
                  <a:cubicBezTo>
                    <a:pt x="17" y="8"/>
                    <a:pt x="10" y="10"/>
                    <a:pt x="10" y="22"/>
                  </a:cubicBezTo>
                  <a:cubicBezTo>
                    <a:pt x="10" y="30"/>
                    <a:pt x="17" y="30"/>
                    <a:pt x="26" y="30"/>
                  </a:cubicBezTo>
                  <a:cubicBezTo>
                    <a:pt x="56" y="30"/>
                    <a:pt x="56" y="36"/>
                    <a:pt x="56" y="42"/>
                  </a:cubicBezTo>
                  <a:cubicBezTo>
                    <a:pt x="56" y="48"/>
                    <a:pt x="49" y="81"/>
                    <a:pt x="46" y="101"/>
                  </a:cubicBezTo>
                  <a:cubicBezTo>
                    <a:pt x="33" y="159"/>
                    <a:pt x="20" y="217"/>
                    <a:pt x="7" y="275"/>
                  </a:cubicBezTo>
                  <a:cubicBezTo>
                    <a:pt x="5" y="285"/>
                    <a:pt x="2" y="295"/>
                    <a:pt x="0" y="305"/>
                  </a:cubicBezTo>
                  <a:cubicBezTo>
                    <a:pt x="0" y="313"/>
                    <a:pt x="7" y="315"/>
                    <a:pt x="10" y="315"/>
                  </a:cubicBezTo>
                  <a:cubicBezTo>
                    <a:pt x="13" y="315"/>
                    <a:pt x="16" y="315"/>
                    <a:pt x="19" y="315"/>
                  </a:cubicBezTo>
                  <a:cubicBezTo>
                    <a:pt x="63" y="305"/>
                    <a:pt x="130" y="279"/>
                    <a:pt x="194" y="210"/>
                  </a:cubicBezTo>
                  <a:cubicBezTo>
                    <a:pt x="275" y="123"/>
                    <a:pt x="292" y="26"/>
                    <a:pt x="292" y="20"/>
                  </a:cubicBezTo>
                  <a:cubicBezTo>
                    <a:pt x="292" y="8"/>
                    <a:pt x="285" y="0"/>
                    <a:pt x="275" y="0"/>
                  </a:cubicBezTo>
                  <a:cubicBezTo>
                    <a:pt x="269" y="0"/>
                    <a:pt x="255" y="4"/>
                    <a:pt x="250" y="24"/>
                  </a:cubicBezTo>
                  <a:cubicBezTo>
                    <a:pt x="209" y="186"/>
                    <a:pt x="116" y="264"/>
                    <a:pt x="46" y="291"/>
                  </a:cubicBezTo>
                  <a:cubicBezTo>
                    <a:pt x="66" y="196"/>
                    <a:pt x="86" y="102"/>
                    <a:pt x="105" y="8"/>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83" name=""/>
            <p:cNvSpPr/>
            <p:nvPr/>
          </p:nvSpPr>
          <p:spPr>
            <a:xfrm>
              <a:off x="9355680" y="4131360"/>
              <a:ext cx="23400" cy="27000"/>
            </a:xfrm>
            <a:custGeom>
              <a:avLst/>
              <a:gdLst/>
              <a:ahLst/>
              <a:rect l="0" t="0" r="r" b="b"/>
              <a:pathLst>
                <a:path w="65" h="75">
                  <a:moveTo>
                    <a:pt x="65" y="38"/>
                  </a:moveTo>
                  <a:cubicBezTo>
                    <a:pt x="65" y="18"/>
                    <a:pt x="51" y="0"/>
                    <a:pt x="33" y="0"/>
                  </a:cubicBezTo>
                  <a:cubicBezTo>
                    <a:pt x="15" y="0"/>
                    <a:pt x="0" y="18"/>
                    <a:pt x="0" y="38"/>
                  </a:cubicBezTo>
                  <a:cubicBezTo>
                    <a:pt x="0" y="58"/>
                    <a:pt x="15" y="75"/>
                    <a:pt x="33" y="75"/>
                  </a:cubicBezTo>
                  <a:cubicBezTo>
                    <a:pt x="51" y="75"/>
                    <a:pt x="65" y="58"/>
                    <a:pt x="65" y="38"/>
                  </a:cubicBezTo>
                  <a:close/>
                </a:path>
              </a:pathLst>
            </a:custGeom>
            <a:solidFill>
              <a:srgbClr val="000000"/>
            </a:solidFill>
            <a:ln w="0">
              <a:noFill/>
            </a:ln>
          </p:spPr>
          <p:txBody>
            <a:bodyPr lIns="90000" rIns="90000" tIns="-18000" bIns="-18000" anchor="ctr" anchorCtr="1">
              <a:noAutofit/>
            </a:bodyPr>
            <a:p>
              <a:endParaRPr b="0" lang="it-IT" sz="1800" spc="-1" strike="noStrike">
                <a:solidFill>
                  <a:srgbClr val="ffffff"/>
                </a:solidFill>
                <a:latin typeface="Arial"/>
              </a:endParaRPr>
            </a:p>
          </p:txBody>
        </p:sp>
        <p:sp>
          <p:nvSpPr>
            <p:cNvPr id="384" name=""/>
            <p:cNvSpPr/>
            <p:nvPr/>
          </p:nvSpPr>
          <p:spPr>
            <a:xfrm>
              <a:off x="9460080" y="4031640"/>
              <a:ext cx="109080" cy="179640"/>
            </a:xfrm>
            <a:custGeom>
              <a:avLst/>
              <a:gdLst/>
              <a:ahLst/>
              <a:rect l="0" t="0" r="r" b="b"/>
              <a:pathLst>
                <a:path w="303" h="499">
                  <a:moveTo>
                    <a:pt x="143" y="8"/>
                  </a:moveTo>
                  <a:cubicBezTo>
                    <a:pt x="140" y="6"/>
                    <a:pt x="143" y="0"/>
                    <a:pt x="136" y="0"/>
                  </a:cubicBezTo>
                  <a:cubicBezTo>
                    <a:pt x="122" y="0"/>
                    <a:pt x="76" y="6"/>
                    <a:pt x="60" y="8"/>
                  </a:cubicBezTo>
                  <a:cubicBezTo>
                    <a:pt x="55" y="8"/>
                    <a:pt x="48" y="8"/>
                    <a:pt x="48" y="22"/>
                  </a:cubicBezTo>
                  <a:cubicBezTo>
                    <a:pt x="48" y="30"/>
                    <a:pt x="53" y="30"/>
                    <a:pt x="64" y="30"/>
                  </a:cubicBezTo>
                  <a:cubicBezTo>
                    <a:pt x="94" y="30"/>
                    <a:pt x="94" y="34"/>
                    <a:pt x="94" y="43"/>
                  </a:cubicBezTo>
                  <a:cubicBezTo>
                    <a:pt x="93" y="47"/>
                    <a:pt x="92" y="52"/>
                    <a:pt x="92" y="57"/>
                  </a:cubicBezTo>
                  <a:cubicBezTo>
                    <a:pt x="62" y="193"/>
                    <a:pt x="32" y="329"/>
                    <a:pt x="2" y="465"/>
                  </a:cubicBezTo>
                  <a:cubicBezTo>
                    <a:pt x="0" y="475"/>
                    <a:pt x="0" y="477"/>
                    <a:pt x="0" y="481"/>
                  </a:cubicBezTo>
                  <a:cubicBezTo>
                    <a:pt x="0" y="497"/>
                    <a:pt x="12" y="499"/>
                    <a:pt x="18" y="499"/>
                  </a:cubicBezTo>
                  <a:cubicBezTo>
                    <a:pt x="28" y="499"/>
                    <a:pt x="37" y="491"/>
                    <a:pt x="41" y="481"/>
                  </a:cubicBezTo>
                  <a:cubicBezTo>
                    <a:pt x="45" y="463"/>
                    <a:pt x="49" y="446"/>
                    <a:pt x="53" y="428"/>
                  </a:cubicBezTo>
                  <a:cubicBezTo>
                    <a:pt x="57" y="407"/>
                    <a:pt x="61" y="385"/>
                    <a:pt x="65" y="364"/>
                  </a:cubicBezTo>
                  <a:cubicBezTo>
                    <a:pt x="71" y="348"/>
                    <a:pt x="74" y="333"/>
                    <a:pt x="76" y="317"/>
                  </a:cubicBezTo>
                  <a:cubicBezTo>
                    <a:pt x="78" y="311"/>
                    <a:pt x="83" y="289"/>
                    <a:pt x="83" y="285"/>
                  </a:cubicBezTo>
                  <a:cubicBezTo>
                    <a:pt x="85" y="279"/>
                    <a:pt x="104" y="238"/>
                    <a:pt x="125" y="218"/>
                  </a:cubicBezTo>
                  <a:cubicBezTo>
                    <a:pt x="139" y="208"/>
                    <a:pt x="159" y="194"/>
                    <a:pt x="185" y="194"/>
                  </a:cubicBezTo>
                  <a:cubicBezTo>
                    <a:pt x="212" y="194"/>
                    <a:pt x="219" y="218"/>
                    <a:pt x="219" y="245"/>
                  </a:cubicBezTo>
                  <a:cubicBezTo>
                    <a:pt x="219" y="283"/>
                    <a:pt x="196" y="360"/>
                    <a:pt x="180" y="402"/>
                  </a:cubicBezTo>
                  <a:cubicBezTo>
                    <a:pt x="175" y="418"/>
                    <a:pt x="173" y="428"/>
                    <a:pt x="173" y="442"/>
                  </a:cubicBezTo>
                  <a:cubicBezTo>
                    <a:pt x="173" y="475"/>
                    <a:pt x="194" y="499"/>
                    <a:pt x="222" y="499"/>
                  </a:cubicBezTo>
                  <a:cubicBezTo>
                    <a:pt x="280" y="499"/>
                    <a:pt x="303" y="396"/>
                    <a:pt x="303" y="390"/>
                  </a:cubicBezTo>
                  <a:cubicBezTo>
                    <a:pt x="303" y="384"/>
                    <a:pt x="298" y="384"/>
                    <a:pt x="296" y="384"/>
                  </a:cubicBezTo>
                  <a:cubicBezTo>
                    <a:pt x="291" y="384"/>
                    <a:pt x="291" y="386"/>
                    <a:pt x="287" y="396"/>
                  </a:cubicBezTo>
                  <a:cubicBezTo>
                    <a:pt x="278" y="434"/>
                    <a:pt x="257" y="485"/>
                    <a:pt x="224" y="485"/>
                  </a:cubicBezTo>
                  <a:cubicBezTo>
                    <a:pt x="213" y="485"/>
                    <a:pt x="210" y="477"/>
                    <a:pt x="210" y="461"/>
                  </a:cubicBezTo>
                  <a:cubicBezTo>
                    <a:pt x="210" y="442"/>
                    <a:pt x="215" y="426"/>
                    <a:pt x="220" y="410"/>
                  </a:cubicBezTo>
                  <a:cubicBezTo>
                    <a:pt x="231" y="380"/>
                    <a:pt x="257" y="295"/>
                    <a:pt x="257" y="255"/>
                  </a:cubicBezTo>
                  <a:cubicBezTo>
                    <a:pt x="257" y="208"/>
                    <a:pt x="233" y="178"/>
                    <a:pt x="187" y="178"/>
                  </a:cubicBezTo>
                  <a:cubicBezTo>
                    <a:pt x="148" y="178"/>
                    <a:pt x="118" y="200"/>
                    <a:pt x="95" y="232"/>
                  </a:cubicBezTo>
                  <a:cubicBezTo>
                    <a:pt x="111" y="158"/>
                    <a:pt x="127" y="83"/>
                    <a:pt x="143" y="8"/>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85" name=""/>
            <p:cNvSpPr/>
            <p:nvPr/>
          </p:nvSpPr>
          <p:spPr>
            <a:xfrm>
              <a:off x="9583920" y="4168440"/>
              <a:ext cx="142560" cy="80640"/>
            </a:xfrm>
            <a:custGeom>
              <a:avLst/>
              <a:gdLst/>
              <a:ahLst/>
              <a:rect l="0" t="0" r="r" b="b"/>
              <a:pathLst>
                <a:path w="396" h="224">
                  <a:moveTo>
                    <a:pt x="167" y="178"/>
                  </a:moveTo>
                  <a:cubicBezTo>
                    <a:pt x="165" y="188"/>
                    <a:pt x="160" y="206"/>
                    <a:pt x="160" y="208"/>
                  </a:cubicBezTo>
                  <a:cubicBezTo>
                    <a:pt x="160" y="218"/>
                    <a:pt x="169" y="224"/>
                    <a:pt x="176" y="224"/>
                  </a:cubicBezTo>
                  <a:cubicBezTo>
                    <a:pt x="183" y="224"/>
                    <a:pt x="190" y="217"/>
                    <a:pt x="192" y="212"/>
                  </a:cubicBezTo>
                  <a:cubicBezTo>
                    <a:pt x="193" y="207"/>
                    <a:pt x="197" y="192"/>
                    <a:pt x="200" y="182"/>
                  </a:cubicBezTo>
                  <a:cubicBezTo>
                    <a:pt x="202" y="171"/>
                    <a:pt x="207" y="149"/>
                    <a:pt x="209" y="137"/>
                  </a:cubicBezTo>
                  <a:cubicBezTo>
                    <a:pt x="213" y="127"/>
                    <a:pt x="215" y="115"/>
                    <a:pt x="216" y="105"/>
                  </a:cubicBezTo>
                  <a:cubicBezTo>
                    <a:pt x="222" y="83"/>
                    <a:pt x="222" y="81"/>
                    <a:pt x="230" y="66"/>
                  </a:cubicBezTo>
                  <a:cubicBezTo>
                    <a:pt x="244" y="42"/>
                    <a:pt x="266" y="14"/>
                    <a:pt x="299" y="14"/>
                  </a:cubicBezTo>
                  <a:cubicBezTo>
                    <a:pt x="324" y="14"/>
                    <a:pt x="325" y="36"/>
                    <a:pt x="325" y="48"/>
                  </a:cubicBezTo>
                  <a:cubicBezTo>
                    <a:pt x="325" y="79"/>
                    <a:pt x="306" y="133"/>
                    <a:pt x="299" y="153"/>
                  </a:cubicBezTo>
                  <a:cubicBezTo>
                    <a:pt x="296" y="167"/>
                    <a:pt x="294" y="171"/>
                    <a:pt x="294" y="182"/>
                  </a:cubicBezTo>
                  <a:cubicBezTo>
                    <a:pt x="294" y="208"/>
                    <a:pt x="311" y="224"/>
                    <a:pt x="334" y="224"/>
                  </a:cubicBezTo>
                  <a:cubicBezTo>
                    <a:pt x="378" y="224"/>
                    <a:pt x="396" y="155"/>
                    <a:pt x="396" y="147"/>
                  </a:cubicBezTo>
                  <a:cubicBezTo>
                    <a:pt x="396" y="141"/>
                    <a:pt x="391" y="141"/>
                    <a:pt x="389" y="141"/>
                  </a:cubicBezTo>
                  <a:cubicBezTo>
                    <a:pt x="384" y="141"/>
                    <a:pt x="384" y="143"/>
                    <a:pt x="382" y="149"/>
                  </a:cubicBezTo>
                  <a:cubicBezTo>
                    <a:pt x="371" y="190"/>
                    <a:pt x="354" y="210"/>
                    <a:pt x="336" y="210"/>
                  </a:cubicBezTo>
                  <a:cubicBezTo>
                    <a:pt x="327" y="210"/>
                    <a:pt x="325" y="202"/>
                    <a:pt x="325" y="192"/>
                  </a:cubicBezTo>
                  <a:cubicBezTo>
                    <a:pt x="325" y="182"/>
                    <a:pt x="327" y="174"/>
                    <a:pt x="334" y="151"/>
                  </a:cubicBezTo>
                  <a:cubicBezTo>
                    <a:pt x="340" y="137"/>
                    <a:pt x="357" y="85"/>
                    <a:pt x="357" y="56"/>
                  </a:cubicBezTo>
                  <a:cubicBezTo>
                    <a:pt x="357" y="48"/>
                    <a:pt x="357" y="28"/>
                    <a:pt x="341" y="14"/>
                  </a:cubicBezTo>
                  <a:cubicBezTo>
                    <a:pt x="334" y="6"/>
                    <a:pt x="322" y="0"/>
                    <a:pt x="301" y="0"/>
                  </a:cubicBezTo>
                  <a:cubicBezTo>
                    <a:pt x="262" y="0"/>
                    <a:pt x="239" y="28"/>
                    <a:pt x="225" y="50"/>
                  </a:cubicBezTo>
                  <a:cubicBezTo>
                    <a:pt x="222" y="8"/>
                    <a:pt x="190" y="0"/>
                    <a:pt x="169" y="0"/>
                  </a:cubicBezTo>
                  <a:cubicBezTo>
                    <a:pt x="132" y="0"/>
                    <a:pt x="109" y="24"/>
                    <a:pt x="95" y="44"/>
                  </a:cubicBezTo>
                  <a:cubicBezTo>
                    <a:pt x="91" y="10"/>
                    <a:pt x="67" y="0"/>
                    <a:pt x="49" y="0"/>
                  </a:cubicBezTo>
                  <a:cubicBezTo>
                    <a:pt x="30" y="0"/>
                    <a:pt x="21" y="16"/>
                    <a:pt x="14" y="26"/>
                  </a:cubicBezTo>
                  <a:cubicBezTo>
                    <a:pt x="5" y="44"/>
                    <a:pt x="0" y="73"/>
                    <a:pt x="0" y="77"/>
                  </a:cubicBezTo>
                  <a:cubicBezTo>
                    <a:pt x="0" y="83"/>
                    <a:pt x="5" y="83"/>
                    <a:pt x="7" y="83"/>
                  </a:cubicBezTo>
                  <a:cubicBezTo>
                    <a:pt x="12" y="83"/>
                    <a:pt x="12" y="81"/>
                    <a:pt x="15" y="66"/>
                  </a:cubicBezTo>
                  <a:cubicBezTo>
                    <a:pt x="23" y="38"/>
                    <a:pt x="31" y="14"/>
                    <a:pt x="47" y="14"/>
                  </a:cubicBezTo>
                  <a:cubicBezTo>
                    <a:pt x="58" y="14"/>
                    <a:pt x="61" y="24"/>
                    <a:pt x="61" y="38"/>
                  </a:cubicBezTo>
                  <a:cubicBezTo>
                    <a:pt x="61" y="46"/>
                    <a:pt x="57" y="65"/>
                    <a:pt x="54" y="79"/>
                  </a:cubicBezTo>
                  <a:cubicBezTo>
                    <a:pt x="52" y="92"/>
                    <a:pt x="47" y="113"/>
                    <a:pt x="45" y="123"/>
                  </a:cubicBezTo>
                  <a:cubicBezTo>
                    <a:pt x="41" y="145"/>
                    <a:pt x="36" y="166"/>
                    <a:pt x="31" y="188"/>
                  </a:cubicBezTo>
                  <a:cubicBezTo>
                    <a:pt x="30" y="194"/>
                    <a:pt x="28" y="206"/>
                    <a:pt x="28" y="208"/>
                  </a:cubicBezTo>
                  <a:cubicBezTo>
                    <a:pt x="28" y="218"/>
                    <a:pt x="35" y="224"/>
                    <a:pt x="42" y="224"/>
                  </a:cubicBezTo>
                  <a:cubicBezTo>
                    <a:pt x="49" y="224"/>
                    <a:pt x="55" y="217"/>
                    <a:pt x="58" y="212"/>
                  </a:cubicBezTo>
                  <a:cubicBezTo>
                    <a:pt x="60" y="207"/>
                    <a:pt x="65" y="192"/>
                    <a:pt x="67" y="182"/>
                  </a:cubicBezTo>
                  <a:cubicBezTo>
                    <a:pt x="68" y="171"/>
                    <a:pt x="74" y="149"/>
                    <a:pt x="75" y="137"/>
                  </a:cubicBezTo>
                  <a:cubicBezTo>
                    <a:pt x="79" y="127"/>
                    <a:pt x="81" y="115"/>
                    <a:pt x="84" y="105"/>
                  </a:cubicBezTo>
                  <a:cubicBezTo>
                    <a:pt x="88" y="83"/>
                    <a:pt x="89" y="79"/>
                    <a:pt x="102" y="58"/>
                  </a:cubicBezTo>
                  <a:cubicBezTo>
                    <a:pt x="114" y="40"/>
                    <a:pt x="133" y="14"/>
                    <a:pt x="167" y="14"/>
                  </a:cubicBezTo>
                  <a:cubicBezTo>
                    <a:pt x="192" y="14"/>
                    <a:pt x="192" y="38"/>
                    <a:pt x="192" y="48"/>
                  </a:cubicBezTo>
                  <a:cubicBezTo>
                    <a:pt x="192" y="60"/>
                    <a:pt x="192" y="66"/>
                    <a:pt x="185" y="95"/>
                  </a:cubicBezTo>
                  <a:cubicBezTo>
                    <a:pt x="179" y="122"/>
                    <a:pt x="173" y="150"/>
                    <a:pt x="167" y="178"/>
                  </a:cubicBezTo>
                  <a:close/>
                </a:path>
              </a:pathLst>
            </a:custGeom>
            <a:solidFill>
              <a:srgbClr val="000000"/>
            </a:solidFill>
            <a:ln w="0">
              <a:noFill/>
            </a:ln>
          </p:spPr>
          <p:txBody>
            <a:bodyPr lIns="90000" rIns="90000" tIns="35640" bIns="35640" anchor="ctr" anchorCtr="1">
              <a:noAutofit/>
            </a:bodyPr>
            <a:p>
              <a:endParaRPr b="0" lang="it-IT" sz="1800" spc="-1" strike="noStrike">
                <a:solidFill>
                  <a:srgbClr val="ffffff"/>
                </a:solidFill>
                <a:latin typeface="Arial"/>
              </a:endParaRPr>
            </a:p>
          </p:txBody>
        </p:sp>
        <p:sp>
          <p:nvSpPr>
            <p:cNvPr id="386" name=""/>
            <p:cNvSpPr/>
            <p:nvPr/>
          </p:nvSpPr>
          <p:spPr>
            <a:xfrm>
              <a:off x="9767520" y="4017240"/>
              <a:ext cx="51480" cy="255240"/>
            </a:xfrm>
            <a:custGeom>
              <a:avLst/>
              <a:gdLst/>
              <a:ahLst/>
              <a:rect l="0" t="0" r="r" b="b"/>
              <a:pathLst>
                <a:path w="143" h="709">
                  <a:moveTo>
                    <a:pt x="143" y="703"/>
                  </a:moveTo>
                  <a:cubicBezTo>
                    <a:pt x="143" y="701"/>
                    <a:pt x="143" y="699"/>
                    <a:pt x="133" y="686"/>
                  </a:cubicBezTo>
                  <a:cubicBezTo>
                    <a:pt x="55" y="598"/>
                    <a:pt x="36" y="464"/>
                    <a:pt x="36" y="355"/>
                  </a:cubicBezTo>
                  <a:cubicBezTo>
                    <a:pt x="36" y="232"/>
                    <a:pt x="59" y="109"/>
                    <a:pt x="136" y="20"/>
                  </a:cubicBezTo>
                  <a:cubicBezTo>
                    <a:pt x="143" y="12"/>
                    <a:pt x="143" y="10"/>
                    <a:pt x="143" y="8"/>
                  </a:cubicBezTo>
                  <a:cubicBezTo>
                    <a:pt x="143" y="2"/>
                    <a:pt x="141" y="0"/>
                    <a:pt x="138" y="0"/>
                  </a:cubicBezTo>
                  <a:cubicBezTo>
                    <a:pt x="131" y="0"/>
                    <a:pt x="76" y="48"/>
                    <a:pt x="39" y="139"/>
                  </a:cubicBezTo>
                  <a:cubicBezTo>
                    <a:pt x="7" y="216"/>
                    <a:pt x="0" y="295"/>
                    <a:pt x="0" y="355"/>
                  </a:cubicBezTo>
                  <a:cubicBezTo>
                    <a:pt x="0" y="410"/>
                    <a:pt x="7" y="497"/>
                    <a:pt x="41" y="575"/>
                  </a:cubicBezTo>
                  <a:cubicBezTo>
                    <a:pt x="78" y="664"/>
                    <a:pt x="131" y="709"/>
                    <a:pt x="138" y="709"/>
                  </a:cubicBezTo>
                  <a:cubicBezTo>
                    <a:pt x="141" y="709"/>
                    <a:pt x="143" y="707"/>
                    <a:pt x="143" y="703"/>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87" name=""/>
            <p:cNvSpPr/>
            <p:nvPr/>
          </p:nvSpPr>
          <p:spPr>
            <a:xfrm>
              <a:off x="9838800" y="4095720"/>
              <a:ext cx="110880" cy="115560"/>
            </a:xfrm>
            <a:custGeom>
              <a:avLst/>
              <a:gdLst/>
              <a:ahLst/>
              <a:rect l="0" t="0" r="r" b="b"/>
              <a:pathLst>
                <a:path w="308" h="321">
                  <a:moveTo>
                    <a:pt x="188" y="101"/>
                  </a:moveTo>
                  <a:cubicBezTo>
                    <a:pt x="192" y="81"/>
                    <a:pt x="206" y="16"/>
                    <a:pt x="250" y="16"/>
                  </a:cubicBezTo>
                  <a:cubicBezTo>
                    <a:pt x="253" y="16"/>
                    <a:pt x="267" y="16"/>
                    <a:pt x="280" y="26"/>
                  </a:cubicBezTo>
                  <a:cubicBezTo>
                    <a:pt x="262" y="30"/>
                    <a:pt x="250" y="46"/>
                    <a:pt x="250" y="64"/>
                  </a:cubicBezTo>
                  <a:cubicBezTo>
                    <a:pt x="250" y="75"/>
                    <a:pt x="257" y="89"/>
                    <a:pt x="274" y="89"/>
                  </a:cubicBezTo>
                  <a:cubicBezTo>
                    <a:pt x="289" y="89"/>
                    <a:pt x="308" y="77"/>
                    <a:pt x="308" y="48"/>
                  </a:cubicBezTo>
                  <a:cubicBezTo>
                    <a:pt x="308" y="10"/>
                    <a:pt x="271" y="0"/>
                    <a:pt x="250" y="0"/>
                  </a:cubicBezTo>
                  <a:cubicBezTo>
                    <a:pt x="215" y="0"/>
                    <a:pt x="192" y="38"/>
                    <a:pt x="185" y="54"/>
                  </a:cubicBezTo>
                  <a:cubicBezTo>
                    <a:pt x="169" y="8"/>
                    <a:pt x="135" y="0"/>
                    <a:pt x="118" y="0"/>
                  </a:cubicBezTo>
                  <a:cubicBezTo>
                    <a:pt x="54" y="0"/>
                    <a:pt x="19" y="93"/>
                    <a:pt x="19" y="111"/>
                  </a:cubicBezTo>
                  <a:cubicBezTo>
                    <a:pt x="19" y="117"/>
                    <a:pt x="24" y="117"/>
                    <a:pt x="26" y="117"/>
                  </a:cubicBezTo>
                  <a:cubicBezTo>
                    <a:pt x="31" y="117"/>
                    <a:pt x="33" y="115"/>
                    <a:pt x="33" y="109"/>
                  </a:cubicBezTo>
                  <a:cubicBezTo>
                    <a:pt x="54" y="34"/>
                    <a:pt x="97" y="16"/>
                    <a:pt x="118" y="16"/>
                  </a:cubicBezTo>
                  <a:cubicBezTo>
                    <a:pt x="128" y="16"/>
                    <a:pt x="151" y="22"/>
                    <a:pt x="151" y="64"/>
                  </a:cubicBezTo>
                  <a:cubicBezTo>
                    <a:pt x="151" y="87"/>
                    <a:pt x="141" y="133"/>
                    <a:pt x="118" y="232"/>
                  </a:cubicBezTo>
                  <a:cubicBezTo>
                    <a:pt x="107" y="277"/>
                    <a:pt x="86" y="307"/>
                    <a:pt x="58" y="307"/>
                  </a:cubicBezTo>
                  <a:cubicBezTo>
                    <a:pt x="54" y="307"/>
                    <a:pt x="40" y="307"/>
                    <a:pt x="28" y="297"/>
                  </a:cubicBezTo>
                  <a:cubicBezTo>
                    <a:pt x="42" y="293"/>
                    <a:pt x="56" y="279"/>
                    <a:pt x="56" y="258"/>
                  </a:cubicBezTo>
                  <a:cubicBezTo>
                    <a:pt x="56" y="240"/>
                    <a:pt x="42" y="234"/>
                    <a:pt x="33" y="234"/>
                  </a:cubicBezTo>
                  <a:cubicBezTo>
                    <a:pt x="16" y="234"/>
                    <a:pt x="0" y="252"/>
                    <a:pt x="0" y="275"/>
                  </a:cubicBezTo>
                  <a:cubicBezTo>
                    <a:pt x="0" y="307"/>
                    <a:pt x="30" y="321"/>
                    <a:pt x="58" y="321"/>
                  </a:cubicBezTo>
                  <a:cubicBezTo>
                    <a:pt x="98" y="321"/>
                    <a:pt x="121" y="273"/>
                    <a:pt x="123" y="268"/>
                  </a:cubicBezTo>
                  <a:cubicBezTo>
                    <a:pt x="130" y="295"/>
                    <a:pt x="153" y="321"/>
                    <a:pt x="190" y="321"/>
                  </a:cubicBezTo>
                  <a:cubicBezTo>
                    <a:pt x="253" y="321"/>
                    <a:pt x="289" y="230"/>
                    <a:pt x="289" y="212"/>
                  </a:cubicBezTo>
                  <a:cubicBezTo>
                    <a:pt x="289" y="206"/>
                    <a:pt x="283" y="206"/>
                    <a:pt x="282" y="206"/>
                  </a:cubicBezTo>
                  <a:cubicBezTo>
                    <a:pt x="276" y="206"/>
                    <a:pt x="274" y="208"/>
                    <a:pt x="273" y="214"/>
                  </a:cubicBezTo>
                  <a:cubicBezTo>
                    <a:pt x="253" y="289"/>
                    <a:pt x="211" y="307"/>
                    <a:pt x="190" y="307"/>
                  </a:cubicBezTo>
                  <a:cubicBezTo>
                    <a:pt x="167" y="307"/>
                    <a:pt x="156" y="285"/>
                    <a:pt x="156" y="260"/>
                  </a:cubicBezTo>
                  <a:cubicBezTo>
                    <a:pt x="156" y="244"/>
                    <a:pt x="160" y="228"/>
                    <a:pt x="167" y="198"/>
                  </a:cubicBezTo>
                  <a:cubicBezTo>
                    <a:pt x="174" y="165"/>
                    <a:pt x="181" y="133"/>
                    <a:pt x="188" y="10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388" name=""/>
            <p:cNvSpPr/>
            <p:nvPr/>
          </p:nvSpPr>
          <p:spPr>
            <a:xfrm>
              <a:off x="9972000" y="4017240"/>
              <a:ext cx="51840" cy="255240"/>
            </a:xfrm>
            <a:custGeom>
              <a:avLst/>
              <a:gdLst/>
              <a:ahLst/>
              <a:rect l="0" t="0" r="r" b="b"/>
              <a:pathLst>
                <a:path w="144" h="709">
                  <a:moveTo>
                    <a:pt x="144" y="355"/>
                  </a:moveTo>
                  <a:cubicBezTo>
                    <a:pt x="144" y="299"/>
                    <a:pt x="137" y="214"/>
                    <a:pt x="103" y="133"/>
                  </a:cubicBezTo>
                  <a:cubicBezTo>
                    <a:pt x="67" y="46"/>
                    <a:pt x="12" y="0"/>
                    <a:pt x="7" y="0"/>
                  </a:cubicBezTo>
                  <a:cubicBezTo>
                    <a:pt x="3" y="0"/>
                    <a:pt x="0" y="4"/>
                    <a:pt x="0" y="8"/>
                  </a:cubicBezTo>
                  <a:cubicBezTo>
                    <a:pt x="0" y="10"/>
                    <a:pt x="0" y="12"/>
                    <a:pt x="12" y="24"/>
                  </a:cubicBezTo>
                  <a:cubicBezTo>
                    <a:pt x="74" y="95"/>
                    <a:pt x="109" y="206"/>
                    <a:pt x="109" y="355"/>
                  </a:cubicBezTo>
                  <a:cubicBezTo>
                    <a:pt x="109" y="476"/>
                    <a:pt x="86" y="602"/>
                    <a:pt x="8" y="690"/>
                  </a:cubicBezTo>
                  <a:cubicBezTo>
                    <a:pt x="0" y="699"/>
                    <a:pt x="0" y="701"/>
                    <a:pt x="0" y="703"/>
                  </a:cubicBezTo>
                  <a:cubicBezTo>
                    <a:pt x="0" y="707"/>
                    <a:pt x="3" y="709"/>
                    <a:pt x="7" y="709"/>
                  </a:cubicBezTo>
                  <a:cubicBezTo>
                    <a:pt x="12" y="709"/>
                    <a:pt x="68" y="662"/>
                    <a:pt x="105" y="571"/>
                  </a:cubicBezTo>
                  <a:cubicBezTo>
                    <a:pt x="137" y="493"/>
                    <a:pt x="144" y="414"/>
                    <a:pt x="144" y="35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sp>
        <p:nvSpPr>
          <p:cNvPr id="389" name=""/>
          <p:cNvSpPr txBox="1"/>
          <p:nvPr/>
        </p:nvSpPr>
        <p:spPr>
          <a:xfrm>
            <a:off x="257760" y="3258000"/>
            <a:ext cx="5124240" cy="2874240"/>
          </a:xfrm>
          <a:prstGeom prst="rect">
            <a:avLst/>
          </a:prstGeom>
          <a:noFill/>
          <a:ln w="0">
            <a:noFill/>
          </a:ln>
        </p:spPr>
        <p:txBody>
          <a:bodyPr lIns="90000" rIns="90000" tIns="45000" bIns="45000" anchor="t">
            <a:noAutofit/>
          </a:bodyPr>
          <a:p>
            <a:pPr>
              <a:lnSpc>
                <a:spcPct val="100000"/>
              </a:lnSpc>
            </a:pPr>
            <a:r>
              <a:rPr b="1" lang="it-IT" sz="1800" spc="-1" strike="noStrike">
                <a:solidFill>
                  <a:srgbClr val="000000"/>
                </a:solidFill>
                <a:latin typeface="Times New Roman"/>
              </a:rPr>
              <a:t>1. Inizializzazione</a:t>
            </a:r>
            <a:r>
              <a:rPr b="0" lang="it-IT" sz="1800" spc="-1" strike="noStrike">
                <a:solidFill>
                  <a:srgbClr val="000000"/>
                </a:solidFill>
                <a:latin typeface="Times New Roman"/>
              </a:rPr>
              <a:t>: Il modello viene inizialiizato con un valore costante, che minimizza la perdita totale su tutte le istanze.</a:t>
            </a:r>
            <a:endParaRPr b="0" lang="it-IT" sz="1800" spc="-1" strike="noStrike">
              <a:solidFill>
                <a:srgbClr val="000000"/>
              </a:solidFill>
              <a:latin typeface="Arial"/>
            </a:endParaRPr>
          </a:p>
          <a:p>
            <a:pPr>
              <a:lnSpc>
                <a:spcPct val="100000"/>
              </a:lnSpc>
            </a:pPr>
            <a:endParaRPr b="0" lang="it-IT" sz="1800" spc="-1" strike="noStrike">
              <a:solidFill>
                <a:srgbClr val="000000"/>
              </a:solidFill>
              <a:latin typeface="Arial"/>
            </a:endParaRPr>
          </a:p>
          <a:p>
            <a:pPr>
              <a:lnSpc>
                <a:spcPct val="100000"/>
              </a:lnSpc>
            </a:pPr>
            <a:r>
              <a:rPr b="1" lang="it-IT" sz="1800" spc="-1" strike="noStrike">
                <a:solidFill>
                  <a:srgbClr val="000000"/>
                </a:solidFill>
                <a:latin typeface="Times New Roman"/>
              </a:rPr>
              <a:t>2. Calcolo dei Residui</a:t>
            </a:r>
            <a:r>
              <a:rPr b="0" lang="it-IT" sz="1800" spc="-1" strike="noStrike">
                <a:solidFill>
                  <a:srgbClr val="000000"/>
                </a:solidFill>
                <a:latin typeface="Times New Roman"/>
              </a:rPr>
              <a:t>: Viene poi costruito iterativamente un insieme di alberi. Per ogni iterazione, vengono calcolati i residui.</a:t>
            </a:r>
            <a:endParaRPr b="0" lang="it-IT" sz="1800" spc="-1" strike="noStrike">
              <a:solidFill>
                <a:srgbClr val="000000"/>
              </a:solidFill>
              <a:latin typeface="Arial"/>
            </a:endParaRPr>
          </a:p>
          <a:p>
            <a:pPr>
              <a:lnSpc>
                <a:spcPct val="100000"/>
              </a:lnSpc>
            </a:pPr>
            <a:endParaRPr b="0" lang="it-IT" sz="1800" spc="-1" strike="noStrike">
              <a:solidFill>
                <a:srgbClr val="000000"/>
              </a:solidFill>
              <a:latin typeface="Arial"/>
            </a:endParaRPr>
          </a:p>
          <a:p>
            <a:pPr>
              <a:lnSpc>
                <a:spcPct val="100000"/>
              </a:lnSpc>
            </a:pPr>
            <a:r>
              <a:rPr b="1" lang="it-IT" sz="1800" spc="-1" strike="noStrike">
                <a:solidFill>
                  <a:srgbClr val="000000"/>
                </a:solidFill>
                <a:latin typeface="Times New Roman"/>
              </a:rPr>
              <a:t>3. Fitting di un Albero Decisionale</a:t>
            </a:r>
            <a:r>
              <a:rPr b="0" lang="it-IT" sz="1800" spc="-1" strike="noStrike">
                <a:solidFill>
                  <a:srgbClr val="000000"/>
                </a:solidFill>
                <a:latin typeface="Times New Roman"/>
              </a:rPr>
              <a:t>: Calocolati I residui viene adattato un nuovo albero decisionale a questi residui.</a:t>
            </a:r>
            <a:endParaRPr b="0" lang="it-IT" sz="1800" spc="-1" strike="noStrike">
              <a:solidFill>
                <a:srgbClr val="000000"/>
              </a:solidFill>
              <a:latin typeface="Arial"/>
            </a:endParaRPr>
          </a:p>
        </p:txBody>
      </p:sp>
      <p:sp>
        <p:nvSpPr>
          <p:cNvPr id="390" name="CasellaDiTesto 54"/>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Figura a mano libera: forma 26"/>
          <p:cNvSpPr/>
          <p:nvPr/>
        </p:nvSpPr>
        <p:spPr>
          <a:xfrm>
            <a:off x="-7560" y="-55440"/>
            <a:ext cx="12189960" cy="6857280"/>
          </a:xfrm>
          <a:custGeom>
            <a:avLst/>
            <a:gdLst>
              <a:gd name="textAreaLeft" fmla="*/ 0 w 12189960"/>
              <a:gd name="textAreaRight" fmla="*/ 12190680 w 12189960"/>
              <a:gd name="textAreaTop" fmla="*/ 0 h 6857280"/>
              <a:gd name="textAreaBottom" fmla="*/ 6858000 h 68572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392" name="Picture 13" descr="SigilloLogoLAST_WhiteOK"/>
          <p:cNvPicPr/>
          <p:nvPr/>
        </p:nvPicPr>
        <p:blipFill>
          <a:blip r:embed="rId1"/>
          <a:stretch/>
        </p:blipFill>
        <p:spPr>
          <a:xfrm>
            <a:off x="155880" y="189360"/>
            <a:ext cx="1721520" cy="769320"/>
          </a:xfrm>
          <a:prstGeom prst="rect">
            <a:avLst/>
          </a:prstGeom>
          <a:ln w="0">
            <a:noFill/>
          </a:ln>
        </p:spPr>
      </p:pic>
      <p:sp>
        <p:nvSpPr>
          <p:cNvPr id="393" name="Figura a mano libera: forma 27"/>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394" name="CasellaDiTesto 80"/>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78715330-1B0C-4786-9D45-F4B5C929DF08}"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395" name="CasellaDiTesto 81"/>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F1931FB8-A392-458C-9C66-D6AAC327780F}" type="slidenum">
              <a:rPr b="0" lang="it-IT" sz="2170" spc="-1" strike="noStrike">
                <a:solidFill>
                  <a:srgbClr val="000000"/>
                </a:solidFill>
                <a:latin typeface="Calibri"/>
                <a:ea typeface="DejaVu Sans"/>
              </a:rPr>
              <a:t>11</a:t>
            </a:fld>
            <a:endParaRPr b="0" lang="it-IT" sz="2170" spc="-1" strike="noStrike">
              <a:solidFill>
                <a:srgbClr val="000000"/>
              </a:solidFill>
              <a:latin typeface="Arial"/>
            </a:endParaRPr>
          </a:p>
        </p:txBody>
      </p:sp>
      <p:sp>
        <p:nvSpPr>
          <p:cNvPr id="396" name="CasellaDiTesto 82"/>
          <p:cNvSpPr/>
          <p:nvPr/>
        </p:nvSpPr>
        <p:spPr>
          <a:xfrm>
            <a:off x="5253120" y="6118560"/>
            <a:ext cx="310320" cy="430200"/>
          </a:xfrm>
          <a:prstGeom prst="rect">
            <a:avLst/>
          </a:prstGeom>
          <a:noFill/>
          <a:ln w="0">
            <a:noFill/>
          </a:ln>
        </p:spPr>
        <p:style>
          <a:lnRef idx="0"/>
          <a:fillRef idx="0"/>
          <a:effectRef idx="0"/>
          <a:fontRef idx="minor"/>
        </p:style>
        <p:txBody>
          <a:bodyPr lIns="108720" rIns="108720" tIns="54360" bIns="54360" anchor="t">
            <a:spAutoFit/>
          </a:bodyPr>
          <a:p>
            <a:endParaRPr b="0" lang="it-IT" sz="2170" spc="-1" strike="noStrike">
              <a:solidFill>
                <a:srgbClr val="000000"/>
              </a:solidFill>
              <a:latin typeface="Arial"/>
              <a:ea typeface="Droid Sans Fallback"/>
            </a:endParaRPr>
          </a:p>
        </p:txBody>
      </p:sp>
      <p:sp>
        <p:nvSpPr>
          <p:cNvPr id="397" name="CasellaDiTesto 83"/>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398" name="CasellaDiTesto 84"/>
          <p:cNvSpPr/>
          <p:nvPr/>
        </p:nvSpPr>
        <p:spPr>
          <a:xfrm>
            <a:off x="2773440" y="286056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buClr>
                <a:srgbClr val="ffffff"/>
              </a:buClr>
              <a:buFont typeface="Arial"/>
              <a:buChar char="•"/>
            </a:pPr>
            <a:r>
              <a:rPr b="1" lang="it-IT" sz="4800" spc="-1" strike="noStrike">
                <a:solidFill>
                  <a:srgbClr val="ffffff">
                    <a:alpha val="45000"/>
                  </a:srgbClr>
                </a:solidFill>
                <a:latin typeface="Times New Roman"/>
                <a:ea typeface="DejaVu Sans"/>
              </a:rPr>
              <a:t>Supervised Learning</a:t>
            </a:r>
            <a:endParaRPr b="0" lang="it-IT" sz="4800" spc="-1" strike="noStrike">
              <a:solidFill>
                <a:srgbClr val="000000"/>
              </a:solidFill>
              <a:latin typeface="Arial"/>
            </a:endParaRPr>
          </a:p>
        </p:txBody>
      </p:sp>
      <p:sp>
        <p:nvSpPr>
          <p:cNvPr id="399" name="CasellaDiTesto 85"/>
          <p:cNvSpPr/>
          <p:nvPr/>
        </p:nvSpPr>
        <p:spPr>
          <a:xfrm>
            <a:off x="320400" y="1418400"/>
            <a:ext cx="579924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it-IT" sz="5400" spc="-1" strike="noStrike">
                <a:solidFill>
                  <a:srgbClr val="ffffff"/>
                </a:solidFill>
                <a:latin typeface="Times New Roman"/>
                <a:ea typeface="DejaVu Sans"/>
              </a:rPr>
              <a:t>Machine Learning</a:t>
            </a:r>
            <a:endParaRPr b="0" lang="it-IT" sz="5400" spc="-1" strike="noStrike">
              <a:solidFill>
                <a:srgbClr val="000000"/>
              </a:solidFill>
              <a:latin typeface="Arial"/>
            </a:endParaRPr>
          </a:p>
        </p:txBody>
      </p:sp>
      <p:sp>
        <p:nvSpPr>
          <p:cNvPr id="400" name="CasellaDiTesto 86"/>
          <p:cNvSpPr/>
          <p:nvPr/>
        </p:nvSpPr>
        <p:spPr>
          <a:xfrm>
            <a:off x="2773440" y="380592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buClr>
                <a:srgbClr val="ffffff"/>
              </a:buClr>
              <a:buFont typeface="Arial"/>
              <a:buChar char="•"/>
            </a:pPr>
            <a:r>
              <a:rPr b="1" lang="it-IT" sz="4800" spc="-1" strike="noStrike">
                <a:solidFill>
                  <a:srgbClr val="ffffff">
                    <a:alpha val="45000"/>
                  </a:srgbClr>
                </a:solidFill>
                <a:latin typeface="Times New Roman"/>
                <a:ea typeface="DejaVu Sans"/>
              </a:rPr>
              <a:t>Boosted Decision Trees</a:t>
            </a:r>
            <a:endParaRPr b="0" lang="it-IT" sz="4800" spc="-1" strike="noStrike">
              <a:solidFill>
                <a:srgbClr val="000000"/>
              </a:solidFill>
              <a:latin typeface="Arial"/>
            </a:endParaRPr>
          </a:p>
        </p:txBody>
      </p:sp>
      <p:sp>
        <p:nvSpPr>
          <p:cNvPr id="401" name="CasellaDiTesto 87"/>
          <p:cNvSpPr/>
          <p:nvPr/>
        </p:nvSpPr>
        <p:spPr>
          <a:xfrm>
            <a:off x="2773440" y="482328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buClr>
                <a:srgbClr val="ffffff"/>
              </a:buClr>
              <a:buFont typeface="Arial"/>
              <a:buChar char="•"/>
            </a:pPr>
            <a:r>
              <a:rPr b="1" lang="it-IT" sz="4800" spc="-1" strike="noStrike">
                <a:solidFill>
                  <a:srgbClr val="ffffff"/>
                </a:solidFill>
                <a:latin typeface="Times New Roman"/>
                <a:ea typeface="DejaVu Sans"/>
              </a:rPr>
              <a:t>Neural Networks</a:t>
            </a:r>
            <a:endParaRPr b="0" lang="it-IT"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Figura a mano libera: forma 22"/>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403" name="Picture 11" descr="SigilloLogoLAST_WhiteOK"/>
          <p:cNvPicPr/>
          <p:nvPr/>
        </p:nvPicPr>
        <p:blipFill>
          <a:blip r:embed="rId1"/>
          <a:stretch/>
        </p:blipFill>
        <p:spPr>
          <a:xfrm>
            <a:off x="155880" y="42480"/>
            <a:ext cx="1721520" cy="769320"/>
          </a:xfrm>
          <a:prstGeom prst="rect">
            <a:avLst/>
          </a:prstGeom>
          <a:ln w="0">
            <a:noFill/>
          </a:ln>
        </p:spPr>
      </p:pic>
      <p:sp>
        <p:nvSpPr>
          <p:cNvPr id="404" name="Figura a mano libera: forma 23"/>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405" name="CasellaDiTesto 68"/>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7981B1DB-9B93-4992-89EC-2EE78FAB3E8D}"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406" name="CasellaDiTesto 69"/>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FAAA95B4-52CE-4605-844E-8B8A7FCD8AC0}" type="slidenum">
              <a:rPr b="0" lang="it-IT" sz="2170" spc="-1" strike="noStrike">
                <a:solidFill>
                  <a:srgbClr val="000000"/>
                </a:solidFill>
                <a:latin typeface="Calibri"/>
                <a:ea typeface="DejaVu Sans"/>
              </a:rPr>
              <a:t>11</a:t>
            </a:fld>
            <a:endParaRPr b="0" lang="it-IT" sz="2170" spc="-1" strike="noStrike">
              <a:solidFill>
                <a:srgbClr val="000000"/>
              </a:solidFill>
              <a:latin typeface="Arial"/>
            </a:endParaRPr>
          </a:p>
        </p:txBody>
      </p:sp>
      <p:sp>
        <p:nvSpPr>
          <p:cNvPr id="407" name="CasellaDiTesto 71"/>
          <p:cNvSpPr/>
          <p:nvPr/>
        </p:nvSpPr>
        <p:spPr>
          <a:xfrm>
            <a:off x="6035040" y="97920"/>
            <a:ext cx="52376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i="1" lang="it-IT" sz="4000" spc="-1" strike="noStrike">
                <a:solidFill>
                  <a:srgbClr val="ffffff"/>
                </a:solidFill>
                <a:latin typeface="Times New Roman"/>
                <a:ea typeface="DejaVu Sans"/>
              </a:rPr>
              <a:t>Neural Networks</a:t>
            </a:r>
            <a:endParaRPr b="0" lang="it-IT" sz="4000" spc="-1" strike="noStrike">
              <a:solidFill>
                <a:srgbClr val="ffffff"/>
              </a:solidFill>
              <a:latin typeface="Arial"/>
            </a:endParaRPr>
          </a:p>
        </p:txBody>
      </p:sp>
      <p:sp>
        <p:nvSpPr>
          <p:cNvPr id="408" name="CasellaDiTesto 56"/>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pic>
        <p:nvPicPr>
          <p:cNvPr id="409" name="" descr=""/>
          <p:cNvPicPr/>
          <p:nvPr/>
        </p:nvPicPr>
        <p:blipFill>
          <a:blip r:embed="rId2"/>
          <a:stretch/>
        </p:blipFill>
        <p:spPr>
          <a:xfrm>
            <a:off x="3354840" y="1943280"/>
            <a:ext cx="4755240" cy="33192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Figura a mano libera: forma 16"/>
          <p:cNvSpPr/>
          <p:nvPr/>
        </p:nvSpPr>
        <p:spPr>
          <a:xfrm>
            <a:off x="-7560" y="-55440"/>
            <a:ext cx="12189960" cy="6857280"/>
          </a:xfrm>
          <a:custGeom>
            <a:avLst/>
            <a:gdLst>
              <a:gd name="textAreaLeft" fmla="*/ 0 w 12189960"/>
              <a:gd name="textAreaRight" fmla="*/ 12190680 w 12189960"/>
              <a:gd name="textAreaTop" fmla="*/ 0 h 6857280"/>
              <a:gd name="textAreaBottom" fmla="*/ 6858000 h 68572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411" name="Picture 8" descr="SigilloLogoLAST_WhiteOK"/>
          <p:cNvPicPr/>
          <p:nvPr/>
        </p:nvPicPr>
        <p:blipFill>
          <a:blip r:embed="rId1"/>
          <a:stretch/>
        </p:blipFill>
        <p:spPr>
          <a:xfrm>
            <a:off x="155880" y="189360"/>
            <a:ext cx="1721520" cy="769320"/>
          </a:xfrm>
          <a:prstGeom prst="rect">
            <a:avLst/>
          </a:prstGeom>
          <a:ln w="0">
            <a:noFill/>
          </a:ln>
        </p:spPr>
      </p:pic>
      <p:sp>
        <p:nvSpPr>
          <p:cNvPr id="412" name="Figura a mano libera: forma 17"/>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413" name="CasellaDiTesto 59"/>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65404C9F-60DF-482F-84F3-8F8F0869F2D2}"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414" name="CasellaDiTesto 62"/>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C1622C76-7527-4D5A-B7A4-D1FAE28A035B}" type="slidenum">
              <a:rPr b="0" lang="it-IT" sz="2170" spc="-1" strike="noStrike">
                <a:solidFill>
                  <a:srgbClr val="000000"/>
                </a:solidFill>
                <a:latin typeface="Calibri"/>
                <a:ea typeface="DejaVu Sans"/>
              </a:rPr>
              <a:t>11</a:t>
            </a:fld>
            <a:endParaRPr b="0" lang="it-IT" sz="2170" spc="-1" strike="noStrike">
              <a:solidFill>
                <a:srgbClr val="000000"/>
              </a:solidFill>
              <a:latin typeface="Arial"/>
            </a:endParaRPr>
          </a:p>
        </p:txBody>
      </p:sp>
      <p:sp>
        <p:nvSpPr>
          <p:cNvPr id="415" name="CasellaDiTesto 66"/>
          <p:cNvSpPr/>
          <p:nvPr/>
        </p:nvSpPr>
        <p:spPr>
          <a:xfrm>
            <a:off x="5253120" y="6118560"/>
            <a:ext cx="310320" cy="430200"/>
          </a:xfrm>
          <a:prstGeom prst="rect">
            <a:avLst/>
          </a:prstGeom>
          <a:noFill/>
          <a:ln w="0">
            <a:noFill/>
          </a:ln>
        </p:spPr>
        <p:style>
          <a:lnRef idx="0"/>
          <a:fillRef idx="0"/>
          <a:effectRef idx="0"/>
          <a:fontRef idx="minor"/>
        </p:style>
        <p:txBody>
          <a:bodyPr lIns="108720" rIns="108720" tIns="54360" bIns="54360" anchor="t">
            <a:spAutoFit/>
          </a:bodyPr>
          <a:p>
            <a:endParaRPr b="0" lang="it-IT" sz="2170" spc="-1" strike="noStrike">
              <a:solidFill>
                <a:srgbClr val="000000"/>
              </a:solidFill>
              <a:latin typeface="Arial"/>
              <a:ea typeface="Droid Sans Fallback"/>
            </a:endParaRPr>
          </a:p>
        </p:txBody>
      </p:sp>
      <p:sp>
        <p:nvSpPr>
          <p:cNvPr id="416" name="CasellaDiTesto 70"/>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417" name="CasellaDiTesto 88"/>
          <p:cNvSpPr/>
          <p:nvPr/>
        </p:nvSpPr>
        <p:spPr>
          <a:xfrm>
            <a:off x="2773440" y="2860560"/>
            <a:ext cx="8919360" cy="821520"/>
          </a:xfrm>
          <a:prstGeom prst="rect">
            <a:avLst/>
          </a:prstGeom>
          <a:noFill/>
          <a:ln w="0">
            <a:noFill/>
          </a:ln>
        </p:spPr>
        <p:style>
          <a:lnRef idx="0"/>
          <a:fillRef idx="0"/>
          <a:effectRef idx="0"/>
          <a:fontRef idx="minor"/>
        </p:style>
        <p:txBody>
          <a:bodyPr lIns="90000" rIns="90000" tIns="45000" bIns="45000" anchor="t">
            <a:spAutoFit/>
          </a:bodyPr>
          <a:p>
            <a:pPr marL="914400" indent="-914400">
              <a:buClr>
                <a:srgbClr val="ffffff"/>
              </a:buClr>
              <a:buFont typeface="Arial"/>
              <a:buChar char="•"/>
            </a:pPr>
            <a:r>
              <a:rPr b="1" lang="it-IT" sz="4800" spc="-1" strike="noStrike">
                <a:solidFill>
                  <a:srgbClr val="ffffff"/>
                </a:solidFill>
                <a:latin typeface="Times New Roman"/>
                <a:ea typeface="DejaVu Sans"/>
              </a:rPr>
              <a:t>F</a:t>
            </a:r>
            <a:r>
              <a:rPr b="1" lang="it-IT" sz="4800" spc="-1" strike="noStrike">
                <a:solidFill>
                  <a:srgbClr val="ffffff"/>
                </a:solidFill>
                <a:latin typeface="Times New Roman"/>
                <a:ea typeface="DejaVu Sans"/>
              </a:rPr>
              <a:t>e</a:t>
            </a:r>
            <a:r>
              <a:rPr b="1" lang="it-IT" sz="4800" spc="-1" strike="noStrike">
                <a:solidFill>
                  <a:srgbClr val="ffffff"/>
                </a:solidFill>
                <a:latin typeface="Times New Roman"/>
                <a:ea typeface="DejaVu Sans"/>
              </a:rPr>
              <a:t>a</a:t>
            </a:r>
            <a:r>
              <a:rPr b="1" lang="it-IT" sz="4800" spc="-1" strike="noStrike">
                <a:solidFill>
                  <a:srgbClr val="ffffff"/>
                </a:solidFill>
                <a:latin typeface="Times New Roman"/>
                <a:ea typeface="DejaVu Sans"/>
              </a:rPr>
              <a:t>t</a:t>
            </a:r>
            <a:r>
              <a:rPr b="1" lang="it-IT" sz="4800" spc="-1" strike="noStrike">
                <a:solidFill>
                  <a:srgbClr val="ffffff"/>
                </a:solidFill>
                <a:latin typeface="Times New Roman"/>
                <a:ea typeface="DejaVu Sans"/>
              </a:rPr>
              <a:t>u</a:t>
            </a:r>
            <a:r>
              <a:rPr b="1" lang="it-IT" sz="4800" spc="-1" strike="noStrike">
                <a:solidFill>
                  <a:srgbClr val="ffffff"/>
                </a:solidFill>
                <a:latin typeface="Times New Roman"/>
                <a:ea typeface="DejaVu Sans"/>
              </a:rPr>
              <a:t>r</a:t>
            </a:r>
            <a:r>
              <a:rPr b="1" lang="it-IT" sz="4800" spc="-1" strike="noStrike">
                <a:solidFill>
                  <a:srgbClr val="ffffff"/>
                </a:solidFill>
                <a:latin typeface="Times New Roman"/>
                <a:ea typeface="DejaVu Sans"/>
              </a:rPr>
              <a:t>e</a:t>
            </a:r>
            <a:r>
              <a:rPr b="1" lang="it-IT" sz="4800" spc="-1" strike="noStrike">
                <a:solidFill>
                  <a:srgbClr val="ffffff">
                    <a:alpha val="45000"/>
                  </a:srgbClr>
                </a:solidFill>
                <a:latin typeface="Times New Roman"/>
                <a:ea typeface="DejaVu Sans"/>
              </a:rPr>
              <a:t> </a:t>
            </a:r>
            <a:r>
              <a:rPr b="1" lang="it-IT" sz="4800" spc="-1" strike="noStrike">
                <a:solidFill>
                  <a:srgbClr val="ffffff"/>
                </a:solidFill>
                <a:latin typeface="Times New Roman"/>
                <a:ea typeface="DejaVu Sans"/>
              </a:rPr>
              <a:t>C</a:t>
            </a:r>
            <a:r>
              <a:rPr b="1" lang="it-IT" sz="4800" spc="-1" strike="noStrike">
                <a:solidFill>
                  <a:srgbClr val="ffffff"/>
                </a:solidFill>
                <a:latin typeface="Times New Roman"/>
                <a:ea typeface="DejaVu Sans"/>
              </a:rPr>
              <a:t>r</a:t>
            </a:r>
            <a:r>
              <a:rPr b="1" lang="it-IT" sz="4800" spc="-1" strike="noStrike">
                <a:solidFill>
                  <a:srgbClr val="ffffff"/>
                </a:solidFill>
                <a:latin typeface="Times New Roman"/>
                <a:ea typeface="DejaVu Sans"/>
              </a:rPr>
              <a:t>e</a:t>
            </a:r>
            <a:r>
              <a:rPr b="1" lang="it-IT" sz="4800" spc="-1" strike="noStrike">
                <a:solidFill>
                  <a:srgbClr val="ffffff"/>
                </a:solidFill>
                <a:latin typeface="Times New Roman"/>
                <a:ea typeface="DejaVu Sans"/>
              </a:rPr>
              <a:t>a</a:t>
            </a:r>
            <a:r>
              <a:rPr b="1" lang="it-IT" sz="4800" spc="-1" strike="noStrike">
                <a:solidFill>
                  <a:srgbClr val="ffffff"/>
                </a:solidFill>
                <a:latin typeface="Times New Roman"/>
                <a:ea typeface="DejaVu Sans"/>
              </a:rPr>
              <a:t>t</a:t>
            </a:r>
            <a:r>
              <a:rPr b="1" lang="it-IT" sz="4800" spc="-1" strike="noStrike">
                <a:solidFill>
                  <a:srgbClr val="ffffff"/>
                </a:solidFill>
                <a:latin typeface="Times New Roman"/>
                <a:ea typeface="DejaVu Sans"/>
              </a:rPr>
              <a:t>i</a:t>
            </a:r>
            <a:r>
              <a:rPr b="1" lang="it-IT" sz="4800" spc="-1" strike="noStrike">
                <a:solidFill>
                  <a:srgbClr val="ffffff"/>
                </a:solidFill>
                <a:latin typeface="Times New Roman"/>
                <a:ea typeface="DejaVu Sans"/>
              </a:rPr>
              <a:t>o</a:t>
            </a:r>
            <a:r>
              <a:rPr b="1" lang="it-IT" sz="4800" spc="-1" strike="noStrike">
                <a:solidFill>
                  <a:srgbClr val="ffffff"/>
                </a:solidFill>
                <a:latin typeface="Times New Roman"/>
                <a:ea typeface="DejaVu Sans"/>
              </a:rPr>
              <a:t>n</a:t>
            </a:r>
            <a:endParaRPr b="0" lang="it-IT" sz="4800" spc="-1" strike="noStrike">
              <a:solidFill>
                <a:srgbClr val="000000"/>
              </a:solidFill>
              <a:latin typeface="Arial"/>
            </a:endParaRPr>
          </a:p>
        </p:txBody>
      </p:sp>
      <p:sp>
        <p:nvSpPr>
          <p:cNvPr id="418" name="CasellaDiTesto 89"/>
          <p:cNvSpPr/>
          <p:nvPr/>
        </p:nvSpPr>
        <p:spPr>
          <a:xfrm>
            <a:off x="320400" y="1418400"/>
            <a:ext cx="579924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it-IT" sz="5400" spc="-1" strike="noStrike">
                <a:solidFill>
                  <a:srgbClr val="ffffff"/>
                </a:solidFill>
                <a:latin typeface="Times New Roman"/>
                <a:ea typeface="DejaVu Sans"/>
              </a:rPr>
              <a:t>An</a:t>
            </a:r>
            <a:r>
              <a:rPr b="1" lang="it-IT" sz="5400" spc="-1" strike="noStrike">
                <a:solidFill>
                  <a:srgbClr val="ffffff"/>
                </a:solidFill>
                <a:latin typeface="Times New Roman"/>
                <a:ea typeface="DejaVu Sans"/>
              </a:rPr>
              <a:t>alys</a:t>
            </a:r>
            <a:r>
              <a:rPr b="1" lang="it-IT" sz="5400" spc="-1" strike="noStrike">
                <a:solidFill>
                  <a:srgbClr val="ffffff"/>
                </a:solidFill>
                <a:latin typeface="Times New Roman"/>
                <a:ea typeface="DejaVu Sans"/>
              </a:rPr>
              <a:t>is</a:t>
            </a:r>
            <a:endParaRPr b="0" lang="it-IT" sz="5400" spc="-1" strike="noStrike">
              <a:solidFill>
                <a:srgbClr val="000000"/>
              </a:solidFill>
              <a:latin typeface="Arial"/>
            </a:endParaRPr>
          </a:p>
        </p:txBody>
      </p:sp>
      <p:sp>
        <p:nvSpPr>
          <p:cNvPr id="419" name="CasellaDiTesto 90"/>
          <p:cNvSpPr/>
          <p:nvPr/>
        </p:nvSpPr>
        <p:spPr>
          <a:xfrm>
            <a:off x="2773440" y="380592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buClr>
                <a:srgbClr val="ffffff"/>
              </a:buClr>
              <a:buFont typeface="Arial"/>
              <a:buChar char="•"/>
            </a:pPr>
            <a:r>
              <a:rPr b="1" lang="it-IT" sz="4800" spc="-1" strike="noStrike">
                <a:solidFill>
                  <a:srgbClr val="ffffff">
                    <a:alpha val="45000"/>
                  </a:srgbClr>
                </a:solidFill>
                <a:latin typeface="Times New Roman"/>
                <a:ea typeface="DejaVu Sans"/>
              </a:rPr>
              <a:t>Models</a:t>
            </a:r>
            <a:endParaRPr b="0" lang="it-IT"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Figura a mano libera: forma 18"/>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421" name="Picture 9" descr="SigilloLogoLAST_WhiteOK"/>
          <p:cNvPicPr/>
          <p:nvPr/>
        </p:nvPicPr>
        <p:blipFill>
          <a:blip r:embed="rId1"/>
          <a:stretch/>
        </p:blipFill>
        <p:spPr>
          <a:xfrm>
            <a:off x="155880" y="42480"/>
            <a:ext cx="1721520" cy="769320"/>
          </a:xfrm>
          <a:prstGeom prst="rect">
            <a:avLst/>
          </a:prstGeom>
          <a:ln w="0">
            <a:noFill/>
          </a:ln>
        </p:spPr>
      </p:pic>
      <p:sp>
        <p:nvSpPr>
          <p:cNvPr id="422" name="Figura a mano libera: forma 19"/>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423" name="CasellaDiTesto 60"/>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62F2DF25-10A9-4663-84F6-2D196EE4D415}"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424" name="CasellaDiTesto 61"/>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1BCDCF45-B259-4632-B46D-AFBD99CFD228}" type="slidenum">
              <a:rPr b="0" lang="it-IT" sz="2170" spc="-1" strike="noStrike">
                <a:solidFill>
                  <a:srgbClr val="000000"/>
                </a:solidFill>
                <a:latin typeface="Calibri"/>
                <a:ea typeface="DejaVu Sans"/>
              </a:rPr>
              <a:t>11</a:t>
            </a:fld>
            <a:endParaRPr b="0" lang="it-IT" sz="2170" spc="-1" strike="noStrike">
              <a:solidFill>
                <a:srgbClr val="000000"/>
              </a:solidFill>
              <a:latin typeface="Arial"/>
            </a:endParaRPr>
          </a:p>
        </p:txBody>
      </p:sp>
      <p:sp>
        <p:nvSpPr>
          <p:cNvPr id="425" name="CasellaDiTesto 63"/>
          <p:cNvSpPr/>
          <p:nvPr/>
        </p:nvSpPr>
        <p:spPr>
          <a:xfrm>
            <a:off x="4140720" y="47880"/>
            <a:ext cx="698652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i="1" lang="it-IT" sz="4000" spc="-1" strike="noStrike">
                <a:solidFill>
                  <a:srgbClr val="ffffff"/>
                </a:solidFill>
                <a:latin typeface="Times New Roman"/>
                <a:ea typeface="DejaVu Sans"/>
              </a:rPr>
              <a:t>Feature Creation</a:t>
            </a:r>
            <a:endParaRPr b="1" i="1" lang="it-IT" sz="4000" spc="-1" strike="noStrike">
              <a:solidFill>
                <a:srgbClr val="000000"/>
              </a:solidFill>
              <a:latin typeface="Arial"/>
            </a:endParaRPr>
          </a:p>
        </p:txBody>
      </p:sp>
      <p:sp>
        <p:nvSpPr>
          <p:cNvPr id="426" name="CasellaDiTesto 57"/>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427" name=""/>
          <p:cNvSpPr txBox="1"/>
          <p:nvPr/>
        </p:nvSpPr>
        <p:spPr>
          <a:xfrm>
            <a:off x="0" y="979200"/>
            <a:ext cx="12311280" cy="858600"/>
          </a:xfrm>
          <a:prstGeom prst="rect">
            <a:avLst/>
          </a:prstGeom>
          <a:noFill/>
          <a:ln w="0">
            <a:noFill/>
          </a:ln>
        </p:spPr>
        <p:txBody>
          <a:bodyPr lIns="90000" rIns="90000" tIns="45000" bIns="45000" anchor="t">
            <a:noAutofit/>
          </a:bodyPr>
          <a:p>
            <a:r>
              <a:rPr b="0" lang="it-IT" sz="1800" spc="-1" strike="noStrike">
                <a:solidFill>
                  <a:srgbClr val="000000"/>
                </a:solidFill>
                <a:latin typeface="Times New Roman"/>
              </a:rPr>
              <a:t>Questo studio impiega due insiemi di dati distinti per costruire una tabella delle feature da usare negli algoritmi di classificazione.</a:t>
            </a:r>
            <a:endParaRPr b="0" lang="it-IT" sz="1800" spc="-1" strike="noStrike">
              <a:solidFill>
                <a:srgbClr val="000000"/>
              </a:solidFill>
              <a:latin typeface="Times New Roman"/>
            </a:endParaRPr>
          </a:p>
          <a:p>
            <a:r>
              <a:rPr b="0" lang="it-IT" sz="1800" spc="-1" strike="noStrike">
                <a:solidFill>
                  <a:srgbClr val="000000"/>
                </a:solidFill>
                <a:latin typeface="Times New Roman"/>
              </a:rPr>
              <a:t>Entrambi i set di dati sono il risultato di simulazioni di Monte Carlo condotte tramite il software SNiPER.</a:t>
            </a:r>
            <a:endParaRPr b="0" lang="it-IT" sz="1800" spc="-1" strike="noStrike">
              <a:solidFill>
                <a:srgbClr val="000000"/>
              </a:solidFill>
              <a:latin typeface="Times New Roman"/>
            </a:endParaRPr>
          </a:p>
        </p:txBody>
      </p:sp>
      <p:sp>
        <p:nvSpPr>
          <p:cNvPr id="428" name=""/>
          <p:cNvSpPr txBox="1"/>
          <p:nvPr/>
        </p:nvSpPr>
        <p:spPr>
          <a:xfrm>
            <a:off x="160200" y="1914120"/>
            <a:ext cx="11707920" cy="849600"/>
          </a:xfrm>
          <a:prstGeom prst="rect">
            <a:avLst/>
          </a:prstGeom>
          <a:noFill/>
          <a:ln w="0">
            <a:noFill/>
          </a:ln>
        </p:spPr>
        <p:txBody>
          <a:bodyPr lIns="90000" rIns="90000" tIns="45000" bIns="45000" anchor="t">
            <a:noAutofit/>
          </a:bodyPr>
          <a:p>
            <a:r>
              <a:rPr b="0" lang="it-IT" sz="1800" spc="-1" strike="noStrike">
                <a:solidFill>
                  <a:srgbClr val="000000"/>
                </a:solidFill>
                <a:latin typeface="Times New Roman"/>
              </a:rPr>
              <a:t>Il set di dati primario, noto come set di dati IBD, è specificamente progettato per analizzare potenziali eventi di decadimento inverso beta, supponendo che le fonti di antineutrini siano i reattori che forniscono una produzione combinata di 57,4 eventi/giorno. </a:t>
            </a:r>
            <a:endParaRPr b="0" lang="it-IT" sz="1800" spc="-1" strike="noStrike">
              <a:solidFill>
                <a:srgbClr val="000000"/>
              </a:solidFill>
              <a:latin typeface="Times New Roman"/>
            </a:endParaRPr>
          </a:p>
        </p:txBody>
      </p:sp>
      <p:graphicFrame>
        <p:nvGraphicFramePr>
          <p:cNvPr id="429" name=""/>
          <p:cNvGraphicFramePr/>
          <p:nvPr/>
        </p:nvGraphicFramePr>
        <p:xfrm>
          <a:off x="939600" y="2900880"/>
          <a:ext cx="10113120" cy="1507320"/>
        </p:xfrm>
        <a:graphic>
          <a:graphicData uri="http://schemas.openxmlformats.org/drawingml/2006/table">
            <a:tbl>
              <a:tblPr/>
              <a:tblGrid>
                <a:gridCol w="2526840"/>
                <a:gridCol w="2526840"/>
                <a:gridCol w="2540520"/>
                <a:gridCol w="2519280"/>
              </a:tblGrid>
              <a:tr h="351000">
                <a:tc>
                  <a:txBody>
                    <a:bodyPr lIns="36000" rIns="36000" tIns="36000" bIns="36000" anchor="t">
                      <a:noAutofit/>
                    </a:bodyPr>
                    <a:p>
                      <a:pPr algn="ctr">
                        <a:spcBef>
                          <a:spcPts val="283"/>
                        </a:spcBef>
                        <a:spcAft>
                          <a:spcPts val="283"/>
                        </a:spcAft>
                      </a:pPr>
                      <a:r>
                        <a:rPr b="0" lang="it-IT" sz="1800" spc="-1" strike="noStrike">
                          <a:solidFill>
                            <a:srgbClr val="ffffff"/>
                          </a:solidFill>
                          <a:latin typeface="Times New Roman"/>
                        </a:rPr>
                        <a:t>SimID</a:t>
                      </a:r>
                      <a:endParaRPr b="0" lang="it-IT" sz="1800" spc="-1" strike="noStrike">
                        <a:solidFill>
                          <a:srgbClr val="ffffff"/>
                        </a:solidFill>
                        <a:latin typeface="Times New Roman"/>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7fafe2"/>
                    </a:solidFill>
                  </a:tcPr>
                </a:tc>
                <a:tc>
                  <a:txBody>
                    <a:bodyPr lIns="36000" rIns="36000" tIns="36000" bIns="36000" anchor="t">
                      <a:noAutofit/>
                    </a:bodyPr>
                    <a:p>
                      <a:pPr algn="ctr">
                        <a:spcBef>
                          <a:spcPts val="283"/>
                        </a:spcBef>
                        <a:spcAft>
                          <a:spcPts val="283"/>
                        </a:spcAft>
                      </a:pPr>
                      <a:r>
                        <a:rPr b="0" lang="it-IT" sz="1800" spc="-1" strike="noStrike">
                          <a:solidFill>
                            <a:srgbClr val="ffffff"/>
                          </a:solidFill>
                          <a:latin typeface="Times New Roman"/>
                        </a:rPr>
                        <a:t>(x,y,z)</a:t>
                      </a:r>
                      <a:endParaRPr b="0" lang="it-IT" sz="1800" spc="-1" strike="noStrike">
                        <a:solidFill>
                          <a:srgbClr val="ffffff"/>
                        </a:solidFill>
                        <a:latin typeface="Times New Roman"/>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7fafe2"/>
                    </a:solidFill>
                  </a:tcPr>
                </a:tc>
                <a:tc>
                  <a:txBody>
                    <a:bodyPr lIns="36000" rIns="36000" tIns="36000" bIns="36000" anchor="t">
                      <a:noAutofit/>
                    </a:bodyPr>
                    <a:p>
                      <a:pPr algn="ctr">
                        <a:spcBef>
                          <a:spcPts val="283"/>
                        </a:spcBef>
                        <a:spcAft>
                          <a:spcPts val="283"/>
                        </a:spcAft>
                      </a:pPr>
                      <a:r>
                        <a:rPr b="0" lang="it-IT" sz="1800" spc="-1" strike="noStrike">
                          <a:solidFill>
                            <a:srgbClr val="ffffff"/>
                          </a:solidFill>
                          <a:latin typeface="Times New Roman"/>
                        </a:rPr>
                        <a:t>E</a:t>
                      </a:r>
                      <a:endParaRPr b="0" lang="it-IT" sz="1800" spc="-1" strike="noStrike">
                        <a:solidFill>
                          <a:srgbClr val="ffffff"/>
                        </a:solidFill>
                        <a:latin typeface="Times New Roman"/>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7fafe2"/>
                    </a:solidFill>
                  </a:tcPr>
                </a:tc>
                <a:tc>
                  <a:txBody>
                    <a:bodyPr lIns="36000" rIns="36000" tIns="36000" bIns="36000" anchor="t">
                      <a:noAutofit/>
                    </a:bodyPr>
                    <a:p>
                      <a:pPr algn="ctr">
                        <a:spcBef>
                          <a:spcPts val="283"/>
                        </a:spcBef>
                        <a:spcAft>
                          <a:spcPts val="283"/>
                        </a:spcAft>
                      </a:pPr>
                      <a:r>
                        <a:rPr b="0" lang="it-IT" sz="1800" spc="-1" strike="noStrike">
                          <a:solidFill>
                            <a:srgbClr val="ffffff"/>
                          </a:solidFill>
                          <a:latin typeface="Times New Roman"/>
                        </a:rPr>
                        <a:t>t</a:t>
                      </a:r>
                      <a:endParaRPr b="0" lang="it-IT" sz="1800" spc="-1" strike="noStrike">
                        <a:solidFill>
                          <a:srgbClr val="ffffff"/>
                        </a:solidFill>
                        <a:latin typeface="Times New Roman"/>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7fafe2"/>
                    </a:solidFill>
                  </a:tcPr>
                </a:tc>
              </a:tr>
              <a:tr h="1181880">
                <a:tc>
                  <a:txBody>
                    <a:bodyPr lIns="36000" rIns="36000" tIns="36000" bIns="36000" anchor="t">
                      <a:noAutofit/>
                    </a:bodyPr>
                    <a:p>
                      <a:pPr algn="ctr">
                        <a:spcBef>
                          <a:spcPts val="283"/>
                        </a:spcBef>
                        <a:spcAft>
                          <a:spcPts val="283"/>
                        </a:spcAft>
                      </a:pPr>
                      <a:r>
                        <a:rPr b="0" lang="it-IT" sz="1500" spc="-1" strike="noStrike">
                          <a:solidFill>
                            <a:srgbClr val="000000"/>
                          </a:solidFill>
                          <a:latin typeface="Times New Roman"/>
                        </a:rPr>
                        <a:t>Identificatore unico per ogni coppia di IBD veri. </a:t>
                      </a:r>
                      <a:endParaRPr b="0" lang="it-IT" sz="1500" spc="-1" strike="noStrike">
                        <a:solidFill>
                          <a:srgbClr val="000000"/>
                        </a:solidFill>
                        <a:latin typeface="Times New Roman"/>
                      </a:endParaRPr>
                    </a:p>
                    <a:p>
                      <a:pPr algn="ctr">
                        <a:spcBef>
                          <a:spcPts val="283"/>
                        </a:spcBef>
                        <a:spcAft>
                          <a:spcPts val="283"/>
                        </a:spcAft>
                      </a:pPr>
                      <a:r>
                        <a:rPr b="0" lang="it-IT" sz="1500" spc="-1" strike="noStrike">
                          <a:solidFill>
                            <a:srgbClr val="000000"/>
                          </a:solidFill>
                          <a:latin typeface="Times New Roman"/>
                        </a:rPr>
                        <a:t>Una coppia ritardata dal prompt proveniente da un evento IBD condividerà lo stesso SimID.</a:t>
                      </a:r>
                      <a:endParaRPr b="0" lang="it-IT" sz="1500" spc="-1" strike="noStrike">
                        <a:solidFill>
                          <a:srgbClr val="000000"/>
                        </a:solidFill>
                        <a:latin typeface="Times New Roman"/>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tIns="36000" bIns="36000" anchor="t">
                      <a:noAutofit/>
                    </a:bodyPr>
                    <a:p>
                      <a:pPr algn="ctr">
                        <a:spcBef>
                          <a:spcPts val="283"/>
                        </a:spcBef>
                        <a:spcAft>
                          <a:spcPts val="283"/>
                        </a:spcAft>
                      </a:pPr>
                      <a:endParaRPr b="0" lang="en-GB" sz="1800" spc="-1" strike="noStrike">
                        <a:solidFill>
                          <a:srgbClr val="000000"/>
                        </a:solidFill>
                        <a:latin typeface="Times New Roman"/>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tIns="36000" bIns="36000" anchor="t">
                      <a:noAutofit/>
                    </a:bodyPr>
                    <a:p>
                      <a:pPr algn="ctr">
                        <a:spcBef>
                          <a:spcPts val="283"/>
                        </a:spcBef>
                        <a:spcAft>
                          <a:spcPts val="283"/>
                        </a:spcAft>
                      </a:pPr>
                      <a:endParaRPr b="0" lang="en-GB" sz="1800" spc="-1" strike="noStrike">
                        <a:solidFill>
                          <a:srgbClr val="000000"/>
                        </a:solidFill>
                        <a:latin typeface="Times New Roman"/>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tIns="36000" bIns="36000" anchor="t">
                      <a:noAutofit/>
                    </a:bodyPr>
                    <a:p>
                      <a:pPr algn="ctr">
                        <a:spcBef>
                          <a:spcPts val="283"/>
                        </a:spcBef>
                        <a:spcAft>
                          <a:spcPts val="283"/>
                        </a:spcAft>
                      </a:pPr>
                      <a:endParaRPr b="0" lang="en-GB" sz="1800" spc="-1" strike="noStrike">
                        <a:solidFill>
                          <a:srgbClr val="000000"/>
                        </a:solidFill>
                        <a:latin typeface="Times New Roman"/>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r>
            </a:tbl>
          </a:graphicData>
        </a:graphic>
      </p:graphicFrame>
      <p:sp>
        <p:nvSpPr>
          <p:cNvPr id="430" name=""/>
          <p:cNvSpPr txBox="1"/>
          <p:nvPr/>
        </p:nvSpPr>
        <p:spPr>
          <a:xfrm>
            <a:off x="241920" y="4880520"/>
            <a:ext cx="11664000" cy="849960"/>
          </a:xfrm>
          <a:prstGeom prst="rect">
            <a:avLst/>
          </a:prstGeom>
          <a:noFill/>
          <a:ln w="0">
            <a:noFill/>
          </a:ln>
        </p:spPr>
        <p:txBody>
          <a:bodyPr lIns="90000" rIns="90000" tIns="45000" bIns="45000" anchor="t">
            <a:noAutofit/>
          </a:bodyPr>
          <a:p>
            <a:r>
              <a:rPr b="0" lang="it-IT" sz="1800" spc="-1" strike="noStrike">
                <a:solidFill>
                  <a:srgbClr val="000000"/>
                </a:solidFill>
                <a:latin typeface="Times New Roman"/>
              </a:rPr>
              <a:t>Il secondo set di dati è composto esclusivamente da eventi legati alla radioattività. La struttura dei file del dataset BKG rimane identica a quella del dataset IBD. Tuttavia, a causa della natura non correlata degli eventi nel set di dati BKG, un SimID unico viene assegnato a ciascun evento, garantendo la sua distintività da tutti gli altri eventi.</a:t>
            </a:r>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Figura a mano libera: forma 1"/>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87e487"/>
              </a:solidFill>
              <a:highlight>
                <a:srgbClr val="ffff00"/>
              </a:highlight>
              <a:latin typeface="Arial"/>
              <a:ea typeface="Droid Sans Fallback"/>
            </a:endParaRPr>
          </a:p>
        </p:txBody>
      </p:sp>
      <p:pic>
        <p:nvPicPr>
          <p:cNvPr id="99" name="Picture 1" descr="SigilloLogoLAST_WhiteOK"/>
          <p:cNvPicPr/>
          <p:nvPr/>
        </p:nvPicPr>
        <p:blipFill>
          <a:blip r:embed="rId1"/>
          <a:stretch/>
        </p:blipFill>
        <p:spPr>
          <a:xfrm>
            <a:off x="155880" y="42480"/>
            <a:ext cx="1721520" cy="769320"/>
          </a:xfrm>
          <a:prstGeom prst="rect">
            <a:avLst/>
          </a:prstGeom>
          <a:ln w="0">
            <a:noFill/>
          </a:ln>
        </p:spPr>
      </p:pic>
      <p:sp>
        <p:nvSpPr>
          <p:cNvPr id="100" name="Figura a mano libera: forma 3"/>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000000"/>
              </a:solidFill>
              <a:latin typeface="Arial"/>
              <a:ea typeface="Droid Sans Fallback"/>
            </a:endParaRPr>
          </a:p>
        </p:txBody>
      </p:sp>
      <p:sp>
        <p:nvSpPr>
          <p:cNvPr id="101" name="CasellaDiTesto 4"/>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F17A4B08-3417-472D-9651-122FDBEA4C57}"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102" name="CasellaDiTesto 5"/>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9395EFCC-CA62-48DC-841C-740F03E6137F}"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103" name="CasellaDiTesto 6"/>
          <p:cNvSpPr/>
          <p:nvPr/>
        </p:nvSpPr>
        <p:spPr>
          <a:xfrm>
            <a:off x="5253120" y="6118560"/>
            <a:ext cx="310320" cy="430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endParaRPr b="0" lang="it-IT" sz="2170" spc="-1" strike="noStrike">
              <a:solidFill>
                <a:srgbClr val="000000"/>
              </a:solidFill>
              <a:latin typeface="Arial"/>
              <a:ea typeface="Droid Sans Fallback"/>
            </a:endParaRPr>
          </a:p>
        </p:txBody>
      </p:sp>
      <p:sp>
        <p:nvSpPr>
          <p:cNvPr id="104" name="CasellaDiTesto 7"/>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105" name="CasellaDiTesto 165"/>
          <p:cNvSpPr/>
          <p:nvPr/>
        </p:nvSpPr>
        <p:spPr>
          <a:xfrm>
            <a:off x="4089600" y="1487880"/>
            <a:ext cx="5315400" cy="4359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it-IT" sz="2000" spc="-1" strike="noStrike">
                <a:solidFill>
                  <a:srgbClr val="000000"/>
                </a:solidFill>
                <a:latin typeface="Times New Roman"/>
                <a:ea typeface="DejaVu Sans"/>
              </a:rPr>
              <a:t>1 Introduction</a:t>
            </a:r>
            <a:endParaRPr b="0" lang="it-IT" sz="2000" spc="-1" strike="noStrike">
              <a:solidFill>
                <a:srgbClr val="000000"/>
              </a:solidFill>
              <a:latin typeface="Times New Roman"/>
            </a:endParaRPr>
          </a:p>
          <a:p>
            <a:pPr>
              <a:lnSpc>
                <a:spcPct val="100000"/>
              </a:lnSpc>
            </a:pPr>
            <a:r>
              <a:rPr b="0" lang="it-IT" sz="2000" spc="-1" strike="noStrike">
                <a:solidFill>
                  <a:srgbClr val="000000"/>
                </a:solidFill>
                <a:latin typeface="Times New Roman"/>
                <a:ea typeface="DejaVu Sans"/>
              </a:rPr>
              <a:t>	</a:t>
            </a:r>
            <a:r>
              <a:rPr b="0" lang="it-IT" sz="2000" spc="-1" strike="noStrike">
                <a:solidFill>
                  <a:srgbClr val="000000"/>
                </a:solidFill>
                <a:latin typeface="Times New Roman"/>
                <a:ea typeface="DejaVu Sans"/>
              </a:rPr>
              <a:t>1.1 Neutrino Oscillations </a:t>
            </a:r>
            <a:endParaRPr b="0" lang="it-IT" sz="2000" spc="-1" strike="noStrike">
              <a:solidFill>
                <a:srgbClr val="000000"/>
              </a:solidFill>
              <a:latin typeface="Times New Roman"/>
            </a:endParaRPr>
          </a:p>
          <a:p>
            <a:pPr>
              <a:lnSpc>
                <a:spcPct val="100000"/>
              </a:lnSpc>
            </a:pPr>
            <a:r>
              <a:rPr b="0" lang="it-IT" sz="2000" spc="-1" strike="noStrike">
                <a:solidFill>
                  <a:srgbClr val="000000"/>
                </a:solidFill>
                <a:latin typeface="Times New Roman"/>
                <a:ea typeface="DejaVu Sans"/>
              </a:rPr>
              <a:t>	</a:t>
            </a:r>
            <a:r>
              <a:rPr b="0" lang="it-IT" sz="2000" spc="-1" strike="noStrike">
                <a:solidFill>
                  <a:srgbClr val="000000"/>
                </a:solidFill>
                <a:latin typeface="Times New Roman"/>
                <a:ea typeface="DejaVu Sans"/>
              </a:rPr>
              <a:t>1.2 The JUNO detector</a:t>
            </a:r>
            <a:br>
              <a:rPr sz="2000"/>
            </a:br>
            <a:r>
              <a:rPr b="0" lang="it-IT" sz="2000" spc="-1" strike="noStrike">
                <a:solidFill>
                  <a:srgbClr val="000000"/>
                </a:solidFill>
                <a:latin typeface="Times New Roman"/>
                <a:ea typeface="DejaVu Sans"/>
              </a:rPr>
              <a:t>	</a:t>
            </a:r>
            <a:r>
              <a:rPr b="0" lang="it-IT" sz="2000" spc="-1" strike="noStrike">
                <a:solidFill>
                  <a:srgbClr val="000000"/>
                </a:solidFill>
                <a:latin typeface="Times New Roman"/>
                <a:ea typeface="DejaVu Sans"/>
              </a:rPr>
              <a:t>1.3 JUNO signal and background</a:t>
            </a:r>
            <a:br>
              <a:rPr sz="2000"/>
            </a:br>
            <a:r>
              <a:rPr b="1" lang="it-IT" sz="2000" spc="-1" strike="noStrike">
                <a:solidFill>
                  <a:srgbClr val="000000"/>
                </a:solidFill>
                <a:latin typeface="Times New Roman"/>
                <a:ea typeface="DejaVu Sans"/>
              </a:rPr>
              <a:t>2 Machine Learning </a:t>
            </a:r>
            <a:br>
              <a:rPr sz="2000"/>
            </a:br>
            <a:r>
              <a:rPr b="0" lang="it-IT" sz="2000" spc="-1" strike="noStrike">
                <a:solidFill>
                  <a:srgbClr val="000000"/>
                </a:solidFill>
                <a:latin typeface="Times New Roman"/>
                <a:ea typeface="DejaVu Sans"/>
              </a:rPr>
              <a:t>	</a:t>
            </a:r>
            <a:r>
              <a:rPr b="0" lang="it-IT" sz="2000" spc="-1" strike="noStrike">
                <a:solidFill>
                  <a:srgbClr val="000000"/>
                </a:solidFill>
                <a:latin typeface="Times New Roman"/>
                <a:ea typeface="DejaVu Sans"/>
              </a:rPr>
              <a:t>2.1 Introduction </a:t>
            </a:r>
            <a:endParaRPr b="0" lang="it-IT" sz="2000" spc="-1" strike="noStrike">
              <a:solidFill>
                <a:srgbClr val="000000"/>
              </a:solidFill>
              <a:latin typeface="Times New Roman"/>
            </a:endParaRPr>
          </a:p>
          <a:p>
            <a:pPr>
              <a:lnSpc>
                <a:spcPct val="100000"/>
              </a:lnSpc>
            </a:pPr>
            <a:r>
              <a:rPr b="0" lang="it-IT" sz="2000" spc="-1" strike="noStrike">
                <a:solidFill>
                  <a:srgbClr val="000000"/>
                </a:solidFill>
                <a:latin typeface="Times New Roman"/>
                <a:ea typeface="DejaVu Sans"/>
              </a:rPr>
              <a:t>	</a:t>
            </a:r>
            <a:r>
              <a:rPr b="0" lang="it-IT" sz="2000" spc="-1" strike="noStrike">
                <a:solidFill>
                  <a:srgbClr val="000000"/>
                </a:solidFill>
                <a:latin typeface="Times New Roman"/>
                <a:ea typeface="DejaVu Sans"/>
              </a:rPr>
              <a:t>2.2 Boosted Decision Trees </a:t>
            </a:r>
            <a:endParaRPr b="0" lang="it-IT" sz="2000" spc="-1" strike="noStrike">
              <a:solidFill>
                <a:srgbClr val="000000"/>
              </a:solidFill>
              <a:latin typeface="Times New Roman"/>
            </a:endParaRPr>
          </a:p>
          <a:p>
            <a:pPr>
              <a:lnSpc>
                <a:spcPct val="100000"/>
              </a:lnSpc>
            </a:pPr>
            <a:r>
              <a:rPr b="0" lang="it-IT" sz="2000" spc="-1" strike="noStrike">
                <a:solidFill>
                  <a:srgbClr val="000000"/>
                </a:solidFill>
                <a:latin typeface="Times New Roman"/>
                <a:ea typeface="DejaVu Sans"/>
              </a:rPr>
              <a:t>	</a:t>
            </a:r>
            <a:r>
              <a:rPr b="0" lang="it-IT" sz="2000" spc="-1" strike="noStrike">
                <a:solidFill>
                  <a:srgbClr val="000000"/>
                </a:solidFill>
                <a:latin typeface="Times New Roman"/>
                <a:ea typeface="DejaVu Sans"/>
              </a:rPr>
              <a:t>2.3 Neural Networks</a:t>
            </a:r>
            <a:br>
              <a:rPr sz="2000"/>
            </a:br>
            <a:r>
              <a:rPr b="1" lang="it-IT" sz="2000" spc="-1" strike="noStrike">
                <a:solidFill>
                  <a:srgbClr val="000000"/>
                </a:solidFill>
                <a:latin typeface="Times New Roman"/>
                <a:ea typeface="DejaVu Sans"/>
              </a:rPr>
              <a:t>3 Analysis </a:t>
            </a:r>
            <a:br>
              <a:rPr sz="2000"/>
            </a:br>
            <a:r>
              <a:rPr b="0" lang="it-IT" sz="2000" spc="-1" strike="noStrike">
                <a:solidFill>
                  <a:srgbClr val="000000"/>
                </a:solidFill>
                <a:latin typeface="Times New Roman"/>
                <a:ea typeface="DejaVu Sans"/>
              </a:rPr>
              <a:t>	</a:t>
            </a:r>
            <a:r>
              <a:rPr b="0" lang="it-IT" sz="2000" spc="-1" strike="noStrike">
                <a:solidFill>
                  <a:srgbClr val="000000"/>
                </a:solidFill>
                <a:latin typeface="Times New Roman"/>
                <a:ea typeface="DejaVu Sans"/>
              </a:rPr>
              <a:t>3.1 Datasets </a:t>
            </a:r>
            <a:endParaRPr b="0" lang="it-IT" sz="2000" spc="-1" strike="noStrike">
              <a:solidFill>
                <a:srgbClr val="000000"/>
              </a:solidFill>
              <a:latin typeface="Times New Roman"/>
            </a:endParaRPr>
          </a:p>
          <a:p>
            <a:pPr>
              <a:lnSpc>
                <a:spcPct val="100000"/>
              </a:lnSpc>
            </a:pPr>
            <a:r>
              <a:rPr b="0" lang="it-IT" sz="2000" spc="-1" strike="noStrike">
                <a:solidFill>
                  <a:srgbClr val="000000"/>
                </a:solidFill>
                <a:latin typeface="Times New Roman"/>
                <a:ea typeface="DejaVu Sans"/>
              </a:rPr>
              <a:t>	</a:t>
            </a:r>
            <a:r>
              <a:rPr b="0" lang="it-IT" sz="2000" spc="-1" strike="noStrike">
                <a:solidFill>
                  <a:srgbClr val="000000"/>
                </a:solidFill>
                <a:latin typeface="Times New Roman"/>
                <a:ea typeface="DejaVu Sans"/>
              </a:rPr>
              <a:t>3.2 Feature creation</a:t>
            </a:r>
            <a:br>
              <a:rPr sz="2000"/>
            </a:br>
            <a:r>
              <a:rPr b="0" lang="it-IT" sz="2000" spc="-1" strike="noStrike">
                <a:solidFill>
                  <a:srgbClr val="000000"/>
                </a:solidFill>
                <a:latin typeface="Times New Roman"/>
                <a:ea typeface="DejaVu Sans"/>
              </a:rPr>
              <a:t>	</a:t>
            </a:r>
            <a:r>
              <a:rPr b="0" lang="it-IT" sz="2000" spc="-1" strike="noStrike">
                <a:solidFill>
                  <a:srgbClr val="000000"/>
                </a:solidFill>
                <a:latin typeface="Times New Roman"/>
                <a:ea typeface="DejaVu Sans"/>
              </a:rPr>
              <a:t>3.3 Models</a:t>
            </a:r>
            <a:br>
              <a:rPr sz="2000"/>
            </a:br>
            <a:r>
              <a:rPr b="0" lang="it-IT" sz="2000" spc="-1" strike="noStrike">
                <a:solidFill>
                  <a:srgbClr val="000000"/>
                </a:solidFill>
                <a:latin typeface="Times New Roman"/>
                <a:ea typeface="DejaVu Sans"/>
              </a:rPr>
              <a:t>	</a:t>
            </a:r>
            <a:r>
              <a:rPr b="0" lang="it-IT" sz="2000" spc="-1" strike="noStrike">
                <a:solidFill>
                  <a:srgbClr val="000000"/>
                </a:solidFill>
                <a:latin typeface="Times New Roman"/>
                <a:ea typeface="DejaVu Sans"/>
              </a:rPr>
              <a:t>3.4 Model Comparison</a:t>
            </a:r>
            <a:br>
              <a:rPr sz="2000"/>
            </a:br>
            <a:r>
              <a:rPr b="1" lang="it-IT" sz="2000" spc="-1" strike="noStrike">
                <a:solidFill>
                  <a:srgbClr val="000000"/>
                </a:solidFill>
                <a:latin typeface="Times New Roman"/>
                <a:ea typeface="DejaVu Sans"/>
              </a:rPr>
              <a:t>4 Conclusions</a:t>
            </a:r>
            <a:endParaRPr b="0" lang="it-IT" sz="2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Figura a mano libera: forma 28"/>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sp>
        <p:nvSpPr>
          <p:cNvPr id="432" name="Figura a mano libera: forma 29"/>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433" name="CasellaDiTesto 91"/>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7AB2DC21-1163-416E-BF6E-4D2EA50E1A1F}"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434" name="CasellaDiTesto 92"/>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8EFCB8E1-5587-420F-8B59-95AAF2ED2EAE}" type="slidenum">
              <a:rPr b="0" lang="it-IT" sz="2170" spc="-1" strike="noStrike">
                <a:solidFill>
                  <a:srgbClr val="000000"/>
                </a:solidFill>
                <a:latin typeface="Calibri"/>
                <a:ea typeface="DejaVu Sans"/>
              </a:rPr>
              <a:t>11</a:t>
            </a:fld>
            <a:endParaRPr b="0" lang="it-IT" sz="2170" spc="-1" strike="noStrike">
              <a:solidFill>
                <a:srgbClr val="000000"/>
              </a:solidFill>
              <a:latin typeface="Arial"/>
            </a:endParaRPr>
          </a:p>
        </p:txBody>
      </p:sp>
      <p:sp>
        <p:nvSpPr>
          <p:cNvPr id="435" name="CasellaDiTesto 93"/>
          <p:cNvSpPr/>
          <p:nvPr/>
        </p:nvSpPr>
        <p:spPr>
          <a:xfrm>
            <a:off x="4140720" y="47880"/>
            <a:ext cx="698652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i="1" lang="it-IT" sz="4000" spc="-1" strike="noStrike">
                <a:solidFill>
                  <a:srgbClr val="ffffff"/>
                </a:solidFill>
                <a:latin typeface="Times New Roman"/>
                <a:ea typeface="DejaVu Sans"/>
              </a:rPr>
              <a:t>Feature Creation</a:t>
            </a:r>
            <a:endParaRPr b="1" i="1" lang="it-IT" sz="4000" spc="-1" strike="noStrike">
              <a:solidFill>
                <a:srgbClr val="000000"/>
              </a:solidFill>
              <a:latin typeface="Arial"/>
            </a:endParaRPr>
          </a:p>
        </p:txBody>
      </p:sp>
      <p:sp>
        <p:nvSpPr>
          <p:cNvPr id="436" name="CasellaDiTesto 94"/>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pic>
        <p:nvPicPr>
          <p:cNvPr id="437" name="Picture 14" descr="SigilloLogoLAST_WhiteOK"/>
          <p:cNvPicPr/>
          <p:nvPr/>
        </p:nvPicPr>
        <p:blipFill>
          <a:blip r:embed="rId1"/>
          <a:stretch/>
        </p:blipFill>
        <p:spPr>
          <a:xfrm>
            <a:off x="155880" y="42840"/>
            <a:ext cx="1721520" cy="769320"/>
          </a:xfrm>
          <a:prstGeom prst="rect">
            <a:avLst/>
          </a:prstGeom>
          <a:ln w="0">
            <a:noFill/>
          </a:ln>
        </p:spPr>
      </p:pic>
      <p:grpSp>
        <p:nvGrpSpPr>
          <p:cNvPr id="438" name=""/>
          <p:cNvGrpSpPr/>
          <p:nvPr/>
        </p:nvGrpSpPr>
        <p:grpSpPr>
          <a:xfrm>
            <a:off x="926280" y="2154240"/>
            <a:ext cx="1311480" cy="342720"/>
            <a:chOff x="926280" y="2154240"/>
            <a:chExt cx="1311480" cy="342720"/>
          </a:xfrm>
        </p:grpSpPr>
        <p:sp>
          <p:nvSpPr>
            <p:cNvPr id="439" name=""/>
            <p:cNvSpPr/>
            <p:nvPr/>
          </p:nvSpPr>
          <p:spPr>
            <a:xfrm>
              <a:off x="930240" y="2172240"/>
              <a:ext cx="1289520" cy="306720"/>
            </a:xfrm>
            <a:custGeom>
              <a:avLst/>
              <a:gdLst/>
              <a:ahLst/>
              <a:rect l="0" t="0" r="r" b="b"/>
              <a:pathLst>
                <a:path w="3582" h="852">
                  <a:moveTo>
                    <a:pt x="1791" y="852"/>
                  </a:moveTo>
                  <a:cubicBezTo>
                    <a:pt x="1194" y="852"/>
                    <a:pt x="597" y="852"/>
                    <a:pt x="0" y="852"/>
                  </a:cubicBezTo>
                  <a:cubicBezTo>
                    <a:pt x="0" y="568"/>
                    <a:pt x="0" y="284"/>
                    <a:pt x="0" y="0"/>
                  </a:cubicBezTo>
                  <a:cubicBezTo>
                    <a:pt x="1194" y="0"/>
                    <a:pt x="2388" y="0"/>
                    <a:pt x="3582" y="0"/>
                  </a:cubicBezTo>
                  <a:cubicBezTo>
                    <a:pt x="3582" y="284"/>
                    <a:pt x="3582" y="568"/>
                    <a:pt x="3582" y="852"/>
                  </a:cubicBezTo>
                  <a:cubicBezTo>
                    <a:pt x="2985" y="852"/>
                    <a:pt x="2388" y="852"/>
                    <a:pt x="1791" y="852"/>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440" name=""/>
            <p:cNvSpPr/>
            <p:nvPr/>
          </p:nvSpPr>
          <p:spPr>
            <a:xfrm>
              <a:off x="926280" y="2154240"/>
              <a:ext cx="289080" cy="245160"/>
            </a:xfrm>
            <a:custGeom>
              <a:avLst/>
              <a:gdLst/>
              <a:ahLst/>
              <a:rect l="0" t="0" r="r" b="b"/>
              <a:pathLst>
                <a:path w="803" h="681">
                  <a:moveTo>
                    <a:pt x="241" y="318"/>
                  </a:moveTo>
                  <a:cubicBezTo>
                    <a:pt x="241" y="228"/>
                    <a:pt x="241" y="138"/>
                    <a:pt x="241" y="47"/>
                  </a:cubicBezTo>
                  <a:cubicBezTo>
                    <a:pt x="279" y="47"/>
                    <a:pt x="317" y="47"/>
                    <a:pt x="355" y="47"/>
                  </a:cubicBezTo>
                  <a:cubicBezTo>
                    <a:pt x="515" y="47"/>
                    <a:pt x="515" y="123"/>
                    <a:pt x="515" y="181"/>
                  </a:cubicBezTo>
                  <a:cubicBezTo>
                    <a:pt x="515" y="237"/>
                    <a:pt x="515" y="318"/>
                    <a:pt x="353" y="318"/>
                  </a:cubicBezTo>
                  <a:cubicBezTo>
                    <a:pt x="315" y="318"/>
                    <a:pt x="278" y="318"/>
                    <a:pt x="241" y="318"/>
                  </a:cubicBezTo>
                  <a:moveTo>
                    <a:pt x="501" y="338"/>
                  </a:moveTo>
                  <a:cubicBezTo>
                    <a:pt x="616" y="310"/>
                    <a:pt x="666" y="246"/>
                    <a:pt x="666" y="181"/>
                  </a:cubicBezTo>
                  <a:cubicBezTo>
                    <a:pt x="666" y="84"/>
                    <a:pt x="557" y="0"/>
                    <a:pt x="372" y="0"/>
                  </a:cubicBezTo>
                  <a:cubicBezTo>
                    <a:pt x="248" y="0"/>
                    <a:pt x="124" y="0"/>
                    <a:pt x="0" y="0"/>
                  </a:cubicBezTo>
                  <a:cubicBezTo>
                    <a:pt x="0" y="16"/>
                    <a:pt x="0" y="32"/>
                    <a:pt x="0" y="47"/>
                  </a:cubicBezTo>
                  <a:cubicBezTo>
                    <a:pt x="35" y="47"/>
                    <a:pt x="71" y="47"/>
                    <a:pt x="106" y="47"/>
                  </a:cubicBezTo>
                  <a:cubicBezTo>
                    <a:pt x="106" y="240"/>
                    <a:pt x="106" y="433"/>
                    <a:pt x="106" y="625"/>
                  </a:cubicBezTo>
                  <a:cubicBezTo>
                    <a:pt x="71" y="625"/>
                    <a:pt x="35" y="625"/>
                    <a:pt x="0" y="625"/>
                  </a:cubicBezTo>
                  <a:cubicBezTo>
                    <a:pt x="0" y="641"/>
                    <a:pt x="0" y="657"/>
                    <a:pt x="0" y="673"/>
                  </a:cubicBezTo>
                  <a:cubicBezTo>
                    <a:pt x="36" y="670"/>
                    <a:pt x="133" y="670"/>
                    <a:pt x="173" y="670"/>
                  </a:cubicBezTo>
                  <a:cubicBezTo>
                    <a:pt x="214" y="670"/>
                    <a:pt x="311" y="670"/>
                    <a:pt x="344" y="673"/>
                  </a:cubicBezTo>
                  <a:cubicBezTo>
                    <a:pt x="344" y="657"/>
                    <a:pt x="344" y="641"/>
                    <a:pt x="344" y="625"/>
                  </a:cubicBezTo>
                  <a:cubicBezTo>
                    <a:pt x="310" y="625"/>
                    <a:pt x="275" y="625"/>
                    <a:pt x="241" y="625"/>
                  </a:cubicBezTo>
                  <a:cubicBezTo>
                    <a:pt x="241" y="535"/>
                    <a:pt x="241" y="445"/>
                    <a:pt x="241" y="355"/>
                  </a:cubicBezTo>
                  <a:cubicBezTo>
                    <a:pt x="279" y="355"/>
                    <a:pt x="317" y="355"/>
                    <a:pt x="355" y="355"/>
                  </a:cubicBezTo>
                  <a:cubicBezTo>
                    <a:pt x="369" y="355"/>
                    <a:pt x="411" y="355"/>
                    <a:pt x="442" y="388"/>
                  </a:cubicBezTo>
                  <a:cubicBezTo>
                    <a:pt x="473" y="422"/>
                    <a:pt x="473" y="441"/>
                    <a:pt x="473" y="511"/>
                  </a:cubicBezTo>
                  <a:cubicBezTo>
                    <a:pt x="473" y="575"/>
                    <a:pt x="473" y="623"/>
                    <a:pt x="543" y="656"/>
                  </a:cubicBezTo>
                  <a:cubicBezTo>
                    <a:pt x="585" y="678"/>
                    <a:pt x="646" y="681"/>
                    <a:pt x="685" y="681"/>
                  </a:cubicBezTo>
                  <a:cubicBezTo>
                    <a:pt x="792" y="681"/>
                    <a:pt x="803" y="595"/>
                    <a:pt x="803" y="578"/>
                  </a:cubicBezTo>
                  <a:cubicBezTo>
                    <a:pt x="803" y="558"/>
                    <a:pt x="792" y="558"/>
                    <a:pt x="781" y="558"/>
                  </a:cubicBezTo>
                  <a:cubicBezTo>
                    <a:pt x="761" y="558"/>
                    <a:pt x="758" y="567"/>
                    <a:pt x="758" y="581"/>
                  </a:cubicBezTo>
                  <a:cubicBezTo>
                    <a:pt x="753" y="625"/>
                    <a:pt x="725" y="648"/>
                    <a:pt x="694" y="648"/>
                  </a:cubicBezTo>
                  <a:cubicBezTo>
                    <a:pt x="635" y="648"/>
                    <a:pt x="627" y="578"/>
                    <a:pt x="624" y="536"/>
                  </a:cubicBezTo>
                  <a:cubicBezTo>
                    <a:pt x="621" y="525"/>
                    <a:pt x="613" y="458"/>
                    <a:pt x="613" y="452"/>
                  </a:cubicBezTo>
                  <a:cubicBezTo>
                    <a:pt x="599" y="385"/>
                    <a:pt x="543" y="355"/>
                    <a:pt x="501" y="338"/>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41" name=""/>
            <p:cNvSpPr/>
            <p:nvPr/>
          </p:nvSpPr>
          <p:spPr>
            <a:xfrm>
              <a:off x="1231560" y="2338200"/>
              <a:ext cx="151920" cy="158760"/>
            </a:xfrm>
            <a:custGeom>
              <a:avLst/>
              <a:gdLst/>
              <a:ahLst/>
              <a:rect l="0" t="0" r="r" b="b"/>
              <a:pathLst>
                <a:path w="422" h="441">
                  <a:moveTo>
                    <a:pt x="179" y="402"/>
                  </a:moveTo>
                  <a:cubicBezTo>
                    <a:pt x="163" y="402"/>
                    <a:pt x="147" y="402"/>
                    <a:pt x="131" y="402"/>
                  </a:cubicBezTo>
                  <a:cubicBezTo>
                    <a:pt x="131" y="362"/>
                    <a:pt x="131" y="322"/>
                    <a:pt x="131" y="282"/>
                  </a:cubicBezTo>
                  <a:cubicBezTo>
                    <a:pt x="148" y="293"/>
                    <a:pt x="182" y="313"/>
                    <a:pt x="232" y="313"/>
                  </a:cubicBezTo>
                  <a:cubicBezTo>
                    <a:pt x="350" y="313"/>
                    <a:pt x="422" y="246"/>
                    <a:pt x="422" y="153"/>
                  </a:cubicBezTo>
                  <a:cubicBezTo>
                    <a:pt x="422" y="73"/>
                    <a:pt x="361" y="0"/>
                    <a:pt x="246" y="0"/>
                  </a:cubicBezTo>
                  <a:cubicBezTo>
                    <a:pt x="210" y="0"/>
                    <a:pt x="168" y="5"/>
                    <a:pt x="128" y="31"/>
                  </a:cubicBezTo>
                  <a:cubicBezTo>
                    <a:pt x="128" y="20"/>
                    <a:pt x="128" y="10"/>
                    <a:pt x="128" y="0"/>
                  </a:cubicBezTo>
                  <a:cubicBezTo>
                    <a:pt x="86" y="2"/>
                    <a:pt x="43" y="4"/>
                    <a:pt x="0" y="5"/>
                  </a:cubicBezTo>
                  <a:cubicBezTo>
                    <a:pt x="0" y="19"/>
                    <a:pt x="0" y="32"/>
                    <a:pt x="0" y="45"/>
                  </a:cubicBezTo>
                  <a:cubicBezTo>
                    <a:pt x="11" y="45"/>
                    <a:pt x="25" y="45"/>
                    <a:pt x="33" y="45"/>
                  </a:cubicBezTo>
                  <a:cubicBezTo>
                    <a:pt x="45" y="47"/>
                    <a:pt x="45" y="53"/>
                    <a:pt x="45" y="67"/>
                  </a:cubicBezTo>
                  <a:cubicBezTo>
                    <a:pt x="45" y="179"/>
                    <a:pt x="45" y="290"/>
                    <a:pt x="45" y="402"/>
                  </a:cubicBezTo>
                  <a:cubicBezTo>
                    <a:pt x="30" y="402"/>
                    <a:pt x="15" y="402"/>
                    <a:pt x="0" y="402"/>
                  </a:cubicBezTo>
                  <a:cubicBezTo>
                    <a:pt x="0" y="415"/>
                    <a:pt x="0" y="428"/>
                    <a:pt x="0" y="441"/>
                  </a:cubicBezTo>
                  <a:cubicBezTo>
                    <a:pt x="30" y="440"/>
                    <a:pt x="56" y="438"/>
                    <a:pt x="89" y="438"/>
                  </a:cubicBezTo>
                  <a:cubicBezTo>
                    <a:pt x="123" y="438"/>
                    <a:pt x="176" y="441"/>
                    <a:pt x="179" y="441"/>
                  </a:cubicBezTo>
                  <a:cubicBezTo>
                    <a:pt x="179" y="428"/>
                    <a:pt x="179" y="415"/>
                    <a:pt x="179" y="402"/>
                  </a:cubicBezTo>
                  <a:moveTo>
                    <a:pt x="131" y="89"/>
                  </a:moveTo>
                  <a:cubicBezTo>
                    <a:pt x="131" y="75"/>
                    <a:pt x="131" y="75"/>
                    <a:pt x="142" y="67"/>
                  </a:cubicBezTo>
                  <a:cubicBezTo>
                    <a:pt x="176" y="36"/>
                    <a:pt x="215" y="33"/>
                    <a:pt x="229" y="33"/>
                  </a:cubicBezTo>
                  <a:cubicBezTo>
                    <a:pt x="288" y="33"/>
                    <a:pt x="327" y="81"/>
                    <a:pt x="327" y="153"/>
                  </a:cubicBezTo>
                  <a:cubicBezTo>
                    <a:pt x="327" y="243"/>
                    <a:pt x="273" y="279"/>
                    <a:pt x="221" y="279"/>
                  </a:cubicBezTo>
                  <a:cubicBezTo>
                    <a:pt x="169" y="279"/>
                    <a:pt x="140" y="243"/>
                    <a:pt x="131" y="232"/>
                  </a:cubicBezTo>
                  <a:cubicBezTo>
                    <a:pt x="131" y="184"/>
                    <a:pt x="131" y="137"/>
                    <a:pt x="131" y="8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42" name=""/>
            <p:cNvSpPr/>
            <p:nvPr/>
          </p:nvSpPr>
          <p:spPr>
            <a:xfrm>
              <a:off x="1408680" y="2338200"/>
              <a:ext cx="108720" cy="110520"/>
            </a:xfrm>
            <a:custGeom>
              <a:avLst/>
              <a:gdLst/>
              <a:ahLst/>
              <a:rect l="0" t="0" r="r" b="b"/>
              <a:pathLst>
                <a:path w="302" h="307">
                  <a:moveTo>
                    <a:pt x="129" y="165"/>
                  </a:moveTo>
                  <a:cubicBezTo>
                    <a:pt x="129" y="103"/>
                    <a:pt x="157" y="33"/>
                    <a:pt x="218" y="31"/>
                  </a:cubicBezTo>
                  <a:cubicBezTo>
                    <a:pt x="216" y="41"/>
                    <a:pt x="210" y="45"/>
                    <a:pt x="210" y="61"/>
                  </a:cubicBezTo>
                  <a:cubicBezTo>
                    <a:pt x="210" y="86"/>
                    <a:pt x="231" y="106"/>
                    <a:pt x="258" y="106"/>
                  </a:cubicBezTo>
                  <a:cubicBezTo>
                    <a:pt x="284" y="106"/>
                    <a:pt x="302" y="86"/>
                    <a:pt x="302" y="61"/>
                  </a:cubicBezTo>
                  <a:cubicBezTo>
                    <a:pt x="302" y="22"/>
                    <a:pt x="263" y="0"/>
                    <a:pt x="221" y="0"/>
                  </a:cubicBezTo>
                  <a:cubicBezTo>
                    <a:pt x="174" y="0"/>
                    <a:pt x="140" y="33"/>
                    <a:pt x="121" y="75"/>
                  </a:cubicBezTo>
                  <a:lnTo>
                    <a:pt x="121" y="75"/>
                  </a:lnTo>
                  <a:cubicBezTo>
                    <a:pt x="121" y="50"/>
                    <a:pt x="121" y="25"/>
                    <a:pt x="121" y="0"/>
                  </a:cubicBezTo>
                  <a:cubicBezTo>
                    <a:pt x="80" y="2"/>
                    <a:pt x="40" y="4"/>
                    <a:pt x="0" y="5"/>
                  </a:cubicBezTo>
                  <a:cubicBezTo>
                    <a:pt x="0" y="19"/>
                    <a:pt x="0" y="32"/>
                    <a:pt x="0" y="45"/>
                  </a:cubicBezTo>
                  <a:cubicBezTo>
                    <a:pt x="42" y="45"/>
                    <a:pt x="48" y="45"/>
                    <a:pt x="48" y="70"/>
                  </a:cubicBezTo>
                  <a:cubicBezTo>
                    <a:pt x="48" y="136"/>
                    <a:pt x="48" y="202"/>
                    <a:pt x="48" y="268"/>
                  </a:cubicBezTo>
                  <a:cubicBezTo>
                    <a:pt x="32" y="268"/>
                    <a:pt x="16" y="268"/>
                    <a:pt x="0" y="268"/>
                  </a:cubicBezTo>
                  <a:cubicBezTo>
                    <a:pt x="0" y="281"/>
                    <a:pt x="0" y="294"/>
                    <a:pt x="0" y="307"/>
                  </a:cubicBezTo>
                  <a:cubicBezTo>
                    <a:pt x="3" y="307"/>
                    <a:pt x="56" y="304"/>
                    <a:pt x="90" y="304"/>
                  </a:cubicBezTo>
                  <a:cubicBezTo>
                    <a:pt x="115" y="304"/>
                    <a:pt x="182" y="307"/>
                    <a:pt x="188" y="307"/>
                  </a:cubicBezTo>
                  <a:cubicBezTo>
                    <a:pt x="188" y="294"/>
                    <a:pt x="188" y="281"/>
                    <a:pt x="188" y="268"/>
                  </a:cubicBezTo>
                  <a:cubicBezTo>
                    <a:pt x="168" y="268"/>
                    <a:pt x="149" y="268"/>
                    <a:pt x="129" y="268"/>
                  </a:cubicBezTo>
                  <a:cubicBezTo>
                    <a:pt x="129" y="234"/>
                    <a:pt x="129" y="199"/>
                    <a:pt x="129" y="16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43" name=""/>
            <p:cNvSpPr/>
            <p:nvPr/>
          </p:nvSpPr>
          <p:spPr>
            <a:xfrm>
              <a:off x="1537560" y="2337120"/>
              <a:ext cx="140040" cy="113760"/>
            </a:xfrm>
            <a:custGeom>
              <a:avLst/>
              <a:gdLst/>
              <a:ahLst/>
              <a:rect l="0" t="0" r="r" b="b"/>
              <a:pathLst>
                <a:path w="389" h="316">
                  <a:moveTo>
                    <a:pt x="389" y="162"/>
                  </a:moveTo>
                  <a:cubicBezTo>
                    <a:pt x="389" y="81"/>
                    <a:pt x="328" y="0"/>
                    <a:pt x="193" y="0"/>
                  </a:cubicBezTo>
                  <a:cubicBezTo>
                    <a:pt x="59" y="0"/>
                    <a:pt x="0" y="81"/>
                    <a:pt x="0" y="162"/>
                  </a:cubicBezTo>
                  <a:cubicBezTo>
                    <a:pt x="0" y="240"/>
                    <a:pt x="62" y="316"/>
                    <a:pt x="193" y="316"/>
                  </a:cubicBezTo>
                  <a:cubicBezTo>
                    <a:pt x="328" y="316"/>
                    <a:pt x="389" y="240"/>
                    <a:pt x="389" y="162"/>
                  </a:cubicBezTo>
                  <a:moveTo>
                    <a:pt x="193" y="279"/>
                  </a:moveTo>
                  <a:cubicBezTo>
                    <a:pt x="96" y="279"/>
                    <a:pt x="96" y="212"/>
                    <a:pt x="96" y="154"/>
                  </a:cubicBezTo>
                  <a:cubicBezTo>
                    <a:pt x="96" y="98"/>
                    <a:pt x="94" y="31"/>
                    <a:pt x="193" y="31"/>
                  </a:cubicBezTo>
                  <a:cubicBezTo>
                    <a:pt x="293" y="31"/>
                    <a:pt x="294" y="98"/>
                    <a:pt x="294" y="154"/>
                  </a:cubicBezTo>
                  <a:cubicBezTo>
                    <a:pt x="294" y="212"/>
                    <a:pt x="294" y="279"/>
                    <a:pt x="193" y="27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44" name=""/>
            <p:cNvSpPr/>
            <p:nvPr/>
          </p:nvSpPr>
          <p:spPr>
            <a:xfrm>
              <a:off x="1703880" y="2338200"/>
              <a:ext cx="239760" cy="110520"/>
            </a:xfrm>
            <a:custGeom>
              <a:avLst/>
              <a:gdLst/>
              <a:ahLst/>
              <a:rect l="0" t="0" r="r" b="b"/>
              <a:pathLst>
                <a:path w="666" h="307">
                  <a:moveTo>
                    <a:pt x="621" y="100"/>
                  </a:moveTo>
                  <a:cubicBezTo>
                    <a:pt x="621" y="17"/>
                    <a:pt x="565" y="0"/>
                    <a:pt x="504" y="0"/>
                  </a:cubicBezTo>
                  <a:cubicBezTo>
                    <a:pt x="437" y="0"/>
                    <a:pt x="395" y="31"/>
                    <a:pt x="372" y="64"/>
                  </a:cubicBezTo>
                  <a:cubicBezTo>
                    <a:pt x="355" y="5"/>
                    <a:pt x="297" y="0"/>
                    <a:pt x="260" y="0"/>
                  </a:cubicBezTo>
                  <a:cubicBezTo>
                    <a:pt x="176" y="0"/>
                    <a:pt x="137" y="47"/>
                    <a:pt x="123" y="70"/>
                  </a:cubicBezTo>
                  <a:cubicBezTo>
                    <a:pt x="123" y="46"/>
                    <a:pt x="123" y="23"/>
                    <a:pt x="123" y="0"/>
                  </a:cubicBezTo>
                  <a:cubicBezTo>
                    <a:pt x="82" y="2"/>
                    <a:pt x="41" y="4"/>
                    <a:pt x="0" y="5"/>
                  </a:cubicBezTo>
                  <a:cubicBezTo>
                    <a:pt x="0" y="19"/>
                    <a:pt x="0" y="32"/>
                    <a:pt x="0" y="45"/>
                  </a:cubicBezTo>
                  <a:cubicBezTo>
                    <a:pt x="39" y="45"/>
                    <a:pt x="45" y="45"/>
                    <a:pt x="45" y="70"/>
                  </a:cubicBezTo>
                  <a:cubicBezTo>
                    <a:pt x="45" y="136"/>
                    <a:pt x="45" y="202"/>
                    <a:pt x="45" y="268"/>
                  </a:cubicBezTo>
                  <a:cubicBezTo>
                    <a:pt x="30" y="268"/>
                    <a:pt x="15" y="268"/>
                    <a:pt x="0" y="268"/>
                  </a:cubicBezTo>
                  <a:cubicBezTo>
                    <a:pt x="0" y="281"/>
                    <a:pt x="0" y="294"/>
                    <a:pt x="0" y="307"/>
                  </a:cubicBezTo>
                  <a:cubicBezTo>
                    <a:pt x="30" y="306"/>
                    <a:pt x="56" y="304"/>
                    <a:pt x="90" y="304"/>
                  </a:cubicBezTo>
                  <a:cubicBezTo>
                    <a:pt x="123" y="304"/>
                    <a:pt x="149" y="306"/>
                    <a:pt x="179" y="307"/>
                  </a:cubicBezTo>
                  <a:cubicBezTo>
                    <a:pt x="179" y="294"/>
                    <a:pt x="179" y="281"/>
                    <a:pt x="179" y="268"/>
                  </a:cubicBezTo>
                  <a:cubicBezTo>
                    <a:pt x="163" y="268"/>
                    <a:pt x="147" y="268"/>
                    <a:pt x="132" y="268"/>
                  </a:cubicBezTo>
                  <a:cubicBezTo>
                    <a:pt x="132" y="224"/>
                    <a:pt x="132" y="180"/>
                    <a:pt x="132" y="137"/>
                  </a:cubicBezTo>
                  <a:cubicBezTo>
                    <a:pt x="132" y="56"/>
                    <a:pt x="207" y="31"/>
                    <a:pt x="246" y="31"/>
                  </a:cubicBezTo>
                  <a:cubicBezTo>
                    <a:pt x="277" y="31"/>
                    <a:pt x="288" y="45"/>
                    <a:pt x="288" y="98"/>
                  </a:cubicBezTo>
                  <a:cubicBezTo>
                    <a:pt x="288" y="154"/>
                    <a:pt x="288" y="211"/>
                    <a:pt x="288" y="268"/>
                  </a:cubicBezTo>
                  <a:cubicBezTo>
                    <a:pt x="273" y="268"/>
                    <a:pt x="258" y="268"/>
                    <a:pt x="243" y="268"/>
                  </a:cubicBezTo>
                  <a:cubicBezTo>
                    <a:pt x="243" y="281"/>
                    <a:pt x="243" y="294"/>
                    <a:pt x="243" y="307"/>
                  </a:cubicBezTo>
                  <a:cubicBezTo>
                    <a:pt x="273" y="306"/>
                    <a:pt x="299" y="304"/>
                    <a:pt x="333" y="304"/>
                  </a:cubicBezTo>
                  <a:cubicBezTo>
                    <a:pt x="367" y="304"/>
                    <a:pt x="393" y="306"/>
                    <a:pt x="423" y="307"/>
                  </a:cubicBezTo>
                  <a:cubicBezTo>
                    <a:pt x="423" y="294"/>
                    <a:pt x="423" y="281"/>
                    <a:pt x="423" y="268"/>
                  </a:cubicBezTo>
                  <a:cubicBezTo>
                    <a:pt x="408" y="268"/>
                    <a:pt x="393" y="268"/>
                    <a:pt x="378" y="268"/>
                  </a:cubicBezTo>
                  <a:cubicBezTo>
                    <a:pt x="378" y="224"/>
                    <a:pt x="378" y="180"/>
                    <a:pt x="378" y="137"/>
                  </a:cubicBezTo>
                  <a:cubicBezTo>
                    <a:pt x="378" y="56"/>
                    <a:pt x="451" y="31"/>
                    <a:pt x="490" y="31"/>
                  </a:cubicBezTo>
                  <a:cubicBezTo>
                    <a:pt x="520" y="31"/>
                    <a:pt x="534" y="45"/>
                    <a:pt x="534" y="98"/>
                  </a:cubicBezTo>
                  <a:cubicBezTo>
                    <a:pt x="534" y="154"/>
                    <a:pt x="534" y="211"/>
                    <a:pt x="534" y="268"/>
                  </a:cubicBezTo>
                  <a:cubicBezTo>
                    <a:pt x="519" y="268"/>
                    <a:pt x="503" y="268"/>
                    <a:pt x="487" y="268"/>
                  </a:cubicBezTo>
                  <a:cubicBezTo>
                    <a:pt x="487" y="281"/>
                    <a:pt x="487" y="294"/>
                    <a:pt x="487" y="307"/>
                  </a:cubicBezTo>
                  <a:cubicBezTo>
                    <a:pt x="517" y="306"/>
                    <a:pt x="543" y="304"/>
                    <a:pt x="576" y="304"/>
                  </a:cubicBezTo>
                  <a:cubicBezTo>
                    <a:pt x="610" y="304"/>
                    <a:pt x="636" y="306"/>
                    <a:pt x="666" y="307"/>
                  </a:cubicBezTo>
                  <a:cubicBezTo>
                    <a:pt x="666" y="294"/>
                    <a:pt x="666" y="281"/>
                    <a:pt x="666" y="268"/>
                  </a:cubicBezTo>
                  <a:cubicBezTo>
                    <a:pt x="651" y="268"/>
                    <a:pt x="636" y="268"/>
                    <a:pt x="621" y="268"/>
                  </a:cubicBezTo>
                  <a:cubicBezTo>
                    <a:pt x="621" y="212"/>
                    <a:pt x="621" y="156"/>
                    <a:pt x="621" y="10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45" name=""/>
            <p:cNvSpPr/>
            <p:nvPr/>
          </p:nvSpPr>
          <p:spPr>
            <a:xfrm>
              <a:off x="1966680" y="2338200"/>
              <a:ext cx="152280" cy="158760"/>
            </a:xfrm>
            <a:custGeom>
              <a:avLst/>
              <a:gdLst/>
              <a:ahLst/>
              <a:rect l="0" t="0" r="r" b="b"/>
              <a:pathLst>
                <a:path w="423" h="441">
                  <a:moveTo>
                    <a:pt x="179" y="402"/>
                  </a:moveTo>
                  <a:cubicBezTo>
                    <a:pt x="165" y="402"/>
                    <a:pt x="150" y="402"/>
                    <a:pt x="135" y="402"/>
                  </a:cubicBezTo>
                  <a:cubicBezTo>
                    <a:pt x="135" y="362"/>
                    <a:pt x="135" y="322"/>
                    <a:pt x="135" y="282"/>
                  </a:cubicBezTo>
                  <a:cubicBezTo>
                    <a:pt x="151" y="293"/>
                    <a:pt x="185" y="313"/>
                    <a:pt x="233" y="313"/>
                  </a:cubicBezTo>
                  <a:cubicBezTo>
                    <a:pt x="353" y="313"/>
                    <a:pt x="423" y="246"/>
                    <a:pt x="423" y="153"/>
                  </a:cubicBezTo>
                  <a:cubicBezTo>
                    <a:pt x="423" y="73"/>
                    <a:pt x="364" y="0"/>
                    <a:pt x="247" y="0"/>
                  </a:cubicBezTo>
                  <a:cubicBezTo>
                    <a:pt x="213" y="0"/>
                    <a:pt x="171" y="5"/>
                    <a:pt x="129" y="31"/>
                  </a:cubicBezTo>
                  <a:cubicBezTo>
                    <a:pt x="129" y="20"/>
                    <a:pt x="129" y="10"/>
                    <a:pt x="129" y="0"/>
                  </a:cubicBezTo>
                  <a:cubicBezTo>
                    <a:pt x="86" y="2"/>
                    <a:pt x="43" y="4"/>
                    <a:pt x="0" y="5"/>
                  </a:cubicBezTo>
                  <a:cubicBezTo>
                    <a:pt x="0" y="19"/>
                    <a:pt x="0" y="32"/>
                    <a:pt x="0" y="45"/>
                  </a:cubicBezTo>
                  <a:cubicBezTo>
                    <a:pt x="14" y="45"/>
                    <a:pt x="26" y="45"/>
                    <a:pt x="37" y="45"/>
                  </a:cubicBezTo>
                  <a:cubicBezTo>
                    <a:pt x="48" y="47"/>
                    <a:pt x="48" y="53"/>
                    <a:pt x="48" y="67"/>
                  </a:cubicBezTo>
                  <a:cubicBezTo>
                    <a:pt x="48" y="179"/>
                    <a:pt x="48" y="290"/>
                    <a:pt x="48" y="402"/>
                  </a:cubicBezTo>
                  <a:cubicBezTo>
                    <a:pt x="32" y="402"/>
                    <a:pt x="16" y="402"/>
                    <a:pt x="0" y="402"/>
                  </a:cubicBezTo>
                  <a:cubicBezTo>
                    <a:pt x="0" y="415"/>
                    <a:pt x="0" y="428"/>
                    <a:pt x="0" y="441"/>
                  </a:cubicBezTo>
                  <a:cubicBezTo>
                    <a:pt x="3" y="441"/>
                    <a:pt x="56" y="438"/>
                    <a:pt x="90" y="438"/>
                  </a:cubicBezTo>
                  <a:cubicBezTo>
                    <a:pt x="123" y="438"/>
                    <a:pt x="150" y="440"/>
                    <a:pt x="179" y="441"/>
                  </a:cubicBezTo>
                  <a:cubicBezTo>
                    <a:pt x="179" y="428"/>
                    <a:pt x="179" y="415"/>
                    <a:pt x="179" y="402"/>
                  </a:cubicBezTo>
                  <a:moveTo>
                    <a:pt x="135" y="89"/>
                  </a:moveTo>
                  <a:cubicBezTo>
                    <a:pt x="135" y="75"/>
                    <a:pt x="135" y="75"/>
                    <a:pt x="146" y="67"/>
                  </a:cubicBezTo>
                  <a:cubicBezTo>
                    <a:pt x="179" y="36"/>
                    <a:pt x="219" y="33"/>
                    <a:pt x="233" y="33"/>
                  </a:cubicBezTo>
                  <a:cubicBezTo>
                    <a:pt x="291" y="33"/>
                    <a:pt x="328" y="81"/>
                    <a:pt x="328" y="153"/>
                  </a:cubicBezTo>
                  <a:cubicBezTo>
                    <a:pt x="328" y="243"/>
                    <a:pt x="276" y="279"/>
                    <a:pt x="224" y="279"/>
                  </a:cubicBezTo>
                  <a:cubicBezTo>
                    <a:pt x="172" y="279"/>
                    <a:pt x="143" y="243"/>
                    <a:pt x="135" y="232"/>
                  </a:cubicBezTo>
                  <a:cubicBezTo>
                    <a:pt x="135" y="184"/>
                    <a:pt x="135" y="137"/>
                    <a:pt x="135" y="8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46" name=""/>
            <p:cNvSpPr/>
            <p:nvPr/>
          </p:nvSpPr>
          <p:spPr>
            <a:xfrm>
              <a:off x="2138040" y="2291760"/>
              <a:ext cx="99720" cy="159120"/>
            </a:xfrm>
            <a:custGeom>
              <a:avLst/>
              <a:gdLst/>
              <a:ahLst/>
              <a:rect l="0" t="0" r="r" b="b"/>
              <a:pathLst>
                <a:path w="277" h="442">
                  <a:moveTo>
                    <a:pt x="151" y="171"/>
                  </a:moveTo>
                  <a:cubicBezTo>
                    <a:pt x="188" y="171"/>
                    <a:pt x="226" y="171"/>
                    <a:pt x="263" y="171"/>
                  </a:cubicBezTo>
                  <a:cubicBezTo>
                    <a:pt x="263" y="158"/>
                    <a:pt x="263" y="145"/>
                    <a:pt x="263" y="132"/>
                  </a:cubicBezTo>
                  <a:cubicBezTo>
                    <a:pt x="226" y="132"/>
                    <a:pt x="188" y="132"/>
                    <a:pt x="151" y="132"/>
                  </a:cubicBezTo>
                  <a:cubicBezTo>
                    <a:pt x="151" y="88"/>
                    <a:pt x="151" y="44"/>
                    <a:pt x="151" y="0"/>
                  </a:cubicBezTo>
                  <a:cubicBezTo>
                    <a:pt x="136" y="0"/>
                    <a:pt x="121" y="0"/>
                    <a:pt x="106" y="0"/>
                  </a:cubicBezTo>
                  <a:cubicBezTo>
                    <a:pt x="106" y="65"/>
                    <a:pt x="73" y="137"/>
                    <a:pt x="0" y="140"/>
                  </a:cubicBezTo>
                  <a:cubicBezTo>
                    <a:pt x="0" y="150"/>
                    <a:pt x="0" y="161"/>
                    <a:pt x="0" y="171"/>
                  </a:cubicBezTo>
                  <a:cubicBezTo>
                    <a:pt x="21" y="171"/>
                    <a:pt x="41" y="171"/>
                    <a:pt x="62" y="171"/>
                  </a:cubicBezTo>
                  <a:cubicBezTo>
                    <a:pt x="62" y="232"/>
                    <a:pt x="62" y="294"/>
                    <a:pt x="62" y="355"/>
                  </a:cubicBezTo>
                  <a:cubicBezTo>
                    <a:pt x="62" y="422"/>
                    <a:pt x="118" y="442"/>
                    <a:pt x="179" y="442"/>
                  </a:cubicBezTo>
                  <a:cubicBezTo>
                    <a:pt x="232" y="442"/>
                    <a:pt x="277" y="408"/>
                    <a:pt x="277" y="355"/>
                  </a:cubicBezTo>
                  <a:cubicBezTo>
                    <a:pt x="277" y="343"/>
                    <a:pt x="277" y="331"/>
                    <a:pt x="277" y="319"/>
                  </a:cubicBezTo>
                  <a:cubicBezTo>
                    <a:pt x="262" y="319"/>
                    <a:pt x="247" y="319"/>
                    <a:pt x="232" y="319"/>
                  </a:cubicBezTo>
                  <a:cubicBezTo>
                    <a:pt x="232" y="330"/>
                    <a:pt x="232" y="341"/>
                    <a:pt x="232" y="352"/>
                  </a:cubicBezTo>
                  <a:cubicBezTo>
                    <a:pt x="232" y="397"/>
                    <a:pt x="204" y="405"/>
                    <a:pt x="190" y="405"/>
                  </a:cubicBezTo>
                  <a:cubicBezTo>
                    <a:pt x="151" y="405"/>
                    <a:pt x="151" y="372"/>
                    <a:pt x="151" y="355"/>
                  </a:cubicBezTo>
                  <a:cubicBezTo>
                    <a:pt x="151" y="294"/>
                    <a:pt x="151" y="232"/>
                    <a:pt x="151" y="17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grpSp>
        <p:nvGrpSpPr>
          <p:cNvPr id="447" name=""/>
          <p:cNvGrpSpPr/>
          <p:nvPr/>
        </p:nvGrpSpPr>
        <p:grpSpPr>
          <a:xfrm>
            <a:off x="903960" y="3382920"/>
            <a:ext cx="1274040" cy="340560"/>
            <a:chOff x="903960" y="3382920"/>
            <a:chExt cx="1274040" cy="340560"/>
          </a:xfrm>
        </p:grpSpPr>
        <p:sp>
          <p:nvSpPr>
            <p:cNvPr id="448" name=""/>
            <p:cNvSpPr/>
            <p:nvPr/>
          </p:nvSpPr>
          <p:spPr>
            <a:xfrm>
              <a:off x="907920" y="3400920"/>
              <a:ext cx="1252080" cy="304560"/>
            </a:xfrm>
            <a:custGeom>
              <a:avLst/>
              <a:gdLst/>
              <a:ahLst/>
              <a:rect l="0" t="0" r="r" b="b"/>
              <a:pathLst>
                <a:path w="3478" h="846">
                  <a:moveTo>
                    <a:pt x="1738" y="846"/>
                  </a:moveTo>
                  <a:cubicBezTo>
                    <a:pt x="1158" y="846"/>
                    <a:pt x="579" y="846"/>
                    <a:pt x="0" y="846"/>
                  </a:cubicBezTo>
                  <a:cubicBezTo>
                    <a:pt x="0" y="564"/>
                    <a:pt x="0" y="282"/>
                    <a:pt x="0" y="0"/>
                  </a:cubicBezTo>
                  <a:cubicBezTo>
                    <a:pt x="1159" y="0"/>
                    <a:pt x="2318" y="0"/>
                    <a:pt x="3478" y="0"/>
                  </a:cubicBezTo>
                  <a:cubicBezTo>
                    <a:pt x="3478" y="282"/>
                    <a:pt x="3478" y="564"/>
                    <a:pt x="3478" y="846"/>
                  </a:cubicBezTo>
                  <a:cubicBezTo>
                    <a:pt x="2898" y="846"/>
                    <a:pt x="2318" y="846"/>
                    <a:pt x="1738" y="846"/>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449" name=""/>
            <p:cNvSpPr/>
            <p:nvPr/>
          </p:nvSpPr>
          <p:spPr>
            <a:xfrm>
              <a:off x="903960" y="3382920"/>
              <a:ext cx="241560" cy="240120"/>
            </a:xfrm>
            <a:custGeom>
              <a:avLst/>
              <a:gdLst/>
              <a:ahLst/>
              <a:rect l="0" t="0" r="r" b="b"/>
              <a:pathLst>
                <a:path w="671" h="667">
                  <a:moveTo>
                    <a:pt x="671" y="399"/>
                  </a:moveTo>
                  <a:cubicBezTo>
                    <a:pt x="656" y="399"/>
                    <a:pt x="642" y="399"/>
                    <a:pt x="627" y="399"/>
                  </a:cubicBezTo>
                  <a:cubicBezTo>
                    <a:pt x="604" y="533"/>
                    <a:pt x="576" y="620"/>
                    <a:pt x="394" y="620"/>
                  </a:cubicBezTo>
                  <a:cubicBezTo>
                    <a:pt x="345" y="620"/>
                    <a:pt x="296" y="620"/>
                    <a:pt x="246" y="620"/>
                  </a:cubicBezTo>
                  <a:cubicBezTo>
                    <a:pt x="246" y="527"/>
                    <a:pt x="246" y="435"/>
                    <a:pt x="246" y="343"/>
                  </a:cubicBezTo>
                  <a:cubicBezTo>
                    <a:pt x="264" y="343"/>
                    <a:pt x="282" y="343"/>
                    <a:pt x="299" y="343"/>
                  </a:cubicBezTo>
                  <a:cubicBezTo>
                    <a:pt x="394" y="343"/>
                    <a:pt x="403" y="385"/>
                    <a:pt x="403" y="458"/>
                  </a:cubicBezTo>
                  <a:cubicBezTo>
                    <a:pt x="419" y="458"/>
                    <a:pt x="435" y="458"/>
                    <a:pt x="450" y="458"/>
                  </a:cubicBezTo>
                  <a:cubicBezTo>
                    <a:pt x="450" y="366"/>
                    <a:pt x="450" y="275"/>
                    <a:pt x="450" y="184"/>
                  </a:cubicBezTo>
                  <a:cubicBezTo>
                    <a:pt x="435" y="184"/>
                    <a:pt x="419" y="184"/>
                    <a:pt x="403" y="184"/>
                  </a:cubicBezTo>
                  <a:cubicBezTo>
                    <a:pt x="403" y="257"/>
                    <a:pt x="394" y="299"/>
                    <a:pt x="299" y="299"/>
                  </a:cubicBezTo>
                  <a:cubicBezTo>
                    <a:pt x="282" y="299"/>
                    <a:pt x="264" y="299"/>
                    <a:pt x="246" y="299"/>
                  </a:cubicBezTo>
                  <a:cubicBezTo>
                    <a:pt x="246" y="215"/>
                    <a:pt x="246" y="131"/>
                    <a:pt x="246" y="47"/>
                  </a:cubicBezTo>
                  <a:cubicBezTo>
                    <a:pt x="296" y="47"/>
                    <a:pt x="345" y="47"/>
                    <a:pt x="394" y="47"/>
                  </a:cubicBezTo>
                  <a:cubicBezTo>
                    <a:pt x="554" y="47"/>
                    <a:pt x="579" y="117"/>
                    <a:pt x="593" y="237"/>
                  </a:cubicBezTo>
                  <a:cubicBezTo>
                    <a:pt x="609" y="237"/>
                    <a:pt x="625" y="237"/>
                    <a:pt x="641" y="237"/>
                  </a:cubicBezTo>
                  <a:cubicBezTo>
                    <a:pt x="630" y="158"/>
                    <a:pt x="620" y="79"/>
                    <a:pt x="610" y="0"/>
                  </a:cubicBezTo>
                  <a:cubicBezTo>
                    <a:pt x="407" y="0"/>
                    <a:pt x="203" y="0"/>
                    <a:pt x="0" y="0"/>
                  </a:cubicBezTo>
                  <a:cubicBezTo>
                    <a:pt x="0" y="16"/>
                    <a:pt x="0" y="32"/>
                    <a:pt x="0" y="47"/>
                  </a:cubicBezTo>
                  <a:cubicBezTo>
                    <a:pt x="35" y="47"/>
                    <a:pt x="71" y="47"/>
                    <a:pt x="106" y="47"/>
                  </a:cubicBezTo>
                  <a:cubicBezTo>
                    <a:pt x="106" y="238"/>
                    <a:pt x="106" y="429"/>
                    <a:pt x="106" y="620"/>
                  </a:cubicBezTo>
                  <a:cubicBezTo>
                    <a:pt x="71" y="620"/>
                    <a:pt x="35" y="620"/>
                    <a:pt x="0" y="620"/>
                  </a:cubicBezTo>
                  <a:cubicBezTo>
                    <a:pt x="0" y="635"/>
                    <a:pt x="0" y="651"/>
                    <a:pt x="0" y="667"/>
                  </a:cubicBezTo>
                  <a:cubicBezTo>
                    <a:pt x="209" y="667"/>
                    <a:pt x="418" y="667"/>
                    <a:pt x="627" y="667"/>
                  </a:cubicBezTo>
                  <a:cubicBezTo>
                    <a:pt x="642" y="578"/>
                    <a:pt x="656" y="488"/>
                    <a:pt x="671" y="39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50" name=""/>
            <p:cNvSpPr/>
            <p:nvPr/>
          </p:nvSpPr>
          <p:spPr>
            <a:xfrm>
              <a:off x="1170720" y="3564720"/>
              <a:ext cx="152280" cy="158760"/>
            </a:xfrm>
            <a:custGeom>
              <a:avLst/>
              <a:gdLst/>
              <a:ahLst/>
              <a:rect l="0" t="0" r="r" b="b"/>
              <a:pathLst>
                <a:path w="423" h="441">
                  <a:moveTo>
                    <a:pt x="179" y="402"/>
                  </a:moveTo>
                  <a:cubicBezTo>
                    <a:pt x="164" y="402"/>
                    <a:pt x="150" y="402"/>
                    <a:pt x="135" y="402"/>
                  </a:cubicBezTo>
                  <a:cubicBezTo>
                    <a:pt x="135" y="362"/>
                    <a:pt x="135" y="322"/>
                    <a:pt x="135" y="282"/>
                  </a:cubicBezTo>
                  <a:cubicBezTo>
                    <a:pt x="151" y="293"/>
                    <a:pt x="185" y="313"/>
                    <a:pt x="233" y="313"/>
                  </a:cubicBezTo>
                  <a:cubicBezTo>
                    <a:pt x="353" y="313"/>
                    <a:pt x="423" y="246"/>
                    <a:pt x="423" y="154"/>
                  </a:cubicBezTo>
                  <a:cubicBezTo>
                    <a:pt x="423" y="73"/>
                    <a:pt x="364" y="0"/>
                    <a:pt x="247" y="0"/>
                  </a:cubicBezTo>
                  <a:cubicBezTo>
                    <a:pt x="210" y="0"/>
                    <a:pt x="168" y="6"/>
                    <a:pt x="129" y="31"/>
                  </a:cubicBezTo>
                  <a:cubicBezTo>
                    <a:pt x="129" y="21"/>
                    <a:pt x="129" y="10"/>
                    <a:pt x="129" y="0"/>
                  </a:cubicBezTo>
                  <a:cubicBezTo>
                    <a:pt x="86" y="2"/>
                    <a:pt x="43" y="4"/>
                    <a:pt x="0" y="6"/>
                  </a:cubicBezTo>
                  <a:cubicBezTo>
                    <a:pt x="0" y="18"/>
                    <a:pt x="0" y="30"/>
                    <a:pt x="0" y="42"/>
                  </a:cubicBezTo>
                  <a:cubicBezTo>
                    <a:pt x="12" y="42"/>
                    <a:pt x="26" y="42"/>
                    <a:pt x="34" y="45"/>
                  </a:cubicBezTo>
                  <a:cubicBezTo>
                    <a:pt x="48" y="48"/>
                    <a:pt x="48" y="53"/>
                    <a:pt x="48" y="67"/>
                  </a:cubicBezTo>
                  <a:cubicBezTo>
                    <a:pt x="48" y="179"/>
                    <a:pt x="48" y="290"/>
                    <a:pt x="48" y="402"/>
                  </a:cubicBezTo>
                  <a:cubicBezTo>
                    <a:pt x="32" y="402"/>
                    <a:pt x="16" y="402"/>
                    <a:pt x="0" y="402"/>
                  </a:cubicBezTo>
                  <a:cubicBezTo>
                    <a:pt x="0" y="415"/>
                    <a:pt x="0" y="428"/>
                    <a:pt x="0" y="441"/>
                  </a:cubicBezTo>
                  <a:cubicBezTo>
                    <a:pt x="30" y="440"/>
                    <a:pt x="56" y="438"/>
                    <a:pt x="90" y="438"/>
                  </a:cubicBezTo>
                  <a:cubicBezTo>
                    <a:pt x="123" y="438"/>
                    <a:pt x="150" y="440"/>
                    <a:pt x="179" y="441"/>
                  </a:cubicBezTo>
                  <a:cubicBezTo>
                    <a:pt x="179" y="428"/>
                    <a:pt x="179" y="415"/>
                    <a:pt x="179" y="402"/>
                  </a:cubicBezTo>
                  <a:moveTo>
                    <a:pt x="135" y="89"/>
                  </a:moveTo>
                  <a:cubicBezTo>
                    <a:pt x="135" y="75"/>
                    <a:pt x="135" y="75"/>
                    <a:pt x="146" y="67"/>
                  </a:cubicBezTo>
                  <a:cubicBezTo>
                    <a:pt x="177" y="36"/>
                    <a:pt x="219" y="34"/>
                    <a:pt x="233" y="34"/>
                  </a:cubicBezTo>
                  <a:cubicBezTo>
                    <a:pt x="291" y="34"/>
                    <a:pt x="328" y="81"/>
                    <a:pt x="328" y="154"/>
                  </a:cubicBezTo>
                  <a:cubicBezTo>
                    <a:pt x="328" y="243"/>
                    <a:pt x="277" y="279"/>
                    <a:pt x="224" y="279"/>
                  </a:cubicBezTo>
                  <a:cubicBezTo>
                    <a:pt x="171" y="279"/>
                    <a:pt x="143" y="243"/>
                    <a:pt x="135" y="232"/>
                  </a:cubicBezTo>
                  <a:cubicBezTo>
                    <a:pt x="135" y="184"/>
                    <a:pt x="135" y="137"/>
                    <a:pt x="135" y="8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51" name=""/>
            <p:cNvSpPr/>
            <p:nvPr/>
          </p:nvSpPr>
          <p:spPr>
            <a:xfrm>
              <a:off x="1349280" y="3564720"/>
              <a:ext cx="108720" cy="110520"/>
            </a:xfrm>
            <a:custGeom>
              <a:avLst/>
              <a:gdLst/>
              <a:ahLst/>
              <a:rect l="0" t="0" r="r" b="b"/>
              <a:pathLst>
                <a:path w="302" h="307">
                  <a:moveTo>
                    <a:pt x="128" y="165"/>
                  </a:moveTo>
                  <a:cubicBezTo>
                    <a:pt x="128" y="103"/>
                    <a:pt x="156" y="34"/>
                    <a:pt x="218" y="31"/>
                  </a:cubicBezTo>
                  <a:cubicBezTo>
                    <a:pt x="214" y="41"/>
                    <a:pt x="207" y="42"/>
                    <a:pt x="207" y="62"/>
                  </a:cubicBezTo>
                  <a:cubicBezTo>
                    <a:pt x="207" y="87"/>
                    <a:pt x="226" y="106"/>
                    <a:pt x="254" y="106"/>
                  </a:cubicBezTo>
                  <a:cubicBezTo>
                    <a:pt x="282" y="106"/>
                    <a:pt x="302" y="87"/>
                    <a:pt x="302" y="62"/>
                  </a:cubicBezTo>
                  <a:cubicBezTo>
                    <a:pt x="302" y="22"/>
                    <a:pt x="263" y="0"/>
                    <a:pt x="221" y="0"/>
                  </a:cubicBezTo>
                  <a:cubicBezTo>
                    <a:pt x="170" y="0"/>
                    <a:pt x="137" y="34"/>
                    <a:pt x="120" y="75"/>
                  </a:cubicBezTo>
                  <a:lnTo>
                    <a:pt x="120" y="75"/>
                  </a:lnTo>
                  <a:cubicBezTo>
                    <a:pt x="120" y="50"/>
                    <a:pt x="120" y="25"/>
                    <a:pt x="120" y="0"/>
                  </a:cubicBezTo>
                  <a:cubicBezTo>
                    <a:pt x="80" y="2"/>
                    <a:pt x="40" y="4"/>
                    <a:pt x="0" y="6"/>
                  </a:cubicBezTo>
                  <a:cubicBezTo>
                    <a:pt x="0" y="18"/>
                    <a:pt x="0" y="30"/>
                    <a:pt x="0" y="42"/>
                  </a:cubicBezTo>
                  <a:cubicBezTo>
                    <a:pt x="39" y="42"/>
                    <a:pt x="44" y="42"/>
                    <a:pt x="44" y="70"/>
                  </a:cubicBezTo>
                  <a:cubicBezTo>
                    <a:pt x="44" y="136"/>
                    <a:pt x="44" y="202"/>
                    <a:pt x="44" y="268"/>
                  </a:cubicBezTo>
                  <a:cubicBezTo>
                    <a:pt x="29" y="268"/>
                    <a:pt x="14" y="268"/>
                    <a:pt x="0" y="268"/>
                  </a:cubicBezTo>
                  <a:cubicBezTo>
                    <a:pt x="0" y="281"/>
                    <a:pt x="0" y="294"/>
                    <a:pt x="0" y="307"/>
                  </a:cubicBezTo>
                  <a:cubicBezTo>
                    <a:pt x="2" y="307"/>
                    <a:pt x="55" y="304"/>
                    <a:pt x="86" y="304"/>
                  </a:cubicBezTo>
                  <a:cubicBezTo>
                    <a:pt x="114" y="304"/>
                    <a:pt x="181" y="307"/>
                    <a:pt x="184" y="307"/>
                  </a:cubicBezTo>
                  <a:cubicBezTo>
                    <a:pt x="184" y="294"/>
                    <a:pt x="184" y="281"/>
                    <a:pt x="184" y="268"/>
                  </a:cubicBezTo>
                  <a:cubicBezTo>
                    <a:pt x="166" y="268"/>
                    <a:pt x="147" y="268"/>
                    <a:pt x="128" y="268"/>
                  </a:cubicBezTo>
                  <a:cubicBezTo>
                    <a:pt x="128" y="234"/>
                    <a:pt x="128" y="199"/>
                    <a:pt x="128" y="16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52" name=""/>
            <p:cNvSpPr/>
            <p:nvPr/>
          </p:nvSpPr>
          <p:spPr>
            <a:xfrm>
              <a:off x="1477080" y="3563640"/>
              <a:ext cx="141120" cy="113760"/>
            </a:xfrm>
            <a:custGeom>
              <a:avLst/>
              <a:gdLst/>
              <a:ahLst/>
              <a:rect l="0" t="0" r="r" b="b"/>
              <a:pathLst>
                <a:path w="392" h="316">
                  <a:moveTo>
                    <a:pt x="392" y="162"/>
                  </a:moveTo>
                  <a:cubicBezTo>
                    <a:pt x="392" y="78"/>
                    <a:pt x="330" y="0"/>
                    <a:pt x="196" y="0"/>
                  </a:cubicBezTo>
                  <a:cubicBezTo>
                    <a:pt x="59" y="0"/>
                    <a:pt x="0" y="81"/>
                    <a:pt x="0" y="162"/>
                  </a:cubicBezTo>
                  <a:cubicBezTo>
                    <a:pt x="0" y="240"/>
                    <a:pt x="61" y="316"/>
                    <a:pt x="196" y="316"/>
                  </a:cubicBezTo>
                  <a:cubicBezTo>
                    <a:pt x="330" y="316"/>
                    <a:pt x="392" y="240"/>
                    <a:pt x="392" y="162"/>
                  </a:cubicBezTo>
                  <a:moveTo>
                    <a:pt x="196" y="279"/>
                  </a:moveTo>
                  <a:cubicBezTo>
                    <a:pt x="98" y="279"/>
                    <a:pt x="98" y="212"/>
                    <a:pt x="98" y="154"/>
                  </a:cubicBezTo>
                  <a:cubicBezTo>
                    <a:pt x="98" y="98"/>
                    <a:pt x="98" y="31"/>
                    <a:pt x="196" y="31"/>
                  </a:cubicBezTo>
                  <a:cubicBezTo>
                    <a:pt x="294" y="31"/>
                    <a:pt x="294" y="98"/>
                    <a:pt x="294" y="154"/>
                  </a:cubicBezTo>
                  <a:cubicBezTo>
                    <a:pt x="294" y="212"/>
                    <a:pt x="294" y="279"/>
                    <a:pt x="196" y="27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53" name=""/>
            <p:cNvSpPr/>
            <p:nvPr/>
          </p:nvSpPr>
          <p:spPr>
            <a:xfrm>
              <a:off x="1644120" y="3564720"/>
              <a:ext cx="239760" cy="110520"/>
            </a:xfrm>
            <a:custGeom>
              <a:avLst/>
              <a:gdLst/>
              <a:ahLst/>
              <a:rect l="0" t="0" r="r" b="b"/>
              <a:pathLst>
                <a:path w="666" h="307">
                  <a:moveTo>
                    <a:pt x="621" y="101"/>
                  </a:moveTo>
                  <a:cubicBezTo>
                    <a:pt x="621" y="17"/>
                    <a:pt x="563" y="0"/>
                    <a:pt x="504" y="0"/>
                  </a:cubicBezTo>
                  <a:cubicBezTo>
                    <a:pt x="437" y="0"/>
                    <a:pt x="395" y="31"/>
                    <a:pt x="372" y="64"/>
                  </a:cubicBezTo>
                  <a:cubicBezTo>
                    <a:pt x="356" y="3"/>
                    <a:pt x="297" y="0"/>
                    <a:pt x="258" y="0"/>
                  </a:cubicBezTo>
                  <a:cubicBezTo>
                    <a:pt x="177" y="0"/>
                    <a:pt x="137" y="48"/>
                    <a:pt x="123" y="70"/>
                  </a:cubicBezTo>
                  <a:cubicBezTo>
                    <a:pt x="123" y="47"/>
                    <a:pt x="123" y="23"/>
                    <a:pt x="123" y="0"/>
                  </a:cubicBezTo>
                  <a:cubicBezTo>
                    <a:pt x="82" y="2"/>
                    <a:pt x="41" y="4"/>
                    <a:pt x="0" y="6"/>
                  </a:cubicBezTo>
                  <a:cubicBezTo>
                    <a:pt x="0" y="18"/>
                    <a:pt x="0" y="30"/>
                    <a:pt x="0" y="42"/>
                  </a:cubicBezTo>
                  <a:cubicBezTo>
                    <a:pt x="39" y="42"/>
                    <a:pt x="45" y="42"/>
                    <a:pt x="45" y="70"/>
                  </a:cubicBezTo>
                  <a:cubicBezTo>
                    <a:pt x="45" y="136"/>
                    <a:pt x="45" y="202"/>
                    <a:pt x="45" y="268"/>
                  </a:cubicBezTo>
                  <a:cubicBezTo>
                    <a:pt x="30" y="268"/>
                    <a:pt x="15" y="268"/>
                    <a:pt x="0" y="268"/>
                  </a:cubicBezTo>
                  <a:cubicBezTo>
                    <a:pt x="0" y="281"/>
                    <a:pt x="0" y="294"/>
                    <a:pt x="0" y="307"/>
                  </a:cubicBezTo>
                  <a:cubicBezTo>
                    <a:pt x="29" y="306"/>
                    <a:pt x="56" y="304"/>
                    <a:pt x="87" y="304"/>
                  </a:cubicBezTo>
                  <a:cubicBezTo>
                    <a:pt x="123" y="304"/>
                    <a:pt x="177" y="307"/>
                    <a:pt x="179" y="307"/>
                  </a:cubicBezTo>
                  <a:cubicBezTo>
                    <a:pt x="179" y="294"/>
                    <a:pt x="179" y="281"/>
                    <a:pt x="179" y="268"/>
                  </a:cubicBezTo>
                  <a:cubicBezTo>
                    <a:pt x="163" y="268"/>
                    <a:pt x="148" y="268"/>
                    <a:pt x="132" y="268"/>
                  </a:cubicBezTo>
                  <a:cubicBezTo>
                    <a:pt x="132" y="224"/>
                    <a:pt x="132" y="181"/>
                    <a:pt x="132" y="137"/>
                  </a:cubicBezTo>
                  <a:cubicBezTo>
                    <a:pt x="132" y="56"/>
                    <a:pt x="207" y="31"/>
                    <a:pt x="246" y="31"/>
                  </a:cubicBezTo>
                  <a:cubicBezTo>
                    <a:pt x="277" y="31"/>
                    <a:pt x="288" y="45"/>
                    <a:pt x="288" y="98"/>
                  </a:cubicBezTo>
                  <a:cubicBezTo>
                    <a:pt x="288" y="155"/>
                    <a:pt x="288" y="211"/>
                    <a:pt x="288" y="268"/>
                  </a:cubicBezTo>
                  <a:cubicBezTo>
                    <a:pt x="273" y="268"/>
                    <a:pt x="259" y="268"/>
                    <a:pt x="244" y="268"/>
                  </a:cubicBezTo>
                  <a:cubicBezTo>
                    <a:pt x="244" y="281"/>
                    <a:pt x="244" y="294"/>
                    <a:pt x="244" y="307"/>
                  </a:cubicBezTo>
                  <a:cubicBezTo>
                    <a:pt x="273" y="306"/>
                    <a:pt x="300" y="304"/>
                    <a:pt x="333" y="304"/>
                  </a:cubicBezTo>
                  <a:cubicBezTo>
                    <a:pt x="367" y="304"/>
                    <a:pt x="393" y="306"/>
                    <a:pt x="423" y="307"/>
                  </a:cubicBezTo>
                  <a:cubicBezTo>
                    <a:pt x="423" y="294"/>
                    <a:pt x="423" y="281"/>
                    <a:pt x="423" y="268"/>
                  </a:cubicBezTo>
                  <a:cubicBezTo>
                    <a:pt x="407" y="268"/>
                    <a:pt x="391" y="268"/>
                    <a:pt x="375" y="268"/>
                  </a:cubicBezTo>
                  <a:cubicBezTo>
                    <a:pt x="375" y="224"/>
                    <a:pt x="375" y="181"/>
                    <a:pt x="375" y="137"/>
                  </a:cubicBezTo>
                  <a:cubicBezTo>
                    <a:pt x="375" y="56"/>
                    <a:pt x="451" y="31"/>
                    <a:pt x="490" y="31"/>
                  </a:cubicBezTo>
                  <a:cubicBezTo>
                    <a:pt x="521" y="31"/>
                    <a:pt x="535" y="45"/>
                    <a:pt x="535" y="98"/>
                  </a:cubicBezTo>
                  <a:cubicBezTo>
                    <a:pt x="535" y="155"/>
                    <a:pt x="535" y="211"/>
                    <a:pt x="535" y="268"/>
                  </a:cubicBezTo>
                  <a:cubicBezTo>
                    <a:pt x="519" y="268"/>
                    <a:pt x="503" y="268"/>
                    <a:pt x="487" y="268"/>
                  </a:cubicBezTo>
                  <a:cubicBezTo>
                    <a:pt x="487" y="281"/>
                    <a:pt x="487" y="294"/>
                    <a:pt x="487" y="307"/>
                  </a:cubicBezTo>
                  <a:cubicBezTo>
                    <a:pt x="517" y="306"/>
                    <a:pt x="543" y="304"/>
                    <a:pt x="577" y="304"/>
                  </a:cubicBezTo>
                  <a:cubicBezTo>
                    <a:pt x="610" y="304"/>
                    <a:pt x="636" y="306"/>
                    <a:pt x="666" y="307"/>
                  </a:cubicBezTo>
                  <a:cubicBezTo>
                    <a:pt x="666" y="294"/>
                    <a:pt x="666" y="281"/>
                    <a:pt x="666" y="268"/>
                  </a:cubicBezTo>
                  <a:cubicBezTo>
                    <a:pt x="651" y="268"/>
                    <a:pt x="636" y="268"/>
                    <a:pt x="621" y="268"/>
                  </a:cubicBezTo>
                  <a:cubicBezTo>
                    <a:pt x="621" y="212"/>
                    <a:pt x="621" y="156"/>
                    <a:pt x="621" y="10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54" name=""/>
            <p:cNvSpPr/>
            <p:nvPr/>
          </p:nvSpPr>
          <p:spPr>
            <a:xfrm>
              <a:off x="1906920" y="3564720"/>
              <a:ext cx="152280" cy="158760"/>
            </a:xfrm>
            <a:custGeom>
              <a:avLst/>
              <a:gdLst/>
              <a:ahLst/>
              <a:rect l="0" t="0" r="r" b="b"/>
              <a:pathLst>
                <a:path w="423" h="441">
                  <a:moveTo>
                    <a:pt x="180" y="402"/>
                  </a:moveTo>
                  <a:cubicBezTo>
                    <a:pt x="165" y="402"/>
                    <a:pt x="150" y="402"/>
                    <a:pt x="135" y="402"/>
                  </a:cubicBezTo>
                  <a:cubicBezTo>
                    <a:pt x="135" y="362"/>
                    <a:pt x="135" y="322"/>
                    <a:pt x="135" y="282"/>
                  </a:cubicBezTo>
                  <a:cubicBezTo>
                    <a:pt x="152" y="293"/>
                    <a:pt x="185" y="313"/>
                    <a:pt x="233" y="313"/>
                  </a:cubicBezTo>
                  <a:cubicBezTo>
                    <a:pt x="353" y="313"/>
                    <a:pt x="423" y="246"/>
                    <a:pt x="423" y="154"/>
                  </a:cubicBezTo>
                  <a:cubicBezTo>
                    <a:pt x="423" y="73"/>
                    <a:pt x="364" y="0"/>
                    <a:pt x="247" y="0"/>
                  </a:cubicBezTo>
                  <a:cubicBezTo>
                    <a:pt x="210" y="0"/>
                    <a:pt x="168" y="6"/>
                    <a:pt x="129" y="31"/>
                  </a:cubicBezTo>
                  <a:cubicBezTo>
                    <a:pt x="129" y="21"/>
                    <a:pt x="129" y="10"/>
                    <a:pt x="129" y="0"/>
                  </a:cubicBezTo>
                  <a:cubicBezTo>
                    <a:pt x="86" y="2"/>
                    <a:pt x="43" y="4"/>
                    <a:pt x="0" y="6"/>
                  </a:cubicBezTo>
                  <a:cubicBezTo>
                    <a:pt x="0" y="18"/>
                    <a:pt x="0" y="30"/>
                    <a:pt x="0" y="42"/>
                  </a:cubicBezTo>
                  <a:cubicBezTo>
                    <a:pt x="12" y="42"/>
                    <a:pt x="26" y="42"/>
                    <a:pt x="37" y="45"/>
                  </a:cubicBezTo>
                  <a:cubicBezTo>
                    <a:pt x="48" y="48"/>
                    <a:pt x="48" y="53"/>
                    <a:pt x="48" y="67"/>
                  </a:cubicBezTo>
                  <a:cubicBezTo>
                    <a:pt x="48" y="179"/>
                    <a:pt x="48" y="290"/>
                    <a:pt x="48" y="402"/>
                  </a:cubicBezTo>
                  <a:cubicBezTo>
                    <a:pt x="32" y="402"/>
                    <a:pt x="16" y="402"/>
                    <a:pt x="0" y="402"/>
                  </a:cubicBezTo>
                  <a:cubicBezTo>
                    <a:pt x="0" y="415"/>
                    <a:pt x="0" y="428"/>
                    <a:pt x="0" y="441"/>
                  </a:cubicBezTo>
                  <a:cubicBezTo>
                    <a:pt x="30" y="440"/>
                    <a:pt x="56" y="438"/>
                    <a:pt x="90" y="438"/>
                  </a:cubicBezTo>
                  <a:cubicBezTo>
                    <a:pt x="124" y="438"/>
                    <a:pt x="150" y="440"/>
                    <a:pt x="180" y="441"/>
                  </a:cubicBezTo>
                  <a:cubicBezTo>
                    <a:pt x="180" y="428"/>
                    <a:pt x="180" y="415"/>
                    <a:pt x="180" y="402"/>
                  </a:cubicBezTo>
                  <a:moveTo>
                    <a:pt x="135" y="89"/>
                  </a:moveTo>
                  <a:cubicBezTo>
                    <a:pt x="135" y="75"/>
                    <a:pt x="135" y="75"/>
                    <a:pt x="146" y="67"/>
                  </a:cubicBezTo>
                  <a:cubicBezTo>
                    <a:pt x="177" y="36"/>
                    <a:pt x="219" y="34"/>
                    <a:pt x="233" y="34"/>
                  </a:cubicBezTo>
                  <a:cubicBezTo>
                    <a:pt x="291" y="34"/>
                    <a:pt x="328" y="81"/>
                    <a:pt x="328" y="154"/>
                  </a:cubicBezTo>
                  <a:cubicBezTo>
                    <a:pt x="328" y="243"/>
                    <a:pt x="277" y="279"/>
                    <a:pt x="224" y="279"/>
                  </a:cubicBezTo>
                  <a:cubicBezTo>
                    <a:pt x="171" y="279"/>
                    <a:pt x="143" y="243"/>
                    <a:pt x="135" y="232"/>
                  </a:cubicBezTo>
                  <a:cubicBezTo>
                    <a:pt x="135" y="184"/>
                    <a:pt x="135" y="137"/>
                    <a:pt x="135" y="8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55" name=""/>
            <p:cNvSpPr/>
            <p:nvPr/>
          </p:nvSpPr>
          <p:spPr>
            <a:xfrm>
              <a:off x="2078280" y="3518640"/>
              <a:ext cx="99720" cy="158760"/>
            </a:xfrm>
            <a:custGeom>
              <a:avLst/>
              <a:gdLst/>
              <a:ahLst/>
              <a:rect l="0" t="0" r="r" b="b"/>
              <a:pathLst>
                <a:path w="277" h="441">
                  <a:moveTo>
                    <a:pt x="151" y="170"/>
                  </a:moveTo>
                  <a:cubicBezTo>
                    <a:pt x="188" y="170"/>
                    <a:pt x="226" y="170"/>
                    <a:pt x="263" y="170"/>
                  </a:cubicBezTo>
                  <a:cubicBezTo>
                    <a:pt x="263" y="157"/>
                    <a:pt x="263" y="144"/>
                    <a:pt x="263" y="131"/>
                  </a:cubicBezTo>
                  <a:cubicBezTo>
                    <a:pt x="226" y="131"/>
                    <a:pt x="188" y="131"/>
                    <a:pt x="151" y="131"/>
                  </a:cubicBezTo>
                  <a:cubicBezTo>
                    <a:pt x="151" y="87"/>
                    <a:pt x="151" y="43"/>
                    <a:pt x="151" y="0"/>
                  </a:cubicBezTo>
                  <a:cubicBezTo>
                    <a:pt x="136" y="0"/>
                    <a:pt x="121" y="0"/>
                    <a:pt x="106" y="0"/>
                  </a:cubicBezTo>
                  <a:cubicBezTo>
                    <a:pt x="106" y="64"/>
                    <a:pt x="73" y="136"/>
                    <a:pt x="0" y="139"/>
                  </a:cubicBezTo>
                  <a:cubicBezTo>
                    <a:pt x="0" y="150"/>
                    <a:pt x="0" y="160"/>
                    <a:pt x="0" y="170"/>
                  </a:cubicBezTo>
                  <a:cubicBezTo>
                    <a:pt x="21" y="170"/>
                    <a:pt x="41" y="170"/>
                    <a:pt x="62" y="170"/>
                  </a:cubicBezTo>
                  <a:cubicBezTo>
                    <a:pt x="62" y="230"/>
                    <a:pt x="62" y="291"/>
                    <a:pt x="62" y="351"/>
                  </a:cubicBezTo>
                  <a:cubicBezTo>
                    <a:pt x="62" y="421"/>
                    <a:pt x="118" y="441"/>
                    <a:pt x="179" y="441"/>
                  </a:cubicBezTo>
                  <a:cubicBezTo>
                    <a:pt x="232" y="441"/>
                    <a:pt x="277" y="407"/>
                    <a:pt x="277" y="351"/>
                  </a:cubicBezTo>
                  <a:cubicBezTo>
                    <a:pt x="277" y="340"/>
                    <a:pt x="277" y="329"/>
                    <a:pt x="277" y="318"/>
                  </a:cubicBezTo>
                  <a:cubicBezTo>
                    <a:pt x="262" y="318"/>
                    <a:pt x="247" y="318"/>
                    <a:pt x="232" y="318"/>
                  </a:cubicBezTo>
                  <a:cubicBezTo>
                    <a:pt x="232" y="329"/>
                    <a:pt x="232" y="340"/>
                    <a:pt x="232" y="351"/>
                  </a:cubicBezTo>
                  <a:cubicBezTo>
                    <a:pt x="232" y="396"/>
                    <a:pt x="204" y="404"/>
                    <a:pt x="190" y="404"/>
                  </a:cubicBezTo>
                  <a:cubicBezTo>
                    <a:pt x="151" y="404"/>
                    <a:pt x="151" y="371"/>
                    <a:pt x="151" y="351"/>
                  </a:cubicBezTo>
                  <a:cubicBezTo>
                    <a:pt x="151" y="291"/>
                    <a:pt x="151" y="230"/>
                    <a:pt x="151" y="17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grpSp>
        <p:nvGrpSpPr>
          <p:cNvPr id="456" name=""/>
          <p:cNvGrpSpPr/>
          <p:nvPr/>
        </p:nvGrpSpPr>
        <p:grpSpPr>
          <a:xfrm>
            <a:off x="2819520" y="2153520"/>
            <a:ext cx="1323360" cy="343800"/>
            <a:chOff x="2819520" y="2153520"/>
            <a:chExt cx="1323360" cy="343800"/>
          </a:xfrm>
        </p:grpSpPr>
        <p:sp>
          <p:nvSpPr>
            <p:cNvPr id="457" name=""/>
            <p:cNvSpPr/>
            <p:nvPr/>
          </p:nvSpPr>
          <p:spPr>
            <a:xfrm>
              <a:off x="2823480" y="2171520"/>
              <a:ext cx="1301400" cy="307800"/>
            </a:xfrm>
            <a:custGeom>
              <a:avLst/>
              <a:gdLst/>
              <a:ahLst/>
              <a:rect l="0" t="0" r="r" b="b"/>
              <a:pathLst>
                <a:path w="3615" h="855">
                  <a:moveTo>
                    <a:pt x="1807" y="855"/>
                  </a:moveTo>
                  <a:cubicBezTo>
                    <a:pt x="1205" y="855"/>
                    <a:pt x="603" y="855"/>
                    <a:pt x="0" y="855"/>
                  </a:cubicBezTo>
                  <a:cubicBezTo>
                    <a:pt x="0" y="570"/>
                    <a:pt x="0" y="285"/>
                    <a:pt x="0" y="0"/>
                  </a:cubicBezTo>
                  <a:cubicBezTo>
                    <a:pt x="1205" y="0"/>
                    <a:pt x="2410" y="0"/>
                    <a:pt x="3615" y="0"/>
                  </a:cubicBezTo>
                  <a:cubicBezTo>
                    <a:pt x="3615" y="285"/>
                    <a:pt x="3615" y="570"/>
                    <a:pt x="3615" y="855"/>
                  </a:cubicBezTo>
                  <a:cubicBezTo>
                    <a:pt x="3012" y="855"/>
                    <a:pt x="2410" y="855"/>
                    <a:pt x="1807" y="855"/>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458" name=""/>
            <p:cNvSpPr/>
            <p:nvPr/>
          </p:nvSpPr>
          <p:spPr>
            <a:xfrm>
              <a:off x="2819520" y="2153520"/>
              <a:ext cx="289080" cy="245160"/>
            </a:xfrm>
            <a:custGeom>
              <a:avLst/>
              <a:gdLst/>
              <a:ahLst/>
              <a:rect l="0" t="0" r="r" b="b"/>
              <a:pathLst>
                <a:path w="803" h="681">
                  <a:moveTo>
                    <a:pt x="241" y="318"/>
                  </a:moveTo>
                  <a:cubicBezTo>
                    <a:pt x="241" y="228"/>
                    <a:pt x="241" y="138"/>
                    <a:pt x="241" y="47"/>
                  </a:cubicBezTo>
                  <a:cubicBezTo>
                    <a:pt x="279" y="47"/>
                    <a:pt x="317" y="47"/>
                    <a:pt x="355" y="47"/>
                  </a:cubicBezTo>
                  <a:cubicBezTo>
                    <a:pt x="515" y="47"/>
                    <a:pt x="515" y="123"/>
                    <a:pt x="515" y="181"/>
                  </a:cubicBezTo>
                  <a:cubicBezTo>
                    <a:pt x="515" y="237"/>
                    <a:pt x="515" y="318"/>
                    <a:pt x="352" y="318"/>
                  </a:cubicBezTo>
                  <a:cubicBezTo>
                    <a:pt x="315" y="318"/>
                    <a:pt x="278" y="318"/>
                    <a:pt x="241" y="318"/>
                  </a:cubicBezTo>
                  <a:moveTo>
                    <a:pt x="501" y="338"/>
                  </a:moveTo>
                  <a:cubicBezTo>
                    <a:pt x="615" y="310"/>
                    <a:pt x="666" y="246"/>
                    <a:pt x="666" y="181"/>
                  </a:cubicBezTo>
                  <a:cubicBezTo>
                    <a:pt x="666" y="84"/>
                    <a:pt x="557" y="0"/>
                    <a:pt x="372" y="0"/>
                  </a:cubicBezTo>
                  <a:cubicBezTo>
                    <a:pt x="248" y="0"/>
                    <a:pt x="124" y="0"/>
                    <a:pt x="0" y="0"/>
                  </a:cubicBezTo>
                  <a:cubicBezTo>
                    <a:pt x="0" y="16"/>
                    <a:pt x="0" y="32"/>
                    <a:pt x="0" y="47"/>
                  </a:cubicBezTo>
                  <a:cubicBezTo>
                    <a:pt x="35" y="47"/>
                    <a:pt x="71" y="47"/>
                    <a:pt x="106" y="47"/>
                  </a:cubicBezTo>
                  <a:cubicBezTo>
                    <a:pt x="106" y="240"/>
                    <a:pt x="106" y="433"/>
                    <a:pt x="106" y="626"/>
                  </a:cubicBezTo>
                  <a:cubicBezTo>
                    <a:pt x="71" y="626"/>
                    <a:pt x="35" y="626"/>
                    <a:pt x="0" y="626"/>
                  </a:cubicBezTo>
                  <a:cubicBezTo>
                    <a:pt x="0" y="640"/>
                    <a:pt x="0" y="655"/>
                    <a:pt x="0" y="670"/>
                  </a:cubicBezTo>
                  <a:cubicBezTo>
                    <a:pt x="36" y="667"/>
                    <a:pt x="133" y="667"/>
                    <a:pt x="173" y="667"/>
                  </a:cubicBezTo>
                  <a:cubicBezTo>
                    <a:pt x="214" y="667"/>
                    <a:pt x="310" y="667"/>
                    <a:pt x="347" y="670"/>
                  </a:cubicBezTo>
                  <a:cubicBezTo>
                    <a:pt x="347" y="655"/>
                    <a:pt x="347" y="640"/>
                    <a:pt x="347" y="626"/>
                  </a:cubicBezTo>
                  <a:cubicBezTo>
                    <a:pt x="311" y="626"/>
                    <a:pt x="276" y="626"/>
                    <a:pt x="241" y="626"/>
                  </a:cubicBezTo>
                  <a:cubicBezTo>
                    <a:pt x="241" y="535"/>
                    <a:pt x="241" y="445"/>
                    <a:pt x="241" y="355"/>
                  </a:cubicBezTo>
                  <a:cubicBezTo>
                    <a:pt x="279" y="355"/>
                    <a:pt x="317" y="355"/>
                    <a:pt x="355" y="355"/>
                  </a:cubicBezTo>
                  <a:cubicBezTo>
                    <a:pt x="369" y="355"/>
                    <a:pt x="411" y="355"/>
                    <a:pt x="442" y="385"/>
                  </a:cubicBezTo>
                  <a:cubicBezTo>
                    <a:pt x="473" y="422"/>
                    <a:pt x="473" y="438"/>
                    <a:pt x="473" y="511"/>
                  </a:cubicBezTo>
                  <a:cubicBezTo>
                    <a:pt x="473" y="575"/>
                    <a:pt x="473" y="623"/>
                    <a:pt x="543" y="656"/>
                  </a:cubicBezTo>
                  <a:cubicBezTo>
                    <a:pt x="585" y="679"/>
                    <a:pt x="646" y="681"/>
                    <a:pt x="685" y="681"/>
                  </a:cubicBezTo>
                  <a:cubicBezTo>
                    <a:pt x="792" y="681"/>
                    <a:pt x="803" y="595"/>
                    <a:pt x="803" y="578"/>
                  </a:cubicBezTo>
                  <a:cubicBezTo>
                    <a:pt x="803" y="556"/>
                    <a:pt x="792" y="556"/>
                    <a:pt x="780" y="556"/>
                  </a:cubicBezTo>
                  <a:cubicBezTo>
                    <a:pt x="761" y="556"/>
                    <a:pt x="758" y="567"/>
                    <a:pt x="758" y="578"/>
                  </a:cubicBezTo>
                  <a:cubicBezTo>
                    <a:pt x="753" y="626"/>
                    <a:pt x="725" y="648"/>
                    <a:pt x="697" y="648"/>
                  </a:cubicBezTo>
                  <a:cubicBezTo>
                    <a:pt x="635" y="648"/>
                    <a:pt x="627" y="578"/>
                    <a:pt x="624" y="536"/>
                  </a:cubicBezTo>
                  <a:cubicBezTo>
                    <a:pt x="621" y="525"/>
                    <a:pt x="613" y="458"/>
                    <a:pt x="613" y="452"/>
                  </a:cubicBezTo>
                  <a:cubicBezTo>
                    <a:pt x="599" y="385"/>
                    <a:pt x="543" y="355"/>
                    <a:pt x="501" y="338"/>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59" name=""/>
            <p:cNvSpPr/>
            <p:nvPr/>
          </p:nvSpPr>
          <p:spPr>
            <a:xfrm>
              <a:off x="3122640" y="2277000"/>
              <a:ext cx="151920" cy="172080"/>
            </a:xfrm>
            <a:custGeom>
              <a:avLst/>
              <a:gdLst/>
              <a:ahLst/>
              <a:rect l="0" t="0" r="r" b="b"/>
              <a:pathLst>
                <a:path w="422" h="478">
                  <a:moveTo>
                    <a:pt x="246" y="6"/>
                  </a:moveTo>
                  <a:cubicBezTo>
                    <a:pt x="246" y="18"/>
                    <a:pt x="246" y="30"/>
                    <a:pt x="246" y="42"/>
                  </a:cubicBezTo>
                  <a:cubicBezTo>
                    <a:pt x="288" y="42"/>
                    <a:pt x="294" y="42"/>
                    <a:pt x="294" y="70"/>
                  </a:cubicBezTo>
                  <a:cubicBezTo>
                    <a:pt x="294" y="112"/>
                    <a:pt x="294" y="154"/>
                    <a:pt x="294" y="196"/>
                  </a:cubicBezTo>
                  <a:cubicBezTo>
                    <a:pt x="252" y="171"/>
                    <a:pt x="213" y="168"/>
                    <a:pt x="190" y="168"/>
                  </a:cubicBezTo>
                  <a:cubicBezTo>
                    <a:pt x="67" y="168"/>
                    <a:pt x="0" y="238"/>
                    <a:pt x="0" y="324"/>
                  </a:cubicBezTo>
                  <a:cubicBezTo>
                    <a:pt x="0" y="408"/>
                    <a:pt x="62" y="478"/>
                    <a:pt x="179" y="478"/>
                  </a:cubicBezTo>
                  <a:cubicBezTo>
                    <a:pt x="224" y="478"/>
                    <a:pt x="260" y="464"/>
                    <a:pt x="288" y="447"/>
                  </a:cubicBezTo>
                  <a:cubicBezTo>
                    <a:pt x="288" y="458"/>
                    <a:pt x="288" y="468"/>
                    <a:pt x="288" y="478"/>
                  </a:cubicBezTo>
                  <a:cubicBezTo>
                    <a:pt x="333" y="477"/>
                    <a:pt x="378" y="476"/>
                    <a:pt x="422" y="475"/>
                  </a:cubicBezTo>
                  <a:cubicBezTo>
                    <a:pt x="422" y="462"/>
                    <a:pt x="422" y="449"/>
                    <a:pt x="422" y="436"/>
                  </a:cubicBezTo>
                  <a:cubicBezTo>
                    <a:pt x="381" y="436"/>
                    <a:pt x="375" y="436"/>
                    <a:pt x="375" y="411"/>
                  </a:cubicBezTo>
                  <a:cubicBezTo>
                    <a:pt x="375" y="274"/>
                    <a:pt x="375" y="137"/>
                    <a:pt x="375" y="0"/>
                  </a:cubicBezTo>
                  <a:cubicBezTo>
                    <a:pt x="332" y="2"/>
                    <a:pt x="289" y="4"/>
                    <a:pt x="246" y="6"/>
                  </a:cubicBezTo>
                  <a:moveTo>
                    <a:pt x="288" y="394"/>
                  </a:moveTo>
                  <a:cubicBezTo>
                    <a:pt x="271" y="417"/>
                    <a:pt x="238" y="447"/>
                    <a:pt x="187" y="447"/>
                  </a:cubicBezTo>
                  <a:cubicBezTo>
                    <a:pt x="95" y="447"/>
                    <a:pt x="95" y="366"/>
                    <a:pt x="95" y="324"/>
                  </a:cubicBezTo>
                  <a:cubicBezTo>
                    <a:pt x="95" y="283"/>
                    <a:pt x="95" y="199"/>
                    <a:pt x="199" y="199"/>
                  </a:cubicBezTo>
                  <a:cubicBezTo>
                    <a:pt x="255" y="199"/>
                    <a:pt x="285" y="238"/>
                    <a:pt x="288" y="241"/>
                  </a:cubicBezTo>
                  <a:cubicBezTo>
                    <a:pt x="288" y="292"/>
                    <a:pt x="288" y="343"/>
                    <a:pt x="288" y="394"/>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60" name=""/>
            <p:cNvSpPr/>
            <p:nvPr/>
          </p:nvSpPr>
          <p:spPr>
            <a:xfrm>
              <a:off x="3297960" y="2336400"/>
              <a:ext cx="126720" cy="112680"/>
            </a:xfrm>
            <a:custGeom>
              <a:avLst/>
              <a:gdLst/>
              <a:ahLst/>
              <a:rect l="0" t="0" r="r" b="b"/>
              <a:pathLst>
                <a:path w="352" h="313">
                  <a:moveTo>
                    <a:pt x="327" y="168"/>
                  </a:moveTo>
                  <a:cubicBezTo>
                    <a:pt x="344" y="168"/>
                    <a:pt x="352" y="168"/>
                    <a:pt x="352" y="145"/>
                  </a:cubicBezTo>
                  <a:cubicBezTo>
                    <a:pt x="352" y="126"/>
                    <a:pt x="347" y="76"/>
                    <a:pt x="313" y="42"/>
                  </a:cubicBezTo>
                  <a:cubicBezTo>
                    <a:pt x="277" y="6"/>
                    <a:pt x="226" y="0"/>
                    <a:pt x="190" y="0"/>
                  </a:cubicBezTo>
                  <a:cubicBezTo>
                    <a:pt x="61" y="0"/>
                    <a:pt x="0" y="76"/>
                    <a:pt x="0" y="157"/>
                  </a:cubicBezTo>
                  <a:cubicBezTo>
                    <a:pt x="0" y="238"/>
                    <a:pt x="64" y="313"/>
                    <a:pt x="201" y="313"/>
                  </a:cubicBezTo>
                  <a:cubicBezTo>
                    <a:pt x="226" y="313"/>
                    <a:pt x="266" y="310"/>
                    <a:pt x="299" y="293"/>
                  </a:cubicBezTo>
                  <a:cubicBezTo>
                    <a:pt x="341" y="271"/>
                    <a:pt x="352" y="238"/>
                    <a:pt x="352" y="232"/>
                  </a:cubicBezTo>
                  <a:cubicBezTo>
                    <a:pt x="352" y="215"/>
                    <a:pt x="338" y="215"/>
                    <a:pt x="330" y="215"/>
                  </a:cubicBezTo>
                  <a:cubicBezTo>
                    <a:pt x="319" y="215"/>
                    <a:pt x="313" y="218"/>
                    <a:pt x="310" y="229"/>
                  </a:cubicBezTo>
                  <a:cubicBezTo>
                    <a:pt x="285" y="280"/>
                    <a:pt x="221" y="280"/>
                    <a:pt x="210" y="280"/>
                  </a:cubicBezTo>
                  <a:cubicBezTo>
                    <a:pt x="101" y="280"/>
                    <a:pt x="98" y="199"/>
                    <a:pt x="98" y="168"/>
                  </a:cubicBezTo>
                  <a:cubicBezTo>
                    <a:pt x="174" y="168"/>
                    <a:pt x="251" y="168"/>
                    <a:pt x="327" y="168"/>
                  </a:cubicBezTo>
                  <a:moveTo>
                    <a:pt x="98" y="140"/>
                  </a:moveTo>
                  <a:cubicBezTo>
                    <a:pt x="98" y="112"/>
                    <a:pt x="102" y="31"/>
                    <a:pt x="190" y="31"/>
                  </a:cubicBezTo>
                  <a:cubicBezTo>
                    <a:pt x="278" y="31"/>
                    <a:pt x="282" y="109"/>
                    <a:pt x="285" y="140"/>
                  </a:cubicBezTo>
                  <a:cubicBezTo>
                    <a:pt x="223" y="140"/>
                    <a:pt x="160" y="140"/>
                    <a:pt x="98" y="14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61" name=""/>
            <p:cNvSpPr/>
            <p:nvPr/>
          </p:nvSpPr>
          <p:spPr>
            <a:xfrm>
              <a:off x="3452040" y="2277000"/>
              <a:ext cx="62280" cy="171000"/>
            </a:xfrm>
            <a:custGeom>
              <a:avLst/>
              <a:gdLst/>
              <a:ahLst/>
              <a:rect l="0" t="0" r="r" b="b"/>
              <a:pathLst>
                <a:path w="173" h="475">
                  <a:moveTo>
                    <a:pt x="129" y="0"/>
                  </a:moveTo>
                  <a:cubicBezTo>
                    <a:pt x="86" y="2"/>
                    <a:pt x="43" y="4"/>
                    <a:pt x="0" y="6"/>
                  </a:cubicBezTo>
                  <a:cubicBezTo>
                    <a:pt x="0" y="18"/>
                    <a:pt x="0" y="30"/>
                    <a:pt x="0" y="42"/>
                  </a:cubicBezTo>
                  <a:cubicBezTo>
                    <a:pt x="39" y="42"/>
                    <a:pt x="45" y="42"/>
                    <a:pt x="45" y="70"/>
                  </a:cubicBezTo>
                  <a:cubicBezTo>
                    <a:pt x="45" y="192"/>
                    <a:pt x="45" y="314"/>
                    <a:pt x="45" y="436"/>
                  </a:cubicBezTo>
                  <a:cubicBezTo>
                    <a:pt x="30" y="436"/>
                    <a:pt x="15" y="436"/>
                    <a:pt x="0" y="436"/>
                  </a:cubicBezTo>
                  <a:cubicBezTo>
                    <a:pt x="0" y="449"/>
                    <a:pt x="0" y="462"/>
                    <a:pt x="0" y="475"/>
                  </a:cubicBezTo>
                  <a:cubicBezTo>
                    <a:pt x="29" y="474"/>
                    <a:pt x="56" y="472"/>
                    <a:pt x="87" y="472"/>
                  </a:cubicBezTo>
                  <a:cubicBezTo>
                    <a:pt x="120" y="472"/>
                    <a:pt x="171" y="475"/>
                    <a:pt x="173" y="475"/>
                  </a:cubicBezTo>
                  <a:cubicBezTo>
                    <a:pt x="173" y="462"/>
                    <a:pt x="173" y="449"/>
                    <a:pt x="173" y="436"/>
                  </a:cubicBezTo>
                  <a:cubicBezTo>
                    <a:pt x="158" y="436"/>
                    <a:pt x="143" y="436"/>
                    <a:pt x="129" y="436"/>
                  </a:cubicBezTo>
                  <a:cubicBezTo>
                    <a:pt x="129" y="291"/>
                    <a:pt x="129" y="146"/>
                    <a:pt x="129" y="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62" name=""/>
            <p:cNvSpPr/>
            <p:nvPr/>
          </p:nvSpPr>
          <p:spPr>
            <a:xfrm>
              <a:off x="3535560" y="2336400"/>
              <a:ext cx="144000" cy="112680"/>
            </a:xfrm>
            <a:custGeom>
              <a:avLst/>
              <a:gdLst/>
              <a:ahLst/>
              <a:rect l="0" t="0" r="r" b="b"/>
              <a:pathLst>
                <a:path w="400" h="313">
                  <a:moveTo>
                    <a:pt x="333" y="109"/>
                  </a:moveTo>
                  <a:cubicBezTo>
                    <a:pt x="333" y="51"/>
                    <a:pt x="288" y="0"/>
                    <a:pt x="165" y="0"/>
                  </a:cubicBezTo>
                  <a:cubicBezTo>
                    <a:pt x="123" y="0"/>
                    <a:pt x="28" y="0"/>
                    <a:pt x="28" y="67"/>
                  </a:cubicBezTo>
                  <a:cubicBezTo>
                    <a:pt x="28" y="98"/>
                    <a:pt x="50" y="115"/>
                    <a:pt x="76" y="115"/>
                  </a:cubicBezTo>
                  <a:cubicBezTo>
                    <a:pt x="106" y="115"/>
                    <a:pt x="123" y="95"/>
                    <a:pt x="123" y="67"/>
                  </a:cubicBezTo>
                  <a:cubicBezTo>
                    <a:pt x="123" y="53"/>
                    <a:pt x="118" y="42"/>
                    <a:pt x="115" y="42"/>
                  </a:cubicBezTo>
                  <a:cubicBezTo>
                    <a:pt x="115" y="39"/>
                    <a:pt x="115" y="38"/>
                    <a:pt x="115" y="37"/>
                  </a:cubicBezTo>
                  <a:cubicBezTo>
                    <a:pt x="115" y="34"/>
                    <a:pt x="157" y="31"/>
                    <a:pt x="162" y="31"/>
                  </a:cubicBezTo>
                  <a:cubicBezTo>
                    <a:pt x="210" y="31"/>
                    <a:pt x="246" y="51"/>
                    <a:pt x="246" y="109"/>
                  </a:cubicBezTo>
                  <a:cubicBezTo>
                    <a:pt x="246" y="115"/>
                    <a:pt x="246" y="120"/>
                    <a:pt x="246" y="126"/>
                  </a:cubicBezTo>
                  <a:cubicBezTo>
                    <a:pt x="213" y="126"/>
                    <a:pt x="0" y="129"/>
                    <a:pt x="0" y="232"/>
                  </a:cubicBezTo>
                  <a:cubicBezTo>
                    <a:pt x="0" y="293"/>
                    <a:pt x="76" y="313"/>
                    <a:pt x="143" y="313"/>
                  </a:cubicBezTo>
                  <a:cubicBezTo>
                    <a:pt x="215" y="313"/>
                    <a:pt x="249" y="282"/>
                    <a:pt x="260" y="263"/>
                  </a:cubicBezTo>
                  <a:cubicBezTo>
                    <a:pt x="260" y="293"/>
                    <a:pt x="280" y="310"/>
                    <a:pt x="336" y="310"/>
                  </a:cubicBezTo>
                  <a:cubicBezTo>
                    <a:pt x="349" y="310"/>
                    <a:pt x="362" y="310"/>
                    <a:pt x="375" y="310"/>
                  </a:cubicBezTo>
                  <a:cubicBezTo>
                    <a:pt x="389" y="310"/>
                    <a:pt x="400" y="310"/>
                    <a:pt x="400" y="291"/>
                  </a:cubicBezTo>
                  <a:cubicBezTo>
                    <a:pt x="400" y="271"/>
                    <a:pt x="389" y="271"/>
                    <a:pt x="375" y="271"/>
                  </a:cubicBezTo>
                  <a:cubicBezTo>
                    <a:pt x="333" y="271"/>
                    <a:pt x="333" y="266"/>
                    <a:pt x="333" y="249"/>
                  </a:cubicBezTo>
                  <a:cubicBezTo>
                    <a:pt x="333" y="202"/>
                    <a:pt x="333" y="156"/>
                    <a:pt x="333" y="109"/>
                  </a:cubicBezTo>
                  <a:moveTo>
                    <a:pt x="246" y="215"/>
                  </a:moveTo>
                  <a:cubicBezTo>
                    <a:pt x="246" y="229"/>
                    <a:pt x="246" y="249"/>
                    <a:pt x="218" y="266"/>
                  </a:cubicBezTo>
                  <a:cubicBezTo>
                    <a:pt x="193" y="282"/>
                    <a:pt x="162" y="282"/>
                    <a:pt x="157" y="282"/>
                  </a:cubicBezTo>
                  <a:cubicBezTo>
                    <a:pt x="118" y="282"/>
                    <a:pt x="84" y="260"/>
                    <a:pt x="84" y="229"/>
                  </a:cubicBezTo>
                  <a:cubicBezTo>
                    <a:pt x="84" y="173"/>
                    <a:pt x="176" y="157"/>
                    <a:pt x="246" y="154"/>
                  </a:cubicBezTo>
                  <a:cubicBezTo>
                    <a:pt x="246" y="174"/>
                    <a:pt x="246" y="195"/>
                    <a:pt x="246" y="21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63" name=""/>
            <p:cNvSpPr/>
            <p:nvPr/>
          </p:nvSpPr>
          <p:spPr>
            <a:xfrm>
              <a:off x="3679560" y="2338560"/>
              <a:ext cx="152280" cy="158760"/>
            </a:xfrm>
            <a:custGeom>
              <a:avLst/>
              <a:gdLst/>
              <a:ahLst/>
              <a:rect l="0" t="0" r="r" b="b"/>
              <a:pathLst>
                <a:path w="423" h="441">
                  <a:moveTo>
                    <a:pt x="372" y="50"/>
                  </a:moveTo>
                  <a:cubicBezTo>
                    <a:pt x="378" y="42"/>
                    <a:pt x="378" y="42"/>
                    <a:pt x="392" y="39"/>
                  </a:cubicBezTo>
                  <a:cubicBezTo>
                    <a:pt x="400" y="39"/>
                    <a:pt x="420" y="39"/>
                    <a:pt x="423" y="39"/>
                  </a:cubicBezTo>
                  <a:cubicBezTo>
                    <a:pt x="423" y="26"/>
                    <a:pt x="423" y="13"/>
                    <a:pt x="423" y="0"/>
                  </a:cubicBezTo>
                  <a:cubicBezTo>
                    <a:pt x="403" y="3"/>
                    <a:pt x="383" y="3"/>
                    <a:pt x="367" y="3"/>
                  </a:cubicBezTo>
                  <a:cubicBezTo>
                    <a:pt x="344" y="3"/>
                    <a:pt x="319" y="3"/>
                    <a:pt x="297" y="0"/>
                  </a:cubicBezTo>
                  <a:cubicBezTo>
                    <a:pt x="297" y="13"/>
                    <a:pt x="297" y="26"/>
                    <a:pt x="297" y="39"/>
                  </a:cubicBezTo>
                  <a:cubicBezTo>
                    <a:pt x="313" y="39"/>
                    <a:pt x="316" y="39"/>
                    <a:pt x="327" y="42"/>
                  </a:cubicBezTo>
                  <a:cubicBezTo>
                    <a:pt x="298" y="99"/>
                    <a:pt x="268" y="157"/>
                    <a:pt x="238" y="215"/>
                  </a:cubicBezTo>
                  <a:cubicBezTo>
                    <a:pt x="206" y="156"/>
                    <a:pt x="175" y="98"/>
                    <a:pt x="143" y="39"/>
                  </a:cubicBezTo>
                  <a:cubicBezTo>
                    <a:pt x="153" y="39"/>
                    <a:pt x="163" y="39"/>
                    <a:pt x="174" y="39"/>
                  </a:cubicBezTo>
                  <a:cubicBezTo>
                    <a:pt x="174" y="26"/>
                    <a:pt x="174" y="13"/>
                    <a:pt x="174" y="0"/>
                  </a:cubicBezTo>
                  <a:cubicBezTo>
                    <a:pt x="144" y="1"/>
                    <a:pt x="118" y="3"/>
                    <a:pt x="84" y="3"/>
                  </a:cubicBezTo>
                  <a:cubicBezTo>
                    <a:pt x="53" y="3"/>
                    <a:pt x="6" y="0"/>
                    <a:pt x="3" y="0"/>
                  </a:cubicBezTo>
                  <a:cubicBezTo>
                    <a:pt x="3" y="13"/>
                    <a:pt x="3" y="26"/>
                    <a:pt x="3" y="39"/>
                  </a:cubicBezTo>
                  <a:cubicBezTo>
                    <a:pt x="18" y="39"/>
                    <a:pt x="33" y="39"/>
                    <a:pt x="48" y="39"/>
                  </a:cubicBezTo>
                  <a:cubicBezTo>
                    <a:pt x="95" y="127"/>
                    <a:pt x="143" y="216"/>
                    <a:pt x="190" y="304"/>
                  </a:cubicBezTo>
                  <a:cubicBezTo>
                    <a:pt x="188" y="313"/>
                    <a:pt x="168" y="352"/>
                    <a:pt x="165" y="355"/>
                  </a:cubicBezTo>
                  <a:cubicBezTo>
                    <a:pt x="143" y="396"/>
                    <a:pt x="104" y="410"/>
                    <a:pt x="81" y="410"/>
                  </a:cubicBezTo>
                  <a:cubicBezTo>
                    <a:pt x="76" y="410"/>
                    <a:pt x="73" y="410"/>
                    <a:pt x="70" y="408"/>
                  </a:cubicBezTo>
                  <a:cubicBezTo>
                    <a:pt x="81" y="399"/>
                    <a:pt x="87" y="388"/>
                    <a:pt x="87" y="371"/>
                  </a:cubicBezTo>
                  <a:cubicBezTo>
                    <a:pt x="87" y="343"/>
                    <a:pt x="69" y="327"/>
                    <a:pt x="45" y="327"/>
                  </a:cubicBezTo>
                  <a:cubicBezTo>
                    <a:pt x="21" y="327"/>
                    <a:pt x="0" y="343"/>
                    <a:pt x="0" y="371"/>
                  </a:cubicBezTo>
                  <a:cubicBezTo>
                    <a:pt x="0" y="410"/>
                    <a:pt x="34" y="441"/>
                    <a:pt x="81" y="441"/>
                  </a:cubicBezTo>
                  <a:cubicBezTo>
                    <a:pt x="132" y="441"/>
                    <a:pt x="185" y="413"/>
                    <a:pt x="216" y="352"/>
                  </a:cubicBezTo>
                  <a:cubicBezTo>
                    <a:pt x="268" y="251"/>
                    <a:pt x="320" y="151"/>
                    <a:pt x="372" y="5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64" name=""/>
            <p:cNvSpPr/>
            <p:nvPr/>
          </p:nvSpPr>
          <p:spPr>
            <a:xfrm>
              <a:off x="3841920" y="2336400"/>
              <a:ext cx="126720" cy="112680"/>
            </a:xfrm>
            <a:custGeom>
              <a:avLst/>
              <a:gdLst/>
              <a:ahLst/>
              <a:rect l="0" t="0" r="r" b="b"/>
              <a:pathLst>
                <a:path w="352" h="313">
                  <a:moveTo>
                    <a:pt x="327" y="168"/>
                  </a:moveTo>
                  <a:cubicBezTo>
                    <a:pt x="341" y="168"/>
                    <a:pt x="352" y="168"/>
                    <a:pt x="352" y="145"/>
                  </a:cubicBezTo>
                  <a:cubicBezTo>
                    <a:pt x="352" y="126"/>
                    <a:pt x="346" y="76"/>
                    <a:pt x="313" y="42"/>
                  </a:cubicBezTo>
                  <a:cubicBezTo>
                    <a:pt x="277" y="6"/>
                    <a:pt x="226" y="0"/>
                    <a:pt x="187" y="0"/>
                  </a:cubicBezTo>
                  <a:cubicBezTo>
                    <a:pt x="61" y="0"/>
                    <a:pt x="0" y="76"/>
                    <a:pt x="0" y="157"/>
                  </a:cubicBezTo>
                  <a:cubicBezTo>
                    <a:pt x="0" y="238"/>
                    <a:pt x="64" y="313"/>
                    <a:pt x="201" y="313"/>
                  </a:cubicBezTo>
                  <a:cubicBezTo>
                    <a:pt x="223" y="313"/>
                    <a:pt x="265" y="310"/>
                    <a:pt x="299" y="293"/>
                  </a:cubicBezTo>
                  <a:cubicBezTo>
                    <a:pt x="338" y="271"/>
                    <a:pt x="352" y="238"/>
                    <a:pt x="352" y="232"/>
                  </a:cubicBezTo>
                  <a:cubicBezTo>
                    <a:pt x="352" y="215"/>
                    <a:pt x="338" y="215"/>
                    <a:pt x="330" y="215"/>
                  </a:cubicBezTo>
                  <a:cubicBezTo>
                    <a:pt x="318" y="215"/>
                    <a:pt x="313" y="218"/>
                    <a:pt x="307" y="229"/>
                  </a:cubicBezTo>
                  <a:cubicBezTo>
                    <a:pt x="285" y="280"/>
                    <a:pt x="221" y="280"/>
                    <a:pt x="209" y="280"/>
                  </a:cubicBezTo>
                  <a:cubicBezTo>
                    <a:pt x="100" y="280"/>
                    <a:pt x="97" y="199"/>
                    <a:pt x="95" y="168"/>
                  </a:cubicBezTo>
                  <a:cubicBezTo>
                    <a:pt x="172" y="168"/>
                    <a:pt x="249" y="168"/>
                    <a:pt x="327" y="168"/>
                  </a:cubicBezTo>
                  <a:moveTo>
                    <a:pt x="95" y="140"/>
                  </a:moveTo>
                  <a:cubicBezTo>
                    <a:pt x="97" y="112"/>
                    <a:pt x="102" y="31"/>
                    <a:pt x="190" y="31"/>
                  </a:cubicBezTo>
                  <a:cubicBezTo>
                    <a:pt x="278" y="31"/>
                    <a:pt x="282" y="109"/>
                    <a:pt x="285" y="140"/>
                  </a:cubicBezTo>
                  <a:cubicBezTo>
                    <a:pt x="221" y="140"/>
                    <a:pt x="158" y="140"/>
                    <a:pt x="95" y="14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65" name=""/>
            <p:cNvSpPr/>
            <p:nvPr/>
          </p:nvSpPr>
          <p:spPr>
            <a:xfrm>
              <a:off x="3990960" y="2277000"/>
              <a:ext cx="151920" cy="172080"/>
            </a:xfrm>
            <a:custGeom>
              <a:avLst/>
              <a:gdLst/>
              <a:ahLst/>
              <a:rect l="0" t="0" r="r" b="b"/>
              <a:pathLst>
                <a:path w="422" h="478">
                  <a:moveTo>
                    <a:pt x="246" y="6"/>
                  </a:moveTo>
                  <a:cubicBezTo>
                    <a:pt x="246" y="18"/>
                    <a:pt x="246" y="30"/>
                    <a:pt x="246" y="42"/>
                  </a:cubicBezTo>
                  <a:cubicBezTo>
                    <a:pt x="288" y="42"/>
                    <a:pt x="293" y="42"/>
                    <a:pt x="293" y="70"/>
                  </a:cubicBezTo>
                  <a:cubicBezTo>
                    <a:pt x="293" y="112"/>
                    <a:pt x="293" y="154"/>
                    <a:pt x="293" y="196"/>
                  </a:cubicBezTo>
                  <a:cubicBezTo>
                    <a:pt x="251" y="171"/>
                    <a:pt x="212" y="168"/>
                    <a:pt x="190" y="168"/>
                  </a:cubicBezTo>
                  <a:cubicBezTo>
                    <a:pt x="67" y="168"/>
                    <a:pt x="0" y="238"/>
                    <a:pt x="0" y="324"/>
                  </a:cubicBezTo>
                  <a:cubicBezTo>
                    <a:pt x="0" y="408"/>
                    <a:pt x="61" y="478"/>
                    <a:pt x="181" y="478"/>
                  </a:cubicBezTo>
                  <a:cubicBezTo>
                    <a:pt x="223" y="478"/>
                    <a:pt x="260" y="464"/>
                    <a:pt x="288" y="447"/>
                  </a:cubicBezTo>
                  <a:cubicBezTo>
                    <a:pt x="288" y="458"/>
                    <a:pt x="288" y="468"/>
                    <a:pt x="288" y="478"/>
                  </a:cubicBezTo>
                  <a:cubicBezTo>
                    <a:pt x="333" y="477"/>
                    <a:pt x="377" y="476"/>
                    <a:pt x="422" y="475"/>
                  </a:cubicBezTo>
                  <a:cubicBezTo>
                    <a:pt x="422" y="462"/>
                    <a:pt x="422" y="449"/>
                    <a:pt x="422" y="436"/>
                  </a:cubicBezTo>
                  <a:cubicBezTo>
                    <a:pt x="380" y="436"/>
                    <a:pt x="374" y="436"/>
                    <a:pt x="374" y="411"/>
                  </a:cubicBezTo>
                  <a:cubicBezTo>
                    <a:pt x="374" y="274"/>
                    <a:pt x="374" y="137"/>
                    <a:pt x="374" y="0"/>
                  </a:cubicBezTo>
                  <a:cubicBezTo>
                    <a:pt x="332" y="2"/>
                    <a:pt x="289" y="4"/>
                    <a:pt x="246" y="6"/>
                  </a:cubicBezTo>
                  <a:moveTo>
                    <a:pt x="288" y="394"/>
                  </a:moveTo>
                  <a:cubicBezTo>
                    <a:pt x="271" y="417"/>
                    <a:pt x="237" y="447"/>
                    <a:pt x="187" y="447"/>
                  </a:cubicBezTo>
                  <a:cubicBezTo>
                    <a:pt x="95" y="447"/>
                    <a:pt x="95" y="366"/>
                    <a:pt x="95" y="324"/>
                  </a:cubicBezTo>
                  <a:cubicBezTo>
                    <a:pt x="95" y="283"/>
                    <a:pt x="95" y="199"/>
                    <a:pt x="198" y="199"/>
                  </a:cubicBezTo>
                  <a:cubicBezTo>
                    <a:pt x="254" y="199"/>
                    <a:pt x="285" y="238"/>
                    <a:pt x="288" y="241"/>
                  </a:cubicBezTo>
                  <a:cubicBezTo>
                    <a:pt x="288" y="292"/>
                    <a:pt x="288" y="343"/>
                    <a:pt x="288" y="394"/>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grpSp>
        <p:nvGrpSpPr>
          <p:cNvPr id="466" name=""/>
          <p:cNvGrpSpPr/>
          <p:nvPr/>
        </p:nvGrpSpPr>
        <p:grpSpPr>
          <a:xfrm>
            <a:off x="2834640" y="3405600"/>
            <a:ext cx="1286280" cy="341640"/>
            <a:chOff x="2834640" y="3405600"/>
            <a:chExt cx="1286280" cy="341640"/>
          </a:xfrm>
        </p:grpSpPr>
        <p:sp>
          <p:nvSpPr>
            <p:cNvPr id="467" name=""/>
            <p:cNvSpPr/>
            <p:nvPr/>
          </p:nvSpPr>
          <p:spPr>
            <a:xfrm>
              <a:off x="2838600" y="3423600"/>
              <a:ext cx="1264320" cy="305640"/>
            </a:xfrm>
            <a:custGeom>
              <a:avLst/>
              <a:gdLst/>
              <a:ahLst/>
              <a:rect l="0" t="0" r="r" b="b"/>
              <a:pathLst>
                <a:path w="3512" h="849">
                  <a:moveTo>
                    <a:pt x="1755" y="849"/>
                  </a:moveTo>
                  <a:cubicBezTo>
                    <a:pt x="1170" y="849"/>
                    <a:pt x="585" y="849"/>
                    <a:pt x="0" y="849"/>
                  </a:cubicBezTo>
                  <a:cubicBezTo>
                    <a:pt x="0" y="566"/>
                    <a:pt x="0" y="283"/>
                    <a:pt x="0" y="0"/>
                  </a:cubicBezTo>
                  <a:cubicBezTo>
                    <a:pt x="1171" y="0"/>
                    <a:pt x="2341" y="0"/>
                    <a:pt x="3512" y="0"/>
                  </a:cubicBezTo>
                  <a:cubicBezTo>
                    <a:pt x="3512" y="283"/>
                    <a:pt x="3512" y="566"/>
                    <a:pt x="3512" y="849"/>
                  </a:cubicBezTo>
                  <a:cubicBezTo>
                    <a:pt x="2926" y="849"/>
                    <a:pt x="2340" y="849"/>
                    <a:pt x="1755" y="849"/>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468" name=""/>
            <p:cNvSpPr/>
            <p:nvPr/>
          </p:nvSpPr>
          <p:spPr>
            <a:xfrm>
              <a:off x="2834640" y="3405600"/>
              <a:ext cx="241560" cy="239040"/>
            </a:xfrm>
            <a:custGeom>
              <a:avLst/>
              <a:gdLst/>
              <a:ahLst/>
              <a:rect l="0" t="0" r="r" b="b"/>
              <a:pathLst>
                <a:path w="671" h="664">
                  <a:moveTo>
                    <a:pt x="671" y="396"/>
                  </a:moveTo>
                  <a:cubicBezTo>
                    <a:pt x="657" y="396"/>
                    <a:pt x="642" y="396"/>
                    <a:pt x="627" y="396"/>
                  </a:cubicBezTo>
                  <a:cubicBezTo>
                    <a:pt x="604" y="533"/>
                    <a:pt x="576" y="620"/>
                    <a:pt x="394" y="620"/>
                  </a:cubicBezTo>
                  <a:cubicBezTo>
                    <a:pt x="345" y="620"/>
                    <a:pt x="296" y="620"/>
                    <a:pt x="246" y="620"/>
                  </a:cubicBezTo>
                  <a:cubicBezTo>
                    <a:pt x="246" y="528"/>
                    <a:pt x="246" y="435"/>
                    <a:pt x="246" y="343"/>
                  </a:cubicBezTo>
                  <a:cubicBezTo>
                    <a:pt x="264" y="343"/>
                    <a:pt x="282" y="343"/>
                    <a:pt x="299" y="343"/>
                  </a:cubicBezTo>
                  <a:cubicBezTo>
                    <a:pt x="394" y="343"/>
                    <a:pt x="403" y="385"/>
                    <a:pt x="403" y="458"/>
                  </a:cubicBezTo>
                  <a:cubicBezTo>
                    <a:pt x="419" y="458"/>
                    <a:pt x="435" y="458"/>
                    <a:pt x="450" y="458"/>
                  </a:cubicBezTo>
                  <a:cubicBezTo>
                    <a:pt x="450" y="367"/>
                    <a:pt x="450" y="275"/>
                    <a:pt x="450" y="184"/>
                  </a:cubicBezTo>
                  <a:cubicBezTo>
                    <a:pt x="435" y="184"/>
                    <a:pt x="419" y="184"/>
                    <a:pt x="403" y="184"/>
                  </a:cubicBezTo>
                  <a:cubicBezTo>
                    <a:pt x="403" y="257"/>
                    <a:pt x="394" y="299"/>
                    <a:pt x="299" y="299"/>
                  </a:cubicBezTo>
                  <a:cubicBezTo>
                    <a:pt x="282" y="299"/>
                    <a:pt x="264" y="299"/>
                    <a:pt x="246" y="299"/>
                  </a:cubicBezTo>
                  <a:cubicBezTo>
                    <a:pt x="246" y="215"/>
                    <a:pt x="246" y="131"/>
                    <a:pt x="246" y="47"/>
                  </a:cubicBezTo>
                  <a:cubicBezTo>
                    <a:pt x="296" y="47"/>
                    <a:pt x="345" y="47"/>
                    <a:pt x="394" y="47"/>
                  </a:cubicBezTo>
                  <a:cubicBezTo>
                    <a:pt x="554" y="47"/>
                    <a:pt x="579" y="117"/>
                    <a:pt x="593" y="237"/>
                  </a:cubicBezTo>
                  <a:cubicBezTo>
                    <a:pt x="609" y="237"/>
                    <a:pt x="625" y="237"/>
                    <a:pt x="641" y="237"/>
                  </a:cubicBezTo>
                  <a:cubicBezTo>
                    <a:pt x="630" y="158"/>
                    <a:pt x="620" y="79"/>
                    <a:pt x="610" y="0"/>
                  </a:cubicBezTo>
                  <a:cubicBezTo>
                    <a:pt x="407" y="0"/>
                    <a:pt x="203" y="0"/>
                    <a:pt x="0" y="0"/>
                  </a:cubicBezTo>
                  <a:cubicBezTo>
                    <a:pt x="0" y="16"/>
                    <a:pt x="0" y="32"/>
                    <a:pt x="0" y="47"/>
                  </a:cubicBezTo>
                  <a:cubicBezTo>
                    <a:pt x="35" y="47"/>
                    <a:pt x="71" y="47"/>
                    <a:pt x="106" y="47"/>
                  </a:cubicBezTo>
                  <a:cubicBezTo>
                    <a:pt x="106" y="238"/>
                    <a:pt x="106" y="429"/>
                    <a:pt x="106" y="620"/>
                  </a:cubicBezTo>
                  <a:cubicBezTo>
                    <a:pt x="71" y="620"/>
                    <a:pt x="35" y="620"/>
                    <a:pt x="0" y="620"/>
                  </a:cubicBezTo>
                  <a:cubicBezTo>
                    <a:pt x="0" y="635"/>
                    <a:pt x="0" y="649"/>
                    <a:pt x="0" y="664"/>
                  </a:cubicBezTo>
                  <a:cubicBezTo>
                    <a:pt x="209" y="664"/>
                    <a:pt x="418" y="664"/>
                    <a:pt x="627" y="664"/>
                  </a:cubicBezTo>
                  <a:cubicBezTo>
                    <a:pt x="642" y="575"/>
                    <a:pt x="657" y="486"/>
                    <a:pt x="671" y="396"/>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69" name=""/>
            <p:cNvSpPr/>
            <p:nvPr/>
          </p:nvSpPr>
          <p:spPr>
            <a:xfrm>
              <a:off x="3099600" y="3527280"/>
              <a:ext cx="151920" cy="171720"/>
            </a:xfrm>
            <a:custGeom>
              <a:avLst/>
              <a:gdLst/>
              <a:ahLst/>
              <a:rect l="0" t="0" r="r" b="b"/>
              <a:pathLst>
                <a:path w="422" h="477">
                  <a:moveTo>
                    <a:pt x="249" y="5"/>
                  </a:moveTo>
                  <a:cubicBezTo>
                    <a:pt x="249" y="17"/>
                    <a:pt x="249" y="29"/>
                    <a:pt x="249" y="42"/>
                  </a:cubicBezTo>
                  <a:cubicBezTo>
                    <a:pt x="288" y="42"/>
                    <a:pt x="294" y="42"/>
                    <a:pt x="294" y="70"/>
                  </a:cubicBezTo>
                  <a:cubicBezTo>
                    <a:pt x="294" y="111"/>
                    <a:pt x="294" y="153"/>
                    <a:pt x="294" y="195"/>
                  </a:cubicBezTo>
                  <a:cubicBezTo>
                    <a:pt x="252" y="167"/>
                    <a:pt x="212" y="167"/>
                    <a:pt x="190" y="167"/>
                  </a:cubicBezTo>
                  <a:cubicBezTo>
                    <a:pt x="67" y="167"/>
                    <a:pt x="0" y="237"/>
                    <a:pt x="0" y="324"/>
                  </a:cubicBezTo>
                  <a:cubicBezTo>
                    <a:pt x="0" y="407"/>
                    <a:pt x="64" y="477"/>
                    <a:pt x="182" y="477"/>
                  </a:cubicBezTo>
                  <a:cubicBezTo>
                    <a:pt x="226" y="477"/>
                    <a:pt x="263" y="463"/>
                    <a:pt x="291" y="446"/>
                  </a:cubicBezTo>
                  <a:cubicBezTo>
                    <a:pt x="291" y="457"/>
                    <a:pt x="291" y="467"/>
                    <a:pt x="291" y="477"/>
                  </a:cubicBezTo>
                  <a:cubicBezTo>
                    <a:pt x="335" y="476"/>
                    <a:pt x="378" y="475"/>
                    <a:pt x="422" y="474"/>
                  </a:cubicBezTo>
                  <a:cubicBezTo>
                    <a:pt x="422" y="461"/>
                    <a:pt x="422" y="448"/>
                    <a:pt x="422" y="435"/>
                  </a:cubicBezTo>
                  <a:cubicBezTo>
                    <a:pt x="383" y="435"/>
                    <a:pt x="378" y="435"/>
                    <a:pt x="378" y="410"/>
                  </a:cubicBezTo>
                  <a:cubicBezTo>
                    <a:pt x="378" y="273"/>
                    <a:pt x="378" y="137"/>
                    <a:pt x="378" y="0"/>
                  </a:cubicBezTo>
                  <a:cubicBezTo>
                    <a:pt x="335" y="2"/>
                    <a:pt x="292" y="3"/>
                    <a:pt x="249" y="5"/>
                  </a:cubicBezTo>
                  <a:moveTo>
                    <a:pt x="291" y="393"/>
                  </a:moveTo>
                  <a:cubicBezTo>
                    <a:pt x="274" y="416"/>
                    <a:pt x="240" y="446"/>
                    <a:pt x="190" y="446"/>
                  </a:cubicBezTo>
                  <a:cubicBezTo>
                    <a:pt x="95" y="446"/>
                    <a:pt x="95" y="365"/>
                    <a:pt x="95" y="324"/>
                  </a:cubicBezTo>
                  <a:cubicBezTo>
                    <a:pt x="95" y="282"/>
                    <a:pt x="95" y="198"/>
                    <a:pt x="198" y="198"/>
                  </a:cubicBezTo>
                  <a:cubicBezTo>
                    <a:pt x="257" y="198"/>
                    <a:pt x="288" y="237"/>
                    <a:pt x="291" y="237"/>
                  </a:cubicBezTo>
                  <a:cubicBezTo>
                    <a:pt x="291" y="289"/>
                    <a:pt x="291" y="341"/>
                    <a:pt x="291" y="393"/>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70" name=""/>
            <p:cNvSpPr/>
            <p:nvPr/>
          </p:nvSpPr>
          <p:spPr>
            <a:xfrm>
              <a:off x="3275640" y="3586320"/>
              <a:ext cx="127080" cy="112680"/>
            </a:xfrm>
            <a:custGeom>
              <a:avLst/>
              <a:gdLst/>
              <a:ahLst/>
              <a:rect l="0" t="0" r="r" b="b"/>
              <a:pathLst>
                <a:path w="353" h="313">
                  <a:moveTo>
                    <a:pt x="328" y="168"/>
                  </a:moveTo>
                  <a:cubicBezTo>
                    <a:pt x="342" y="168"/>
                    <a:pt x="353" y="168"/>
                    <a:pt x="353" y="146"/>
                  </a:cubicBezTo>
                  <a:cubicBezTo>
                    <a:pt x="353" y="126"/>
                    <a:pt x="347" y="76"/>
                    <a:pt x="314" y="42"/>
                  </a:cubicBezTo>
                  <a:cubicBezTo>
                    <a:pt x="277" y="6"/>
                    <a:pt x="227" y="0"/>
                    <a:pt x="188" y="0"/>
                  </a:cubicBezTo>
                  <a:cubicBezTo>
                    <a:pt x="62" y="0"/>
                    <a:pt x="0" y="76"/>
                    <a:pt x="0" y="157"/>
                  </a:cubicBezTo>
                  <a:cubicBezTo>
                    <a:pt x="0" y="238"/>
                    <a:pt x="65" y="313"/>
                    <a:pt x="199" y="313"/>
                  </a:cubicBezTo>
                  <a:cubicBezTo>
                    <a:pt x="224" y="313"/>
                    <a:pt x="263" y="310"/>
                    <a:pt x="300" y="294"/>
                  </a:cubicBezTo>
                  <a:cubicBezTo>
                    <a:pt x="339" y="271"/>
                    <a:pt x="353" y="238"/>
                    <a:pt x="353" y="232"/>
                  </a:cubicBezTo>
                  <a:cubicBezTo>
                    <a:pt x="353" y="215"/>
                    <a:pt x="336" y="215"/>
                    <a:pt x="331" y="215"/>
                  </a:cubicBezTo>
                  <a:cubicBezTo>
                    <a:pt x="317" y="215"/>
                    <a:pt x="314" y="218"/>
                    <a:pt x="308" y="229"/>
                  </a:cubicBezTo>
                  <a:cubicBezTo>
                    <a:pt x="283" y="280"/>
                    <a:pt x="222" y="280"/>
                    <a:pt x="210" y="280"/>
                  </a:cubicBezTo>
                  <a:cubicBezTo>
                    <a:pt x="101" y="280"/>
                    <a:pt x="98" y="199"/>
                    <a:pt x="96" y="168"/>
                  </a:cubicBezTo>
                  <a:cubicBezTo>
                    <a:pt x="173" y="168"/>
                    <a:pt x="250" y="168"/>
                    <a:pt x="328" y="168"/>
                  </a:cubicBezTo>
                  <a:moveTo>
                    <a:pt x="96" y="140"/>
                  </a:moveTo>
                  <a:cubicBezTo>
                    <a:pt x="96" y="112"/>
                    <a:pt x="100" y="31"/>
                    <a:pt x="188" y="31"/>
                  </a:cubicBezTo>
                  <a:cubicBezTo>
                    <a:pt x="276" y="31"/>
                    <a:pt x="283" y="109"/>
                    <a:pt x="283" y="140"/>
                  </a:cubicBezTo>
                  <a:cubicBezTo>
                    <a:pt x="221" y="140"/>
                    <a:pt x="158" y="140"/>
                    <a:pt x="96" y="14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71" name=""/>
            <p:cNvSpPr/>
            <p:nvPr/>
          </p:nvSpPr>
          <p:spPr>
            <a:xfrm>
              <a:off x="3429000" y="3527280"/>
              <a:ext cx="63360" cy="170640"/>
            </a:xfrm>
            <a:custGeom>
              <a:avLst/>
              <a:gdLst/>
              <a:ahLst/>
              <a:rect l="0" t="0" r="r" b="b"/>
              <a:pathLst>
                <a:path w="176" h="474">
                  <a:moveTo>
                    <a:pt x="128" y="0"/>
                  </a:moveTo>
                  <a:cubicBezTo>
                    <a:pt x="86" y="2"/>
                    <a:pt x="43" y="3"/>
                    <a:pt x="0" y="5"/>
                  </a:cubicBezTo>
                  <a:cubicBezTo>
                    <a:pt x="0" y="17"/>
                    <a:pt x="0" y="29"/>
                    <a:pt x="0" y="42"/>
                  </a:cubicBezTo>
                  <a:cubicBezTo>
                    <a:pt x="42" y="42"/>
                    <a:pt x="47" y="42"/>
                    <a:pt x="47" y="70"/>
                  </a:cubicBezTo>
                  <a:cubicBezTo>
                    <a:pt x="47" y="191"/>
                    <a:pt x="47" y="313"/>
                    <a:pt x="47" y="435"/>
                  </a:cubicBezTo>
                  <a:cubicBezTo>
                    <a:pt x="31" y="435"/>
                    <a:pt x="16" y="435"/>
                    <a:pt x="0" y="435"/>
                  </a:cubicBezTo>
                  <a:cubicBezTo>
                    <a:pt x="0" y="448"/>
                    <a:pt x="0" y="461"/>
                    <a:pt x="0" y="474"/>
                  </a:cubicBezTo>
                  <a:cubicBezTo>
                    <a:pt x="3" y="474"/>
                    <a:pt x="56" y="472"/>
                    <a:pt x="89" y="472"/>
                  </a:cubicBezTo>
                  <a:cubicBezTo>
                    <a:pt x="123" y="472"/>
                    <a:pt x="173" y="474"/>
                    <a:pt x="176" y="474"/>
                  </a:cubicBezTo>
                  <a:cubicBezTo>
                    <a:pt x="176" y="461"/>
                    <a:pt x="176" y="448"/>
                    <a:pt x="176" y="435"/>
                  </a:cubicBezTo>
                  <a:cubicBezTo>
                    <a:pt x="160" y="435"/>
                    <a:pt x="144" y="435"/>
                    <a:pt x="128" y="435"/>
                  </a:cubicBezTo>
                  <a:cubicBezTo>
                    <a:pt x="128" y="290"/>
                    <a:pt x="128" y="145"/>
                    <a:pt x="128" y="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72" name=""/>
            <p:cNvSpPr/>
            <p:nvPr/>
          </p:nvSpPr>
          <p:spPr>
            <a:xfrm>
              <a:off x="3512520" y="3586320"/>
              <a:ext cx="145080" cy="112680"/>
            </a:xfrm>
            <a:custGeom>
              <a:avLst/>
              <a:gdLst/>
              <a:ahLst/>
              <a:rect l="0" t="0" r="r" b="b"/>
              <a:pathLst>
                <a:path w="403" h="313">
                  <a:moveTo>
                    <a:pt x="336" y="107"/>
                  </a:moveTo>
                  <a:cubicBezTo>
                    <a:pt x="336" y="51"/>
                    <a:pt x="291" y="0"/>
                    <a:pt x="168" y="0"/>
                  </a:cubicBezTo>
                  <a:cubicBezTo>
                    <a:pt x="126" y="0"/>
                    <a:pt x="31" y="0"/>
                    <a:pt x="31" y="67"/>
                  </a:cubicBezTo>
                  <a:cubicBezTo>
                    <a:pt x="31" y="98"/>
                    <a:pt x="53" y="115"/>
                    <a:pt x="78" y="115"/>
                  </a:cubicBezTo>
                  <a:cubicBezTo>
                    <a:pt x="109" y="115"/>
                    <a:pt x="126" y="95"/>
                    <a:pt x="126" y="67"/>
                  </a:cubicBezTo>
                  <a:cubicBezTo>
                    <a:pt x="126" y="53"/>
                    <a:pt x="120" y="42"/>
                    <a:pt x="118" y="40"/>
                  </a:cubicBezTo>
                  <a:cubicBezTo>
                    <a:pt x="117" y="39"/>
                    <a:pt x="116" y="38"/>
                    <a:pt x="115" y="37"/>
                  </a:cubicBezTo>
                  <a:cubicBezTo>
                    <a:pt x="115" y="34"/>
                    <a:pt x="160" y="31"/>
                    <a:pt x="165" y="31"/>
                  </a:cubicBezTo>
                  <a:cubicBezTo>
                    <a:pt x="213" y="31"/>
                    <a:pt x="249" y="51"/>
                    <a:pt x="249" y="109"/>
                  </a:cubicBezTo>
                  <a:cubicBezTo>
                    <a:pt x="249" y="115"/>
                    <a:pt x="249" y="120"/>
                    <a:pt x="249" y="126"/>
                  </a:cubicBezTo>
                  <a:cubicBezTo>
                    <a:pt x="215" y="126"/>
                    <a:pt x="0" y="129"/>
                    <a:pt x="0" y="232"/>
                  </a:cubicBezTo>
                  <a:cubicBezTo>
                    <a:pt x="0" y="294"/>
                    <a:pt x="76" y="313"/>
                    <a:pt x="146" y="313"/>
                  </a:cubicBezTo>
                  <a:cubicBezTo>
                    <a:pt x="218" y="313"/>
                    <a:pt x="252" y="282"/>
                    <a:pt x="263" y="263"/>
                  </a:cubicBezTo>
                  <a:cubicBezTo>
                    <a:pt x="263" y="294"/>
                    <a:pt x="280" y="310"/>
                    <a:pt x="336" y="310"/>
                  </a:cubicBezTo>
                  <a:cubicBezTo>
                    <a:pt x="350" y="310"/>
                    <a:pt x="364" y="310"/>
                    <a:pt x="378" y="310"/>
                  </a:cubicBezTo>
                  <a:cubicBezTo>
                    <a:pt x="392" y="310"/>
                    <a:pt x="403" y="310"/>
                    <a:pt x="403" y="291"/>
                  </a:cubicBezTo>
                  <a:cubicBezTo>
                    <a:pt x="403" y="271"/>
                    <a:pt x="392" y="271"/>
                    <a:pt x="378" y="271"/>
                  </a:cubicBezTo>
                  <a:cubicBezTo>
                    <a:pt x="336" y="271"/>
                    <a:pt x="336" y="266"/>
                    <a:pt x="336" y="249"/>
                  </a:cubicBezTo>
                  <a:cubicBezTo>
                    <a:pt x="336" y="201"/>
                    <a:pt x="336" y="154"/>
                    <a:pt x="336" y="107"/>
                  </a:cubicBezTo>
                  <a:moveTo>
                    <a:pt x="249" y="215"/>
                  </a:moveTo>
                  <a:cubicBezTo>
                    <a:pt x="249" y="229"/>
                    <a:pt x="249" y="249"/>
                    <a:pt x="221" y="266"/>
                  </a:cubicBezTo>
                  <a:cubicBezTo>
                    <a:pt x="196" y="282"/>
                    <a:pt x="162" y="282"/>
                    <a:pt x="160" y="282"/>
                  </a:cubicBezTo>
                  <a:cubicBezTo>
                    <a:pt x="120" y="282"/>
                    <a:pt x="87" y="260"/>
                    <a:pt x="87" y="229"/>
                  </a:cubicBezTo>
                  <a:cubicBezTo>
                    <a:pt x="87" y="174"/>
                    <a:pt x="179" y="157"/>
                    <a:pt x="249" y="154"/>
                  </a:cubicBezTo>
                  <a:cubicBezTo>
                    <a:pt x="249" y="174"/>
                    <a:pt x="249" y="195"/>
                    <a:pt x="249" y="21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73" name=""/>
            <p:cNvSpPr/>
            <p:nvPr/>
          </p:nvSpPr>
          <p:spPr>
            <a:xfrm>
              <a:off x="3656520" y="3588480"/>
              <a:ext cx="153000" cy="158760"/>
            </a:xfrm>
            <a:custGeom>
              <a:avLst/>
              <a:gdLst/>
              <a:ahLst/>
              <a:rect l="0" t="0" r="r" b="b"/>
              <a:pathLst>
                <a:path w="425" h="441">
                  <a:moveTo>
                    <a:pt x="375" y="50"/>
                  </a:moveTo>
                  <a:cubicBezTo>
                    <a:pt x="381" y="42"/>
                    <a:pt x="381" y="42"/>
                    <a:pt x="395" y="39"/>
                  </a:cubicBezTo>
                  <a:cubicBezTo>
                    <a:pt x="403" y="39"/>
                    <a:pt x="423" y="39"/>
                    <a:pt x="425" y="39"/>
                  </a:cubicBezTo>
                  <a:cubicBezTo>
                    <a:pt x="425" y="26"/>
                    <a:pt x="425" y="13"/>
                    <a:pt x="425" y="0"/>
                  </a:cubicBezTo>
                  <a:cubicBezTo>
                    <a:pt x="406" y="0"/>
                    <a:pt x="386" y="3"/>
                    <a:pt x="367" y="3"/>
                  </a:cubicBezTo>
                  <a:cubicBezTo>
                    <a:pt x="347" y="3"/>
                    <a:pt x="319" y="3"/>
                    <a:pt x="300" y="0"/>
                  </a:cubicBezTo>
                  <a:cubicBezTo>
                    <a:pt x="300" y="13"/>
                    <a:pt x="300" y="26"/>
                    <a:pt x="300" y="39"/>
                  </a:cubicBezTo>
                  <a:cubicBezTo>
                    <a:pt x="316" y="39"/>
                    <a:pt x="319" y="39"/>
                    <a:pt x="330" y="42"/>
                  </a:cubicBezTo>
                  <a:cubicBezTo>
                    <a:pt x="300" y="100"/>
                    <a:pt x="271" y="157"/>
                    <a:pt x="241" y="215"/>
                  </a:cubicBezTo>
                  <a:cubicBezTo>
                    <a:pt x="209" y="156"/>
                    <a:pt x="177" y="98"/>
                    <a:pt x="146" y="39"/>
                  </a:cubicBezTo>
                  <a:cubicBezTo>
                    <a:pt x="156" y="39"/>
                    <a:pt x="166" y="39"/>
                    <a:pt x="176" y="39"/>
                  </a:cubicBezTo>
                  <a:cubicBezTo>
                    <a:pt x="176" y="26"/>
                    <a:pt x="176" y="13"/>
                    <a:pt x="176" y="0"/>
                  </a:cubicBezTo>
                  <a:cubicBezTo>
                    <a:pt x="147" y="1"/>
                    <a:pt x="120" y="3"/>
                    <a:pt x="87" y="3"/>
                  </a:cubicBezTo>
                  <a:cubicBezTo>
                    <a:pt x="56" y="3"/>
                    <a:pt x="9" y="0"/>
                    <a:pt x="6" y="0"/>
                  </a:cubicBezTo>
                  <a:cubicBezTo>
                    <a:pt x="6" y="13"/>
                    <a:pt x="6" y="26"/>
                    <a:pt x="6" y="39"/>
                  </a:cubicBezTo>
                  <a:cubicBezTo>
                    <a:pt x="21" y="39"/>
                    <a:pt x="36" y="39"/>
                    <a:pt x="51" y="39"/>
                  </a:cubicBezTo>
                  <a:cubicBezTo>
                    <a:pt x="98" y="127"/>
                    <a:pt x="146" y="216"/>
                    <a:pt x="193" y="304"/>
                  </a:cubicBezTo>
                  <a:cubicBezTo>
                    <a:pt x="190" y="313"/>
                    <a:pt x="168" y="352"/>
                    <a:pt x="168" y="355"/>
                  </a:cubicBezTo>
                  <a:cubicBezTo>
                    <a:pt x="143" y="396"/>
                    <a:pt x="106" y="410"/>
                    <a:pt x="84" y="410"/>
                  </a:cubicBezTo>
                  <a:cubicBezTo>
                    <a:pt x="76" y="410"/>
                    <a:pt x="76" y="410"/>
                    <a:pt x="73" y="408"/>
                  </a:cubicBezTo>
                  <a:cubicBezTo>
                    <a:pt x="84" y="399"/>
                    <a:pt x="90" y="388"/>
                    <a:pt x="90" y="371"/>
                  </a:cubicBezTo>
                  <a:cubicBezTo>
                    <a:pt x="90" y="343"/>
                    <a:pt x="67" y="327"/>
                    <a:pt x="45" y="327"/>
                  </a:cubicBezTo>
                  <a:cubicBezTo>
                    <a:pt x="23" y="327"/>
                    <a:pt x="0" y="343"/>
                    <a:pt x="0" y="371"/>
                  </a:cubicBezTo>
                  <a:cubicBezTo>
                    <a:pt x="0" y="410"/>
                    <a:pt x="37" y="441"/>
                    <a:pt x="81" y="441"/>
                  </a:cubicBezTo>
                  <a:cubicBezTo>
                    <a:pt x="134" y="441"/>
                    <a:pt x="188" y="413"/>
                    <a:pt x="218" y="352"/>
                  </a:cubicBezTo>
                  <a:cubicBezTo>
                    <a:pt x="271" y="251"/>
                    <a:pt x="323" y="151"/>
                    <a:pt x="375" y="5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74" name=""/>
            <p:cNvSpPr/>
            <p:nvPr/>
          </p:nvSpPr>
          <p:spPr>
            <a:xfrm>
              <a:off x="3819600" y="3586320"/>
              <a:ext cx="127080" cy="112680"/>
            </a:xfrm>
            <a:custGeom>
              <a:avLst/>
              <a:gdLst/>
              <a:ahLst/>
              <a:rect l="0" t="0" r="r" b="b"/>
              <a:pathLst>
                <a:path w="353" h="313">
                  <a:moveTo>
                    <a:pt x="328" y="168"/>
                  </a:moveTo>
                  <a:cubicBezTo>
                    <a:pt x="342" y="168"/>
                    <a:pt x="353" y="168"/>
                    <a:pt x="353" y="146"/>
                  </a:cubicBezTo>
                  <a:cubicBezTo>
                    <a:pt x="353" y="126"/>
                    <a:pt x="347" y="76"/>
                    <a:pt x="314" y="42"/>
                  </a:cubicBezTo>
                  <a:cubicBezTo>
                    <a:pt x="277" y="6"/>
                    <a:pt x="227" y="0"/>
                    <a:pt x="188" y="0"/>
                  </a:cubicBezTo>
                  <a:cubicBezTo>
                    <a:pt x="62" y="0"/>
                    <a:pt x="0" y="76"/>
                    <a:pt x="0" y="157"/>
                  </a:cubicBezTo>
                  <a:cubicBezTo>
                    <a:pt x="0" y="238"/>
                    <a:pt x="65" y="313"/>
                    <a:pt x="199" y="313"/>
                  </a:cubicBezTo>
                  <a:cubicBezTo>
                    <a:pt x="224" y="313"/>
                    <a:pt x="266" y="310"/>
                    <a:pt x="300" y="294"/>
                  </a:cubicBezTo>
                  <a:cubicBezTo>
                    <a:pt x="339" y="271"/>
                    <a:pt x="353" y="238"/>
                    <a:pt x="353" y="232"/>
                  </a:cubicBezTo>
                  <a:cubicBezTo>
                    <a:pt x="353" y="215"/>
                    <a:pt x="336" y="215"/>
                    <a:pt x="331" y="215"/>
                  </a:cubicBezTo>
                  <a:cubicBezTo>
                    <a:pt x="319" y="215"/>
                    <a:pt x="314" y="218"/>
                    <a:pt x="308" y="229"/>
                  </a:cubicBezTo>
                  <a:cubicBezTo>
                    <a:pt x="283" y="280"/>
                    <a:pt x="221" y="280"/>
                    <a:pt x="210" y="280"/>
                  </a:cubicBezTo>
                  <a:cubicBezTo>
                    <a:pt x="101" y="280"/>
                    <a:pt x="98" y="199"/>
                    <a:pt x="96" y="168"/>
                  </a:cubicBezTo>
                  <a:cubicBezTo>
                    <a:pt x="173" y="168"/>
                    <a:pt x="250" y="168"/>
                    <a:pt x="328" y="168"/>
                  </a:cubicBezTo>
                  <a:moveTo>
                    <a:pt x="96" y="140"/>
                  </a:moveTo>
                  <a:cubicBezTo>
                    <a:pt x="98" y="112"/>
                    <a:pt x="103" y="31"/>
                    <a:pt x="191" y="31"/>
                  </a:cubicBezTo>
                  <a:cubicBezTo>
                    <a:pt x="279" y="31"/>
                    <a:pt x="283" y="109"/>
                    <a:pt x="283" y="140"/>
                  </a:cubicBezTo>
                  <a:cubicBezTo>
                    <a:pt x="221" y="140"/>
                    <a:pt x="158" y="140"/>
                    <a:pt x="96" y="14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75" name=""/>
            <p:cNvSpPr/>
            <p:nvPr/>
          </p:nvSpPr>
          <p:spPr>
            <a:xfrm>
              <a:off x="3969000" y="3527280"/>
              <a:ext cx="151920" cy="171720"/>
            </a:xfrm>
            <a:custGeom>
              <a:avLst/>
              <a:gdLst/>
              <a:ahLst/>
              <a:rect l="0" t="0" r="r" b="b"/>
              <a:pathLst>
                <a:path w="422" h="477">
                  <a:moveTo>
                    <a:pt x="246" y="5"/>
                  </a:moveTo>
                  <a:cubicBezTo>
                    <a:pt x="246" y="17"/>
                    <a:pt x="246" y="29"/>
                    <a:pt x="246" y="42"/>
                  </a:cubicBezTo>
                  <a:cubicBezTo>
                    <a:pt x="288" y="42"/>
                    <a:pt x="293" y="42"/>
                    <a:pt x="293" y="70"/>
                  </a:cubicBezTo>
                  <a:cubicBezTo>
                    <a:pt x="293" y="111"/>
                    <a:pt x="293" y="153"/>
                    <a:pt x="293" y="195"/>
                  </a:cubicBezTo>
                  <a:cubicBezTo>
                    <a:pt x="251" y="167"/>
                    <a:pt x="212" y="167"/>
                    <a:pt x="190" y="167"/>
                  </a:cubicBezTo>
                  <a:cubicBezTo>
                    <a:pt x="67" y="167"/>
                    <a:pt x="0" y="237"/>
                    <a:pt x="0" y="324"/>
                  </a:cubicBezTo>
                  <a:cubicBezTo>
                    <a:pt x="0" y="407"/>
                    <a:pt x="61" y="477"/>
                    <a:pt x="179" y="477"/>
                  </a:cubicBezTo>
                  <a:cubicBezTo>
                    <a:pt x="223" y="477"/>
                    <a:pt x="260" y="463"/>
                    <a:pt x="288" y="446"/>
                  </a:cubicBezTo>
                  <a:cubicBezTo>
                    <a:pt x="288" y="457"/>
                    <a:pt x="288" y="467"/>
                    <a:pt x="288" y="477"/>
                  </a:cubicBezTo>
                  <a:cubicBezTo>
                    <a:pt x="332" y="476"/>
                    <a:pt x="377" y="475"/>
                    <a:pt x="422" y="474"/>
                  </a:cubicBezTo>
                  <a:cubicBezTo>
                    <a:pt x="422" y="461"/>
                    <a:pt x="422" y="448"/>
                    <a:pt x="422" y="435"/>
                  </a:cubicBezTo>
                  <a:cubicBezTo>
                    <a:pt x="380" y="435"/>
                    <a:pt x="374" y="435"/>
                    <a:pt x="374" y="410"/>
                  </a:cubicBezTo>
                  <a:cubicBezTo>
                    <a:pt x="374" y="273"/>
                    <a:pt x="374" y="137"/>
                    <a:pt x="374" y="0"/>
                  </a:cubicBezTo>
                  <a:cubicBezTo>
                    <a:pt x="332" y="2"/>
                    <a:pt x="289" y="3"/>
                    <a:pt x="246" y="5"/>
                  </a:cubicBezTo>
                  <a:moveTo>
                    <a:pt x="288" y="393"/>
                  </a:moveTo>
                  <a:cubicBezTo>
                    <a:pt x="271" y="416"/>
                    <a:pt x="237" y="446"/>
                    <a:pt x="187" y="446"/>
                  </a:cubicBezTo>
                  <a:cubicBezTo>
                    <a:pt x="95" y="446"/>
                    <a:pt x="95" y="365"/>
                    <a:pt x="95" y="324"/>
                  </a:cubicBezTo>
                  <a:cubicBezTo>
                    <a:pt x="95" y="282"/>
                    <a:pt x="95" y="198"/>
                    <a:pt x="198" y="198"/>
                  </a:cubicBezTo>
                  <a:cubicBezTo>
                    <a:pt x="254" y="198"/>
                    <a:pt x="285" y="237"/>
                    <a:pt x="288" y="237"/>
                  </a:cubicBezTo>
                  <a:cubicBezTo>
                    <a:pt x="288" y="289"/>
                    <a:pt x="288" y="341"/>
                    <a:pt x="288" y="393"/>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grpSp>
        <p:nvGrpSpPr>
          <p:cNvPr id="476" name=""/>
          <p:cNvGrpSpPr/>
          <p:nvPr/>
        </p:nvGrpSpPr>
        <p:grpSpPr>
          <a:xfrm>
            <a:off x="1017360" y="4930920"/>
            <a:ext cx="455760" cy="248040"/>
            <a:chOff x="1017360" y="4930920"/>
            <a:chExt cx="455760" cy="248040"/>
          </a:xfrm>
        </p:grpSpPr>
        <p:sp>
          <p:nvSpPr>
            <p:cNvPr id="477" name=""/>
            <p:cNvSpPr/>
            <p:nvPr/>
          </p:nvSpPr>
          <p:spPr>
            <a:xfrm>
              <a:off x="1017360" y="4948920"/>
              <a:ext cx="437760" cy="212040"/>
            </a:xfrm>
            <a:custGeom>
              <a:avLst/>
              <a:gdLst/>
              <a:ahLst/>
              <a:rect l="0" t="0" r="r" b="b"/>
              <a:pathLst>
                <a:path w="1216" h="589">
                  <a:moveTo>
                    <a:pt x="606" y="589"/>
                  </a:moveTo>
                  <a:cubicBezTo>
                    <a:pt x="404" y="589"/>
                    <a:pt x="202" y="589"/>
                    <a:pt x="0" y="589"/>
                  </a:cubicBezTo>
                  <a:cubicBezTo>
                    <a:pt x="0" y="393"/>
                    <a:pt x="0" y="196"/>
                    <a:pt x="0" y="0"/>
                  </a:cubicBezTo>
                  <a:cubicBezTo>
                    <a:pt x="405" y="0"/>
                    <a:pt x="810" y="0"/>
                    <a:pt x="1216" y="0"/>
                  </a:cubicBezTo>
                  <a:cubicBezTo>
                    <a:pt x="1216" y="196"/>
                    <a:pt x="1216" y="393"/>
                    <a:pt x="1216" y="589"/>
                  </a:cubicBezTo>
                  <a:cubicBezTo>
                    <a:pt x="1013" y="589"/>
                    <a:pt x="810" y="589"/>
                    <a:pt x="606" y="589"/>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478" name=""/>
            <p:cNvSpPr/>
            <p:nvPr/>
          </p:nvSpPr>
          <p:spPr>
            <a:xfrm>
              <a:off x="1019160" y="4930920"/>
              <a:ext cx="298080" cy="246240"/>
            </a:xfrm>
            <a:custGeom>
              <a:avLst/>
              <a:gdLst/>
              <a:ahLst/>
              <a:rect l="0" t="0" r="r" b="b"/>
              <a:pathLst>
                <a:path w="828" h="684">
                  <a:moveTo>
                    <a:pt x="459" y="25"/>
                  </a:moveTo>
                  <a:cubicBezTo>
                    <a:pt x="445" y="0"/>
                    <a:pt x="431" y="0"/>
                    <a:pt x="414" y="0"/>
                  </a:cubicBezTo>
                  <a:cubicBezTo>
                    <a:pt x="397" y="0"/>
                    <a:pt x="383" y="0"/>
                    <a:pt x="369" y="25"/>
                  </a:cubicBezTo>
                  <a:cubicBezTo>
                    <a:pt x="249" y="235"/>
                    <a:pt x="129" y="445"/>
                    <a:pt x="9" y="656"/>
                  </a:cubicBezTo>
                  <a:cubicBezTo>
                    <a:pt x="0" y="667"/>
                    <a:pt x="0" y="670"/>
                    <a:pt x="0" y="672"/>
                  </a:cubicBezTo>
                  <a:cubicBezTo>
                    <a:pt x="0" y="684"/>
                    <a:pt x="12" y="684"/>
                    <a:pt x="26" y="684"/>
                  </a:cubicBezTo>
                  <a:cubicBezTo>
                    <a:pt x="285" y="684"/>
                    <a:pt x="544" y="684"/>
                    <a:pt x="803" y="684"/>
                  </a:cubicBezTo>
                  <a:cubicBezTo>
                    <a:pt x="819" y="684"/>
                    <a:pt x="828" y="684"/>
                    <a:pt x="828" y="672"/>
                  </a:cubicBezTo>
                  <a:cubicBezTo>
                    <a:pt x="828" y="670"/>
                    <a:pt x="828" y="667"/>
                    <a:pt x="822" y="656"/>
                  </a:cubicBezTo>
                  <a:cubicBezTo>
                    <a:pt x="701" y="445"/>
                    <a:pt x="580" y="235"/>
                    <a:pt x="459" y="25"/>
                  </a:cubicBezTo>
                  <a:moveTo>
                    <a:pt x="364" y="139"/>
                  </a:moveTo>
                  <a:cubicBezTo>
                    <a:pt x="446" y="281"/>
                    <a:pt x="528" y="422"/>
                    <a:pt x="610" y="564"/>
                  </a:cubicBezTo>
                  <a:cubicBezTo>
                    <a:pt x="447" y="564"/>
                    <a:pt x="284" y="564"/>
                    <a:pt x="121" y="564"/>
                  </a:cubicBezTo>
                  <a:cubicBezTo>
                    <a:pt x="202" y="422"/>
                    <a:pt x="283" y="281"/>
                    <a:pt x="364" y="13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79" name=""/>
            <p:cNvSpPr/>
            <p:nvPr/>
          </p:nvSpPr>
          <p:spPr>
            <a:xfrm>
              <a:off x="1345320" y="4952880"/>
              <a:ext cx="127800" cy="226080"/>
            </a:xfrm>
            <a:custGeom>
              <a:avLst/>
              <a:gdLst/>
              <a:ahLst/>
              <a:rect l="0" t="0" r="r" b="b"/>
              <a:pathLst>
                <a:path w="355" h="628">
                  <a:moveTo>
                    <a:pt x="81" y="235"/>
                  </a:moveTo>
                  <a:cubicBezTo>
                    <a:pt x="81" y="324"/>
                    <a:pt x="81" y="413"/>
                    <a:pt x="81" y="503"/>
                  </a:cubicBezTo>
                  <a:cubicBezTo>
                    <a:pt x="81" y="606"/>
                    <a:pt x="165" y="628"/>
                    <a:pt x="235" y="628"/>
                  </a:cubicBezTo>
                  <a:cubicBezTo>
                    <a:pt x="310" y="628"/>
                    <a:pt x="355" y="572"/>
                    <a:pt x="355" y="500"/>
                  </a:cubicBezTo>
                  <a:cubicBezTo>
                    <a:pt x="355" y="483"/>
                    <a:pt x="355" y="466"/>
                    <a:pt x="355" y="450"/>
                  </a:cubicBezTo>
                  <a:cubicBezTo>
                    <a:pt x="339" y="450"/>
                    <a:pt x="323" y="450"/>
                    <a:pt x="308" y="450"/>
                  </a:cubicBezTo>
                  <a:cubicBezTo>
                    <a:pt x="308" y="466"/>
                    <a:pt x="308" y="483"/>
                    <a:pt x="308" y="500"/>
                  </a:cubicBezTo>
                  <a:cubicBezTo>
                    <a:pt x="308" y="564"/>
                    <a:pt x="277" y="589"/>
                    <a:pt x="249" y="589"/>
                  </a:cubicBezTo>
                  <a:cubicBezTo>
                    <a:pt x="193" y="589"/>
                    <a:pt x="193" y="525"/>
                    <a:pt x="193" y="503"/>
                  </a:cubicBezTo>
                  <a:cubicBezTo>
                    <a:pt x="193" y="413"/>
                    <a:pt x="193" y="324"/>
                    <a:pt x="193" y="235"/>
                  </a:cubicBezTo>
                  <a:cubicBezTo>
                    <a:pt x="240" y="235"/>
                    <a:pt x="288" y="235"/>
                    <a:pt x="336" y="235"/>
                  </a:cubicBezTo>
                  <a:cubicBezTo>
                    <a:pt x="336" y="219"/>
                    <a:pt x="336" y="203"/>
                    <a:pt x="336" y="187"/>
                  </a:cubicBezTo>
                  <a:cubicBezTo>
                    <a:pt x="288" y="187"/>
                    <a:pt x="240" y="187"/>
                    <a:pt x="193" y="187"/>
                  </a:cubicBezTo>
                  <a:cubicBezTo>
                    <a:pt x="193" y="125"/>
                    <a:pt x="193" y="63"/>
                    <a:pt x="193" y="0"/>
                  </a:cubicBezTo>
                  <a:cubicBezTo>
                    <a:pt x="177" y="0"/>
                    <a:pt x="161" y="0"/>
                    <a:pt x="145" y="0"/>
                  </a:cubicBezTo>
                  <a:cubicBezTo>
                    <a:pt x="145" y="98"/>
                    <a:pt x="98" y="196"/>
                    <a:pt x="0" y="198"/>
                  </a:cubicBezTo>
                  <a:cubicBezTo>
                    <a:pt x="0" y="210"/>
                    <a:pt x="0" y="223"/>
                    <a:pt x="0" y="235"/>
                  </a:cubicBezTo>
                  <a:cubicBezTo>
                    <a:pt x="27" y="235"/>
                    <a:pt x="54" y="235"/>
                    <a:pt x="81" y="23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grpSp>
        <p:nvGrpSpPr>
          <p:cNvPr id="480" name=""/>
          <p:cNvGrpSpPr/>
          <p:nvPr/>
        </p:nvGrpSpPr>
        <p:grpSpPr>
          <a:xfrm>
            <a:off x="3249720" y="4940640"/>
            <a:ext cx="623880" cy="249840"/>
            <a:chOff x="3249720" y="4940640"/>
            <a:chExt cx="623880" cy="249840"/>
          </a:xfrm>
        </p:grpSpPr>
        <p:sp>
          <p:nvSpPr>
            <p:cNvPr id="481" name=""/>
            <p:cNvSpPr/>
            <p:nvPr/>
          </p:nvSpPr>
          <p:spPr>
            <a:xfrm>
              <a:off x="3249720" y="4958640"/>
              <a:ext cx="605880" cy="213840"/>
            </a:xfrm>
            <a:custGeom>
              <a:avLst/>
              <a:gdLst/>
              <a:ahLst/>
              <a:rect l="0" t="0" r="r" b="b"/>
              <a:pathLst>
                <a:path w="1683" h="594">
                  <a:moveTo>
                    <a:pt x="841" y="594"/>
                  </a:moveTo>
                  <a:cubicBezTo>
                    <a:pt x="561" y="594"/>
                    <a:pt x="280" y="594"/>
                    <a:pt x="0" y="594"/>
                  </a:cubicBezTo>
                  <a:cubicBezTo>
                    <a:pt x="0" y="396"/>
                    <a:pt x="0" y="198"/>
                    <a:pt x="0" y="0"/>
                  </a:cubicBezTo>
                  <a:cubicBezTo>
                    <a:pt x="561" y="0"/>
                    <a:pt x="1122" y="0"/>
                    <a:pt x="1683" y="0"/>
                  </a:cubicBezTo>
                  <a:cubicBezTo>
                    <a:pt x="1683" y="198"/>
                    <a:pt x="1683" y="396"/>
                    <a:pt x="1683" y="594"/>
                  </a:cubicBezTo>
                  <a:cubicBezTo>
                    <a:pt x="1402" y="594"/>
                    <a:pt x="1122" y="594"/>
                    <a:pt x="841" y="594"/>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482" name=""/>
            <p:cNvSpPr/>
            <p:nvPr/>
          </p:nvSpPr>
          <p:spPr>
            <a:xfrm>
              <a:off x="3251520" y="4940640"/>
              <a:ext cx="298080" cy="245880"/>
            </a:xfrm>
            <a:custGeom>
              <a:avLst/>
              <a:gdLst/>
              <a:ahLst/>
              <a:rect l="0" t="0" r="r" b="b"/>
              <a:pathLst>
                <a:path w="828" h="683">
                  <a:moveTo>
                    <a:pt x="459" y="25"/>
                  </a:moveTo>
                  <a:cubicBezTo>
                    <a:pt x="445" y="0"/>
                    <a:pt x="431" y="0"/>
                    <a:pt x="414" y="0"/>
                  </a:cubicBezTo>
                  <a:cubicBezTo>
                    <a:pt x="397" y="0"/>
                    <a:pt x="383" y="0"/>
                    <a:pt x="369" y="25"/>
                  </a:cubicBezTo>
                  <a:cubicBezTo>
                    <a:pt x="249" y="235"/>
                    <a:pt x="129" y="445"/>
                    <a:pt x="9" y="655"/>
                  </a:cubicBezTo>
                  <a:cubicBezTo>
                    <a:pt x="0" y="666"/>
                    <a:pt x="0" y="669"/>
                    <a:pt x="0" y="672"/>
                  </a:cubicBezTo>
                  <a:cubicBezTo>
                    <a:pt x="0" y="683"/>
                    <a:pt x="12" y="683"/>
                    <a:pt x="26" y="683"/>
                  </a:cubicBezTo>
                  <a:cubicBezTo>
                    <a:pt x="285" y="683"/>
                    <a:pt x="544" y="683"/>
                    <a:pt x="803" y="683"/>
                  </a:cubicBezTo>
                  <a:cubicBezTo>
                    <a:pt x="820" y="683"/>
                    <a:pt x="828" y="683"/>
                    <a:pt x="828" y="672"/>
                  </a:cubicBezTo>
                  <a:cubicBezTo>
                    <a:pt x="828" y="669"/>
                    <a:pt x="828" y="666"/>
                    <a:pt x="822" y="655"/>
                  </a:cubicBezTo>
                  <a:cubicBezTo>
                    <a:pt x="701" y="445"/>
                    <a:pt x="580" y="235"/>
                    <a:pt x="459" y="25"/>
                  </a:cubicBezTo>
                  <a:moveTo>
                    <a:pt x="364" y="139"/>
                  </a:moveTo>
                  <a:cubicBezTo>
                    <a:pt x="446" y="281"/>
                    <a:pt x="528" y="424"/>
                    <a:pt x="610" y="566"/>
                  </a:cubicBezTo>
                  <a:cubicBezTo>
                    <a:pt x="447" y="566"/>
                    <a:pt x="284" y="566"/>
                    <a:pt x="121" y="566"/>
                  </a:cubicBezTo>
                  <a:cubicBezTo>
                    <a:pt x="202" y="424"/>
                    <a:pt x="283" y="281"/>
                    <a:pt x="364" y="13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83" name=""/>
            <p:cNvSpPr/>
            <p:nvPr/>
          </p:nvSpPr>
          <p:spPr>
            <a:xfrm>
              <a:off x="3583800" y="4944600"/>
              <a:ext cx="289800" cy="245880"/>
            </a:xfrm>
            <a:custGeom>
              <a:avLst/>
              <a:gdLst/>
              <a:ahLst/>
              <a:rect l="0" t="0" r="r" b="b"/>
              <a:pathLst>
                <a:path w="805" h="683">
                  <a:moveTo>
                    <a:pt x="240" y="318"/>
                  </a:moveTo>
                  <a:cubicBezTo>
                    <a:pt x="240" y="228"/>
                    <a:pt x="240" y="138"/>
                    <a:pt x="240" y="47"/>
                  </a:cubicBezTo>
                  <a:cubicBezTo>
                    <a:pt x="279" y="47"/>
                    <a:pt x="317" y="47"/>
                    <a:pt x="355" y="47"/>
                  </a:cubicBezTo>
                  <a:cubicBezTo>
                    <a:pt x="514" y="47"/>
                    <a:pt x="517" y="123"/>
                    <a:pt x="517" y="184"/>
                  </a:cubicBezTo>
                  <a:cubicBezTo>
                    <a:pt x="517" y="237"/>
                    <a:pt x="517" y="318"/>
                    <a:pt x="355" y="318"/>
                  </a:cubicBezTo>
                  <a:cubicBezTo>
                    <a:pt x="317" y="318"/>
                    <a:pt x="279" y="318"/>
                    <a:pt x="240" y="318"/>
                  </a:cubicBezTo>
                  <a:moveTo>
                    <a:pt x="503" y="340"/>
                  </a:moveTo>
                  <a:cubicBezTo>
                    <a:pt x="615" y="310"/>
                    <a:pt x="665" y="245"/>
                    <a:pt x="665" y="181"/>
                  </a:cubicBezTo>
                  <a:cubicBezTo>
                    <a:pt x="665" y="84"/>
                    <a:pt x="559" y="0"/>
                    <a:pt x="375" y="0"/>
                  </a:cubicBezTo>
                  <a:cubicBezTo>
                    <a:pt x="250" y="0"/>
                    <a:pt x="125" y="0"/>
                    <a:pt x="0" y="0"/>
                  </a:cubicBezTo>
                  <a:cubicBezTo>
                    <a:pt x="0" y="16"/>
                    <a:pt x="0" y="32"/>
                    <a:pt x="0" y="47"/>
                  </a:cubicBezTo>
                  <a:cubicBezTo>
                    <a:pt x="35" y="47"/>
                    <a:pt x="71" y="47"/>
                    <a:pt x="106" y="47"/>
                  </a:cubicBezTo>
                  <a:cubicBezTo>
                    <a:pt x="106" y="240"/>
                    <a:pt x="106" y="432"/>
                    <a:pt x="106" y="625"/>
                  </a:cubicBezTo>
                  <a:cubicBezTo>
                    <a:pt x="71" y="625"/>
                    <a:pt x="35" y="625"/>
                    <a:pt x="0" y="625"/>
                  </a:cubicBezTo>
                  <a:cubicBezTo>
                    <a:pt x="0" y="640"/>
                    <a:pt x="0" y="656"/>
                    <a:pt x="0" y="672"/>
                  </a:cubicBezTo>
                  <a:cubicBezTo>
                    <a:pt x="36" y="669"/>
                    <a:pt x="131" y="669"/>
                    <a:pt x="173" y="669"/>
                  </a:cubicBezTo>
                  <a:cubicBezTo>
                    <a:pt x="215" y="669"/>
                    <a:pt x="310" y="669"/>
                    <a:pt x="347" y="672"/>
                  </a:cubicBezTo>
                  <a:cubicBezTo>
                    <a:pt x="347" y="656"/>
                    <a:pt x="347" y="640"/>
                    <a:pt x="347" y="625"/>
                  </a:cubicBezTo>
                  <a:cubicBezTo>
                    <a:pt x="311" y="625"/>
                    <a:pt x="276" y="625"/>
                    <a:pt x="240" y="625"/>
                  </a:cubicBezTo>
                  <a:cubicBezTo>
                    <a:pt x="240" y="534"/>
                    <a:pt x="240" y="444"/>
                    <a:pt x="240" y="354"/>
                  </a:cubicBezTo>
                  <a:cubicBezTo>
                    <a:pt x="279" y="354"/>
                    <a:pt x="317" y="354"/>
                    <a:pt x="355" y="354"/>
                  </a:cubicBezTo>
                  <a:cubicBezTo>
                    <a:pt x="369" y="354"/>
                    <a:pt x="411" y="354"/>
                    <a:pt x="442" y="388"/>
                  </a:cubicBezTo>
                  <a:cubicBezTo>
                    <a:pt x="472" y="421"/>
                    <a:pt x="472" y="441"/>
                    <a:pt x="472" y="510"/>
                  </a:cubicBezTo>
                  <a:cubicBezTo>
                    <a:pt x="472" y="577"/>
                    <a:pt x="472" y="625"/>
                    <a:pt x="542" y="658"/>
                  </a:cubicBezTo>
                  <a:cubicBezTo>
                    <a:pt x="587" y="678"/>
                    <a:pt x="646" y="683"/>
                    <a:pt x="688" y="683"/>
                  </a:cubicBezTo>
                  <a:cubicBezTo>
                    <a:pt x="791" y="683"/>
                    <a:pt x="805" y="594"/>
                    <a:pt x="805" y="580"/>
                  </a:cubicBezTo>
                  <a:cubicBezTo>
                    <a:pt x="805" y="558"/>
                    <a:pt x="791" y="558"/>
                    <a:pt x="780" y="558"/>
                  </a:cubicBezTo>
                  <a:cubicBezTo>
                    <a:pt x="760" y="558"/>
                    <a:pt x="760" y="566"/>
                    <a:pt x="758" y="580"/>
                  </a:cubicBezTo>
                  <a:cubicBezTo>
                    <a:pt x="755" y="625"/>
                    <a:pt x="724" y="647"/>
                    <a:pt x="696" y="647"/>
                  </a:cubicBezTo>
                  <a:cubicBezTo>
                    <a:pt x="637" y="647"/>
                    <a:pt x="629" y="577"/>
                    <a:pt x="623" y="538"/>
                  </a:cubicBezTo>
                  <a:cubicBezTo>
                    <a:pt x="621" y="527"/>
                    <a:pt x="612" y="460"/>
                    <a:pt x="612" y="455"/>
                  </a:cubicBezTo>
                  <a:cubicBezTo>
                    <a:pt x="598" y="385"/>
                    <a:pt x="545" y="354"/>
                    <a:pt x="503" y="34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sp>
        <p:nvSpPr>
          <p:cNvPr id="484" name=""/>
          <p:cNvSpPr txBox="1"/>
          <p:nvPr/>
        </p:nvSpPr>
        <p:spPr>
          <a:xfrm>
            <a:off x="120240" y="937440"/>
            <a:ext cx="11929320" cy="713520"/>
          </a:xfrm>
          <a:prstGeom prst="rect">
            <a:avLst/>
          </a:prstGeom>
          <a:noFill/>
          <a:ln w="0">
            <a:noFill/>
          </a:ln>
        </p:spPr>
        <p:txBody>
          <a:bodyPr lIns="90000" rIns="90000" tIns="45000" bIns="45000" anchor="t">
            <a:noAutofit/>
          </a:bodyPr>
          <a:p>
            <a:r>
              <a:rPr b="0" lang="it-IT" sz="1800" spc="-1" strike="noStrike">
                <a:solidFill>
                  <a:srgbClr val="000000"/>
                </a:solidFill>
                <a:latin typeface="Times New Roman"/>
              </a:rPr>
              <a:t>Per creare la feature table, sono state considerate tutte le possibili coppie di eventi all'interno dei set di dati, senza ripetizioni. </a:t>
            </a:r>
            <a:endParaRPr b="0" lang="it-IT" sz="1800" spc="-1" strike="noStrike">
              <a:solidFill>
                <a:srgbClr val="000000"/>
              </a:solidFill>
              <a:latin typeface="Times New Roman"/>
            </a:endParaRPr>
          </a:p>
          <a:p>
            <a:r>
              <a:rPr b="0" lang="it-IT" sz="1800" spc="-1" strike="noStrike">
                <a:solidFill>
                  <a:srgbClr val="000000"/>
                </a:solidFill>
                <a:latin typeface="Times New Roman"/>
              </a:rPr>
              <a:t>Data una coppia           nel dataset IBD, sono state costruite le seguenti features:</a:t>
            </a:r>
            <a:endParaRPr b="0" lang="it-IT" sz="1800" spc="-1" strike="noStrike">
              <a:solidFill>
                <a:srgbClr val="000000"/>
              </a:solidFill>
              <a:latin typeface="Times New Roman"/>
            </a:endParaRPr>
          </a:p>
        </p:txBody>
      </p:sp>
      <p:grpSp>
        <p:nvGrpSpPr>
          <p:cNvPr id="485" name=""/>
          <p:cNvGrpSpPr/>
          <p:nvPr/>
        </p:nvGrpSpPr>
        <p:grpSpPr>
          <a:xfrm>
            <a:off x="1789200" y="1276200"/>
            <a:ext cx="438840" cy="243360"/>
            <a:chOff x="1789200" y="1276200"/>
            <a:chExt cx="438840" cy="243360"/>
          </a:xfrm>
        </p:grpSpPr>
        <p:sp>
          <p:nvSpPr>
            <p:cNvPr id="486" name=""/>
            <p:cNvSpPr/>
            <p:nvPr/>
          </p:nvSpPr>
          <p:spPr>
            <a:xfrm>
              <a:off x="1794240" y="1290600"/>
              <a:ext cx="422280" cy="214560"/>
            </a:xfrm>
            <a:custGeom>
              <a:avLst/>
              <a:gdLst/>
              <a:ahLst/>
              <a:rect l="0" t="0" r="r" b="b"/>
              <a:pathLst>
                <a:path w="1173" h="596">
                  <a:moveTo>
                    <a:pt x="0" y="0"/>
                  </a:moveTo>
                  <a:cubicBezTo>
                    <a:pt x="391" y="0"/>
                    <a:pt x="782" y="0"/>
                    <a:pt x="1173" y="0"/>
                  </a:cubicBezTo>
                  <a:cubicBezTo>
                    <a:pt x="1173" y="199"/>
                    <a:pt x="1173" y="397"/>
                    <a:pt x="1173" y="596"/>
                  </a:cubicBezTo>
                  <a:cubicBezTo>
                    <a:pt x="782" y="596"/>
                    <a:pt x="391" y="596"/>
                    <a:pt x="0" y="596"/>
                  </a:cubicBezTo>
                  <a:cubicBezTo>
                    <a:pt x="0" y="397"/>
                    <a:pt x="0" y="199"/>
                    <a:pt x="0" y="0"/>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487" name=""/>
            <p:cNvSpPr/>
            <p:nvPr/>
          </p:nvSpPr>
          <p:spPr>
            <a:xfrm>
              <a:off x="1789200" y="1276200"/>
              <a:ext cx="60120" cy="188640"/>
            </a:xfrm>
            <a:custGeom>
              <a:avLst/>
              <a:gdLst/>
              <a:ahLst/>
              <a:rect l="0" t="0" r="r" b="b"/>
              <a:pathLst>
                <a:path w="167" h="524">
                  <a:moveTo>
                    <a:pt x="162" y="29"/>
                  </a:moveTo>
                  <a:cubicBezTo>
                    <a:pt x="162" y="13"/>
                    <a:pt x="153" y="0"/>
                    <a:pt x="138" y="0"/>
                  </a:cubicBezTo>
                  <a:cubicBezTo>
                    <a:pt x="120" y="0"/>
                    <a:pt x="104" y="20"/>
                    <a:pt x="104" y="42"/>
                  </a:cubicBezTo>
                  <a:cubicBezTo>
                    <a:pt x="104" y="56"/>
                    <a:pt x="113" y="69"/>
                    <a:pt x="127" y="69"/>
                  </a:cubicBezTo>
                  <a:cubicBezTo>
                    <a:pt x="142" y="69"/>
                    <a:pt x="162" y="51"/>
                    <a:pt x="162" y="29"/>
                  </a:cubicBezTo>
                  <a:moveTo>
                    <a:pt x="113" y="321"/>
                  </a:moveTo>
                  <a:cubicBezTo>
                    <a:pt x="120" y="299"/>
                    <a:pt x="120" y="297"/>
                    <a:pt x="127" y="277"/>
                  </a:cubicBezTo>
                  <a:cubicBezTo>
                    <a:pt x="133" y="261"/>
                    <a:pt x="135" y="250"/>
                    <a:pt x="135" y="234"/>
                  </a:cubicBezTo>
                  <a:cubicBezTo>
                    <a:pt x="135" y="201"/>
                    <a:pt x="115" y="172"/>
                    <a:pt x="83" y="172"/>
                  </a:cubicBezTo>
                  <a:cubicBezTo>
                    <a:pt x="25" y="172"/>
                    <a:pt x="0" y="283"/>
                    <a:pt x="0" y="292"/>
                  </a:cubicBezTo>
                  <a:cubicBezTo>
                    <a:pt x="0" y="299"/>
                    <a:pt x="5" y="297"/>
                    <a:pt x="7" y="299"/>
                  </a:cubicBezTo>
                  <a:cubicBezTo>
                    <a:pt x="14" y="299"/>
                    <a:pt x="14" y="297"/>
                    <a:pt x="18" y="286"/>
                  </a:cubicBezTo>
                  <a:cubicBezTo>
                    <a:pt x="34" y="212"/>
                    <a:pt x="61" y="187"/>
                    <a:pt x="81" y="187"/>
                  </a:cubicBezTo>
                  <a:cubicBezTo>
                    <a:pt x="86" y="187"/>
                    <a:pt x="97" y="187"/>
                    <a:pt x="97" y="214"/>
                  </a:cubicBezTo>
                  <a:cubicBezTo>
                    <a:pt x="97" y="230"/>
                    <a:pt x="93" y="245"/>
                    <a:pt x="90" y="254"/>
                  </a:cubicBezTo>
                  <a:cubicBezTo>
                    <a:pt x="86" y="274"/>
                    <a:pt x="57" y="364"/>
                    <a:pt x="47" y="397"/>
                  </a:cubicBezTo>
                  <a:cubicBezTo>
                    <a:pt x="41" y="419"/>
                    <a:pt x="32" y="444"/>
                    <a:pt x="32" y="460"/>
                  </a:cubicBezTo>
                  <a:cubicBezTo>
                    <a:pt x="32" y="498"/>
                    <a:pt x="54" y="524"/>
                    <a:pt x="84" y="524"/>
                  </a:cubicBezTo>
                  <a:cubicBezTo>
                    <a:pt x="144" y="524"/>
                    <a:pt x="167" y="411"/>
                    <a:pt x="167" y="404"/>
                  </a:cubicBezTo>
                  <a:cubicBezTo>
                    <a:pt x="167" y="397"/>
                    <a:pt x="162" y="397"/>
                    <a:pt x="160" y="397"/>
                  </a:cubicBezTo>
                  <a:cubicBezTo>
                    <a:pt x="153" y="397"/>
                    <a:pt x="153" y="399"/>
                    <a:pt x="149" y="411"/>
                  </a:cubicBezTo>
                  <a:cubicBezTo>
                    <a:pt x="138" y="460"/>
                    <a:pt x="117" y="506"/>
                    <a:pt x="86" y="506"/>
                  </a:cubicBezTo>
                  <a:cubicBezTo>
                    <a:pt x="75" y="506"/>
                    <a:pt x="70" y="500"/>
                    <a:pt x="70" y="482"/>
                  </a:cubicBezTo>
                  <a:cubicBezTo>
                    <a:pt x="70" y="462"/>
                    <a:pt x="74" y="451"/>
                    <a:pt x="88" y="404"/>
                  </a:cubicBezTo>
                  <a:cubicBezTo>
                    <a:pt x="96" y="376"/>
                    <a:pt x="105" y="349"/>
                    <a:pt x="113" y="32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488" name=""/>
            <p:cNvSpPr/>
            <p:nvPr/>
          </p:nvSpPr>
          <p:spPr>
            <a:xfrm>
              <a:off x="1929960" y="1386360"/>
              <a:ext cx="138600" cy="11160"/>
            </a:xfrm>
            <a:custGeom>
              <a:avLst/>
              <a:gdLst/>
              <a:ahLst/>
              <a:rect l="0" t="0" r="r" b="b"/>
              <a:pathLst>
                <a:path w="385" h="31">
                  <a:moveTo>
                    <a:pt x="363" y="31"/>
                  </a:moveTo>
                  <a:cubicBezTo>
                    <a:pt x="374" y="31"/>
                    <a:pt x="385" y="31"/>
                    <a:pt x="385" y="15"/>
                  </a:cubicBezTo>
                  <a:cubicBezTo>
                    <a:pt x="385" y="0"/>
                    <a:pt x="374" y="0"/>
                    <a:pt x="363" y="0"/>
                  </a:cubicBezTo>
                  <a:cubicBezTo>
                    <a:pt x="249" y="0"/>
                    <a:pt x="136" y="0"/>
                    <a:pt x="22" y="0"/>
                  </a:cubicBezTo>
                  <a:cubicBezTo>
                    <a:pt x="11" y="0"/>
                    <a:pt x="0" y="0"/>
                    <a:pt x="0" y="15"/>
                  </a:cubicBezTo>
                  <a:cubicBezTo>
                    <a:pt x="0" y="31"/>
                    <a:pt x="11" y="31"/>
                    <a:pt x="22" y="31"/>
                  </a:cubicBezTo>
                  <a:cubicBezTo>
                    <a:pt x="136" y="31"/>
                    <a:pt x="249" y="31"/>
                    <a:pt x="363" y="31"/>
                  </a:cubicBezTo>
                  <a:close/>
                </a:path>
              </a:pathLst>
            </a:custGeom>
            <a:solidFill>
              <a:srgbClr val="000000"/>
            </a:solidFill>
            <a:ln w="0">
              <a:noFill/>
            </a:ln>
          </p:spPr>
          <p:txBody>
            <a:bodyPr lIns="90000" rIns="90000" tIns="-33840" bIns="-33840" anchor="ctr" anchorCtr="1">
              <a:noAutofit/>
            </a:bodyPr>
            <a:p>
              <a:endParaRPr b="0" lang="it-IT" sz="1800" spc="-1" strike="noStrike">
                <a:solidFill>
                  <a:srgbClr val="ffffff"/>
                </a:solidFill>
                <a:latin typeface="Arial"/>
              </a:endParaRPr>
            </a:p>
          </p:txBody>
        </p:sp>
        <p:sp>
          <p:nvSpPr>
            <p:cNvPr id="489" name=""/>
            <p:cNvSpPr/>
            <p:nvPr/>
          </p:nvSpPr>
          <p:spPr>
            <a:xfrm>
              <a:off x="2134800" y="1276200"/>
              <a:ext cx="93240" cy="243360"/>
            </a:xfrm>
            <a:custGeom>
              <a:avLst/>
              <a:gdLst/>
              <a:ahLst/>
              <a:rect l="0" t="0" r="r" b="b"/>
              <a:pathLst>
                <a:path w="259" h="676">
                  <a:moveTo>
                    <a:pt x="259" y="29"/>
                  </a:moveTo>
                  <a:cubicBezTo>
                    <a:pt x="259" y="13"/>
                    <a:pt x="250" y="0"/>
                    <a:pt x="236" y="0"/>
                  </a:cubicBezTo>
                  <a:cubicBezTo>
                    <a:pt x="221" y="0"/>
                    <a:pt x="202" y="18"/>
                    <a:pt x="202" y="42"/>
                  </a:cubicBezTo>
                  <a:cubicBezTo>
                    <a:pt x="202" y="58"/>
                    <a:pt x="211" y="69"/>
                    <a:pt x="225" y="69"/>
                  </a:cubicBezTo>
                  <a:cubicBezTo>
                    <a:pt x="243" y="69"/>
                    <a:pt x="259" y="49"/>
                    <a:pt x="259" y="29"/>
                  </a:cubicBezTo>
                  <a:moveTo>
                    <a:pt x="132" y="556"/>
                  </a:moveTo>
                  <a:cubicBezTo>
                    <a:pt x="121" y="614"/>
                    <a:pt x="90" y="658"/>
                    <a:pt x="54" y="658"/>
                  </a:cubicBezTo>
                  <a:cubicBezTo>
                    <a:pt x="51" y="658"/>
                    <a:pt x="42" y="658"/>
                    <a:pt x="31" y="651"/>
                  </a:cubicBezTo>
                  <a:cubicBezTo>
                    <a:pt x="49" y="647"/>
                    <a:pt x="58" y="627"/>
                    <a:pt x="58" y="611"/>
                  </a:cubicBezTo>
                  <a:cubicBezTo>
                    <a:pt x="58" y="598"/>
                    <a:pt x="53" y="582"/>
                    <a:pt x="35" y="582"/>
                  </a:cubicBezTo>
                  <a:cubicBezTo>
                    <a:pt x="18" y="582"/>
                    <a:pt x="0" y="600"/>
                    <a:pt x="0" y="627"/>
                  </a:cubicBezTo>
                  <a:cubicBezTo>
                    <a:pt x="0" y="658"/>
                    <a:pt x="26" y="676"/>
                    <a:pt x="56" y="676"/>
                  </a:cubicBezTo>
                  <a:cubicBezTo>
                    <a:pt x="101" y="676"/>
                    <a:pt x="158" y="634"/>
                    <a:pt x="175" y="558"/>
                  </a:cubicBezTo>
                  <a:cubicBezTo>
                    <a:pt x="194" y="463"/>
                    <a:pt x="213" y="367"/>
                    <a:pt x="232" y="272"/>
                  </a:cubicBezTo>
                  <a:cubicBezTo>
                    <a:pt x="236" y="257"/>
                    <a:pt x="236" y="245"/>
                    <a:pt x="236" y="243"/>
                  </a:cubicBezTo>
                  <a:cubicBezTo>
                    <a:pt x="236" y="199"/>
                    <a:pt x="209" y="172"/>
                    <a:pt x="178" y="172"/>
                  </a:cubicBezTo>
                  <a:cubicBezTo>
                    <a:pt x="114" y="172"/>
                    <a:pt x="78" y="283"/>
                    <a:pt x="78" y="292"/>
                  </a:cubicBezTo>
                  <a:cubicBezTo>
                    <a:pt x="78" y="299"/>
                    <a:pt x="83" y="299"/>
                    <a:pt x="85" y="299"/>
                  </a:cubicBezTo>
                  <a:cubicBezTo>
                    <a:pt x="90" y="299"/>
                    <a:pt x="92" y="299"/>
                    <a:pt x="96" y="283"/>
                  </a:cubicBezTo>
                  <a:cubicBezTo>
                    <a:pt x="112" y="236"/>
                    <a:pt x="141" y="187"/>
                    <a:pt x="176" y="187"/>
                  </a:cubicBezTo>
                  <a:cubicBezTo>
                    <a:pt x="185" y="187"/>
                    <a:pt x="196" y="192"/>
                    <a:pt x="196" y="223"/>
                  </a:cubicBezTo>
                  <a:cubicBezTo>
                    <a:pt x="196" y="241"/>
                    <a:pt x="194" y="250"/>
                    <a:pt x="191" y="263"/>
                  </a:cubicBezTo>
                  <a:cubicBezTo>
                    <a:pt x="171" y="361"/>
                    <a:pt x="151" y="458"/>
                    <a:pt x="132" y="556"/>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sp>
        <p:nvSpPr>
          <p:cNvPr id="490" name=""/>
          <p:cNvSpPr txBox="1"/>
          <p:nvPr/>
        </p:nvSpPr>
        <p:spPr>
          <a:xfrm>
            <a:off x="5172120" y="1990800"/>
            <a:ext cx="6200640" cy="849600"/>
          </a:xfrm>
          <a:prstGeom prst="rect">
            <a:avLst/>
          </a:prstGeom>
          <a:noFill/>
          <a:ln w="0">
            <a:noFill/>
          </a:ln>
        </p:spPr>
        <p:txBody>
          <a:bodyPr lIns="90000" rIns="90000" tIns="45000" bIns="45000" anchor="t">
            <a:noAutofit/>
          </a:bodyPr>
          <a:p>
            <a:r>
              <a:rPr b="0" lang="it-IT" sz="1800" spc="-1" strike="noStrike">
                <a:solidFill>
                  <a:srgbClr val="000000"/>
                </a:solidFill>
                <a:latin typeface="Times New Roman"/>
                <a:ea typeface="Microsoft YaHei"/>
              </a:rPr>
              <a:t>La distanza del </a:t>
            </a:r>
            <a:r>
              <a:rPr b="0" lang="it-IT" sz="1800" spc="-1" strike="noStrike">
                <a:solidFill>
                  <a:srgbClr val="000000"/>
                </a:solidFill>
                <a:latin typeface="Times New Roman"/>
              </a:rPr>
              <a:t>propmt signal e dalayed signal</a:t>
            </a:r>
            <a:r>
              <a:rPr b="0" lang="it-IT" sz="1800" spc="-1" strike="noStrike">
                <a:solidFill>
                  <a:srgbClr val="000000"/>
                </a:solidFill>
                <a:latin typeface="Times New Roman"/>
              </a:rPr>
              <a:t>, calcolata come la distanza dall'origine al punto nello spazio del rilevatore dove è avvenuto il segnale.</a:t>
            </a:r>
            <a:endParaRPr b="0" lang="it-IT" sz="1800" spc="-1" strike="noStrike">
              <a:solidFill>
                <a:srgbClr val="000000"/>
              </a:solidFill>
              <a:latin typeface="Times New Roman"/>
            </a:endParaRPr>
          </a:p>
        </p:txBody>
      </p:sp>
      <p:sp>
        <p:nvSpPr>
          <p:cNvPr id="491" name=""/>
          <p:cNvSpPr txBox="1"/>
          <p:nvPr/>
        </p:nvSpPr>
        <p:spPr>
          <a:xfrm>
            <a:off x="5133960" y="3333960"/>
            <a:ext cx="6238800" cy="343440"/>
          </a:xfrm>
          <a:prstGeom prst="rect">
            <a:avLst/>
          </a:prstGeom>
          <a:noFill/>
          <a:ln w="0">
            <a:noFill/>
          </a:ln>
        </p:spPr>
        <p:txBody>
          <a:bodyPr lIns="90000" rIns="90000" tIns="45000" bIns="45000" anchor="t">
            <a:noAutofit/>
          </a:bodyPr>
          <a:p>
            <a:r>
              <a:rPr b="0" lang="it-IT" sz="1800" spc="-1" strike="noStrike">
                <a:solidFill>
                  <a:srgbClr val="000000"/>
                </a:solidFill>
                <a:latin typeface="Times New Roman"/>
              </a:rPr>
              <a:t>L’energia del propmt signal e del dalayed signal.</a:t>
            </a:r>
            <a:endParaRPr b="0" lang="it-IT" sz="1800" spc="-1" strike="noStrike">
              <a:solidFill>
                <a:srgbClr val="000000"/>
              </a:solidFill>
              <a:latin typeface="Times New Roman"/>
            </a:endParaRPr>
          </a:p>
        </p:txBody>
      </p:sp>
      <p:sp>
        <p:nvSpPr>
          <p:cNvPr id="492" name=""/>
          <p:cNvSpPr txBox="1"/>
          <p:nvPr/>
        </p:nvSpPr>
        <p:spPr>
          <a:xfrm>
            <a:off x="6315120" y="4724280"/>
            <a:ext cx="3952800" cy="849600"/>
          </a:xfrm>
          <a:prstGeom prst="rect">
            <a:avLst/>
          </a:prstGeom>
          <a:noFill/>
          <a:ln w="0">
            <a:noFill/>
          </a:ln>
        </p:spPr>
        <p:txBody>
          <a:bodyPr lIns="90000" rIns="90000" tIns="45000" bIns="45000" anchor="t">
            <a:noAutofit/>
          </a:bodyPr>
          <a:p>
            <a:r>
              <a:rPr b="0" lang="it-IT" sz="1800" spc="-1" strike="noStrike">
                <a:solidFill>
                  <a:srgbClr val="000000"/>
                </a:solidFill>
                <a:latin typeface="Times New Roman"/>
              </a:rPr>
              <a:t>La differenza temporale tra due eventi e la distanza spaziale tra i due eventi</a:t>
            </a:r>
            <a:endParaRPr b="0" lang="it-IT" sz="1800" spc="-1" strike="noStrike">
              <a:solidFill>
                <a:srgbClr val="000000"/>
              </a:solidFill>
              <a:latin typeface="Times New Roman"/>
            </a:endParaRPr>
          </a:p>
        </p:txBody>
      </p:sp>
      <p:sp>
        <p:nvSpPr>
          <p:cNvPr id="493" name=""/>
          <p:cNvSpPr txBox="1"/>
          <p:nvPr/>
        </p:nvSpPr>
        <p:spPr>
          <a:xfrm>
            <a:off x="712080" y="5576400"/>
            <a:ext cx="8258040" cy="346320"/>
          </a:xfrm>
          <a:prstGeom prst="rect">
            <a:avLst/>
          </a:prstGeom>
          <a:noFill/>
          <a:ln w="0">
            <a:noFill/>
          </a:ln>
        </p:spPr>
        <p:txBody>
          <a:bodyPr lIns="90000" rIns="90000" tIns="45000" bIns="45000" anchor="t">
            <a:noAutofit/>
          </a:bodyPr>
          <a:p>
            <a:r>
              <a:rPr b="0" lang="it-IT" sz="1800" spc="-1" strike="noStrike">
                <a:solidFill>
                  <a:srgbClr val="c9211e"/>
                </a:solidFill>
                <a:latin typeface="Arial"/>
              </a:rPr>
              <a:t>Feature labelling:</a:t>
            </a:r>
            <a:endParaRPr b="0" lang="it-IT" sz="18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4" name="" descr=""/>
          <p:cNvPicPr/>
          <p:nvPr/>
        </p:nvPicPr>
        <p:blipFill>
          <a:blip r:embed="rId1"/>
          <a:stretch/>
        </p:blipFill>
        <p:spPr>
          <a:xfrm>
            <a:off x="1981080" y="907200"/>
            <a:ext cx="8335440" cy="5499360"/>
          </a:xfrm>
          <a:prstGeom prst="rect">
            <a:avLst/>
          </a:prstGeom>
          <a:ln w="0">
            <a:noFill/>
          </a:ln>
        </p:spPr>
      </p:pic>
      <p:sp>
        <p:nvSpPr>
          <p:cNvPr id="495" name="Figura a mano libera: forma 30"/>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496" name="Picture 15" descr="SigilloLogoLAST_WhiteOK"/>
          <p:cNvPicPr/>
          <p:nvPr/>
        </p:nvPicPr>
        <p:blipFill>
          <a:blip r:embed="rId2"/>
          <a:stretch/>
        </p:blipFill>
        <p:spPr>
          <a:xfrm>
            <a:off x="155880" y="42480"/>
            <a:ext cx="1721520" cy="769320"/>
          </a:xfrm>
          <a:prstGeom prst="rect">
            <a:avLst/>
          </a:prstGeom>
          <a:ln w="0">
            <a:noFill/>
          </a:ln>
        </p:spPr>
      </p:pic>
      <p:sp>
        <p:nvSpPr>
          <p:cNvPr id="497" name="Figura a mano libera: forma 31"/>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498" name="CasellaDiTesto 95"/>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5F0BE7A9-9371-43C6-B757-5DBF01677764}"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499" name="CasellaDiTesto 96"/>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30B37FE5-B009-4EC4-8BD4-2750535EF3BD}" type="slidenum">
              <a:rPr b="0" lang="it-IT" sz="2170" spc="-1" strike="noStrike">
                <a:solidFill>
                  <a:srgbClr val="000000"/>
                </a:solidFill>
                <a:latin typeface="Calibri"/>
                <a:ea typeface="DejaVu Sans"/>
              </a:rPr>
              <a:t>11</a:t>
            </a:fld>
            <a:endParaRPr b="0" lang="it-IT" sz="2170" spc="-1" strike="noStrike">
              <a:solidFill>
                <a:srgbClr val="000000"/>
              </a:solidFill>
              <a:latin typeface="Arial"/>
            </a:endParaRPr>
          </a:p>
        </p:txBody>
      </p:sp>
      <p:sp>
        <p:nvSpPr>
          <p:cNvPr id="500" name="CasellaDiTesto 97"/>
          <p:cNvSpPr/>
          <p:nvPr/>
        </p:nvSpPr>
        <p:spPr>
          <a:xfrm>
            <a:off x="4140720" y="47880"/>
            <a:ext cx="698652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i="1" lang="it-IT" sz="4000" spc="-1" strike="noStrike">
                <a:solidFill>
                  <a:srgbClr val="ffffff"/>
                </a:solidFill>
                <a:latin typeface="Times New Roman"/>
                <a:ea typeface="DejaVu Sans"/>
              </a:rPr>
              <a:t>Feature Creation</a:t>
            </a:r>
            <a:endParaRPr b="1" i="1" lang="it-IT" sz="4000" spc="-1" strike="noStrike">
              <a:solidFill>
                <a:srgbClr val="000000"/>
              </a:solidFill>
              <a:latin typeface="Arial"/>
            </a:endParaRPr>
          </a:p>
        </p:txBody>
      </p:sp>
      <p:sp>
        <p:nvSpPr>
          <p:cNvPr id="501" name="CasellaDiTesto 98"/>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Figura a mano libera: forma 32"/>
          <p:cNvSpPr/>
          <p:nvPr/>
        </p:nvSpPr>
        <p:spPr>
          <a:xfrm>
            <a:off x="-7560" y="-55440"/>
            <a:ext cx="12189960" cy="6857280"/>
          </a:xfrm>
          <a:custGeom>
            <a:avLst/>
            <a:gdLst>
              <a:gd name="textAreaLeft" fmla="*/ 0 w 12189960"/>
              <a:gd name="textAreaRight" fmla="*/ 12190680 w 12189960"/>
              <a:gd name="textAreaTop" fmla="*/ 0 h 6857280"/>
              <a:gd name="textAreaBottom" fmla="*/ 6858000 h 68572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503" name="Picture 16" descr="SigilloLogoLAST_WhiteOK"/>
          <p:cNvPicPr/>
          <p:nvPr/>
        </p:nvPicPr>
        <p:blipFill>
          <a:blip r:embed="rId1"/>
          <a:stretch/>
        </p:blipFill>
        <p:spPr>
          <a:xfrm>
            <a:off x="155880" y="189360"/>
            <a:ext cx="1721520" cy="769320"/>
          </a:xfrm>
          <a:prstGeom prst="rect">
            <a:avLst/>
          </a:prstGeom>
          <a:ln w="0">
            <a:noFill/>
          </a:ln>
        </p:spPr>
      </p:pic>
      <p:sp>
        <p:nvSpPr>
          <p:cNvPr id="504" name="Figura a mano libera: forma 33"/>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505" name="CasellaDiTesto 39"/>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E8732F82-D00E-4928-B494-2DF85FF21D66}"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506" name="CasellaDiTesto 99"/>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2946F518-E757-4237-BDB4-F9299F5B7DEC}" type="slidenum">
              <a:rPr b="0" lang="it-IT" sz="2170" spc="-1" strike="noStrike">
                <a:solidFill>
                  <a:srgbClr val="000000"/>
                </a:solidFill>
                <a:latin typeface="Calibri"/>
                <a:ea typeface="DejaVu Sans"/>
              </a:rPr>
              <a:t>11</a:t>
            </a:fld>
            <a:endParaRPr b="0" lang="it-IT" sz="2170" spc="-1" strike="noStrike">
              <a:solidFill>
                <a:srgbClr val="000000"/>
              </a:solidFill>
              <a:latin typeface="Arial"/>
            </a:endParaRPr>
          </a:p>
        </p:txBody>
      </p:sp>
      <p:sp>
        <p:nvSpPr>
          <p:cNvPr id="507" name="CasellaDiTesto 100"/>
          <p:cNvSpPr/>
          <p:nvPr/>
        </p:nvSpPr>
        <p:spPr>
          <a:xfrm>
            <a:off x="5253120" y="6118560"/>
            <a:ext cx="310320" cy="430200"/>
          </a:xfrm>
          <a:prstGeom prst="rect">
            <a:avLst/>
          </a:prstGeom>
          <a:noFill/>
          <a:ln w="0">
            <a:noFill/>
          </a:ln>
        </p:spPr>
        <p:style>
          <a:lnRef idx="0"/>
          <a:fillRef idx="0"/>
          <a:effectRef idx="0"/>
          <a:fontRef idx="minor"/>
        </p:style>
        <p:txBody>
          <a:bodyPr lIns="108720" rIns="108720" tIns="54360" bIns="54360" anchor="t">
            <a:spAutoFit/>
          </a:bodyPr>
          <a:p>
            <a:endParaRPr b="0" lang="it-IT" sz="2170" spc="-1" strike="noStrike">
              <a:solidFill>
                <a:srgbClr val="000000"/>
              </a:solidFill>
              <a:latin typeface="Arial"/>
              <a:ea typeface="Droid Sans Fallback"/>
            </a:endParaRPr>
          </a:p>
        </p:txBody>
      </p:sp>
      <p:sp>
        <p:nvSpPr>
          <p:cNvPr id="508" name="CasellaDiTesto 101"/>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509" name="CasellaDiTesto 102"/>
          <p:cNvSpPr/>
          <p:nvPr/>
        </p:nvSpPr>
        <p:spPr>
          <a:xfrm>
            <a:off x="2773440" y="2860560"/>
            <a:ext cx="8919360" cy="821520"/>
          </a:xfrm>
          <a:prstGeom prst="rect">
            <a:avLst/>
          </a:prstGeom>
          <a:noFill/>
          <a:ln w="0">
            <a:noFill/>
          </a:ln>
        </p:spPr>
        <p:style>
          <a:lnRef idx="0"/>
          <a:fillRef idx="0"/>
          <a:effectRef idx="0"/>
          <a:fontRef idx="minor"/>
        </p:style>
        <p:txBody>
          <a:bodyPr lIns="90000" rIns="90000" tIns="45000" bIns="45000" anchor="t">
            <a:spAutoFit/>
          </a:bodyPr>
          <a:p>
            <a:pPr marL="914400" indent="-914400">
              <a:buClr>
                <a:srgbClr val="ffffff"/>
              </a:buClr>
              <a:buFont typeface="Arial"/>
              <a:buChar char="•"/>
            </a:pPr>
            <a:r>
              <a:rPr b="1" lang="it-IT" sz="4800" spc="-1" strike="noStrike">
                <a:solidFill>
                  <a:srgbClr val="ffffff">
                    <a:alpha val="45000"/>
                  </a:srgbClr>
                </a:solidFill>
                <a:latin typeface="Times New Roman"/>
                <a:ea typeface="DejaVu Sans"/>
              </a:rPr>
              <a:t>Feature Creation</a:t>
            </a:r>
            <a:endParaRPr b="0" lang="it-IT" sz="4800" spc="-1" strike="noStrike">
              <a:solidFill>
                <a:srgbClr val="000000"/>
              </a:solidFill>
              <a:latin typeface="Arial"/>
            </a:endParaRPr>
          </a:p>
        </p:txBody>
      </p:sp>
      <p:sp>
        <p:nvSpPr>
          <p:cNvPr id="510" name="CasellaDiTesto 103"/>
          <p:cNvSpPr/>
          <p:nvPr/>
        </p:nvSpPr>
        <p:spPr>
          <a:xfrm>
            <a:off x="320400" y="1418400"/>
            <a:ext cx="579924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it-IT" sz="5400" spc="-1" strike="noStrike">
                <a:solidFill>
                  <a:srgbClr val="ffffff"/>
                </a:solidFill>
                <a:latin typeface="Times New Roman"/>
                <a:ea typeface="DejaVu Sans"/>
              </a:rPr>
              <a:t>Analysis</a:t>
            </a:r>
            <a:endParaRPr b="0" lang="it-IT" sz="5400" spc="-1" strike="noStrike">
              <a:solidFill>
                <a:srgbClr val="000000"/>
              </a:solidFill>
              <a:latin typeface="Arial"/>
            </a:endParaRPr>
          </a:p>
        </p:txBody>
      </p:sp>
      <p:sp>
        <p:nvSpPr>
          <p:cNvPr id="511" name="CasellaDiTesto 104"/>
          <p:cNvSpPr/>
          <p:nvPr/>
        </p:nvSpPr>
        <p:spPr>
          <a:xfrm>
            <a:off x="2773440" y="380592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buClr>
                <a:srgbClr val="ffffff"/>
              </a:buClr>
              <a:buFont typeface="Arial"/>
              <a:buChar char="•"/>
            </a:pPr>
            <a:r>
              <a:rPr b="1" lang="it-IT" sz="4800" spc="-1" strike="noStrike">
                <a:solidFill>
                  <a:srgbClr val="ffffff"/>
                </a:solidFill>
                <a:latin typeface="Times New Roman"/>
                <a:ea typeface="DejaVu Sans"/>
              </a:rPr>
              <a:t>Models</a:t>
            </a:r>
            <a:endParaRPr b="0" lang="it-IT"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Figura a mano libera: forma 20"/>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513" name="Picture 10" descr="SigilloLogoLAST_WhiteOK"/>
          <p:cNvPicPr/>
          <p:nvPr/>
        </p:nvPicPr>
        <p:blipFill>
          <a:blip r:embed="rId1"/>
          <a:stretch/>
        </p:blipFill>
        <p:spPr>
          <a:xfrm>
            <a:off x="155880" y="42480"/>
            <a:ext cx="1721520" cy="769320"/>
          </a:xfrm>
          <a:prstGeom prst="rect">
            <a:avLst/>
          </a:prstGeom>
          <a:ln w="0">
            <a:noFill/>
          </a:ln>
        </p:spPr>
      </p:pic>
      <p:sp>
        <p:nvSpPr>
          <p:cNvPr id="514" name="Figura a mano libera: forma 21"/>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515" name="CasellaDiTesto 64"/>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72C520A7-CC96-4D1A-8D8C-4BB58140E081}"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516" name="CasellaDiTesto 65"/>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C4A8E2E4-7F27-4025-9E0B-070B87D0FEC4}" type="slidenum">
              <a:rPr b="0" lang="it-IT" sz="2170" spc="-1" strike="noStrike">
                <a:solidFill>
                  <a:srgbClr val="000000"/>
                </a:solidFill>
                <a:latin typeface="Calibri"/>
                <a:ea typeface="DejaVu Sans"/>
              </a:rPr>
              <a:t>11</a:t>
            </a:fld>
            <a:endParaRPr b="0" lang="it-IT" sz="2170" spc="-1" strike="noStrike">
              <a:solidFill>
                <a:srgbClr val="000000"/>
              </a:solidFill>
              <a:latin typeface="Arial"/>
            </a:endParaRPr>
          </a:p>
        </p:txBody>
      </p:sp>
      <p:sp>
        <p:nvSpPr>
          <p:cNvPr id="517" name="CasellaDiTesto 67"/>
          <p:cNvSpPr/>
          <p:nvPr/>
        </p:nvSpPr>
        <p:spPr>
          <a:xfrm>
            <a:off x="4140720" y="47880"/>
            <a:ext cx="698652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i="1" lang="it-IT" sz="4000" spc="-1" strike="noStrike">
                <a:solidFill>
                  <a:srgbClr val="ffffff"/>
                </a:solidFill>
                <a:latin typeface="Times New Roman"/>
                <a:ea typeface="DejaVu Sans"/>
              </a:rPr>
              <a:t>Manual Cut</a:t>
            </a:r>
            <a:endParaRPr b="1" i="1" lang="it-IT" sz="4000" spc="-1" strike="noStrike">
              <a:solidFill>
                <a:srgbClr val="000000"/>
              </a:solidFill>
              <a:latin typeface="Arial"/>
            </a:endParaRPr>
          </a:p>
        </p:txBody>
      </p:sp>
      <p:sp>
        <p:nvSpPr>
          <p:cNvPr id="518" name="CasellaDiTesto 58"/>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519" name=""/>
          <p:cNvSpPr txBox="1"/>
          <p:nvPr/>
        </p:nvSpPr>
        <p:spPr>
          <a:xfrm>
            <a:off x="178920" y="1047600"/>
            <a:ext cx="12286800" cy="849600"/>
          </a:xfrm>
          <a:prstGeom prst="rect">
            <a:avLst/>
          </a:prstGeom>
          <a:noFill/>
          <a:ln w="0">
            <a:noFill/>
          </a:ln>
        </p:spPr>
        <p:txBody>
          <a:bodyPr lIns="90000" rIns="90000" tIns="45000" bIns="45000" anchor="t">
            <a:noAutofit/>
          </a:bodyPr>
          <a:p>
            <a:r>
              <a:rPr b="0" lang="it-IT" sz="1800" spc="-1" strike="noStrike">
                <a:solidFill>
                  <a:srgbClr val="000000"/>
                </a:solidFill>
                <a:latin typeface="Times New Roman"/>
              </a:rPr>
              <a:t>L’algoritmo si basa su criteri di selezione, definiti “</a:t>
            </a:r>
            <a:r>
              <a:rPr b="1" lang="it-IT" sz="1800" spc="-1" strike="noStrike">
                <a:solidFill>
                  <a:srgbClr val="000000"/>
                </a:solidFill>
                <a:latin typeface="Times New Roman"/>
              </a:rPr>
              <a:t>tagli</a:t>
            </a:r>
            <a:r>
              <a:rPr b="0" lang="it-IT" sz="1800" spc="-1" strike="noStrike">
                <a:solidFill>
                  <a:srgbClr val="000000"/>
                </a:solidFill>
                <a:latin typeface="Times New Roman"/>
              </a:rPr>
              <a:t>”, applicati alla feature table.</a:t>
            </a:r>
            <a:endParaRPr b="0" lang="it-IT" sz="1800" spc="-1" strike="noStrike">
              <a:solidFill>
                <a:srgbClr val="000000"/>
              </a:solidFill>
              <a:latin typeface="Times New Roman"/>
            </a:endParaRPr>
          </a:p>
          <a:p>
            <a:r>
              <a:rPr b="0" lang="it-IT" sz="1800" spc="-1" strike="noStrike">
                <a:solidFill>
                  <a:srgbClr val="000000"/>
                </a:solidFill>
                <a:latin typeface="Times New Roman"/>
                <a:ea typeface="Microsoft YaHei"/>
              </a:rPr>
              <a:t>Ciascun 'taglio', </a:t>
            </a:r>
            <a:r>
              <a:rPr b="0" lang="it-IT" sz="1800" spc="-1" strike="noStrike">
                <a:solidFill>
                  <a:srgbClr val="000000"/>
                </a:solidFill>
                <a:latin typeface="Times New Roman"/>
              </a:rPr>
              <a:t>adottato seguendo le indicazioni delineate nel paper di riferimento, svolge una funzione specifica nel complesso processo di selezione degli eventi. </a:t>
            </a:r>
            <a:endParaRPr b="0" lang="it-IT" sz="1800" spc="-1" strike="noStrike">
              <a:solidFill>
                <a:srgbClr val="000000"/>
              </a:solidFill>
              <a:latin typeface="Times New Roman"/>
            </a:endParaRPr>
          </a:p>
        </p:txBody>
      </p:sp>
      <p:pic>
        <p:nvPicPr>
          <p:cNvPr id="520" name="" descr=""/>
          <p:cNvPicPr/>
          <p:nvPr/>
        </p:nvPicPr>
        <p:blipFill>
          <a:blip r:embed="rId2"/>
          <a:stretch/>
        </p:blipFill>
        <p:spPr>
          <a:xfrm>
            <a:off x="2278440" y="1873440"/>
            <a:ext cx="3171960" cy="2180520"/>
          </a:xfrm>
          <a:prstGeom prst="rect">
            <a:avLst/>
          </a:prstGeom>
          <a:ln w="0">
            <a:noFill/>
          </a:ln>
        </p:spPr>
      </p:pic>
      <p:pic>
        <p:nvPicPr>
          <p:cNvPr id="521" name="" descr=""/>
          <p:cNvPicPr/>
          <p:nvPr/>
        </p:nvPicPr>
        <p:blipFill>
          <a:blip r:embed="rId3"/>
          <a:stretch/>
        </p:blipFill>
        <p:spPr>
          <a:xfrm>
            <a:off x="2278440" y="4023360"/>
            <a:ext cx="3171960" cy="2135160"/>
          </a:xfrm>
          <a:prstGeom prst="rect">
            <a:avLst/>
          </a:prstGeom>
          <a:ln w="0">
            <a:noFill/>
          </a:ln>
        </p:spPr>
      </p:pic>
      <p:pic>
        <p:nvPicPr>
          <p:cNvPr id="522" name="" descr=""/>
          <p:cNvPicPr/>
          <p:nvPr/>
        </p:nvPicPr>
        <p:blipFill>
          <a:blip r:embed="rId4"/>
          <a:stretch/>
        </p:blipFill>
        <p:spPr>
          <a:xfrm>
            <a:off x="8848440" y="1873440"/>
            <a:ext cx="3171600" cy="2180520"/>
          </a:xfrm>
          <a:prstGeom prst="rect">
            <a:avLst/>
          </a:prstGeom>
          <a:ln w="0">
            <a:noFill/>
          </a:ln>
        </p:spPr>
      </p:pic>
      <p:pic>
        <p:nvPicPr>
          <p:cNvPr id="523" name="" descr=""/>
          <p:cNvPicPr/>
          <p:nvPr/>
        </p:nvPicPr>
        <p:blipFill>
          <a:blip r:embed="rId5"/>
          <a:stretch/>
        </p:blipFill>
        <p:spPr>
          <a:xfrm>
            <a:off x="8848440" y="3999600"/>
            <a:ext cx="3171600" cy="2180520"/>
          </a:xfrm>
          <a:prstGeom prst="rect">
            <a:avLst/>
          </a:prstGeom>
          <a:ln w="0">
            <a:noFill/>
          </a:ln>
        </p:spPr>
      </p:pic>
      <p:grpSp>
        <p:nvGrpSpPr>
          <p:cNvPr id="524" name=""/>
          <p:cNvGrpSpPr/>
          <p:nvPr/>
        </p:nvGrpSpPr>
        <p:grpSpPr>
          <a:xfrm>
            <a:off x="370440" y="2693160"/>
            <a:ext cx="1715040" cy="220320"/>
            <a:chOff x="370440" y="2693160"/>
            <a:chExt cx="1715040" cy="220320"/>
          </a:xfrm>
        </p:grpSpPr>
        <p:sp>
          <p:nvSpPr>
            <p:cNvPr id="525" name=""/>
            <p:cNvSpPr/>
            <p:nvPr/>
          </p:nvSpPr>
          <p:spPr>
            <a:xfrm>
              <a:off x="371160" y="2707920"/>
              <a:ext cx="1701000" cy="190800"/>
            </a:xfrm>
            <a:custGeom>
              <a:avLst/>
              <a:gdLst/>
              <a:ahLst/>
              <a:rect l="0" t="0" r="r" b="b"/>
              <a:pathLst>
                <a:path w="4725" h="530">
                  <a:moveTo>
                    <a:pt x="2363" y="530"/>
                  </a:moveTo>
                  <a:cubicBezTo>
                    <a:pt x="1575" y="530"/>
                    <a:pt x="788" y="530"/>
                    <a:pt x="0" y="530"/>
                  </a:cubicBezTo>
                  <a:cubicBezTo>
                    <a:pt x="0" y="353"/>
                    <a:pt x="0" y="177"/>
                    <a:pt x="0" y="0"/>
                  </a:cubicBezTo>
                  <a:cubicBezTo>
                    <a:pt x="1575" y="0"/>
                    <a:pt x="3150" y="0"/>
                    <a:pt x="4725" y="0"/>
                  </a:cubicBezTo>
                  <a:cubicBezTo>
                    <a:pt x="4725" y="177"/>
                    <a:pt x="4725" y="353"/>
                    <a:pt x="4725" y="530"/>
                  </a:cubicBezTo>
                  <a:cubicBezTo>
                    <a:pt x="3938" y="530"/>
                    <a:pt x="3150" y="530"/>
                    <a:pt x="2363" y="530"/>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526" name=""/>
            <p:cNvSpPr/>
            <p:nvPr/>
          </p:nvSpPr>
          <p:spPr>
            <a:xfrm>
              <a:off x="370440" y="2693160"/>
              <a:ext cx="191160" cy="208800"/>
            </a:xfrm>
            <a:custGeom>
              <a:avLst/>
              <a:gdLst/>
              <a:ahLst/>
              <a:rect l="0" t="0" r="r" b="b"/>
              <a:pathLst>
                <a:path w="531" h="580">
                  <a:moveTo>
                    <a:pt x="283" y="14"/>
                  </a:moveTo>
                  <a:cubicBezTo>
                    <a:pt x="279" y="5"/>
                    <a:pt x="277" y="0"/>
                    <a:pt x="265" y="0"/>
                  </a:cubicBezTo>
                  <a:cubicBezTo>
                    <a:pt x="252" y="0"/>
                    <a:pt x="252" y="5"/>
                    <a:pt x="246" y="14"/>
                  </a:cubicBezTo>
                  <a:cubicBezTo>
                    <a:pt x="165" y="197"/>
                    <a:pt x="83" y="380"/>
                    <a:pt x="2" y="564"/>
                  </a:cubicBezTo>
                  <a:cubicBezTo>
                    <a:pt x="0" y="571"/>
                    <a:pt x="1" y="570"/>
                    <a:pt x="0" y="573"/>
                  </a:cubicBezTo>
                  <a:cubicBezTo>
                    <a:pt x="0" y="580"/>
                    <a:pt x="4" y="580"/>
                    <a:pt x="14" y="580"/>
                  </a:cubicBezTo>
                  <a:cubicBezTo>
                    <a:pt x="181" y="580"/>
                    <a:pt x="348" y="580"/>
                    <a:pt x="515" y="580"/>
                  </a:cubicBezTo>
                  <a:cubicBezTo>
                    <a:pt x="527" y="580"/>
                    <a:pt x="531" y="580"/>
                    <a:pt x="531" y="573"/>
                  </a:cubicBezTo>
                  <a:cubicBezTo>
                    <a:pt x="530" y="570"/>
                    <a:pt x="531" y="571"/>
                    <a:pt x="527" y="564"/>
                  </a:cubicBezTo>
                  <a:cubicBezTo>
                    <a:pt x="446" y="380"/>
                    <a:pt x="364" y="197"/>
                    <a:pt x="283" y="14"/>
                  </a:cubicBezTo>
                  <a:moveTo>
                    <a:pt x="242" y="81"/>
                  </a:moveTo>
                  <a:cubicBezTo>
                    <a:pt x="307" y="226"/>
                    <a:pt x="372" y="372"/>
                    <a:pt x="437" y="517"/>
                  </a:cubicBezTo>
                  <a:cubicBezTo>
                    <a:pt x="307" y="517"/>
                    <a:pt x="177" y="517"/>
                    <a:pt x="47" y="517"/>
                  </a:cubicBezTo>
                  <a:cubicBezTo>
                    <a:pt x="112" y="372"/>
                    <a:pt x="177" y="226"/>
                    <a:pt x="242" y="8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27" name=""/>
            <p:cNvSpPr/>
            <p:nvPr/>
          </p:nvSpPr>
          <p:spPr>
            <a:xfrm>
              <a:off x="584640" y="2703240"/>
              <a:ext cx="185040" cy="205200"/>
            </a:xfrm>
            <a:custGeom>
              <a:avLst/>
              <a:gdLst/>
              <a:ahLst/>
              <a:rect l="0" t="0" r="r" b="b"/>
              <a:pathLst>
                <a:path w="514" h="570">
                  <a:moveTo>
                    <a:pt x="242" y="55"/>
                  </a:moveTo>
                  <a:cubicBezTo>
                    <a:pt x="246" y="34"/>
                    <a:pt x="248" y="27"/>
                    <a:pt x="262" y="25"/>
                  </a:cubicBezTo>
                  <a:cubicBezTo>
                    <a:pt x="268" y="25"/>
                    <a:pt x="291" y="25"/>
                    <a:pt x="305" y="25"/>
                  </a:cubicBezTo>
                  <a:cubicBezTo>
                    <a:pt x="357" y="25"/>
                    <a:pt x="437" y="25"/>
                    <a:pt x="437" y="104"/>
                  </a:cubicBezTo>
                  <a:cubicBezTo>
                    <a:pt x="437" y="131"/>
                    <a:pt x="425" y="188"/>
                    <a:pt x="398" y="219"/>
                  </a:cubicBezTo>
                  <a:cubicBezTo>
                    <a:pt x="378" y="241"/>
                    <a:pt x="340" y="265"/>
                    <a:pt x="275" y="265"/>
                  </a:cubicBezTo>
                  <a:cubicBezTo>
                    <a:pt x="248" y="265"/>
                    <a:pt x="221" y="265"/>
                    <a:pt x="195" y="265"/>
                  </a:cubicBezTo>
                  <a:cubicBezTo>
                    <a:pt x="210" y="195"/>
                    <a:pt x="226" y="125"/>
                    <a:pt x="242" y="55"/>
                  </a:cubicBezTo>
                  <a:moveTo>
                    <a:pt x="344" y="277"/>
                  </a:moveTo>
                  <a:cubicBezTo>
                    <a:pt x="418" y="258"/>
                    <a:pt x="504" y="203"/>
                    <a:pt x="504" y="120"/>
                  </a:cubicBezTo>
                  <a:cubicBezTo>
                    <a:pt x="504" y="50"/>
                    <a:pt x="439" y="0"/>
                    <a:pt x="344" y="0"/>
                  </a:cubicBezTo>
                  <a:cubicBezTo>
                    <a:pt x="276" y="0"/>
                    <a:pt x="208" y="0"/>
                    <a:pt x="139" y="0"/>
                  </a:cubicBezTo>
                  <a:cubicBezTo>
                    <a:pt x="125" y="0"/>
                    <a:pt x="119" y="0"/>
                    <a:pt x="119" y="16"/>
                  </a:cubicBezTo>
                  <a:cubicBezTo>
                    <a:pt x="119" y="25"/>
                    <a:pt x="125" y="25"/>
                    <a:pt x="137" y="25"/>
                  </a:cubicBezTo>
                  <a:cubicBezTo>
                    <a:pt x="139" y="25"/>
                    <a:pt x="154" y="25"/>
                    <a:pt x="166" y="25"/>
                  </a:cubicBezTo>
                  <a:cubicBezTo>
                    <a:pt x="178" y="27"/>
                    <a:pt x="184" y="27"/>
                    <a:pt x="184" y="39"/>
                  </a:cubicBezTo>
                  <a:cubicBezTo>
                    <a:pt x="184" y="41"/>
                    <a:pt x="184" y="44"/>
                    <a:pt x="182" y="55"/>
                  </a:cubicBezTo>
                  <a:cubicBezTo>
                    <a:pt x="150" y="200"/>
                    <a:pt x="118" y="345"/>
                    <a:pt x="86" y="489"/>
                  </a:cubicBezTo>
                  <a:cubicBezTo>
                    <a:pt x="78" y="519"/>
                    <a:pt x="78" y="526"/>
                    <a:pt x="20" y="526"/>
                  </a:cubicBezTo>
                  <a:cubicBezTo>
                    <a:pt x="8" y="526"/>
                    <a:pt x="0" y="526"/>
                    <a:pt x="0" y="543"/>
                  </a:cubicBezTo>
                  <a:cubicBezTo>
                    <a:pt x="0" y="552"/>
                    <a:pt x="7" y="549"/>
                    <a:pt x="10" y="552"/>
                  </a:cubicBezTo>
                  <a:cubicBezTo>
                    <a:pt x="30" y="552"/>
                    <a:pt x="83" y="549"/>
                    <a:pt x="102" y="549"/>
                  </a:cubicBezTo>
                  <a:cubicBezTo>
                    <a:pt x="122" y="549"/>
                    <a:pt x="172" y="552"/>
                    <a:pt x="192" y="552"/>
                  </a:cubicBezTo>
                  <a:cubicBezTo>
                    <a:pt x="199" y="552"/>
                    <a:pt x="207" y="552"/>
                    <a:pt x="207" y="536"/>
                  </a:cubicBezTo>
                  <a:cubicBezTo>
                    <a:pt x="207" y="526"/>
                    <a:pt x="201" y="526"/>
                    <a:pt x="186" y="526"/>
                  </a:cubicBezTo>
                  <a:cubicBezTo>
                    <a:pt x="160" y="526"/>
                    <a:pt x="141" y="526"/>
                    <a:pt x="141" y="512"/>
                  </a:cubicBezTo>
                  <a:cubicBezTo>
                    <a:pt x="141" y="508"/>
                    <a:pt x="141" y="503"/>
                    <a:pt x="143" y="499"/>
                  </a:cubicBezTo>
                  <a:cubicBezTo>
                    <a:pt x="159" y="427"/>
                    <a:pt x="175" y="355"/>
                    <a:pt x="190" y="284"/>
                  </a:cubicBezTo>
                  <a:cubicBezTo>
                    <a:pt x="219" y="284"/>
                    <a:pt x="248" y="284"/>
                    <a:pt x="277" y="284"/>
                  </a:cubicBezTo>
                  <a:cubicBezTo>
                    <a:pt x="342" y="284"/>
                    <a:pt x="355" y="330"/>
                    <a:pt x="355" y="358"/>
                  </a:cubicBezTo>
                  <a:cubicBezTo>
                    <a:pt x="355" y="369"/>
                    <a:pt x="348" y="395"/>
                    <a:pt x="344" y="413"/>
                  </a:cubicBezTo>
                  <a:cubicBezTo>
                    <a:pt x="338" y="436"/>
                    <a:pt x="332" y="466"/>
                    <a:pt x="332" y="482"/>
                  </a:cubicBezTo>
                  <a:cubicBezTo>
                    <a:pt x="332" y="570"/>
                    <a:pt x="418" y="570"/>
                    <a:pt x="428" y="570"/>
                  </a:cubicBezTo>
                  <a:cubicBezTo>
                    <a:pt x="490" y="570"/>
                    <a:pt x="514" y="487"/>
                    <a:pt x="514" y="476"/>
                  </a:cubicBezTo>
                  <a:cubicBezTo>
                    <a:pt x="514" y="466"/>
                    <a:pt x="509" y="469"/>
                    <a:pt x="506" y="466"/>
                  </a:cubicBezTo>
                  <a:cubicBezTo>
                    <a:pt x="500" y="466"/>
                    <a:pt x="498" y="473"/>
                    <a:pt x="496" y="478"/>
                  </a:cubicBezTo>
                  <a:cubicBezTo>
                    <a:pt x="480" y="538"/>
                    <a:pt x="449" y="552"/>
                    <a:pt x="430" y="552"/>
                  </a:cubicBezTo>
                  <a:cubicBezTo>
                    <a:pt x="408" y="552"/>
                    <a:pt x="402" y="533"/>
                    <a:pt x="402" y="501"/>
                  </a:cubicBezTo>
                  <a:cubicBezTo>
                    <a:pt x="402" y="478"/>
                    <a:pt x="408" y="436"/>
                    <a:pt x="410" y="411"/>
                  </a:cubicBezTo>
                  <a:cubicBezTo>
                    <a:pt x="412" y="399"/>
                    <a:pt x="412" y="383"/>
                    <a:pt x="412" y="372"/>
                  </a:cubicBezTo>
                  <a:cubicBezTo>
                    <a:pt x="412" y="309"/>
                    <a:pt x="365" y="284"/>
                    <a:pt x="344" y="277"/>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28" name=""/>
            <p:cNvSpPr/>
            <p:nvPr/>
          </p:nvSpPr>
          <p:spPr>
            <a:xfrm>
              <a:off x="866520" y="2744640"/>
              <a:ext cx="158760" cy="168840"/>
            </a:xfrm>
            <a:custGeom>
              <a:avLst/>
              <a:gdLst/>
              <a:ahLst/>
              <a:rect l="0" t="0" r="r" b="b"/>
              <a:pathLst>
                <a:path w="441" h="469">
                  <a:moveTo>
                    <a:pt x="427" y="32"/>
                  </a:moveTo>
                  <a:cubicBezTo>
                    <a:pt x="435" y="28"/>
                    <a:pt x="441" y="26"/>
                    <a:pt x="441" y="16"/>
                  </a:cubicBezTo>
                  <a:cubicBezTo>
                    <a:pt x="441" y="7"/>
                    <a:pt x="435" y="0"/>
                    <a:pt x="427" y="0"/>
                  </a:cubicBezTo>
                  <a:cubicBezTo>
                    <a:pt x="425" y="0"/>
                    <a:pt x="423" y="0"/>
                    <a:pt x="412" y="5"/>
                  </a:cubicBezTo>
                  <a:cubicBezTo>
                    <a:pt x="280" y="76"/>
                    <a:pt x="147" y="146"/>
                    <a:pt x="14" y="217"/>
                  </a:cubicBezTo>
                  <a:cubicBezTo>
                    <a:pt x="6" y="220"/>
                    <a:pt x="0" y="223"/>
                    <a:pt x="0" y="233"/>
                  </a:cubicBezTo>
                  <a:cubicBezTo>
                    <a:pt x="0" y="244"/>
                    <a:pt x="6" y="247"/>
                    <a:pt x="14" y="252"/>
                  </a:cubicBezTo>
                  <a:cubicBezTo>
                    <a:pt x="147" y="322"/>
                    <a:pt x="280" y="392"/>
                    <a:pt x="412" y="462"/>
                  </a:cubicBezTo>
                  <a:cubicBezTo>
                    <a:pt x="423" y="469"/>
                    <a:pt x="425" y="469"/>
                    <a:pt x="427" y="469"/>
                  </a:cubicBezTo>
                  <a:cubicBezTo>
                    <a:pt x="435" y="469"/>
                    <a:pt x="441" y="462"/>
                    <a:pt x="441" y="453"/>
                  </a:cubicBezTo>
                  <a:cubicBezTo>
                    <a:pt x="441" y="444"/>
                    <a:pt x="435" y="439"/>
                    <a:pt x="427" y="434"/>
                  </a:cubicBezTo>
                  <a:cubicBezTo>
                    <a:pt x="301" y="367"/>
                    <a:pt x="175" y="300"/>
                    <a:pt x="49" y="233"/>
                  </a:cubicBezTo>
                  <a:cubicBezTo>
                    <a:pt x="175" y="166"/>
                    <a:pt x="301" y="99"/>
                    <a:pt x="427" y="32"/>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29" name=""/>
            <p:cNvSpPr/>
            <p:nvPr/>
          </p:nvSpPr>
          <p:spPr>
            <a:xfrm>
              <a:off x="1141920" y="2707920"/>
              <a:ext cx="85680" cy="194040"/>
            </a:xfrm>
            <a:custGeom>
              <a:avLst/>
              <a:gdLst/>
              <a:ahLst/>
              <a:rect l="0" t="0" r="r" b="b"/>
              <a:pathLst>
                <a:path w="238" h="539">
                  <a:moveTo>
                    <a:pt x="148" y="21"/>
                  </a:moveTo>
                  <a:cubicBezTo>
                    <a:pt x="148" y="0"/>
                    <a:pt x="148" y="0"/>
                    <a:pt x="131" y="0"/>
                  </a:cubicBezTo>
                  <a:cubicBezTo>
                    <a:pt x="86" y="51"/>
                    <a:pt x="23" y="51"/>
                    <a:pt x="0" y="51"/>
                  </a:cubicBezTo>
                  <a:cubicBezTo>
                    <a:pt x="0" y="60"/>
                    <a:pt x="0" y="68"/>
                    <a:pt x="0" y="77"/>
                  </a:cubicBezTo>
                  <a:cubicBezTo>
                    <a:pt x="14" y="77"/>
                    <a:pt x="57" y="77"/>
                    <a:pt x="94" y="56"/>
                  </a:cubicBezTo>
                  <a:cubicBezTo>
                    <a:pt x="94" y="195"/>
                    <a:pt x="94" y="335"/>
                    <a:pt x="94" y="474"/>
                  </a:cubicBezTo>
                  <a:cubicBezTo>
                    <a:pt x="94" y="504"/>
                    <a:pt x="92" y="513"/>
                    <a:pt x="27" y="513"/>
                  </a:cubicBezTo>
                  <a:cubicBezTo>
                    <a:pt x="19" y="513"/>
                    <a:pt x="12" y="513"/>
                    <a:pt x="4" y="513"/>
                  </a:cubicBezTo>
                  <a:cubicBezTo>
                    <a:pt x="4" y="522"/>
                    <a:pt x="4" y="530"/>
                    <a:pt x="4" y="539"/>
                  </a:cubicBezTo>
                  <a:cubicBezTo>
                    <a:pt x="29" y="536"/>
                    <a:pt x="92" y="536"/>
                    <a:pt x="121" y="536"/>
                  </a:cubicBezTo>
                  <a:cubicBezTo>
                    <a:pt x="150" y="536"/>
                    <a:pt x="213" y="536"/>
                    <a:pt x="238" y="539"/>
                  </a:cubicBezTo>
                  <a:cubicBezTo>
                    <a:pt x="238" y="530"/>
                    <a:pt x="238" y="522"/>
                    <a:pt x="238" y="513"/>
                  </a:cubicBezTo>
                  <a:cubicBezTo>
                    <a:pt x="230" y="513"/>
                    <a:pt x="223" y="513"/>
                    <a:pt x="215" y="513"/>
                  </a:cubicBezTo>
                  <a:cubicBezTo>
                    <a:pt x="150" y="513"/>
                    <a:pt x="148" y="504"/>
                    <a:pt x="148" y="474"/>
                  </a:cubicBezTo>
                  <a:cubicBezTo>
                    <a:pt x="148" y="323"/>
                    <a:pt x="148" y="172"/>
                    <a:pt x="148" y="2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30" name=""/>
            <p:cNvSpPr/>
            <p:nvPr/>
          </p:nvSpPr>
          <p:spPr>
            <a:xfrm>
              <a:off x="1261440" y="2707920"/>
              <a:ext cx="103320" cy="200520"/>
            </a:xfrm>
            <a:custGeom>
              <a:avLst/>
              <a:gdLst/>
              <a:ahLst/>
              <a:rect l="0" t="0" r="r" b="b"/>
              <a:pathLst>
                <a:path w="287" h="557">
                  <a:moveTo>
                    <a:pt x="287" y="375"/>
                  </a:moveTo>
                  <a:cubicBezTo>
                    <a:pt x="287" y="280"/>
                    <a:pt x="228" y="199"/>
                    <a:pt x="150" y="199"/>
                  </a:cubicBezTo>
                  <a:cubicBezTo>
                    <a:pt x="117" y="199"/>
                    <a:pt x="84" y="211"/>
                    <a:pt x="60" y="241"/>
                  </a:cubicBezTo>
                  <a:cubicBezTo>
                    <a:pt x="60" y="188"/>
                    <a:pt x="60" y="134"/>
                    <a:pt x="60" y="81"/>
                  </a:cubicBezTo>
                  <a:cubicBezTo>
                    <a:pt x="74" y="86"/>
                    <a:pt x="97" y="93"/>
                    <a:pt x="121" y="93"/>
                  </a:cubicBezTo>
                  <a:cubicBezTo>
                    <a:pt x="209" y="93"/>
                    <a:pt x="261" y="19"/>
                    <a:pt x="261" y="10"/>
                  </a:cubicBezTo>
                  <a:cubicBezTo>
                    <a:pt x="261" y="3"/>
                    <a:pt x="257" y="0"/>
                    <a:pt x="253" y="0"/>
                  </a:cubicBezTo>
                  <a:cubicBezTo>
                    <a:pt x="251" y="1"/>
                    <a:pt x="251" y="0"/>
                    <a:pt x="246" y="3"/>
                  </a:cubicBezTo>
                  <a:cubicBezTo>
                    <a:pt x="232" y="10"/>
                    <a:pt x="197" y="26"/>
                    <a:pt x="148" y="26"/>
                  </a:cubicBezTo>
                  <a:cubicBezTo>
                    <a:pt x="119" y="26"/>
                    <a:pt x="86" y="19"/>
                    <a:pt x="54" y="3"/>
                  </a:cubicBezTo>
                  <a:cubicBezTo>
                    <a:pt x="47" y="0"/>
                    <a:pt x="45" y="0"/>
                    <a:pt x="43" y="0"/>
                  </a:cubicBezTo>
                  <a:cubicBezTo>
                    <a:pt x="37" y="0"/>
                    <a:pt x="37" y="7"/>
                    <a:pt x="37" y="19"/>
                  </a:cubicBezTo>
                  <a:cubicBezTo>
                    <a:pt x="37" y="99"/>
                    <a:pt x="37" y="179"/>
                    <a:pt x="37" y="259"/>
                  </a:cubicBezTo>
                  <a:cubicBezTo>
                    <a:pt x="37" y="273"/>
                    <a:pt x="37" y="280"/>
                    <a:pt x="47" y="280"/>
                  </a:cubicBezTo>
                  <a:cubicBezTo>
                    <a:pt x="52" y="280"/>
                    <a:pt x="54" y="278"/>
                    <a:pt x="56" y="273"/>
                  </a:cubicBezTo>
                  <a:cubicBezTo>
                    <a:pt x="64" y="259"/>
                    <a:pt x="91" y="215"/>
                    <a:pt x="150" y="215"/>
                  </a:cubicBezTo>
                  <a:cubicBezTo>
                    <a:pt x="187" y="215"/>
                    <a:pt x="205" y="255"/>
                    <a:pt x="212" y="268"/>
                  </a:cubicBezTo>
                  <a:cubicBezTo>
                    <a:pt x="222" y="299"/>
                    <a:pt x="224" y="331"/>
                    <a:pt x="224" y="370"/>
                  </a:cubicBezTo>
                  <a:cubicBezTo>
                    <a:pt x="224" y="398"/>
                    <a:pt x="224" y="446"/>
                    <a:pt x="207" y="481"/>
                  </a:cubicBezTo>
                  <a:cubicBezTo>
                    <a:pt x="189" y="513"/>
                    <a:pt x="162" y="534"/>
                    <a:pt x="130" y="534"/>
                  </a:cubicBezTo>
                  <a:cubicBezTo>
                    <a:pt x="76" y="534"/>
                    <a:pt x="35" y="490"/>
                    <a:pt x="23" y="444"/>
                  </a:cubicBezTo>
                  <a:cubicBezTo>
                    <a:pt x="25" y="444"/>
                    <a:pt x="27" y="444"/>
                    <a:pt x="35" y="444"/>
                  </a:cubicBezTo>
                  <a:cubicBezTo>
                    <a:pt x="60" y="444"/>
                    <a:pt x="72" y="423"/>
                    <a:pt x="72" y="405"/>
                  </a:cubicBezTo>
                  <a:cubicBezTo>
                    <a:pt x="72" y="386"/>
                    <a:pt x="60" y="365"/>
                    <a:pt x="35" y="365"/>
                  </a:cubicBezTo>
                  <a:cubicBezTo>
                    <a:pt x="25" y="365"/>
                    <a:pt x="0" y="370"/>
                    <a:pt x="0" y="407"/>
                  </a:cubicBezTo>
                  <a:cubicBezTo>
                    <a:pt x="0" y="479"/>
                    <a:pt x="50" y="557"/>
                    <a:pt x="132" y="557"/>
                  </a:cubicBezTo>
                  <a:cubicBezTo>
                    <a:pt x="214" y="557"/>
                    <a:pt x="287" y="479"/>
                    <a:pt x="287" y="37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31" name=""/>
            <p:cNvSpPr/>
            <p:nvPr/>
          </p:nvSpPr>
          <p:spPr>
            <a:xfrm>
              <a:off x="1388520" y="2707920"/>
              <a:ext cx="109440" cy="200520"/>
            </a:xfrm>
            <a:custGeom>
              <a:avLst/>
              <a:gdLst/>
              <a:ahLst/>
              <a:rect l="0" t="0" r="r" b="b"/>
              <a:pathLst>
                <a:path w="304" h="557">
                  <a:moveTo>
                    <a:pt x="304" y="280"/>
                  </a:moveTo>
                  <a:cubicBezTo>
                    <a:pt x="304" y="215"/>
                    <a:pt x="299" y="151"/>
                    <a:pt x="275" y="91"/>
                  </a:cubicBezTo>
                  <a:cubicBezTo>
                    <a:pt x="242" y="12"/>
                    <a:pt x="183" y="0"/>
                    <a:pt x="152" y="0"/>
                  </a:cubicBezTo>
                  <a:cubicBezTo>
                    <a:pt x="109" y="0"/>
                    <a:pt x="55" y="21"/>
                    <a:pt x="27" y="95"/>
                  </a:cubicBezTo>
                  <a:cubicBezTo>
                    <a:pt x="4" y="151"/>
                    <a:pt x="0" y="215"/>
                    <a:pt x="0" y="280"/>
                  </a:cubicBezTo>
                  <a:cubicBezTo>
                    <a:pt x="0" y="340"/>
                    <a:pt x="2" y="414"/>
                    <a:pt x="33" y="474"/>
                  </a:cubicBezTo>
                  <a:cubicBezTo>
                    <a:pt x="64" y="541"/>
                    <a:pt x="115" y="557"/>
                    <a:pt x="152" y="557"/>
                  </a:cubicBezTo>
                  <a:cubicBezTo>
                    <a:pt x="191" y="557"/>
                    <a:pt x="244" y="539"/>
                    <a:pt x="277" y="463"/>
                  </a:cubicBezTo>
                  <a:cubicBezTo>
                    <a:pt x="299" y="407"/>
                    <a:pt x="304" y="342"/>
                    <a:pt x="304" y="280"/>
                  </a:cubicBezTo>
                  <a:moveTo>
                    <a:pt x="152" y="539"/>
                  </a:moveTo>
                  <a:cubicBezTo>
                    <a:pt x="123" y="539"/>
                    <a:pt x="80" y="518"/>
                    <a:pt x="68" y="439"/>
                  </a:cubicBezTo>
                  <a:cubicBezTo>
                    <a:pt x="60" y="391"/>
                    <a:pt x="60" y="317"/>
                    <a:pt x="60" y="271"/>
                  </a:cubicBezTo>
                  <a:cubicBezTo>
                    <a:pt x="60" y="218"/>
                    <a:pt x="60" y="165"/>
                    <a:pt x="66" y="121"/>
                  </a:cubicBezTo>
                  <a:cubicBezTo>
                    <a:pt x="78" y="26"/>
                    <a:pt x="133" y="17"/>
                    <a:pt x="152" y="17"/>
                  </a:cubicBezTo>
                  <a:cubicBezTo>
                    <a:pt x="174" y="17"/>
                    <a:pt x="222" y="33"/>
                    <a:pt x="236" y="111"/>
                  </a:cubicBezTo>
                  <a:cubicBezTo>
                    <a:pt x="244" y="158"/>
                    <a:pt x="244" y="220"/>
                    <a:pt x="244" y="271"/>
                  </a:cubicBezTo>
                  <a:cubicBezTo>
                    <a:pt x="244" y="331"/>
                    <a:pt x="244" y="386"/>
                    <a:pt x="236" y="437"/>
                  </a:cubicBezTo>
                  <a:cubicBezTo>
                    <a:pt x="224" y="513"/>
                    <a:pt x="183" y="539"/>
                    <a:pt x="152" y="53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32" name=""/>
            <p:cNvSpPr/>
            <p:nvPr/>
          </p:nvSpPr>
          <p:spPr>
            <a:xfrm>
              <a:off x="1517760" y="2707920"/>
              <a:ext cx="109080" cy="200520"/>
            </a:xfrm>
            <a:custGeom>
              <a:avLst/>
              <a:gdLst/>
              <a:ahLst/>
              <a:rect l="0" t="0" r="r" b="b"/>
              <a:pathLst>
                <a:path w="303" h="557">
                  <a:moveTo>
                    <a:pt x="303" y="280"/>
                  </a:moveTo>
                  <a:cubicBezTo>
                    <a:pt x="303" y="215"/>
                    <a:pt x="301" y="151"/>
                    <a:pt x="275" y="91"/>
                  </a:cubicBezTo>
                  <a:cubicBezTo>
                    <a:pt x="242" y="12"/>
                    <a:pt x="182" y="0"/>
                    <a:pt x="154" y="0"/>
                  </a:cubicBezTo>
                  <a:cubicBezTo>
                    <a:pt x="111" y="0"/>
                    <a:pt x="57" y="21"/>
                    <a:pt x="27" y="95"/>
                  </a:cubicBezTo>
                  <a:cubicBezTo>
                    <a:pt x="4" y="151"/>
                    <a:pt x="0" y="215"/>
                    <a:pt x="0" y="280"/>
                  </a:cubicBezTo>
                  <a:cubicBezTo>
                    <a:pt x="0" y="340"/>
                    <a:pt x="4" y="414"/>
                    <a:pt x="33" y="474"/>
                  </a:cubicBezTo>
                  <a:cubicBezTo>
                    <a:pt x="64" y="541"/>
                    <a:pt x="117" y="557"/>
                    <a:pt x="152" y="557"/>
                  </a:cubicBezTo>
                  <a:cubicBezTo>
                    <a:pt x="191" y="557"/>
                    <a:pt x="246" y="539"/>
                    <a:pt x="277" y="463"/>
                  </a:cubicBezTo>
                  <a:cubicBezTo>
                    <a:pt x="301" y="407"/>
                    <a:pt x="303" y="342"/>
                    <a:pt x="303" y="280"/>
                  </a:cubicBezTo>
                  <a:moveTo>
                    <a:pt x="152" y="539"/>
                  </a:moveTo>
                  <a:cubicBezTo>
                    <a:pt x="125" y="539"/>
                    <a:pt x="82" y="518"/>
                    <a:pt x="68" y="439"/>
                  </a:cubicBezTo>
                  <a:cubicBezTo>
                    <a:pt x="61" y="391"/>
                    <a:pt x="61" y="317"/>
                    <a:pt x="61" y="271"/>
                  </a:cubicBezTo>
                  <a:cubicBezTo>
                    <a:pt x="61" y="218"/>
                    <a:pt x="61" y="165"/>
                    <a:pt x="66" y="121"/>
                  </a:cubicBezTo>
                  <a:cubicBezTo>
                    <a:pt x="80" y="26"/>
                    <a:pt x="133" y="17"/>
                    <a:pt x="152" y="17"/>
                  </a:cubicBezTo>
                  <a:cubicBezTo>
                    <a:pt x="176" y="17"/>
                    <a:pt x="223" y="33"/>
                    <a:pt x="238" y="111"/>
                  </a:cubicBezTo>
                  <a:cubicBezTo>
                    <a:pt x="244" y="158"/>
                    <a:pt x="244" y="220"/>
                    <a:pt x="244" y="271"/>
                  </a:cubicBezTo>
                  <a:cubicBezTo>
                    <a:pt x="244" y="331"/>
                    <a:pt x="244" y="386"/>
                    <a:pt x="236" y="437"/>
                  </a:cubicBezTo>
                  <a:cubicBezTo>
                    <a:pt x="226" y="513"/>
                    <a:pt x="185" y="539"/>
                    <a:pt x="152" y="53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33" name=""/>
            <p:cNvSpPr/>
            <p:nvPr/>
          </p:nvSpPr>
          <p:spPr>
            <a:xfrm>
              <a:off x="1645560" y="2773080"/>
              <a:ext cx="211680" cy="132120"/>
            </a:xfrm>
            <a:custGeom>
              <a:avLst/>
              <a:gdLst/>
              <a:ahLst/>
              <a:rect l="0" t="0" r="r" b="b"/>
              <a:pathLst>
                <a:path w="588" h="367">
                  <a:moveTo>
                    <a:pt x="41" y="309"/>
                  </a:moveTo>
                  <a:cubicBezTo>
                    <a:pt x="39" y="321"/>
                    <a:pt x="35" y="339"/>
                    <a:pt x="35" y="344"/>
                  </a:cubicBezTo>
                  <a:cubicBezTo>
                    <a:pt x="35" y="360"/>
                    <a:pt x="45" y="367"/>
                    <a:pt x="55" y="367"/>
                  </a:cubicBezTo>
                  <a:cubicBezTo>
                    <a:pt x="65" y="367"/>
                    <a:pt x="78" y="360"/>
                    <a:pt x="82" y="344"/>
                  </a:cubicBezTo>
                  <a:cubicBezTo>
                    <a:pt x="84" y="342"/>
                    <a:pt x="92" y="305"/>
                    <a:pt x="96" y="284"/>
                  </a:cubicBezTo>
                  <a:cubicBezTo>
                    <a:pt x="102" y="259"/>
                    <a:pt x="107" y="235"/>
                    <a:pt x="113" y="210"/>
                  </a:cubicBezTo>
                  <a:cubicBezTo>
                    <a:pt x="117" y="194"/>
                    <a:pt x="121" y="175"/>
                    <a:pt x="125" y="157"/>
                  </a:cubicBezTo>
                  <a:cubicBezTo>
                    <a:pt x="127" y="143"/>
                    <a:pt x="133" y="120"/>
                    <a:pt x="133" y="118"/>
                  </a:cubicBezTo>
                  <a:cubicBezTo>
                    <a:pt x="145" y="92"/>
                    <a:pt x="182" y="18"/>
                    <a:pt x="252" y="18"/>
                  </a:cubicBezTo>
                  <a:cubicBezTo>
                    <a:pt x="283" y="18"/>
                    <a:pt x="291" y="48"/>
                    <a:pt x="291" y="74"/>
                  </a:cubicBezTo>
                  <a:cubicBezTo>
                    <a:pt x="291" y="94"/>
                    <a:pt x="285" y="118"/>
                    <a:pt x="279" y="141"/>
                  </a:cubicBezTo>
                  <a:cubicBezTo>
                    <a:pt x="272" y="172"/>
                    <a:pt x="265" y="204"/>
                    <a:pt x="258" y="235"/>
                  </a:cubicBezTo>
                  <a:cubicBezTo>
                    <a:pt x="253" y="256"/>
                    <a:pt x="249" y="277"/>
                    <a:pt x="244" y="298"/>
                  </a:cubicBezTo>
                  <a:cubicBezTo>
                    <a:pt x="242" y="314"/>
                    <a:pt x="236" y="339"/>
                    <a:pt x="236" y="344"/>
                  </a:cubicBezTo>
                  <a:cubicBezTo>
                    <a:pt x="236" y="360"/>
                    <a:pt x="246" y="367"/>
                    <a:pt x="256" y="367"/>
                  </a:cubicBezTo>
                  <a:cubicBezTo>
                    <a:pt x="279" y="367"/>
                    <a:pt x="283" y="346"/>
                    <a:pt x="289" y="321"/>
                  </a:cubicBezTo>
                  <a:cubicBezTo>
                    <a:pt x="299" y="275"/>
                    <a:pt x="326" y="157"/>
                    <a:pt x="332" y="124"/>
                  </a:cubicBezTo>
                  <a:cubicBezTo>
                    <a:pt x="334" y="115"/>
                    <a:pt x="373" y="18"/>
                    <a:pt x="451" y="18"/>
                  </a:cubicBezTo>
                  <a:cubicBezTo>
                    <a:pt x="482" y="18"/>
                    <a:pt x="490" y="46"/>
                    <a:pt x="490" y="74"/>
                  </a:cubicBezTo>
                  <a:cubicBezTo>
                    <a:pt x="490" y="120"/>
                    <a:pt x="459" y="212"/>
                    <a:pt x="445" y="256"/>
                  </a:cubicBezTo>
                  <a:cubicBezTo>
                    <a:pt x="439" y="275"/>
                    <a:pt x="437" y="284"/>
                    <a:pt x="437" y="300"/>
                  </a:cubicBezTo>
                  <a:cubicBezTo>
                    <a:pt x="437" y="337"/>
                    <a:pt x="461" y="367"/>
                    <a:pt x="494" y="367"/>
                  </a:cubicBezTo>
                  <a:cubicBezTo>
                    <a:pt x="562" y="367"/>
                    <a:pt x="588" y="249"/>
                    <a:pt x="588" y="242"/>
                  </a:cubicBezTo>
                  <a:cubicBezTo>
                    <a:pt x="588" y="233"/>
                    <a:pt x="582" y="233"/>
                    <a:pt x="580" y="233"/>
                  </a:cubicBezTo>
                  <a:cubicBezTo>
                    <a:pt x="574" y="233"/>
                    <a:pt x="574" y="235"/>
                    <a:pt x="570" y="249"/>
                  </a:cubicBezTo>
                  <a:cubicBezTo>
                    <a:pt x="560" y="291"/>
                    <a:pt x="535" y="349"/>
                    <a:pt x="496" y="349"/>
                  </a:cubicBezTo>
                  <a:cubicBezTo>
                    <a:pt x="484" y="349"/>
                    <a:pt x="480" y="339"/>
                    <a:pt x="480" y="321"/>
                  </a:cubicBezTo>
                  <a:cubicBezTo>
                    <a:pt x="480" y="302"/>
                    <a:pt x="486" y="282"/>
                    <a:pt x="492" y="265"/>
                  </a:cubicBezTo>
                  <a:cubicBezTo>
                    <a:pt x="506" y="221"/>
                    <a:pt x="535" y="134"/>
                    <a:pt x="535" y="87"/>
                  </a:cubicBezTo>
                  <a:cubicBezTo>
                    <a:pt x="535" y="34"/>
                    <a:pt x="506" y="0"/>
                    <a:pt x="453" y="0"/>
                  </a:cubicBezTo>
                  <a:cubicBezTo>
                    <a:pt x="400" y="0"/>
                    <a:pt x="363" y="34"/>
                    <a:pt x="336" y="78"/>
                  </a:cubicBezTo>
                  <a:cubicBezTo>
                    <a:pt x="334" y="67"/>
                    <a:pt x="332" y="41"/>
                    <a:pt x="311" y="20"/>
                  </a:cubicBezTo>
                  <a:cubicBezTo>
                    <a:pt x="295" y="4"/>
                    <a:pt x="270" y="0"/>
                    <a:pt x="254" y="0"/>
                  </a:cubicBezTo>
                  <a:cubicBezTo>
                    <a:pt x="188" y="0"/>
                    <a:pt x="154" y="51"/>
                    <a:pt x="141" y="71"/>
                  </a:cubicBezTo>
                  <a:cubicBezTo>
                    <a:pt x="137" y="25"/>
                    <a:pt x="106" y="0"/>
                    <a:pt x="76" y="0"/>
                  </a:cubicBezTo>
                  <a:cubicBezTo>
                    <a:pt x="41" y="0"/>
                    <a:pt x="28" y="32"/>
                    <a:pt x="22" y="46"/>
                  </a:cubicBezTo>
                  <a:cubicBezTo>
                    <a:pt x="8" y="74"/>
                    <a:pt x="0" y="122"/>
                    <a:pt x="0" y="124"/>
                  </a:cubicBezTo>
                  <a:cubicBezTo>
                    <a:pt x="0" y="134"/>
                    <a:pt x="6" y="134"/>
                    <a:pt x="8" y="134"/>
                  </a:cubicBezTo>
                  <a:cubicBezTo>
                    <a:pt x="14" y="134"/>
                    <a:pt x="16" y="131"/>
                    <a:pt x="20" y="113"/>
                  </a:cubicBezTo>
                  <a:cubicBezTo>
                    <a:pt x="33" y="57"/>
                    <a:pt x="47" y="18"/>
                    <a:pt x="72" y="18"/>
                  </a:cubicBezTo>
                  <a:cubicBezTo>
                    <a:pt x="84" y="18"/>
                    <a:pt x="94" y="25"/>
                    <a:pt x="94" y="55"/>
                  </a:cubicBezTo>
                  <a:cubicBezTo>
                    <a:pt x="94" y="71"/>
                    <a:pt x="92" y="81"/>
                    <a:pt x="84" y="122"/>
                  </a:cubicBezTo>
                  <a:cubicBezTo>
                    <a:pt x="69" y="184"/>
                    <a:pt x="55" y="247"/>
                    <a:pt x="41" y="30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34" name=""/>
            <p:cNvSpPr/>
            <p:nvPr/>
          </p:nvSpPr>
          <p:spPr>
            <a:xfrm>
              <a:off x="1872720" y="2773080"/>
              <a:ext cx="212760" cy="132120"/>
            </a:xfrm>
            <a:custGeom>
              <a:avLst/>
              <a:gdLst/>
              <a:ahLst/>
              <a:rect l="0" t="0" r="r" b="b"/>
              <a:pathLst>
                <a:path w="591" h="367">
                  <a:moveTo>
                    <a:pt x="43" y="309"/>
                  </a:moveTo>
                  <a:cubicBezTo>
                    <a:pt x="41" y="321"/>
                    <a:pt x="37" y="339"/>
                    <a:pt x="37" y="344"/>
                  </a:cubicBezTo>
                  <a:cubicBezTo>
                    <a:pt x="37" y="360"/>
                    <a:pt x="48" y="367"/>
                    <a:pt x="58" y="367"/>
                  </a:cubicBezTo>
                  <a:cubicBezTo>
                    <a:pt x="66" y="367"/>
                    <a:pt x="78" y="360"/>
                    <a:pt x="84" y="344"/>
                  </a:cubicBezTo>
                  <a:cubicBezTo>
                    <a:pt x="84" y="342"/>
                    <a:pt x="93" y="305"/>
                    <a:pt x="97" y="284"/>
                  </a:cubicBezTo>
                  <a:cubicBezTo>
                    <a:pt x="102" y="259"/>
                    <a:pt x="108" y="235"/>
                    <a:pt x="113" y="210"/>
                  </a:cubicBezTo>
                  <a:cubicBezTo>
                    <a:pt x="117" y="194"/>
                    <a:pt x="121" y="175"/>
                    <a:pt x="125" y="157"/>
                  </a:cubicBezTo>
                  <a:cubicBezTo>
                    <a:pt x="130" y="143"/>
                    <a:pt x="134" y="120"/>
                    <a:pt x="136" y="118"/>
                  </a:cubicBezTo>
                  <a:cubicBezTo>
                    <a:pt x="146" y="92"/>
                    <a:pt x="185" y="18"/>
                    <a:pt x="253" y="18"/>
                  </a:cubicBezTo>
                  <a:cubicBezTo>
                    <a:pt x="285" y="18"/>
                    <a:pt x="292" y="48"/>
                    <a:pt x="292" y="74"/>
                  </a:cubicBezTo>
                  <a:cubicBezTo>
                    <a:pt x="292" y="94"/>
                    <a:pt x="287" y="118"/>
                    <a:pt x="281" y="141"/>
                  </a:cubicBezTo>
                  <a:cubicBezTo>
                    <a:pt x="275" y="172"/>
                    <a:pt x="268" y="204"/>
                    <a:pt x="261" y="235"/>
                  </a:cubicBezTo>
                  <a:cubicBezTo>
                    <a:pt x="256" y="256"/>
                    <a:pt x="251" y="277"/>
                    <a:pt x="246" y="298"/>
                  </a:cubicBezTo>
                  <a:cubicBezTo>
                    <a:pt x="242" y="314"/>
                    <a:pt x="236" y="339"/>
                    <a:pt x="236" y="344"/>
                  </a:cubicBezTo>
                  <a:cubicBezTo>
                    <a:pt x="236" y="360"/>
                    <a:pt x="246" y="367"/>
                    <a:pt x="257" y="367"/>
                  </a:cubicBezTo>
                  <a:cubicBezTo>
                    <a:pt x="279" y="367"/>
                    <a:pt x="283" y="346"/>
                    <a:pt x="290" y="321"/>
                  </a:cubicBezTo>
                  <a:cubicBezTo>
                    <a:pt x="300" y="275"/>
                    <a:pt x="326" y="157"/>
                    <a:pt x="333" y="124"/>
                  </a:cubicBezTo>
                  <a:cubicBezTo>
                    <a:pt x="335" y="115"/>
                    <a:pt x="374" y="18"/>
                    <a:pt x="452" y="18"/>
                  </a:cubicBezTo>
                  <a:cubicBezTo>
                    <a:pt x="482" y="18"/>
                    <a:pt x="491" y="46"/>
                    <a:pt x="491" y="74"/>
                  </a:cubicBezTo>
                  <a:cubicBezTo>
                    <a:pt x="491" y="120"/>
                    <a:pt x="462" y="212"/>
                    <a:pt x="447" y="256"/>
                  </a:cubicBezTo>
                  <a:cubicBezTo>
                    <a:pt x="439" y="275"/>
                    <a:pt x="437" y="284"/>
                    <a:pt x="437" y="300"/>
                  </a:cubicBezTo>
                  <a:cubicBezTo>
                    <a:pt x="437" y="337"/>
                    <a:pt x="462" y="367"/>
                    <a:pt x="497" y="367"/>
                  </a:cubicBezTo>
                  <a:cubicBezTo>
                    <a:pt x="564" y="367"/>
                    <a:pt x="591" y="249"/>
                    <a:pt x="591" y="242"/>
                  </a:cubicBezTo>
                  <a:cubicBezTo>
                    <a:pt x="591" y="233"/>
                    <a:pt x="585" y="233"/>
                    <a:pt x="583" y="233"/>
                  </a:cubicBezTo>
                  <a:cubicBezTo>
                    <a:pt x="575" y="233"/>
                    <a:pt x="575" y="235"/>
                    <a:pt x="571" y="249"/>
                  </a:cubicBezTo>
                  <a:cubicBezTo>
                    <a:pt x="560" y="291"/>
                    <a:pt x="538" y="349"/>
                    <a:pt x="497" y="349"/>
                  </a:cubicBezTo>
                  <a:cubicBezTo>
                    <a:pt x="484" y="349"/>
                    <a:pt x="480" y="339"/>
                    <a:pt x="480" y="321"/>
                  </a:cubicBezTo>
                  <a:cubicBezTo>
                    <a:pt x="480" y="302"/>
                    <a:pt x="486" y="282"/>
                    <a:pt x="493" y="265"/>
                  </a:cubicBezTo>
                  <a:cubicBezTo>
                    <a:pt x="507" y="221"/>
                    <a:pt x="538" y="134"/>
                    <a:pt x="538" y="87"/>
                  </a:cubicBezTo>
                  <a:cubicBezTo>
                    <a:pt x="538" y="34"/>
                    <a:pt x="508" y="0"/>
                    <a:pt x="454" y="0"/>
                  </a:cubicBezTo>
                  <a:cubicBezTo>
                    <a:pt x="399" y="0"/>
                    <a:pt x="363" y="34"/>
                    <a:pt x="337" y="78"/>
                  </a:cubicBezTo>
                  <a:cubicBezTo>
                    <a:pt x="337" y="67"/>
                    <a:pt x="335" y="41"/>
                    <a:pt x="314" y="20"/>
                  </a:cubicBezTo>
                  <a:cubicBezTo>
                    <a:pt x="296" y="4"/>
                    <a:pt x="273" y="0"/>
                    <a:pt x="255" y="0"/>
                  </a:cubicBezTo>
                  <a:cubicBezTo>
                    <a:pt x="189" y="0"/>
                    <a:pt x="154" y="51"/>
                    <a:pt x="142" y="71"/>
                  </a:cubicBezTo>
                  <a:cubicBezTo>
                    <a:pt x="140" y="25"/>
                    <a:pt x="109" y="0"/>
                    <a:pt x="76" y="0"/>
                  </a:cubicBezTo>
                  <a:cubicBezTo>
                    <a:pt x="43" y="0"/>
                    <a:pt x="29" y="32"/>
                    <a:pt x="23" y="46"/>
                  </a:cubicBezTo>
                  <a:cubicBezTo>
                    <a:pt x="11" y="74"/>
                    <a:pt x="0" y="122"/>
                    <a:pt x="0" y="124"/>
                  </a:cubicBezTo>
                  <a:cubicBezTo>
                    <a:pt x="0" y="134"/>
                    <a:pt x="6" y="131"/>
                    <a:pt x="9" y="134"/>
                  </a:cubicBezTo>
                  <a:cubicBezTo>
                    <a:pt x="17" y="134"/>
                    <a:pt x="17" y="131"/>
                    <a:pt x="21" y="113"/>
                  </a:cubicBezTo>
                  <a:cubicBezTo>
                    <a:pt x="33" y="57"/>
                    <a:pt x="48" y="18"/>
                    <a:pt x="74" y="18"/>
                  </a:cubicBezTo>
                  <a:cubicBezTo>
                    <a:pt x="87" y="18"/>
                    <a:pt x="97" y="25"/>
                    <a:pt x="97" y="55"/>
                  </a:cubicBezTo>
                  <a:cubicBezTo>
                    <a:pt x="97" y="71"/>
                    <a:pt x="95" y="81"/>
                    <a:pt x="84" y="122"/>
                  </a:cubicBezTo>
                  <a:cubicBezTo>
                    <a:pt x="71" y="184"/>
                    <a:pt x="57" y="247"/>
                    <a:pt x="43" y="30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grpSp>
        <p:nvGrpSpPr>
          <p:cNvPr id="535" name=""/>
          <p:cNvGrpSpPr/>
          <p:nvPr/>
        </p:nvGrpSpPr>
        <p:grpSpPr>
          <a:xfrm>
            <a:off x="614160" y="4698000"/>
            <a:ext cx="1065240" cy="203400"/>
            <a:chOff x="614160" y="4698000"/>
            <a:chExt cx="1065240" cy="203400"/>
          </a:xfrm>
        </p:grpSpPr>
        <p:sp>
          <p:nvSpPr>
            <p:cNvPr id="536" name=""/>
            <p:cNvSpPr/>
            <p:nvPr/>
          </p:nvSpPr>
          <p:spPr>
            <a:xfrm>
              <a:off x="614880" y="4711680"/>
              <a:ext cx="1051920" cy="176040"/>
            </a:xfrm>
            <a:custGeom>
              <a:avLst/>
              <a:gdLst/>
              <a:ahLst/>
              <a:rect l="0" t="0" r="r" b="b"/>
              <a:pathLst>
                <a:path w="2922" h="489">
                  <a:moveTo>
                    <a:pt x="1461" y="489"/>
                  </a:moveTo>
                  <a:cubicBezTo>
                    <a:pt x="974" y="489"/>
                    <a:pt x="487" y="489"/>
                    <a:pt x="0" y="489"/>
                  </a:cubicBezTo>
                  <a:cubicBezTo>
                    <a:pt x="0" y="326"/>
                    <a:pt x="0" y="163"/>
                    <a:pt x="0" y="0"/>
                  </a:cubicBezTo>
                  <a:cubicBezTo>
                    <a:pt x="974" y="0"/>
                    <a:pt x="1948" y="0"/>
                    <a:pt x="2922" y="0"/>
                  </a:cubicBezTo>
                  <a:cubicBezTo>
                    <a:pt x="2922" y="163"/>
                    <a:pt x="2922" y="326"/>
                    <a:pt x="2922" y="489"/>
                  </a:cubicBezTo>
                  <a:cubicBezTo>
                    <a:pt x="2435" y="489"/>
                    <a:pt x="1948" y="489"/>
                    <a:pt x="1461" y="489"/>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537" name=""/>
            <p:cNvSpPr/>
            <p:nvPr/>
          </p:nvSpPr>
          <p:spPr>
            <a:xfrm>
              <a:off x="614160" y="4698000"/>
              <a:ext cx="183600" cy="192600"/>
            </a:xfrm>
            <a:custGeom>
              <a:avLst/>
              <a:gdLst/>
              <a:ahLst/>
              <a:rect l="0" t="0" r="r" b="b"/>
              <a:pathLst>
                <a:path w="510" h="535">
                  <a:moveTo>
                    <a:pt x="272" y="13"/>
                  </a:moveTo>
                  <a:cubicBezTo>
                    <a:pt x="268" y="4"/>
                    <a:pt x="266" y="0"/>
                    <a:pt x="254" y="0"/>
                  </a:cubicBezTo>
                  <a:cubicBezTo>
                    <a:pt x="242" y="0"/>
                    <a:pt x="242" y="4"/>
                    <a:pt x="236" y="13"/>
                  </a:cubicBezTo>
                  <a:cubicBezTo>
                    <a:pt x="158" y="182"/>
                    <a:pt x="80" y="351"/>
                    <a:pt x="2" y="520"/>
                  </a:cubicBezTo>
                  <a:cubicBezTo>
                    <a:pt x="0" y="527"/>
                    <a:pt x="1" y="526"/>
                    <a:pt x="0" y="529"/>
                  </a:cubicBezTo>
                  <a:cubicBezTo>
                    <a:pt x="0" y="535"/>
                    <a:pt x="4" y="535"/>
                    <a:pt x="14" y="535"/>
                  </a:cubicBezTo>
                  <a:cubicBezTo>
                    <a:pt x="174" y="535"/>
                    <a:pt x="334" y="535"/>
                    <a:pt x="494" y="535"/>
                  </a:cubicBezTo>
                  <a:cubicBezTo>
                    <a:pt x="506" y="535"/>
                    <a:pt x="510" y="535"/>
                    <a:pt x="510" y="529"/>
                  </a:cubicBezTo>
                  <a:cubicBezTo>
                    <a:pt x="509" y="526"/>
                    <a:pt x="510" y="527"/>
                    <a:pt x="506" y="520"/>
                  </a:cubicBezTo>
                  <a:cubicBezTo>
                    <a:pt x="428" y="351"/>
                    <a:pt x="350" y="182"/>
                    <a:pt x="272" y="13"/>
                  </a:cubicBezTo>
                  <a:moveTo>
                    <a:pt x="232" y="75"/>
                  </a:moveTo>
                  <a:cubicBezTo>
                    <a:pt x="295" y="209"/>
                    <a:pt x="357" y="343"/>
                    <a:pt x="419" y="478"/>
                  </a:cubicBezTo>
                  <a:cubicBezTo>
                    <a:pt x="295" y="478"/>
                    <a:pt x="170" y="478"/>
                    <a:pt x="45" y="478"/>
                  </a:cubicBezTo>
                  <a:cubicBezTo>
                    <a:pt x="108" y="343"/>
                    <a:pt x="170" y="209"/>
                    <a:pt x="232" y="7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38" name=""/>
            <p:cNvSpPr/>
            <p:nvPr/>
          </p:nvSpPr>
          <p:spPr>
            <a:xfrm>
              <a:off x="815400" y="4722480"/>
              <a:ext cx="76680" cy="171360"/>
            </a:xfrm>
            <a:custGeom>
              <a:avLst/>
              <a:gdLst/>
              <a:ahLst/>
              <a:rect l="0" t="0" r="r" b="b"/>
              <a:pathLst>
                <a:path w="213" h="476">
                  <a:moveTo>
                    <a:pt x="126" y="169"/>
                  </a:moveTo>
                  <a:cubicBezTo>
                    <a:pt x="148" y="169"/>
                    <a:pt x="169" y="169"/>
                    <a:pt x="191" y="169"/>
                  </a:cubicBezTo>
                  <a:cubicBezTo>
                    <a:pt x="205" y="169"/>
                    <a:pt x="213" y="169"/>
                    <a:pt x="213" y="154"/>
                  </a:cubicBezTo>
                  <a:cubicBezTo>
                    <a:pt x="213" y="145"/>
                    <a:pt x="205" y="145"/>
                    <a:pt x="193" y="145"/>
                  </a:cubicBezTo>
                  <a:cubicBezTo>
                    <a:pt x="173" y="145"/>
                    <a:pt x="152" y="145"/>
                    <a:pt x="132" y="145"/>
                  </a:cubicBezTo>
                  <a:cubicBezTo>
                    <a:pt x="158" y="39"/>
                    <a:pt x="162" y="24"/>
                    <a:pt x="162" y="19"/>
                  </a:cubicBezTo>
                  <a:cubicBezTo>
                    <a:pt x="162" y="7"/>
                    <a:pt x="152" y="0"/>
                    <a:pt x="140" y="0"/>
                  </a:cubicBezTo>
                  <a:cubicBezTo>
                    <a:pt x="138" y="0"/>
                    <a:pt x="118" y="0"/>
                    <a:pt x="112" y="26"/>
                  </a:cubicBezTo>
                  <a:cubicBezTo>
                    <a:pt x="104" y="66"/>
                    <a:pt x="95" y="105"/>
                    <a:pt x="87" y="145"/>
                  </a:cubicBezTo>
                  <a:cubicBezTo>
                    <a:pt x="65" y="145"/>
                    <a:pt x="43" y="145"/>
                    <a:pt x="22" y="145"/>
                  </a:cubicBezTo>
                  <a:cubicBezTo>
                    <a:pt x="8" y="145"/>
                    <a:pt x="0" y="145"/>
                    <a:pt x="0" y="160"/>
                  </a:cubicBezTo>
                  <a:cubicBezTo>
                    <a:pt x="0" y="169"/>
                    <a:pt x="6" y="169"/>
                    <a:pt x="20" y="169"/>
                  </a:cubicBezTo>
                  <a:cubicBezTo>
                    <a:pt x="40" y="169"/>
                    <a:pt x="60" y="169"/>
                    <a:pt x="81" y="169"/>
                  </a:cubicBezTo>
                  <a:cubicBezTo>
                    <a:pt x="30" y="380"/>
                    <a:pt x="28" y="393"/>
                    <a:pt x="28" y="405"/>
                  </a:cubicBezTo>
                  <a:cubicBezTo>
                    <a:pt x="28" y="446"/>
                    <a:pt x="53" y="476"/>
                    <a:pt x="91" y="476"/>
                  </a:cubicBezTo>
                  <a:cubicBezTo>
                    <a:pt x="162" y="476"/>
                    <a:pt x="201" y="367"/>
                    <a:pt x="201" y="361"/>
                  </a:cubicBezTo>
                  <a:cubicBezTo>
                    <a:pt x="201" y="352"/>
                    <a:pt x="195" y="352"/>
                    <a:pt x="193" y="352"/>
                  </a:cubicBezTo>
                  <a:cubicBezTo>
                    <a:pt x="187" y="352"/>
                    <a:pt x="187" y="354"/>
                    <a:pt x="183" y="363"/>
                  </a:cubicBezTo>
                  <a:cubicBezTo>
                    <a:pt x="154" y="442"/>
                    <a:pt x="116" y="459"/>
                    <a:pt x="93" y="459"/>
                  </a:cubicBezTo>
                  <a:cubicBezTo>
                    <a:pt x="79" y="459"/>
                    <a:pt x="71" y="448"/>
                    <a:pt x="71" y="425"/>
                  </a:cubicBezTo>
                  <a:cubicBezTo>
                    <a:pt x="71" y="405"/>
                    <a:pt x="73" y="401"/>
                    <a:pt x="75" y="388"/>
                  </a:cubicBezTo>
                  <a:cubicBezTo>
                    <a:pt x="92" y="315"/>
                    <a:pt x="109" y="242"/>
                    <a:pt x="126" y="16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39" name=""/>
            <p:cNvSpPr/>
            <p:nvPr/>
          </p:nvSpPr>
          <p:spPr>
            <a:xfrm>
              <a:off x="989640" y="4745520"/>
              <a:ext cx="151920" cy="155880"/>
            </a:xfrm>
            <a:custGeom>
              <a:avLst/>
              <a:gdLst/>
              <a:ahLst/>
              <a:rect l="0" t="0" r="r" b="b"/>
              <a:pathLst>
                <a:path w="422" h="433">
                  <a:moveTo>
                    <a:pt x="408" y="30"/>
                  </a:moveTo>
                  <a:cubicBezTo>
                    <a:pt x="418" y="26"/>
                    <a:pt x="422" y="24"/>
                    <a:pt x="422" y="15"/>
                  </a:cubicBezTo>
                  <a:cubicBezTo>
                    <a:pt x="422" y="7"/>
                    <a:pt x="416" y="0"/>
                    <a:pt x="408" y="0"/>
                  </a:cubicBezTo>
                  <a:cubicBezTo>
                    <a:pt x="406" y="0"/>
                    <a:pt x="404" y="0"/>
                    <a:pt x="396" y="4"/>
                  </a:cubicBezTo>
                  <a:cubicBezTo>
                    <a:pt x="268" y="70"/>
                    <a:pt x="140" y="135"/>
                    <a:pt x="12" y="201"/>
                  </a:cubicBezTo>
                  <a:cubicBezTo>
                    <a:pt x="4" y="203"/>
                    <a:pt x="0" y="206"/>
                    <a:pt x="0" y="216"/>
                  </a:cubicBezTo>
                  <a:cubicBezTo>
                    <a:pt x="0" y="225"/>
                    <a:pt x="4" y="228"/>
                    <a:pt x="12" y="233"/>
                  </a:cubicBezTo>
                  <a:cubicBezTo>
                    <a:pt x="140" y="297"/>
                    <a:pt x="268" y="362"/>
                    <a:pt x="396" y="427"/>
                  </a:cubicBezTo>
                  <a:cubicBezTo>
                    <a:pt x="404" y="433"/>
                    <a:pt x="406" y="433"/>
                    <a:pt x="408" y="433"/>
                  </a:cubicBezTo>
                  <a:cubicBezTo>
                    <a:pt x="416" y="433"/>
                    <a:pt x="422" y="427"/>
                    <a:pt x="422" y="418"/>
                  </a:cubicBezTo>
                  <a:cubicBezTo>
                    <a:pt x="422" y="410"/>
                    <a:pt x="418" y="405"/>
                    <a:pt x="408" y="401"/>
                  </a:cubicBezTo>
                  <a:cubicBezTo>
                    <a:pt x="287" y="339"/>
                    <a:pt x="166" y="277"/>
                    <a:pt x="46" y="216"/>
                  </a:cubicBezTo>
                  <a:cubicBezTo>
                    <a:pt x="166" y="154"/>
                    <a:pt x="287" y="92"/>
                    <a:pt x="408" y="3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40" name=""/>
            <p:cNvSpPr/>
            <p:nvPr/>
          </p:nvSpPr>
          <p:spPr>
            <a:xfrm>
              <a:off x="1253520" y="4711680"/>
              <a:ext cx="82080" cy="178920"/>
            </a:xfrm>
            <a:custGeom>
              <a:avLst/>
              <a:gdLst/>
              <a:ahLst/>
              <a:rect l="0" t="0" r="r" b="b"/>
              <a:pathLst>
                <a:path w="228" h="497">
                  <a:moveTo>
                    <a:pt x="142" y="20"/>
                  </a:moveTo>
                  <a:cubicBezTo>
                    <a:pt x="142" y="0"/>
                    <a:pt x="142" y="0"/>
                    <a:pt x="126" y="0"/>
                  </a:cubicBezTo>
                  <a:cubicBezTo>
                    <a:pt x="84" y="47"/>
                    <a:pt x="23" y="47"/>
                    <a:pt x="0" y="47"/>
                  </a:cubicBezTo>
                  <a:cubicBezTo>
                    <a:pt x="0" y="55"/>
                    <a:pt x="0" y="63"/>
                    <a:pt x="0" y="71"/>
                  </a:cubicBezTo>
                  <a:cubicBezTo>
                    <a:pt x="14" y="71"/>
                    <a:pt x="55" y="71"/>
                    <a:pt x="90" y="52"/>
                  </a:cubicBezTo>
                  <a:cubicBezTo>
                    <a:pt x="90" y="180"/>
                    <a:pt x="90" y="309"/>
                    <a:pt x="90" y="437"/>
                  </a:cubicBezTo>
                  <a:cubicBezTo>
                    <a:pt x="90" y="465"/>
                    <a:pt x="88" y="474"/>
                    <a:pt x="27" y="474"/>
                  </a:cubicBezTo>
                  <a:cubicBezTo>
                    <a:pt x="20" y="474"/>
                    <a:pt x="13" y="474"/>
                    <a:pt x="6" y="474"/>
                  </a:cubicBezTo>
                  <a:cubicBezTo>
                    <a:pt x="6" y="482"/>
                    <a:pt x="6" y="489"/>
                    <a:pt x="6" y="497"/>
                  </a:cubicBezTo>
                  <a:cubicBezTo>
                    <a:pt x="29" y="495"/>
                    <a:pt x="87" y="495"/>
                    <a:pt x="116" y="495"/>
                  </a:cubicBezTo>
                  <a:cubicBezTo>
                    <a:pt x="144" y="495"/>
                    <a:pt x="205" y="495"/>
                    <a:pt x="228" y="497"/>
                  </a:cubicBezTo>
                  <a:cubicBezTo>
                    <a:pt x="228" y="489"/>
                    <a:pt x="228" y="482"/>
                    <a:pt x="228" y="474"/>
                  </a:cubicBezTo>
                  <a:cubicBezTo>
                    <a:pt x="221" y="474"/>
                    <a:pt x="214" y="474"/>
                    <a:pt x="207" y="474"/>
                  </a:cubicBezTo>
                  <a:cubicBezTo>
                    <a:pt x="145" y="474"/>
                    <a:pt x="142" y="465"/>
                    <a:pt x="142" y="437"/>
                  </a:cubicBezTo>
                  <a:cubicBezTo>
                    <a:pt x="142" y="298"/>
                    <a:pt x="142" y="159"/>
                    <a:pt x="142" y="2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41" name=""/>
            <p:cNvSpPr/>
            <p:nvPr/>
          </p:nvSpPr>
          <p:spPr>
            <a:xfrm>
              <a:off x="1363320" y="4771800"/>
              <a:ext cx="204120" cy="122040"/>
            </a:xfrm>
            <a:custGeom>
              <a:avLst/>
              <a:gdLst/>
              <a:ahLst/>
              <a:rect l="0" t="0" r="r" b="b"/>
              <a:pathLst>
                <a:path w="567" h="339">
                  <a:moveTo>
                    <a:pt x="41" y="285"/>
                  </a:moveTo>
                  <a:cubicBezTo>
                    <a:pt x="39" y="296"/>
                    <a:pt x="35" y="313"/>
                    <a:pt x="35" y="317"/>
                  </a:cubicBezTo>
                  <a:cubicBezTo>
                    <a:pt x="35" y="332"/>
                    <a:pt x="43" y="339"/>
                    <a:pt x="55" y="339"/>
                  </a:cubicBezTo>
                  <a:cubicBezTo>
                    <a:pt x="63" y="339"/>
                    <a:pt x="75" y="332"/>
                    <a:pt x="81" y="317"/>
                  </a:cubicBezTo>
                  <a:cubicBezTo>
                    <a:pt x="81" y="315"/>
                    <a:pt x="89" y="281"/>
                    <a:pt x="92" y="262"/>
                  </a:cubicBezTo>
                  <a:cubicBezTo>
                    <a:pt x="98" y="239"/>
                    <a:pt x="103" y="216"/>
                    <a:pt x="108" y="194"/>
                  </a:cubicBezTo>
                  <a:cubicBezTo>
                    <a:pt x="112" y="179"/>
                    <a:pt x="116" y="162"/>
                    <a:pt x="120" y="145"/>
                  </a:cubicBezTo>
                  <a:cubicBezTo>
                    <a:pt x="124" y="132"/>
                    <a:pt x="128" y="111"/>
                    <a:pt x="130" y="108"/>
                  </a:cubicBezTo>
                  <a:cubicBezTo>
                    <a:pt x="140" y="85"/>
                    <a:pt x="177" y="17"/>
                    <a:pt x="242" y="17"/>
                  </a:cubicBezTo>
                  <a:cubicBezTo>
                    <a:pt x="274" y="17"/>
                    <a:pt x="280" y="44"/>
                    <a:pt x="280" y="68"/>
                  </a:cubicBezTo>
                  <a:cubicBezTo>
                    <a:pt x="280" y="87"/>
                    <a:pt x="274" y="108"/>
                    <a:pt x="270" y="130"/>
                  </a:cubicBezTo>
                  <a:cubicBezTo>
                    <a:pt x="263" y="159"/>
                    <a:pt x="257" y="188"/>
                    <a:pt x="250" y="217"/>
                  </a:cubicBezTo>
                  <a:cubicBezTo>
                    <a:pt x="245" y="236"/>
                    <a:pt x="241" y="256"/>
                    <a:pt x="236" y="275"/>
                  </a:cubicBezTo>
                  <a:cubicBezTo>
                    <a:pt x="232" y="290"/>
                    <a:pt x="226" y="313"/>
                    <a:pt x="226" y="317"/>
                  </a:cubicBezTo>
                  <a:cubicBezTo>
                    <a:pt x="226" y="332"/>
                    <a:pt x="236" y="339"/>
                    <a:pt x="246" y="339"/>
                  </a:cubicBezTo>
                  <a:cubicBezTo>
                    <a:pt x="268" y="339"/>
                    <a:pt x="272" y="319"/>
                    <a:pt x="278" y="296"/>
                  </a:cubicBezTo>
                  <a:cubicBezTo>
                    <a:pt x="287" y="253"/>
                    <a:pt x="313" y="145"/>
                    <a:pt x="319" y="115"/>
                  </a:cubicBezTo>
                  <a:cubicBezTo>
                    <a:pt x="321" y="106"/>
                    <a:pt x="358" y="17"/>
                    <a:pt x="433" y="17"/>
                  </a:cubicBezTo>
                  <a:cubicBezTo>
                    <a:pt x="463" y="17"/>
                    <a:pt x="470" y="42"/>
                    <a:pt x="470" y="68"/>
                  </a:cubicBezTo>
                  <a:cubicBezTo>
                    <a:pt x="470" y="111"/>
                    <a:pt x="441" y="196"/>
                    <a:pt x="427" y="236"/>
                  </a:cubicBezTo>
                  <a:cubicBezTo>
                    <a:pt x="421" y="253"/>
                    <a:pt x="419" y="262"/>
                    <a:pt x="419" y="277"/>
                  </a:cubicBezTo>
                  <a:cubicBezTo>
                    <a:pt x="419" y="311"/>
                    <a:pt x="443" y="339"/>
                    <a:pt x="476" y="339"/>
                  </a:cubicBezTo>
                  <a:cubicBezTo>
                    <a:pt x="541" y="339"/>
                    <a:pt x="567" y="230"/>
                    <a:pt x="567" y="224"/>
                  </a:cubicBezTo>
                  <a:cubicBezTo>
                    <a:pt x="567" y="215"/>
                    <a:pt x="561" y="215"/>
                    <a:pt x="557" y="215"/>
                  </a:cubicBezTo>
                  <a:cubicBezTo>
                    <a:pt x="551" y="215"/>
                    <a:pt x="551" y="217"/>
                    <a:pt x="547" y="230"/>
                  </a:cubicBezTo>
                  <a:cubicBezTo>
                    <a:pt x="537" y="268"/>
                    <a:pt x="516" y="322"/>
                    <a:pt x="476" y="322"/>
                  </a:cubicBezTo>
                  <a:cubicBezTo>
                    <a:pt x="465" y="322"/>
                    <a:pt x="461" y="313"/>
                    <a:pt x="461" y="296"/>
                  </a:cubicBezTo>
                  <a:cubicBezTo>
                    <a:pt x="461" y="279"/>
                    <a:pt x="467" y="260"/>
                    <a:pt x="472" y="245"/>
                  </a:cubicBezTo>
                  <a:cubicBezTo>
                    <a:pt x="486" y="204"/>
                    <a:pt x="516" y="123"/>
                    <a:pt x="516" y="81"/>
                  </a:cubicBezTo>
                  <a:cubicBezTo>
                    <a:pt x="516" y="32"/>
                    <a:pt x="487" y="0"/>
                    <a:pt x="435" y="0"/>
                  </a:cubicBezTo>
                  <a:cubicBezTo>
                    <a:pt x="383" y="0"/>
                    <a:pt x="348" y="32"/>
                    <a:pt x="323" y="72"/>
                  </a:cubicBezTo>
                  <a:cubicBezTo>
                    <a:pt x="323" y="62"/>
                    <a:pt x="321" y="38"/>
                    <a:pt x="301" y="19"/>
                  </a:cubicBezTo>
                  <a:cubicBezTo>
                    <a:pt x="283" y="4"/>
                    <a:pt x="262" y="0"/>
                    <a:pt x="244" y="0"/>
                  </a:cubicBezTo>
                  <a:cubicBezTo>
                    <a:pt x="181" y="0"/>
                    <a:pt x="148" y="47"/>
                    <a:pt x="136" y="66"/>
                  </a:cubicBezTo>
                  <a:cubicBezTo>
                    <a:pt x="132" y="23"/>
                    <a:pt x="104" y="0"/>
                    <a:pt x="73" y="0"/>
                  </a:cubicBezTo>
                  <a:cubicBezTo>
                    <a:pt x="41" y="0"/>
                    <a:pt x="28" y="30"/>
                    <a:pt x="22" y="42"/>
                  </a:cubicBezTo>
                  <a:cubicBezTo>
                    <a:pt x="10" y="68"/>
                    <a:pt x="0" y="113"/>
                    <a:pt x="0" y="115"/>
                  </a:cubicBezTo>
                  <a:cubicBezTo>
                    <a:pt x="0" y="123"/>
                    <a:pt x="5" y="120"/>
                    <a:pt x="8" y="123"/>
                  </a:cubicBezTo>
                  <a:cubicBezTo>
                    <a:pt x="16" y="123"/>
                    <a:pt x="16" y="121"/>
                    <a:pt x="20" y="104"/>
                  </a:cubicBezTo>
                  <a:cubicBezTo>
                    <a:pt x="31" y="53"/>
                    <a:pt x="45" y="17"/>
                    <a:pt x="71" y="17"/>
                  </a:cubicBezTo>
                  <a:cubicBezTo>
                    <a:pt x="81" y="17"/>
                    <a:pt x="92" y="23"/>
                    <a:pt x="92" y="51"/>
                  </a:cubicBezTo>
                  <a:cubicBezTo>
                    <a:pt x="92" y="66"/>
                    <a:pt x="91" y="74"/>
                    <a:pt x="81" y="113"/>
                  </a:cubicBezTo>
                  <a:cubicBezTo>
                    <a:pt x="68" y="170"/>
                    <a:pt x="54" y="228"/>
                    <a:pt x="41" y="28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42" name=""/>
            <p:cNvSpPr/>
            <p:nvPr/>
          </p:nvSpPr>
          <p:spPr>
            <a:xfrm>
              <a:off x="1587960" y="4771800"/>
              <a:ext cx="91440" cy="122040"/>
            </a:xfrm>
            <a:custGeom>
              <a:avLst/>
              <a:gdLst/>
              <a:ahLst/>
              <a:rect l="0" t="0" r="r" b="b"/>
              <a:pathLst>
                <a:path w="254" h="339">
                  <a:moveTo>
                    <a:pt x="234" y="51"/>
                  </a:moveTo>
                  <a:cubicBezTo>
                    <a:pt x="215" y="51"/>
                    <a:pt x="201" y="68"/>
                    <a:pt x="201" y="85"/>
                  </a:cubicBezTo>
                  <a:cubicBezTo>
                    <a:pt x="201" y="96"/>
                    <a:pt x="208" y="106"/>
                    <a:pt x="223" y="106"/>
                  </a:cubicBezTo>
                  <a:cubicBezTo>
                    <a:pt x="237" y="106"/>
                    <a:pt x="254" y="93"/>
                    <a:pt x="254" y="64"/>
                  </a:cubicBezTo>
                  <a:cubicBezTo>
                    <a:pt x="254" y="30"/>
                    <a:pt x="224" y="0"/>
                    <a:pt x="171" y="0"/>
                  </a:cubicBezTo>
                  <a:cubicBezTo>
                    <a:pt x="81" y="0"/>
                    <a:pt x="55" y="76"/>
                    <a:pt x="55" y="108"/>
                  </a:cubicBezTo>
                  <a:cubicBezTo>
                    <a:pt x="55" y="168"/>
                    <a:pt x="106" y="179"/>
                    <a:pt x="126" y="183"/>
                  </a:cubicBezTo>
                  <a:cubicBezTo>
                    <a:pt x="161" y="189"/>
                    <a:pt x="197" y="198"/>
                    <a:pt x="197" y="238"/>
                  </a:cubicBezTo>
                  <a:cubicBezTo>
                    <a:pt x="197" y="260"/>
                    <a:pt x="181" y="322"/>
                    <a:pt x="98" y="322"/>
                  </a:cubicBezTo>
                  <a:cubicBezTo>
                    <a:pt x="89" y="322"/>
                    <a:pt x="35" y="322"/>
                    <a:pt x="20" y="281"/>
                  </a:cubicBezTo>
                  <a:cubicBezTo>
                    <a:pt x="45" y="285"/>
                    <a:pt x="63" y="264"/>
                    <a:pt x="63" y="243"/>
                  </a:cubicBezTo>
                  <a:cubicBezTo>
                    <a:pt x="63" y="226"/>
                    <a:pt x="53" y="217"/>
                    <a:pt x="37" y="217"/>
                  </a:cubicBezTo>
                  <a:cubicBezTo>
                    <a:pt x="20" y="217"/>
                    <a:pt x="0" y="232"/>
                    <a:pt x="0" y="266"/>
                  </a:cubicBezTo>
                  <a:cubicBezTo>
                    <a:pt x="0" y="309"/>
                    <a:pt x="39" y="339"/>
                    <a:pt x="98" y="339"/>
                  </a:cubicBezTo>
                  <a:cubicBezTo>
                    <a:pt x="211" y="339"/>
                    <a:pt x="236" y="247"/>
                    <a:pt x="236" y="215"/>
                  </a:cubicBezTo>
                  <a:cubicBezTo>
                    <a:pt x="236" y="187"/>
                    <a:pt x="224" y="168"/>
                    <a:pt x="215" y="160"/>
                  </a:cubicBezTo>
                  <a:cubicBezTo>
                    <a:pt x="197" y="138"/>
                    <a:pt x="177" y="134"/>
                    <a:pt x="146" y="128"/>
                  </a:cubicBezTo>
                  <a:cubicBezTo>
                    <a:pt x="122" y="123"/>
                    <a:pt x="95" y="117"/>
                    <a:pt x="95" y="83"/>
                  </a:cubicBezTo>
                  <a:cubicBezTo>
                    <a:pt x="95" y="62"/>
                    <a:pt x="110" y="17"/>
                    <a:pt x="171" y="17"/>
                  </a:cubicBezTo>
                  <a:cubicBezTo>
                    <a:pt x="189" y="17"/>
                    <a:pt x="223" y="21"/>
                    <a:pt x="234" y="5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grpSp>
        <p:nvGrpSpPr>
          <p:cNvPr id="543" name=""/>
          <p:cNvGrpSpPr/>
          <p:nvPr/>
        </p:nvGrpSpPr>
        <p:grpSpPr>
          <a:xfrm>
            <a:off x="5817600" y="2656800"/>
            <a:ext cx="2968200" cy="255600"/>
            <a:chOff x="5817600" y="2656800"/>
            <a:chExt cx="2968200" cy="255600"/>
          </a:xfrm>
        </p:grpSpPr>
        <p:sp>
          <p:nvSpPr>
            <p:cNvPr id="544" name=""/>
            <p:cNvSpPr/>
            <p:nvPr/>
          </p:nvSpPr>
          <p:spPr>
            <a:xfrm>
              <a:off x="5817600" y="2672280"/>
              <a:ext cx="2955240" cy="224640"/>
            </a:xfrm>
            <a:custGeom>
              <a:avLst/>
              <a:gdLst/>
              <a:ahLst/>
              <a:rect l="0" t="0" r="r" b="b"/>
              <a:pathLst>
                <a:path w="8209" h="624">
                  <a:moveTo>
                    <a:pt x="0" y="0"/>
                  </a:moveTo>
                  <a:cubicBezTo>
                    <a:pt x="2736" y="0"/>
                    <a:pt x="5473" y="0"/>
                    <a:pt x="8209" y="0"/>
                  </a:cubicBezTo>
                  <a:cubicBezTo>
                    <a:pt x="8209" y="208"/>
                    <a:pt x="8209" y="416"/>
                    <a:pt x="8209" y="624"/>
                  </a:cubicBezTo>
                  <a:cubicBezTo>
                    <a:pt x="5473" y="624"/>
                    <a:pt x="2736" y="624"/>
                    <a:pt x="0" y="624"/>
                  </a:cubicBezTo>
                  <a:cubicBezTo>
                    <a:pt x="0" y="416"/>
                    <a:pt x="0" y="208"/>
                    <a:pt x="0" y="0"/>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545" name=""/>
            <p:cNvSpPr/>
            <p:nvPr/>
          </p:nvSpPr>
          <p:spPr>
            <a:xfrm>
              <a:off x="5826960" y="2661840"/>
              <a:ext cx="83880" cy="202680"/>
            </a:xfrm>
            <a:custGeom>
              <a:avLst/>
              <a:gdLst/>
              <a:ahLst/>
              <a:rect l="0" t="0" r="r" b="b"/>
              <a:pathLst>
                <a:path w="233" h="563">
                  <a:moveTo>
                    <a:pt x="145" y="22"/>
                  </a:moveTo>
                  <a:cubicBezTo>
                    <a:pt x="145" y="3"/>
                    <a:pt x="145" y="0"/>
                    <a:pt x="129" y="0"/>
                  </a:cubicBezTo>
                  <a:cubicBezTo>
                    <a:pt x="85" y="54"/>
                    <a:pt x="24" y="54"/>
                    <a:pt x="0" y="54"/>
                  </a:cubicBezTo>
                  <a:cubicBezTo>
                    <a:pt x="0" y="62"/>
                    <a:pt x="0" y="71"/>
                    <a:pt x="0" y="80"/>
                  </a:cubicBezTo>
                  <a:cubicBezTo>
                    <a:pt x="14" y="80"/>
                    <a:pt x="56" y="80"/>
                    <a:pt x="93" y="58"/>
                  </a:cubicBezTo>
                  <a:cubicBezTo>
                    <a:pt x="93" y="204"/>
                    <a:pt x="93" y="350"/>
                    <a:pt x="93" y="496"/>
                  </a:cubicBezTo>
                  <a:cubicBezTo>
                    <a:pt x="93" y="527"/>
                    <a:pt x="91" y="537"/>
                    <a:pt x="28" y="537"/>
                  </a:cubicBezTo>
                  <a:cubicBezTo>
                    <a:pt x="20" y="537"/>
                    <a:pt x="12" y="537"/>
                    <a:pt x="4" y="537"/>
                  </a:cubicBezTo>
                  <a:cubicBezTo>
                    <a:pt x="4" y="545"/>
                    <a:pt x="4" y="554"/>
                    <a:pt x="4" y="563"/>
                  </a:cubicBezTo>
                  <a:cubicBezTo>
                    <a:pt x="30" y="561"/>
                    <a:pt x="91" y="561"/>
                    <a:pt x="119" y="561"/>
                  </a:cubicBezTo>
                  <a:cubicBezTo>
                    <a:pt x="147" y="561"/>
                    <a:pt x="209" y="561"/>
                    <a:pt x="233" y="563"/>
                  </a:cubicBezTo>
                  <a:cubicBezTo>
                    <a:pt x="233" y="554"/>
                    <a:pt x="233" y="545"/>
                    <a:pt x="233" y="537"/>
                  </a:cubicBezTo>
                  <a:cubicBezTo>
                    <a:pt x="226" y="537"/>
                    <a:pt x="218" y="537"/>
                    <a:pt x="211" y="537"/>
                  </a:cubicBezTo>
                  <a:cubicBezTo>
                    <a:pt x="147" y="537"/>
                    <a:pt x="145" y="527"/>
                    <a:pt x="145" y="496"/>
                  </a:cubicBezTo>
                  <a:cubicBezTo>
                    <a:pt x="145" y="338"/>
                    <a:pt x="145" y="180"/>
                    <a:pt x="145" y="22"/>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46" name=""/>
            <p:cNvSpPr/>
            <p:nvPr/>
          </p:nvSpPr>
          <p:spPr>
            <a:xfrm>
              <a:off x="5953680" y="2832480"/>
              <a:ext cx="26640" cy="32040"/>
            </a:xfrm>
            <a:custGeom>
              <a:avLst/>
              <a:gdLst/>
              <a:ahLst/>
              <a:rect l="0" t="0" r="r" b="b"/>
              <a:pathLst>
                <a:path w="74" h="89">
                  <a:moveTo>
                    <a:pt x="74" y="46"/>
                  </a:moveTo>
                  <a:cubicBezTo>
                    <a:pt x="74" y="19"/>
                    <a:pt x="59" y="0"/>
                    <a:pt x="38" y="0"/>
                  </a:cubicBezTo>
                  <a:cubicBezTo>
                    <a:pt x="17" y="0"/>
                    <a:pt x="0" y="20"/>
                    <a:pt x="0" y="46"/>
                  </a:cubicBezTo>
                  <a:cubicBezTo>
                    <a:pt x="0" y="71"/>
                    <a:pt x="17" y="89"/>
                    <a:pt x="38" y="89"/>
                  </a:cubicBezTo>
                  <a:cubicBezTo>
                    <a:pt x="59" y="89"/>
                    <a:pt x="74" y="70"/>
                    <a:pt x="74" y="46"/>
                  </a:cubicBezTo>
                  <a:close/>
                </a:path>
              </a:pathLst>
            </a:custGeom>
            <a:solidFill>
              <a:srgbClr val="000000"/>
            </a:solidFill>
            <a:ln w="0">
              <a:noFill/>
            </a:ln>
          </p:spPr>
          <p:txBody>
            <a:bodyPr lIns="90000" rIns="90000" tIns="-12960" bIns="-12960" anchor="ctr" anchorCtr="1">
              <a:noAutofit/>
            </a:bodyPr>
            <a:p>
              <a:endParaRPr b="0" lang="it-IT" sz="1800" spc="-1" strike="noStrike">
                <a:solidFill>
                  <a:srgbClr val="ffffff"/>
                </a:solidFill>
                <a:latin typeface="Arial"/>
              </a:endParaRPr>
            </a:p>
          </p:txBody>
        </p:sp>
        <p:sp>
          <p:nvSpPr>
            <p:cNvPr id="547" name=""/>
            <p:cNvSpPr/>
            <p:nvPr/>
          </p:nvSpPr>
          <p:spPr>
            <a:xfrm>
              <a:off x="6013080" y="2661840"/>
              <a:ext cx="105480" cy="209880"/>
            </a:xfrm>
            <a:custGeom>
              <a:avLst/>
              <a:gdLst/>
              <a:ahLst/>
              <a:rect l="0" t="0" r="r" b="b"/>
              <a:pathLst>
                <a:path w="293" h="583">
                  <a:moveTo>
                    <a:pt x="229" y="295"/>
                  </a:moveTo>
                  <a:cubicBezTo>
                    <a:pt x="229" y="304"/>
                    <a:pt x="229" y="313"/>
                    <a:pt x="229" y="322"/>
                  </a:cubicBezTo>
                  <a:cubicBezTo>
                    <a:pt x="229" y="520"/>
                    <a:pt x="156" y="558"/>
                    <a:pt x="114" y="558"/>
                  </a:cubicBezTo>
                  <a:cubicBezTo>
                    <a:pt x="102" y="558"/>
                    <a:pt x="64" y="556"/>
                    <a:pt x="46" y="527"/>
                  </a:cubicBezTo>
                  <a:cubicBezTo>
                    <a:pt x="76" y="527"/>
                    <a:pt x="82" y="503"/>
                    <a:pt x="82" y="488"/>
                  </a:cubicBezTo>
                  <a:cubicBezTo>
                    <a:pt x="82" y="462"/>
                    <a:pt x="66" y="450"/>
                    <a:pt x="50" y="450"/>
                  </a:cubicBezTo>
                  <a:cubicBezTo>
                    <a:pt x="38" y="450"/>
                    <a:pt x="18" y="457"/>
                    <a:pt x="18" y="491"/>
                  </a:cubicBezTo>
                  <a:cubicBezTo>
                    <a:pt x="18" y="546"/>
                    <a:pt x="56" y="583"/>
                    <a:pt x="116" y="583"/>
                  </a:cubicBezTo>
                  <a:cubicBezTo>
                    <a:pt x="207" y="583"/>
                    <a:pt x="293" y="467"/>
                    <a:pt x="293" y="285"/>
                  </a:cubicBezTo>
                  <a:cubicBezTo>
                    <a:pt x="293" y="58"/>
                    <a:pt x="211" y="0"/>
                    <a:pt x="148" y="0"/>
                  </a:cubicBezTo>
                  <a:cubicBezTo>
                    <a:pt x="110" y="0"/>
                    <a:pt x="76" y="15"/>
                    <a:pt x="46" y="54"/>
                  </a:cubicBezTo>
                  <a:cubicBezTo>
                    <a:pt x="16" y="92"/>
                    <a:pt x="0" y="126"/>
                    <a:pt x="0" y="191"/>
                  </a:cubicBezTo>
                  <a:cubicBezTo>
                    <a:pt x="0" y="295"/>
                    <a:pt x="62" y="380"/>
                    <a:pt x="140" y="380"/>
                  </a:cubicBezTo>
                  <a:cubicBezTo>
                    <a:pt x="184" y="380"/>
                    <a:pt x="213" y="343"/>
                    <a:pt x="229" y="295"/>
                  </a:cubicBezTo>
                  <a:moveTo>
                    <a:pt x="142" y="360"/>
                  </a:moveTo>
                  <a:cubicBezTo>
                    <a:pt x="130" y="360"/>
                    <a:pt x="98" y="360"/>
                    <a:pt x="76" y="307"/>
                  </a:cubicBezTo>
                  <a:cubicBezTo>
                    <a:pt x="64" y="276"/>
                    <a:pt x="64" y="232"/>
                    <a:pt x="64" y="191"/>
                  </a:cubicBezTo>
                  <a:cubicBezTo>
                    <a:pt x="64" y="145"/>
                    <a:pt x="64" y="107"/>
                    <a:pt x="78" y="75"/>
                  </a:cubicBezTo>
                  <a:cubicBezTo>
                    <a:pt x="98" y="32"/>
                    <a:pt x="124" y="22"/>
                    <a:pt x="148" y="22"/>
                  </a:cubicBezTo>
                  <a:cubicBezTo>
                    <a:pt x="180" y="22"/>
                    <a:pt x="205" y="51"/>
                    <a:pt x="217" y="87"/>
                  </a:cubicBezTo>
                  <a:cubicBezTo>
                    <a:pt x="225" y="116"/>
                    <a:pt x="229" y="170"/>
                    <a:pt x="229" y="208"/>
                  </a:cubicBezTo>
                  <a:cubicBezTo>
                    <a:pt x="229" y="278"/>
                    <a:pt x="205" y="360"/>
                    <a:pt x="142" y="36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48" name=""/>
            <p:cNvSpPr/>
            <p:nvPr/>
          </p:nvSpPr>
          <p:spPr>
            <a:xfrm>
              <a:off x="6140160" y="2656800"/>
              <a:ext cx="254880" cy="207720"/>
            </a:xfrm>
            <a:custGeom>
              <a:avLst/>
              <a:gdLst/>
              <a:ahLst/>
              <a:rect l="0" t="0" r="r" b="b"/>
              <a:pathLst>
                <a:path w="708" h="577">
                  <a:moveTo>
                    <a:pt x="623" y="65"/>
                  </a:moveTo>
                  <a:cubicBezTo>
                    <a:pt x="631" y="34"/>
                    <a:pt x="631" y="27"/>
                    <a:pt x="685" y="27"/>
                  </a:cubicBezTo>
                  <a:cubicBezTo>
                    <a:pt x="702" y="27"/>
                    <a:pt x="708" y="27"/>
                    <a:pt x="708" y="10"/>
                  </a:cubicBezTo>
                  <a:cubicBezTo>
                    <a:pt x="708" y="0"/>
                    <a:pt x="700" y="0"/>
                    <a:pt x="687" y="0"/>
                  </a:cubicBezTo>
                  <a:cubicBezTo>
                    <a:pt x="657" y="0"/>
                    <a:pt x="626" y="0"/>
                    <a:pt x="595" y="0"/>
                  </a:cubicBezTo>
                  <a:cubicBezTo>
                    <a:pt x="577" y="0"/>
                    <a:pt x="577" y="0"/>
                    <a:pt x="567" y="17"/>
                  </a:cubicBezTo>
                  <a:cubicBezTo>
                    <a:pt x="481" y="177"/>
                    <a:pt x="395" y="337"/>
                    <a:pt x="310" y="497"/>
                  </a:cubicBezTo>
                  <a:cubicBezTo>
                    <a:pt x="292" y="338"/>
                    <a:pt x="274" y="179"/>
                    <a:pt x="255" y="19"/>
                  </a:cubicBezTo>
                  <a:cubicBezTo>
                    <a:pt x="253" y="0"/>
                    <a:pt x="251" y="0"/>
                    <a:pt x="233" y="0"/>
                  </a:cubicBezTo>
                  <a:cubicBezTo>
                    <a:pt x="201" y="0"/>
                    <a:pt x="169" y="0"/>
                    <a:pt x="137" y="0"/>
                  </a:cubicBezTo>
                  <a:cubicBezTo>
                    <a:pt x="123" y="0"/>
                    <a:pt x="115" y="0"/>
                    <a:pt x="115" y="17"/>
                  </a:cubicBezTo>
                  <a:cubicBezTo>
                    <a:pt x="115" y="27"/>
                    <a:pt x="121" y="27"/>
                    <a:pt x="135" y="27"/>
                  </a:cubicBezTo>
                  <a:cubicBezTo>
                    <a:pt x="145" y="27"/>
                    <a:pt x="157" y="27"/>
                    <a:pt x="165" y="29"/>
                  </a:cubicBezTo>
                  <a:cubicBezTo>
                    <a:pt x="177" y="29"/>
                    <a:pt x="181" y="31"/>
                    <a:pt x="181" y="41"/>
                  </a:cubicBezTo>
                  <a:cubicBezTo>
                    <a:pt x="181" y="46"/>
                    <a:pt x="181" y="48"/>
                    <a:pt x="179" y="58"/>
                  </a:cubicBezTo>
                  <a:cubicBezTo>
                    <a:pt x="149" y="201"/>
                    <a:pt x="119" y="345"/>
                    <a:pt x="89" y="488"/>
                  </a:cubicBezTo>
                  <a:cubicBezTo>
                    <a:pt x="83" y="522"/>
                    <a:pt x="71" y="548"/>
                    <a:pt x="12" y="551"/>
                  </a:cubicBezTo>
                  <a:cubicBezTo>
                    <a:pt x="8" y="551"/>
                    <a:pt x="0" y="553"/>
                    <a:pt x="0" y="568"/>
                  </a:cubicBezTo>
                  <a:cubicBezTo>
                    <a:pt x="0" y="575"/>
                    <a:pt x="4" y="577"/>
                    <a:pt x="10" y="577"/>
                  </a:cubicBezTo>
                  <a:cubicBezTo>
                    <a:pt x="32" y="577"/>
                    <a:pt x="56" y="575"/>
                    <a:pt x="81" y="575"/>
                  </a:cubicBezTo>
                  <a:cubicBezTo>
                    <a:pt x="105" y="575"/>
                    <a:pt x="129" y="577"/>
                    <a:pt x="153" y="577"/>
                  </a:cubicBezTo>
                  <a:cubicBezTo>
                    <a:pt x="157" y="577"/>
                    <a:pt x="165" y="577"/>
                    <a:pt x="165" y="560"/>
                  </a:cubicBezTo>
                  <a:cubicBezTo>
                    <a:pt x="165" y="551"/>
                    <a:pt x="157" y="551"/>
                    <a:pt x="153" y="551"/>
                  </a:cubicBezTo>
                  <a:cubicBezTo>
                    <a:pt x="113" y="551"/>
                    <a:pt x="105" y="534"/>
                    <a:pt x="105" y="514"/>
                  </a:cubicBezTo>
                  <a:cubicBezTo>
                    <a:pt x="105" y="507"/>
                    <a:pt x="105" y="505"/>
                    <a:pt x="109" y="495"/>
                  </a:cubicBezTo>
                  <a:cubicBezTo>
                    <a:pt x="140" y="341"/>
                    <a:pt x="172" y="188"/>
                    <a:pt x="203" y="34"/>
                  </a:cubicBezTo>
                  <a:cubicBezTo>
                    <a:pt x="204" y="34"/>
                    <a:pt x="205" y="34"/>
                    <a:pt x="205" y="34"/>
                  </a:cubicBezTo>
                  <a:cubicBezTo>
                    <a:pt x="225" y="208"/>
                    <a:pt x="245" y="383"/>
                    <a:pt x="265" y="558"/>
                  </a:cubicBezTo>
                  <a:cubicBezTo>
                    <a:pt x="267" y="568"/>
                    <a:pt x="267" y="577"/>
                    <a:pt x="276" y="577"/>
                  </a:cubicBezTo>
                  <a:cubicBezTo>
                    <a:pt x="284" y="577"/>
                    <a:pt x="288" y="568"/>
                    <a:pt x="292" y="563"/>
                  </a:cubicBezTo>
                  <a:cubicBezTo>
                    <a:pt x="387" y="384"/>
                    <a:pt x="482" y="205"/>
                    <a:pt x="577" y="27"/>
                  </a:cubicBezTo>
                  <a:lnTo>
                    <a:pt x="577" y="27"/>
                  </a:lnTo>
                  <a:cubicBezTo>
                    <a:pt x="543" y="188"/>
                    <a:pt x="510" y="350"/>
                    <a:pt x="476" y="512"/>
                  </a:cubicBezTo>
                  <a:cubicBezTo>
                    <a:pt x="468" y="543"/>
                    <a:pt x="468" y="551"/>
                    <a:pt x="412" y="551"/>
                  </a:cubicBezTo>
                  <a:cubicBezTo>
                    <a:pt x="400" y="551"/>
                    <a:pt x="392" y="551"/>
                    <a:pt x="392" y="568"/>
                  </a:cubicBezTo>
                  <a:cubicBezTo>
                    <a:pt x="392" y="577"/>
                    <a:pt x="400" y="577"/>
                    <a:pt x="402" y="577"/>
                  </a:cubicBezTo>
                  <a:cubicBezTo>
                    <a:pt x="422" y="577"/>
                    <a:pt x="470" y="575"/>
                    <a:pt x="491" y="575"/>
                  </a:cubicBezTo>
                  <a:cubicBezTo>
                    <a:pt x="519" y="575"/>
                    <a:pt x="551" y="577"/>
                    <a:pt x="579" y="577"/>
                  </a:cubicBezTo>
                  <a:cubicBezTo>
                    <a:pt x="583" y="577"/>
                    <a:pt x="593" y="577"/>
                    <a:pt x="593" y="560"/>
                  </a:cubicBezTo>
                  <a:cubicBezTo>
                    <a:pt x="593" y="551"/>
                    <a:pt x="585" y="551"/>
                    <a:pt x="573" y="551"/>
                  </a:cubicBezTo>
                  <a:cubicBezTo>
                    <a:pt x="547" y="551"/>
                    <a:pt x="527" y="551"/>
                    <a:pt x="527" y="536"/>
                  </a:cubicBezTo>
                  <a:cubicBezTo>
                    <a:pt x="527" y="534"/>
                    <a:pt x="527" y="531"/>
                    <a:pt x="531" y="517"/>
                  </a:cubicBezTo>
                  <a:cubicBezTo>
                    <a:pt x="562" y="366"/>
                    <a:pt x="592" y="216"/>
                    <a:pt x="623" y="6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49" name=""/>
            <p:cNvSpPr/>
            <p:nvPr/>
          </p:nvSpPr>
          <p:spPr>
            <a:xfrm>
              <a:off x="6415200" y="2729880"/>
              <a:ext cx="97560" cy="138240"/>
            </a:xfrm>
            <a:custGeom>
              <a:avLst/>
              <a:gdLst/>
              <a:ahLst/>
              <a:rect l="0" t="0" r="r" b="b"/>
              <a:pathLst>
                <a:path w="271" h="384">
                  <a:moveTo>
                    <a:pt x="100" y="179"/>
                  </a:moveTo>
                  <a:cubicBezTo>
                    <a:pt x="120" y="179"/>
                    <a:pt x="173" y="179"/>
                    <a:pt x="209" y="159"/>
                  </a:cubicBezTo>
                  <a:cubicBezTo>
                    <a:pt x="257" y="135"/>
                    <a:pt x="261" y="84"/>
                    <a:pt x="261" y="72"/>
                  </a:cubicBezTo>
                  <a:cubicBezTo>
                    <a:pt x="261" y="36"/>
                    <a:pt x="235" y="0"/>
                    <a:pt x="185" y="0"/>
                  </a:cubicBezTo>
                  <a:cubicBezTo>
                    <a:pt x="106" y="0"/>
                    <a:pt x="0" y="82"/>
                    <a:pt x="0" y="232"/>
                  </a:cubicBezTo>
                  <a:cubicBezTo>
                    <a:pt x="0" y="316"/>
                    <a:pt x="42" y="384"/>
                    <a:pt x="112" y="384"/>
                  </a:cubicBezTo>
                  <a:cubicBezTo>
                    <a:pt x="213" y="384"/>
                    <a:pt x="271" y="294"/>
                    <a:pt x="271" y="285"/>
                  </a:cubicBezTo>
                  <a:cubicBezTo>
                    <a:pt x="271" y="280"/>
                    <a:pt x="267" y="273"/>
                    <a:pt x="263" y="273"/>
                  </a:cubicBezTo>
                  <a:cubicBezTo>
                    <a:pt x="259" y="273"/>
                    <a:pt x="259" y="275"/>
                    <a:pt x="255" y="282"/>
                  </a:cubicBezTo>
                  <a:cubicBezTo>
                    <a:pt x="199" y="365"/>
                    <a:pt x="120" y="365"/>
                    <a:pt x="112" y="365"/>
                  </a:cubicBezTo>
                  <a:cubicBezTo>
                    <a:pt x="58" y="365"/>
                    <a:pt x="52" y="294"/>
                    <a:pt x="52" y="268"/>
                  </a:cubicBezTo>
                  <a:cubicBezTo>
                    <a:pt x="52" y="256"/>
                    <a:pt x="52" y="232"/>
                    <a:pt x="62" y="179"/>
                  </a:cubicBezTo>
                  <a:cubicBezTo>
                    <a:pt x="75" y="179"/>
                    <a:pt x="88" y="179"/>
                    <a:pt x="100" y="179"/>
                  </a:cubicBezTo>
                  <a:moveTo>
                    <a:pt x="66" y="162"/>
                  </a:moveTo>
                  <a:cubicBezTo>
                    <a:pt x="94" y="31"/>
                    <a:pt x="167" y="19"/>
                    <a:pt x="185" y="19"/>
                  </a:cubicBezTo>
                  <a:cubicBezTo>
                    <a:pt x="219" y="19"/>
                    <a:pt x="237" y="43"/>
                    <a:pt x="237" y="72"/>
                  </a:cubicBezTo>
                  <a:cubicBezTo>
                    <a:pt x="237" y="162"/>
                    <a:pt x="124" y="162"/>
                    <a:pt x="96" y="162"/>
                  </a:cubicBezTo>
                  <a:cubicBezTo>
                    <a:pt x="86" y="162"/>
                    <a:pt x="76" y="162"/>
                    <a:pt x="66" y="162"/>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50" name=""/>
            <p:cNvSpPr/>
            <p:nvPr/>
          </p:nvSpPr>
          <p:spPr>
            <a:xfrm>
              <a:off x="6536520" y="2656800"/>
              <a:ext cx="181080" cy="214920"/>
            </a:xfrm>
            <a:custGeom>
              <a:avLst/>
              <a:gdLst/>
              <a:ahLst/>
              <a:rect l="0" t="0" r="r" b="b"/>
              <a:pathLst>
                <a:path w="503" h="597">
                  <a:moveTo>
                    <a:pt x="404" y="97"/>
                  </a:moveTo>
                  <a:cubicBezTo>
                    <a:pt x="439" y="31"/>
                    <a:pt x="469" y="29"/>
                    <a:pt x="495" y="27"/>
                  </a:cubicBezTo>
                  <a:cubicBezTo>
                    <a:pt x="503" y="27"/>
                    <a:pt x="503" y="12"/>
                    <a:pt x="503" y="10"/>
                  </a:cubicBezTo>
                  <a:cubicBezTo>
                    <a:pt x="503" y="2"/>
                    <a:pt x="499" y="0"/>
                    <a:pt x="495" y="0"/>
                  </a:cubicBezTo>
                  <a:cubicBezTo>
                    <a:pt x="475" y="0"/>
                    <a:pt x="455" y="2"/>
                    <a:pt x="437" y="2"/>
                  </a:cubicBezTo>
                  <a:cubicBezTo>
                    <a:pt x="412" y="2"/>
                    <a:pt x="388" y="0"/>
                    <a:pt x="366" y="0"/>
                  </a:cubicBezTo>
                  <a:cubicBezTo>
                    <a:pt x="362" y="0"/>
                    <a:pt x="352" y="0"/>
                    <a:pt x="352" y="17"/>
                  </a:cubicBezTo>
                  <a:cubicBezTo>
                    <a:pt x="352" y="27"/>
                    <a:pt x="358" y="27"/>
                    <a:pt x="364" y="27"/>
                  </a:cubicBezTo>
                  <a:cubicBezTo>
                    <a:pt x="382" y="29"/>
                    <a:pt x="396" y="36"/>
                    <a:pt x="396" y="53"/>
                  </a:cubicBezTo>
                  <a:cubicBezTo>
                    <a:pt x="396" y="68"/>
                    <a:pt x="386" y="85"/>
                    <a:pt x="386" y="87"/>
                  </a:cubicBezTo>
                  <a:cubicBezTo>
                    <a:pt x="314" y="225"/>
                    <a:pt x="242" y="362"/>
                    <a:pt x="169" y="500"/>
                  </a:cubicBezTo>
                  <a:cubicBezTo>
                    <a:pt x="153" y="350"/>
                    <a:pt x="137" y="200"/>
                    <a:pt x="121" y="51"/>
                  </a:cubicBezTo>
                  <a:cubicBezTo>
                    <a:pt x="121" y="36"/>
                    <a:pt x="137" y="27"/>
                    <a:pt x="169" y="27"/>
                  </a:cubicBezTo>
                  <a:cubicBezTo>
                    <a:pt x="179" y="27"/>
                    <a:pt x="187" y="27"/>
                    <a:pt x="187" y="10"/>
                  </a:cubicBezTo>
                  <a:cubicBezTo>
                    <a:pt x="187" y="2"/>
                    <a:pt x="181" y="0"/>
                    <a:pt x="177" y="0"/>
                  </a:cubicBezTo>
                  <a:cubicBezTo>
                    <a:pt x="149" y="0"/>
                    <a:pt x="119" y="2"/>
                    <a:pt x="91" y="2"/>
                  </a:cubicBezTo>
                  <a:cubicBezTo>
                    <a:pt x="77" y="2"/>
                    <a:pt x="64" y="2"/>
                    <a:pt x="51" y="2"/>
                  </a:cubicBezTo>
                  <a:cubicBezTo>
                    <a:pt x="38" y="2"/>
                    <a:pt x="25" y="0"/>
                    <a:pt x="12" y="0"/>
                  </a:cubicBezTo>
                  <a:cubicBezTo>
                    <a:pt x="8" y="0"/>
                    <a:pt x="0" y="0"/>
                    <a:pt x="0" y="17"/>
                  </a:cubicBezTo>
                  <a:cubicBezTo>
                    <a:pt x="0" y="27"/>
                    <a:pt x="6" y="27"/>
                    <a:pt x="17" y="27"/>
                  </a:cubicBezTo>
                  <a:cubicBezTo>
                    <a:pt x="57" y="27"/>
                    <a:pt x="57" y="34"/>
                    <a:pt x="59" y="56"/>
                  </a:cubicBezTo>
                  <a:cubicBezTo>
                    <a:pt x="77" y="229"/>
                    <a:pt x="96" y="403"/>
                    <a:pt x="115" y="577"/>
                  </a:cubicBezTo>
                  <a:cubicBezTo>
                    <a:pt x="117" y="594"/>
                    <a:pt x="121" y="597"/>
                    <a:pt x="129" y="597"/>
                  </a:cubicBezTo>
                  <a:cubicBezTo>
                    <a:pt x="141" y="597"/>
                    <a:pt x="143" y="592"/>
                    <a:pt x="149" y="580"/>
                  </a:cubicBezTo>
                  <a:cubicBezTo>
                    <a:pt x="234" y="419"/>
                    <a:pt x="319" y="258"/>
                    <a:pt x="404" y="97"/>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51" name=""/>
            <p:cNvSpPr/>
            <p:nvPr/>
          </p:nvSpPr>
          <p:spPr>
            <a:xfrm>
              <a:off x="6818760" y="2700360"/>
              <a:ext cx="154800" cy="176400"/>
            </a:xfrm>
            <a:custGeom>
              <a:avLst/>
              <a:gdLst/>
              <a:ahLst/>
              <a:rect l="0" t="0" r="r" b="b"/>
              <a:pathLst>
                <a:path w="430" h="490">
                  <a:moveTo>
                    <a:pt x="418" y="36"/>
                  </a:moveTo>
                  <a:cubicBezTo>
                    <a:pt x="426" y="31"/>
                    <a:pt x="430" y="26"/>
                    <a:pt x="430" y="17"/>
                  </a:cubicBezTo>
                  <a:cubicBezTo>
                    <a:pt x="430" y="7"/>
                    <a:pt x="424" y="0"/>
                    <a:pt x="416" y="0"/>
                  </a:cubicBezTo>
                  <a:cubicBezTo>
                    <a:pt x="414" y="0"/>
                    <a:pt x="414" y="0"/>
                    <a:pt x="404" y="7"/>
                  </a:cubicBezTo>
                  <a:cubicBezTo>
                    <a:pt x="273" y="80"/>
                    <a:pt x="143" y="154"/>
                    <a:pt x="12" y="227"/>
                  </a:cubicBezTo>
                  <a:cubicBezTo>
                    <a:pt x="6" y="232"/>
                    <a:pt x="0" y="235"/>
                    <a:pt x="0" y="246"/>
                  </a:cubicBezTo>
                  <a:cubicBezTo>
                    <a:pt x="0" y="257"/>
                    <a:pt x="6" y="261"/>
                    <a:pt x="12" y="263"/>
                  </a:cubicBezTo>
                  <a:cubicBezTo>
                    <a:pt x="143" y="337"/>
                    <a:pt x="273" y="411"/>
                    <a:pt x="404" y="485"/>
                  </a:cubicBezTo>
                  <a:cubicBezTo>
                    <a:pt x="414" y="490"/>
                    <a:pt x="414" y="490"/>
                    <a:pt x="416" y="490"/>
                  </a:cubicBezTo>
                  <a:cubicBezTo>
                    <a:pt x="424" y="490"/>
                    <a:pt x="430" y="483"/>
                    <a:pt x="430" y="473"/>
                  </a:cubicBezTo>
                  <a:cubicBezTo>
                    <a:pt x="430" y="463"/>
                    <a:pt x="426" y="459"/>
                    <a:pt x="418" y="454"/>
                  </a:cubicBezTo>
                  <a:cubicBezTo>
                    <a:pt x="294" y="385"/>
                    <a:pt x="170" y="315"/>
                    <a:pt x="46" y="246"/>
                  </a:cubicBezTo>
                  <a:cubicBezTo>
                    <a:pt x="170" y="176"/>
                    <a:pt x="294" y="106"/>
                    <a:pt x="418" y="36"/>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52" name=""/>
            <p:cNvSpPr/>
            <p:nvPr/>
          </p:nvSpPr>
          <p:spPr>
            <a:xfrm>
              <a:off x="7075800" y="2657520"/>
              <a:ext cx="184320" cy="207000"/>
            </a:xfrm>
            <a:custGeom>
              <a:avLst/>
              <a:gdLst/>
              <a:ahLst/>
              <a:rect l="0" t="0" r="r" b="b"/>
              <a:pathLst>
                <a:path w="512" h="575">
                  <a:moveTo>
                    <a:pt x="472" y="380"/>
                  </a:moveTo>
                  <a:cubicBezTo>
                    <a:pt x="474" y="375"/>
                    <a:pt x="474" y="372"/>
                    <a:pt x="476" y="367"/>
                  </a:cubicBezTo>
                  <a:cubicBezTo>
                    <a:pt x="476" y="365"/>
                    <a:pt x="476" y="358"/>
                    <a:pt x="468" y="358"/>
                  </a:cubicBezTo>
                  <a:cubicBezTo>
                    <a:pt x="462" y="358"/>
                    <a:pt x="460" y="363"/>
                    <a:pt x="458" y="367"/>
                  </a:cubicBezTo>
                  <a:cubicBezTo>
                    <a:pt x="411" y="493"/>
                    <a:pt x="385" y="549"/>
                    <a:pt x="265" y="549"/>
                  </a:cubicBezTo>
                  <a:cubicBezTo>
                    <a:pt x="231" y="549"/>
                    <a:pt x="196" y="549"/>
                    <a:pt x="162" y="549"/>
                  </a:cubicBezTo>
                  <a:cubicBezTo>
                    <a:pt x="152" y="549"/>
                    <a:pt x="150" y="549"/>
                    <a:pt x="146" y="549"/>
                  </a:cubicBezTo>
                  <a:cubicBezTo>
                    <a:pt x="140" y="549"/>
                    <a:pt x="138" y="546"/>
                    <a:pt x="138" y="539"/>
                  </a:cubicBezTo>
                  <a:cubicBezTo>
                    <a:pt x="138" y="537"/>
                    <a:pt x="138" y="537"/>
                    <a:pt x="140" y="520"/>
                  </a:cubicBezTo>
                  <a:cubicBezTo>
                    <a:pt x="156" y="443"/>
                    <a:pt x="172" y="367"/>
                    <a:pt x="188" y="290"/>
                  </a:cubicBezTo>
                  <a:cubicBezTo>
                    <a:pt x="212" y="290"/>
                    <a:pt x="235" y="290"/>
                    <a:pt x="259" y="290"/>
                  </a:cubicBezTo>
                  <a:cubicBezTo>
                    <a:pt x="319" y="290"/>
                    <a:pt x="319" y="307"/>
                    <a:pt x="319" y="329"/>
                  </a:cubicBezTo>
                  <a:cubicBezTo>
                    <a:pt x="319" y="334"/>
                    <a:pt x="319" y="346"/>
                    <a:pt x="315" y="370"/>
                  </a:cubicBezTo>
                  <a:cubicBezTo>
                    <a:pt x="313" y="375"/>
                    <a:pt x="313" y="377"/>
                    <a:pt x="313" y="380"/>
                  </a:cubicBezTo>
                  <a:cubicBezTo>
                    <a:pt x="313" y="384"/>
                    <a:pt x="315" y="389"/>
                    <a:pt x="321" y="389"/>
                  </a:cubicBezTo>
                  <a:cubicBezTo>
                    <a:pt x="327" y="389"/>
                    <a:pt x="329" y="384"/>
                    <a:pt x="331" y="372"/>
                  </a:cubicBezTo>
                  <a:cubicBezTo>
                    <a:pt x="344" y="306"/>
                    <a:pt x="358" y="240"/>
                    <a:pt x="371" y="174"/>
                  </a:cubicBezTo>
                  <a:cubicBezTo>
                    <a:pt x="371" y="169"/>
                    <a:pt x="369" y="165"/>
                    <a:pt x="363" y="165"/>
                  </a:cubicBezTo>
                  <a:cubicBezTo>
                    <a:pt x="357" y="165"/>
                    <a:pt x="355" y="169"/>
                    <a:pt x="353" y="179"/>
                  </a:cubicBezTo>
                  <a:cubicBezTo>
                    <a:pt x="339" y="244"/>
                    <a:pt x="327" y="264"/>
                    <a:pt x="261" y="264"/>
                  </a:cubicBezTo>
                  <a:cubicBezTo>
                    <a:pt x="239" y="264"/>
                    <a:pt x="217" y="264"/>
                    <a:pt x="194" y="264"/>
                  </a:cubicBezTo>
                  <a:cubicBezTo>
                    <a:pt x="209" y="196"/>
                    <a:pt x="223" y="128"/>
                    <a:pt x="237" y="61"/>
                  </a:cubicBezTo>
                  <a:cubicBezTo>
                    <a:pt x="243" y="29"/>
                    <a:pt x="245" y="27"/>
                    <a:pt x="275" y="27"/>
                  </a:cubicBezTo>
                  <a:cubicBezTo>
                    <a:pt x="308" y="27"/>
                    <a:pt x="342" y="27"/>
                    <a:pt x="375" y="27"/>
                  </a:cubicBezTo>
                  <a:cubicBezTo>
                    <a:pt x="462" y="27"/>
                    <a:pt x="482" y="51"/>
                    <a:pt x="482" y="121"/>
                  </a:cubicBezTo>
                  <a:cubicBezTo>
                    <a:pt x="482" y="140"/>
                    <a:pt x="482" y="143"/>
                    <a:pt x="480" y="165"/>
                  </a:cubicBezTo>
                  <a:cubicBezTo>
                    <a:pt x="480" y="169"/>
                    <a:pt x="478" y="178"/>
                    <a:pt x="478" y="182"/>
                  </a:cubicBezTo>
                  <a:cubicBezTo>
                    <a:pt x="478" y="185"/>
                    <a:pt x="480" y="191"/>
                    <a:pt x="488" y="191"/>
                  </a:cubicBezTo>
                  <a:cubicBezTo>
                    <a:pt x="496" y="191"/>
                    <a:pt x="496" y="186"/>
                    <a:pt x="498" y="169"/>
                  </a:cubicBezTo>
                  <a:cubicBezTo>
                    <a:pt x="503" y="121"/>
                    <a:pt x="507" y="73"/>
                    <a:pt x="512" y="25"/>
                  </a:cubicBezTo>
                  <a:cubicBezTo>
                    <a:pt x="514" y="0"/>
                    <a:pt x="510" y="0"/>
                    <a:pt x="492" y="0"/>
                  </a:cubicBezTo>
                  <a:cubicBezTo>
                    <a:pt x="373" y="0"/>
                    <a:pt x="255" y="0"/>
                    <a:pt x="136" y="0"/>
                  </a:cubicBezTo>
                  <a:cubicBezTo>
                    <a:pt x="122" y="0"/>
                    <a:pt x="114" y="0"/>
                    <a:pt x="114" y="17"/>
                  </a:cubicBezTo>
                  <a:cubicBezTo>
                    <a:pt x="114" y="27"/>
                    <a:pt x="120" y="27"/>
                    <a:pt x="134" y="27"/>
                  </a:cubicBezTo>
                  <a:cubicBezTo>
                    <a:pt x="160" y="27"/>
                    <a:pt x="180" y="27"/>
                    <a:pt x="180" y="41"/>
                  </a:cubicBezTo>
                  <a:cubicBezTo>
                    <a:pt x="180" y="46"/>
                    <a:pt x="180" y="46"/>
                    <a:pt x="176" y="63"/>
                  </a:cubicBezTo>
                  <a:cubicBezTo>
                    <a:pt x="146" y="212"/>
                    <a:pt x="115" y="361"/>
                    <a:pt x="84" y="510"/>
                  </a:cubicBezTo>
                  <a:cubicBezTo>
                    <a:pt x="76" y="541"/>
                    <a:pt x="74" y="549"/>
                    <a:pt x="20" y="549"/>
                  </a:cubicBezTo>
                  <a:cubicBezTo>
                    <a:pt x="8" y="549"/>
                    <a:pt x="0" y="549"/>
                    <a:pt x="0" y="566"/>
                  </a:cubicBezTo>
                  <a:cubicBezTo>
                    <a:pt x="0" y="575"/>
                    <a:pt x="6" y="575"/>
                    <a:pt x="20" y="575"/>
                  </a:cubicBezTo>
                  <a:cubicBezTo>
                    <a:pt x="142" y="575"/>
                    <a:pt x="263" y="575"/>
                    <a:pt x="385" y="575"/>
                  </a:cubicBezTo>
                  <a:cubicBezTo>
                    <a:pt x="401" y="575"/>
                    <a:pt x="401" y="575"/>
                    <a:pt x="407" y="561"/>
                  </a:cubicBezTo>
                  <a:cubicBezTo>
                    <a:pt x="429" y="500"/>
                    <a:pt x="450" y="440"/>
                    <a:pt x="472" y="38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53" name=""/>
            <p:cNvSpPr/>
            <p:nvPr/>
          </p:nvSpPr>
          <p:spPr>
            <a:xfrm>
              <a:off x="7264440" y="2763000"/>
              <a:ext cx="91080" cy="149400"/>
            </a:xfrm>
            <a:custGeom>
              <a:avLst/>
              <a:gdLst/>
              <a:ahLst/>
              <a:rect l="0" t="0" r="r" b="b"/>
              <a:pathLst>
                <a:path w="253" h="415">
                  <a:moveTo>
                    <a:pt x="251" y="17"/>
                  </a:moveTo>
                  <a:cubicBezTo>
                    <a:pt x="253" y="14"/>
                    <a:pt x="253" y="10"/>
                    <a:pt x="253" y="7"/>
                  </a:cubicBezTo>
                  <a:cubicBezTo>
                    <a:pt x="253" y="4"/>
                    <a:pt x="251" y="0"/>
                    <a:pt x="245" y="0"/>
                  </a:cubicBezTo>
                  <a:cubicBezTo>
                    <a:pt x="235" y="0"/>
                    <a:pt x="195" y="2"/>
                    <a:pt x="183" y="4"/>
                  </a:cubicBezTo>
                  <a:cubicBezTo>
                    <a:pt x="179" y="4"/>
                    <a:pt x="171" y="4"/>
                    <a:pt x="171" y="19"/>
                  </a:cubicBezTo>
                  <a:cubicBezTo>
                    <a:pt x="171" y="26"/>
                    <a:pt x="179" y="26"/>
                    <a:pt x="185" y="26"/>
                  </a:cubicBezTo>
                  <a:cubicBezTo>
                    <a:pt x="209" y="26"/>
                    <a:pt x="209" y="31"/>
                    <a:pt x="209" y="36"/>
                  </a:cubicBezTo>
                  <a:cubicBezTo>
                    <a:pt x="209" y="38"/>
                    <a:pt x="207" y="43"/>
                    <a:pt x="207" y="48"/>
                  </a:cubicBezTo>
                  <a:cubicBezTo>
                    <a:pt x="198" y="93"/>
                    <a:pt x="188" y="138"/>
                    <a:pt x="179" y="183"/>
                  </a:cubicBezTo>
                  <a:cubicBezTo>
                    <a:pt x="169" y="164"/>
                    <a:pt x="151" y="149"/>
                    <a:pt x="127" y="149"/>
                  </a:cubicBezTo>
                  <a:cubicBezTo>
                    <a:pt x="64" y="149"/>
                    <a:pt x="0" y="231"/>
                    <a:pt x="0" y="316"/>
                  </a:cubicBezTo>
                  <a:cubicBezTo>
                    <a:pt x="0" y="374"/>
                    <a:pt x="32" y="415"/>
                    <a:pt x="74" y="415"/>
                  </a:cubicBezTo>
                  <a:cubicBezTo>
                    <a:pt x="100" y="415"/>
                    <a:pt x="125" y="396"/>
                    <a:pt x="145" y="374"/>
                  </a:cubicBezTo>
                  <a:cubicBezTo>
                    <a:pt x="155" y="410"/>
                    <a:pt x="183" y="415"/>
                    <a:pt x="195" y="415"/>
                  </a:cubicBezTo>
                  <a:cubicBezTo>
                    <a:pt x="213" y="415"/>
                    <a:pt x="225" y="403"/>
                    <a:pt x="235" y="384"/>
                  </a:cubicBezTo>
                  <a:cubicBezTo>
                    <a:pt x="245" y="359"/>
                    <a:pt x="246" y="345"/>
                    <a:pt x="251" y="326"/>
                  </a:cubicBezTo>
                  <a:cubicBezTo>
                    <a:pt x="251" y="316"/>
                    <a:pt x="245" y="316"/>
                    <a:pt x="243" y="316"/>
                  </a:cubicBezTo>
                  <a:cubicBezTo>
                    <a:pt x="237" y="316"/>
                    <a:pt x="237" y="318"/>
                    <a:pt x="233" y="335"/>
                  </a:cubicBezTo>
                  <a:cubicBezTo>
                    <a:pt x="227" y="364"/>
                    <a:pt x="217" y="398"/>
                    <a:pt x="197" y="398"/>
                  </a:cubicBezTo>
                  <a:cubicBezTo>
                    <a:pt x="185" y="398"/>
                    <a:pt x="181" y="386"/>
                    <a:pt x="181" y="369"/>
                  </a:cubicBezTo>
                  <a:cubicBezTo>
                    <a:pt x="181" y="357"/>
                    <a:pt x="181" y="352"/>
                    <a:pt x="183" y="345"/>
                  </a:cubicBezTo>
                  <a:cubicBezTo>
                    <a:pt x="206" y="235"/>
                    <a:pt x="228" y="126"/>
                    <a:pt x="251" y="17"/>
                  </a:cubicBezTo>
                  <a:moveTo>
                    <a:pt x="147" y="335"/>
                  </a:moveTo>
                  <a:cubicBezTo>
                    <a:pt x="143" y="352"/>
                    <a:pt x="133" y="364"/>
                    <a:pt x="121" y="374"/>
                  </a:cubicBezTo>
                  <a:cubicBezTo>
                    <a:pt x="117" y="379"/>
                    <a:pt x="96" y="398"/>
                    <a:pt x="76" y="398"/>
                  </a:cubicBezTo>
                  <a:cubicBezTo>
                    <a:pt x="58" y="398"/>
                    <a:pt x="40" y="384"/>
                    <a:pt x="40" y="340"/>
                  </a:cubicBezTo>
                  <a:cubicBezTo>
                    <a:pt x="40" y="309"/>
                    <a:pt x="54" y="244"/>
                    <a:pt x="66" y="222"/>
                  </a:cubicBezTo>
                  <a:cubicBezTo>
                    <a:pt x="88" y="174"/>
                    <a:pt x="113" y="164"/>
                    <a:pt x="127" y="164"/>
                  </a:cubicBezTo>
                  <a:cubicBezTo>
                    <a:pt x="163" y="164"/>
                    <a:pt x="171" y="210"/>
                    <a:pt x="171" y="217"/>
                  </a:cubicBezTo>
                  <a:cubicBezTo>
                    <a:pt x="171" y="219"/>
                    <a:pt x="171" y="222"/>
                    <a:pt x="171" y="224"/>
                  </a:cubicBezTo>
                  <a:cubicBezTo>
                    <a:pt x="163" y="261"/>
                    <a:pt x="155" y="298"/>
                    <a:pt x="147" y="33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54" name=""/>
            <p:cNvSpPr/>
            <p:nvPr/>
          </p:nvSpPr>
          <p:spPr>
            <a:xfrm>
              <a:off x="7371360" y="2816640"/>
              <a:ext cx="75960" cy="95760"/>
            </a:xfrm>
            <a:custGeom>
              <a:avLst/>
              <a:gdLst/>
              <a:ahLst/>
              <a:rect l="0" t="0" r="r" b="b"/>
              <a:pathLst>
                <a:path w="211" h="266">
                  <a:moveTo>
                    <a:pt x="77" y="126"/>
                  </a:moveTo>
                  <a:cubicBezTo>
                    <a:pt x="91" y="126"/>
                    <a:pt x="131" y="124"/>
                    <a:pt x="157" y="114"/>
                  </a:cubicBezTo>
                  <a:cubicBezTo>
                    <a:pt x="193" y="97"/>
                    <a:pt x="201" y="68"/>
                    <a:pt x="201" y="51"/>
                  </a:cubicBezTo>
                  <a:cubicBezTo>
                    <a:pt x="201" y="20"/>
                    <a:pt x="173" y="0"/>
                    <a:pt x="139" y="0"/>
                  </a:cubicBezTo>
                  <a:cubicBezTo>
                    <a:pt x="81" y="0"/>
                    <a:pt x="0" y="53"/>
                    <a:pt x="0" y="155"/>
                  </a:cubicBezTo>
                  <a:cubicBezTo>
                    <a:pt x="0" y="215"/>
                    <a:pt x="31" y="266"/>
                    <a:pt x="89" y="266"/>
                  </a:cubicBezTo>
                  <a:cubicBezTo>
                    <a:pt x="173" y="266"/>
                    <a:pt x="211" y="208"/>
                    <a:pt x="211" y="198"/>
                  </a:cubicBezTo>
                  <a:cubicBezTo>
                    <a:pt x="211" y="196"/>
                    <a:pt x="207" y="189"/>
                    <a:pt x="203" y="189"/>
                  </a:cubicBezTo>
                  <a:cubicBezTo>
                    <a:pt x="199" y="189"/>
                    <a:pt x="199" y="191"/>
                    <a:pt x="195" y="196"/>
                  </a:cubicBezTo>
                  <a:cubicBezTo>
                    <a:pt x="157" y="249"/>
                    <a:pt x="99" y="249"/>
                    <a:pt x="89" y="249"/>
                  </a:cubicBezTo>
                  <a:cubicBezTo>
                    <a:pt x="61" y="249"/>
                    <a:pt x="41" y="225"/>
                    <a:pt x="41" y="177"/>
                  </a:cubicBezTo>
                  <a:cubicBezTo>
                    <a:pt x="41" y="169"/>
                    <a:pt x="41" y="157"/>
                    <a:pt x="47" y="126"/>
                  </a:cubicBezTo>
                  <a:cubicBezTo>
                    <a:pt x="57" y="126"/>
                    <a:pt x="67" y="126"/>
                    <a:pt x="77" y="126"/>
                  </a:cubicBezTo>
                  <a:moveTo>
                    <a:pt x="51" y="109"/>
                  </a:moveTo>
                  <a:cubicBezTo>
                    <a:pt x="71" y="22"/>
                    <a:pt x="125" y="15"/>
                    <a:pt x="139" y="15"/>
                  </a:cubicBezTo>
                  <a:cubicBezTo>
                    <a:pt x="161" y="15"/>
                    <a:pt x="179" y="29"/>
                    <a:pt x="179" y="51"/>
                  </a:cubicBezTo>
                  <a:cubicBezTo>
                    <a:pt x="179" y="109"/>
                    <a:pt x="95" y="109"/>
                    <a:pt x="75" y="109"/>
                  </a:cubicBezTo>
                  <a:cubicBezTo>
                    <a:pt x="67" y="109"/>
                    <a:pt x="59" y="109"/>
                    <a:pt x="51" y="10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55" name=""/>
            <p:cNvSpPr/>
            <p:nvPr/>
          </p:nvSpPr>
          <p:spPr>
            <a:xfrm>
              <a:off x="7467120" y="2763000"/>
              <a:ext cx="39600" cy="149400"/>
            </a:xfrm>
            <a:custGeom>
              <a:avLst/>
              <a:gdLst/>
              <a:ahLst/>
              <a:rect l="0" t="0" r="r" b="b"/>
              <a:pathLst>
                <a:path w="110" h="415">
                  <a:moveTo>
                    <a:pt x="108" y="17"/>
                  </a:moveTo>
                  <a:cubicBezTo>
                    <a:pt x="108" y="14"/>
                    <a:pt x="110" y="10"/>
                    <a:pt x="110" y="7"/>
                  </a:cubicBezTo>
                  <a:cubicBezTo>
                    <a:pt x="110" y="4"/>
                    <a:pt x="108" y="0"/>
                    <a:pt x="102" y="0"/>
                  </a:cubicBezTo>
                  <a:cubicBezTo>
                    <a:pt x="92" y="0"/>
                    <a:pt x="52" y="2"/>
                    <a:pt x="38" y="4"/>
                  </a:cubicBezTo>
                  <a:cubicBezTo>
                    <a:pt x="36" y="4"/>
                    <a:pt x="28" y="4"/>
                    <a:pt x="28" y="19"/>
                  </a:cubicBezTo>
                  <a:cubicBezTo>
                    <a:pt x="28" y="26"/>
                    <a:pt x="36" y="26"/>
                    <a:pt x="40" y="26"/>
                  </a:cubicBezTo>
                  <a:cubicBezTo>
                    <a:pt x="64" y="26"/>
                    <a:pt x="64" y="31"/>
                    <a:pt x="64" y="36"/>
                  </a:cubicBezTo>
                  <a:cubicBezTo>
                    <a:pt x="64" y="38"/>
                    <a:pt x="64" y="43"/>
                    <a:pt x="62" y="48"/>
                  </a:cubicBezTo>
                  <a:cubicBezTo>
                    <a:pt x="42" y="145"/>
                    <a:pt x="22" y="243"/>
                    <a:pt x="2" y="340"/>
                  </a:cubicBezTo>
                  <a:cubicBezTo>
                    <a:pt x="0" y="347"/>
                    <a:pt x="0" y="352"/>
                    <a:pt x="0" y="359"/>
                  </a:cubicBezTo>
                  <a:cubicBezTo>
                    <a:pt x="0" y="396"/>
                    <a:pt x="28" y="415"/>
                    <a:pt x="52" y="415"/>
                  </a:cubicBezTo>
                  <a:cubicBezTo>
                    <a:pt x="62" y="415"/>
                    <a:pt x="78" y="410"/>
                    <a:pt x="90" y="384"/>
                  </a:cubicBezTo>
                  <a:cubicBezTo>
                    <a:pt x="100" y="362"/>
                    <a:pt x="102" y="345"/>
                    <a:pt x="108" y="326"/>
                  </a:cubicBezTo>
                  <a:cubicBezTo>
                    <a:pt x="108" y="316"/>
                    <a:pt x="102" y="316"/>
                    <a:pt x="100" y="316"/>
                  </a:cubicBezTo>
                  <a:cubicBezTo>
                    <a:pt x="92" y="316"/>
                    <a:pt x="92" y="321"/>
                    <a:pt x="90" y="330"/>
                  </a:cubicBezTo>
                  <a:cubicBezTo>
                    <a:pt x="84" y="359"/>
                    <a:pt x="74" y="398"/>
                    <a:pt x="54" y="398"/>
                  </a:cubicBezTo>
                  <a:cubicBezTo>
                    <a:pt x="40" y="398"/>
                    <a:pt x="36" y="384"/>
                    <a:pt x="36" y="369"/>
                  </a:cubicBezTo>
                  <a:cubicBezTo>
                    <a:pt x="36" y="362"/>
                    <a:pt x="38" y="352"/>
                    <a:pt x="40" y="345"/>
                  </a:cubicBezTo>
                  <a:cubicBezTo>
                    <a:pt x="63" y="235"/>
                    <a:pt x="85" y="126"/>
                    <a:pt x="108" y="17"/>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56" name=""/>
            <p:cNvSpPr/>
            <p:nvPr/>
          </p:nvSpPr>
          <p:spPr>
            <a:xfrm>
              <a:off x="7625520" y="2700360"/>
              <a:ext cx="155520" cy="176400"/>
            </a:xfrm>
            <a:custGeom>
              <a:avLst/>
              <a:gdLst/>
              <a:ahLst/>
              <a:rect l="0" t="0" r="r" b="b"/>
              <a:pathLst>
                <a:path w="432" h="490">
                  <a:moveTo>
                    <a:pt x="418" y="36"/>
                  </a:moveTo>
                  <a:cubicBezTo>
                    <a:pt x="426" y="31"/>
                    <a:pt x="432" y="26"/>
                    <a:pt x="432" y="17"/>
                  </a:cubicBezTo>
                  <a:cubicBezTo>
                    <a:pt x="432" y="7"/>
                    <a:pt x="426" y="0"/>
                    <a:pt x="418" y="0"/>
                  </a:cubicBezTo>
                  <a:cubicBezTo>
                    <a:pt x="416" y="0"/>
                    <a:pt x="414" y="0"/>
                    <a:pt x="404" y="7"/>
                  </a:cubicBezTo>
                  <a:cubicBezTo>
                    <a:pt x="274" y="80"/>
                    <a:pt x="144" y="154"/>
                    <a:pt x="14" y="227"/>
                  </a:cubicBezTo>
                  <a:cubicBezTo>
                    <a:pt x="6" y="232"/>
                    <a:pt x="0" y="235"/>
                    <a:pt x="0" y="246"/>
                  </a:cubicBezTo>
                  <a:cubicBezTo>
                    <a:pt x="0" y="257"/>
                    <a:pt x="6" y="261"/>
                    <a:pt x="14" y="263"/>
                  </a:cubicBezTo>
                  <a:cubicBezTo>
                    <a:pt x="144" y="337"/>
                    <a:pt x="274" y="411"/>
                    <a:pt x="404" y="485"/>
                  </a:cubicBezTo>
                  <a:cubicBezTo>
                    <a:pt x="414" y="490"/>
                    <a:pt x="416" y="490"/>
                    <a:pt x="418" y="490"/>
                  </a:cubicBezTo>
                  <a:cubicBezTo>
                    <a:pt x="426" y="490"/>
                    <a:pt x="432" y="483"/>
                    <a:pt x="432" y="473"/>
                  </a:cubicBezTo>
                  <a:cubicBezTo>
                    <a:pt x="432" y="463"/>
                    <a:pt x="426" y="459"/>
                    <a:pt x="418" y="454"/>
                  </a:cubicBezTo>
                  <a:cubicBezTo>
                    <a:pt x="294" y="385"/>
                    <a:pt x="171" y="315"/>
                    <a:pt x="48" y="246"/>
                  </a:cubicBezTo>
                  <a:cubicBezTo>
                    <a:pt x="171" y="176"/>
                    <a:pt x="294" y="106"/>
                    <a:pt x="418" y="36"/>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57" name=""/>
            <p:cNvSpPr/>
            <p:nvPr/>
          </p:nvSpPr>
          <p:spPr>
            <a:xfrm>
              <a:off x="7885080" y="2661840"/>
              <a:ext cx="102240" cy="202680"/>
            </a:xfrm>
            <a:custGeom>
              <a:avLst/>
              <a:gdLst/>
              <a:ahLst/>
              <a:rect l="0" t="0" r="r" b="b"/>
              <a:pathLst>
                <a:path w="284" h="563">
                  <a:moveTo>
                    <a:pt x="56" y="498"/>
                  </a:moveTo>
                  <a:cubicBezTo>
                    <a:pt x="81" y="469"/>
                    <a:pt x="106" y="440"/>
                    <a:pt x="131" y="411"/>
                  </a:cubicBezTo>
                  <a:cubicBezTo>
                    <a:pt x="241" y="295"/>
                    <a:pt x="284" y="249"/>
                    <a:pt x="284" y="165"/>
                  </a:cubicBezTo>
                  <a:cubicBezTo>
                    <a:pt x="284" y="68"/>
                    <a:pt x="219" y="0"/>
                    <a:pt x="133" y="0"/>
                  </a:cubicBezTo>
                  <a:cubicBezTo>
                    <a:pt x="52" y="0"/>
                    <a:pt x="0" y="78"/>
                    <a:pt x="0" y="153"/>
                  </a:cubicBezTo>
                  <a:cubicBezTo>
                    <a:pt x="0" y="201"/>
                    <a:pt x="36" y="201"/>
                    <a:pt x="38" y="201"/>
                  </a:cubicBezTo>
                  <a:cubicBezTo>
                    <a:pt x="50" y="201"/>
                    <a:pt x="75" y="191"/>
                    <a:pt x="75" y="155"/>
                  </a:cubicBezTo>
                  <a:cubicBezTo>
                    <a:pt x="75" y="133"/>
                    <a:pt x="62" y="112"/>
                    <a:pt x="38" y="112"/>
                  </a:cubicBezTo>
                  <a:cubicBezTo>
                    <a:pt x="32" y="112"/>
                    <a:pt x="30" y="112"/>
                    <a:pt x="28" y="114"/>
                  </a:cubicBezTo>
                  <a:cubicBezTo>
                    <a:pt x="44" y="58"/>
                    <a:pt x="83" y="27"/>
                    <a:pt x="125" y="27"/>
                  </a:cubicBezTo>
                  <a:cubicBezTo>
                    <a:pt x="189" y="27"/>
                    <a:pt x="219" y="95"/>
                    <a:pt x="219" y="165"/>
                  </a:cubicBezTo>
                  <a:cubicBezTo>
                    <a:pt x="219" y="232"/>
                    <a:pt x="183" y="300"/>
                    <a:pt x="145" y="351"/>
                  </a:cubicBezTo>
                  <a:cubicBezTo>
                    <a:pt x="99" y="411"/>
                    <a:pt x="54" y="471"/>
                    <a:pt x="8" y="532"/>
                  </a:cubicBezTo>
                  <a:cubicBezTo>
                    <a:pt x="0" y="541"/>
                    <a:pt x="0" y="544"/>
                    <a:pt x="0" y="563"/>
                  </a:cubicBezTo>
                  <a:cubicBezTo>
                    <a:pt x="88" y="563"/>
                    <a:pt x="176" y="563"/>
                    <a:pt x="263" y="563"/>
                  </a:cubicBezTo>
                  <a:cubicBezTo>
                    <a:pt x="270" y="514"/>
                    <a:pt x="277" y="465"/>
                    <a:pt x="284" y="416"/>
                  </a:cubicBezTo>
                  <a:cubicBezTo>
                    <a:pt x="277" y="416"/>
                    <a:pt x="271" y="416"/>
                    <a:pt x="265" y="416"/>
                  </a:cubicBezTo>
                  <a:cubicBezTo>
                    <a:pt x="261" y="442"/>
                    <a:pt x="257" y="479"/>
                    <a:pt x="249" y="491"/>
                  </a:cubicBezTo>
                  <a:cubicBezTo>
                    <a:pt x="245" y="498"/>
                    <a:pt x="199" y="498"/>
                    <a:pt x="183" y="498"/>
                  </a:cubicBezTo>
                  <a:cubicBezTo>
                    <a:pt x="141" y="498"/>
                    <a:pt x="99" y="498"/>
                    <a:pt x="56" y="498"/>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58" name=""/>
            <p:cNvSpPr/>
            <p:nvPr/>
          </p:nvSpPr>
          <p:spPr>
            <a:xfrm>
              <a:off x="8021880" y="2832480"/>
              <a:ext cx="26640" cy="32040"/>
            </a:xfrm>
            <a:custGeom>
              <a:avLst/>
              <a:gdLst/>
              <a:ahLst/>
              <a:rect l="0" t="0" r="r" b="b"/>
              <a:pathLst>
                <a:path w="74" h="89">
                  <a:moveTo>
                    <a:pt x="74" y="46"/>
                  </a:moveTo>
                  <a:cubicBezTo>
                    <a:pt x="74" y="19"/>
                    <a:pt x="57" y="0"/>
                    <a:pt x="36" y="0"/>
                  </a:cubicBezTo>
                  <a:cubicBezTo>
                    <a:pt x="15" y="0"/>
                    <a:pt x="0" y="20"/>
                    <a:pt x="0" y="46"/>
                  </a:cubicBezTo>
                  <a:cubicBezTo>
                    <a:pt x="0" y="71"/>
                    <a:pt x="15" y="89"/>
                    <a:pt x="36" y="89"/>
                  </a:cubicBezTo>
                  <a:cubicBezTo>
                    <a:pt x="57" y="89"/>
                    <a:pt x="74" y="70"/>
                    <a:pt x="74" y="46"/>
                  </a:cubicBezTo>
                  <a:close/>
                </a:path>
              </a:pathLst>
            </a:custGeom>
            <a:solidFill>
              <a:srgbClr val="000000"/>
            </a:solidFill>
            <a:ln w="0">
              <a:noFill/>
            </a:ln>
          </p:spPr>
          <p:txBody>
            <a:bodyPr lIns="90000" rIns="90000" tIns="-12960" bIns="-12960" anchor="ctr" anchorCtr="1">
              <a:noAutofit/>
            </a:bodyPr>
            <a:p>
              <a:endParaRPr b="0" lang="it-IT" sz="1800" spc="-1" strike="noStrike">
                <a:solidFill>
                  <a:srgbClr val="ffffff"/>
                </a:solidFill>
                <a:latin typeface="Arial"/>
              </a:endParaRPr>
            </a:p>
          </p:txBody>
        </p:sp>
        <p:sp>
          <p:nvSpPr>
            <p:cNvPr id="559" name=""/>
            <p:cNvSpPr/>
            <p:nvPr/>
          </p:nvSpPr>
          <p:spPr>
            <a:xfrm>
              <a:off x="8083440" y="2661840"/>
              <a:ext cx="101160" cy="209880"/>
            </a:xfrm>
            <a:custGeom>
              <a:avLst/>
              <a:gdLst/>
              <a:ahLst/>
              <a:rect l="0" t="0" r="r" b="b"/>
              <a:pathLst>
                <a:path w="281" h="583">
                  <a:moveTo>
                    <a:pt x="281" y="394"/>
                  </a:moveTo>
                  <a:cubicBezTo>
                    <a:pt x="281" y="293"/>
                    <a:pt x="223" y="208"/>
                    <a:pt x="146" y="208"/>
                  </a:cubicBezTo>
                  <a:cubicBezTo>
                    <a:pt x="112" y="208"/>
                    <a:pt x="82" y="223"/>
                    <a:pt x="58" y="252"/>
                  </a:cubicBezTo>
                  <a:cubicBezTo>
                    <a:pt x="58" y="197"/>
                    <a:pt x="58" y="142"/>
                    <a:pt x="58" y="87"/>
                  </a:cubicBezTo>
                  <a:cubicBezTo>
                    <a:pt x="72" y="92"/>
                    <a:pt x="94" y="97"/>
                    <a:pt x="116" y="97"/>
                  </a:cubicBezTo>
                  <a:cubicBezTo>
                    <a:pt x="205" y="97"/>
                    <a:pt x="253" y="20"/>
                    <a:pt x="253" y="10"/>
                  </a:cubicBezTo>
                  <a:cubicBezTo>
                    <a:pt x="253" y="5"/>
                    <a:pt x="251" y="0"/>
                    <a:pt x="247" y="0"/>
                  </a:cubicBezTo>
                  <a:cubicBezTo>
                    <a:pt x="245" y="0"/>
                    <a:pt x="245" y="0"/>
                    <a:pt x="241" y="3"/>
                  </a:cubicBezTo>
                  <a:cubicBezTo>
                    <a:pt x="227" y="10"/>
                    <a:pt x="193" y="27"/>
                    <a:pt x="144" y="27"/>
                  </a:cubicBezTo>
                  <a:cubicBezTo>
                    <a:pt x="116" y="27"/>
                    <a:pt x="84" y="22"/>
                    <a:pt x="50" y="3"/>
                  </a:cubicBezTo>
                  <a:cubicBezTo>
                    <a:pt x="46" y="0"/>
                    <a:pt x="44" y="0"/>
                    <a:pt x="42" y="0"/>
                  </a:cubicBezTo>
                  <a:cubicBezTo>
                    <a:pt x="36" y="0"/>
                    <a:pt x="36" y="8"/>
                    <a:pt x="36" y="22"/>
                  </a:cubicBezTo>
                  <a:cubicBezTo>
                    <a:pt x="36" y="105"/>
                    <a:pt x="36" y="188"/>
                    <a:pt x="36" y="271"/>
                  </a:cubicBezTo>
                  <a:cubicBezTo>
                    <a:pt x="36" y="288"/>
                    <a:pt x="36" y="293"/>
                    <a:pt x="46" y="293"/>
                  </a:cubicBezTo>
                  <a:cubicBezTo>
                    <a:pt x="50" y="293"/>
                    <a:pt x="52" y="290"/>
                    <a:pt x="54" y="285"/>
                  </a:cubicBezTo>
                  <a:cubicBezTo>
                    <a:pt x="62" y="273"/>
                    <a:pt x="88" y="227"/>
                    <a:pt x="146" y="227"/>
                  </a:cubicBezTo>
                  <a:cubicBezTo>
                    <a:pt x="183" y="227"/>
                    <a:pt x="201" y="266"/>
                    <a:pt x="205" y="281"/>
                  </a:cubicBezTo>
                  <a:cubicBezTo>
                    <a:pt x="217" y="312"/>
                    <a:pt x="219" y="346"/>
                    <a:pt x="219" y="387"/>
                  </a:cubicBezTo>
                  <a:cubicBezTo>
                    <a:pt x="219" y="418"/>
                    <a:pt x="219" y="469"/>
                    <a:pt x="201" y="503"/>
                  </a:cubicBezTo>
                  <a:cubicBezTo>
                    <a:pt x="185" y="537"/>
                    <a:pt x="159" y="558"/>
                    <a:pt x="126" y="558"/>
                  </a:cubicBezTo>
                  <a:cubicBezTo>
                    <a:pt x="74" y="558"/>
                    <a:pt x="34" y="512"/>
                    <a:pt x="22" y="464"/>
                  </a:cubicBezTo>
                  <a:cubicBezTo>
                    <a:pt x="24" y="464"/>
                    <a:pt x="26" y="464"/>
                    <a:pt x="34" y="464"/>
                  </a:cubicBezTo>
                  <a:cubicBezTo>
                    <a:pt x="58" y="464"/>
                    <a:pt x="70" y="444"/>
                    <a:pt x="70" y="423"/>
                  </a:cubicBezTo>
                  <a:cubicBezTo>
                    <a:pt x="70" y="403"/>
                    <a:pt x="58" y="382"/>
                    <a:pt x="34" y="382"/>
                  </a:cubicBezTo>
                  <a:cubicBezTo>
                    <a:pt x="24" y="382"/>
                    <a:pt x="0" y="389"/>
                    <a:pt x="0" y="428"/>
                  </a:cubicBezTo>
                  <a:cubicBezTo>
                    <a:pt x="0" y="500"/>
                    <a:pt x="48" y="583"/>
                    <a:pt x="126" y="583"/>
                  </a:cubicBezTo>
                  <a:cubicBezTo>
                    <a:pt x="209" y="583"/>
                    <a:pt x="281" y="500"/>
                    <a:pt x="281" y="394"/>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60" name=""/>
            <p:cNvSpPr/>
            <p:nvPr/>
          </p:nvSpPr>
          <p:spPr>
            <a:xfrm>
              <a:off x="8208360" y="2656800"/>
              <a:ext cx="254880" cy="207720"/>
            </a:xfrm>
            <a:custGeom>
              <a:avLst/>
              <a:gdLst/>
              <a:ahLst/>
              <a:rect l="0" t="0" r="r" b="b"/>
              <a:pathLst>
                <a:path w="708" h="577">
                  <a:moveTo>
                    <a:pt x="623" y="65"/>
                  </a:moveTo>
                  <a:cubicBezTo>
                    <a:pt x="629" y="34"/>
                    <a:pt x="631" y="27"/>
                    <a:pt x="686" y="27"/>
                  </a:cubicBezTo>
                  <a:cubicBezTo>
                    <a:pt x="702" y="27"/>
                    <a:pt x="708" y="27"/>
                    <a:pt x="708" y="10"/>
                  </a:cubicBezTo>
                  <a:cubicBezTo>
                    <a:pt x="708" y="0"/>
                    <a:pt x="700" y="0"/>
                    <a:pt x="688" y="0"/>
                  </a:cubicBezTo>
                  <a:cubicBezTo>
                    <a:pt x="657" y="0"/>
                    <a:pt x="626" y="0"/>
                    <a:pt x="595" y="0"/>
                  </a:cubicBezTo>
                  <a:cubicBezTo>
                    <a:pt x="577" y="0"/>
                    <a:pt x="575" y="0"/>
                    <a:pt x="567" y="17"/>
                  </a:cubicBezTo>
                  <a:cubicBezTo>
                    <a:pt x="481" y="177"/>
                    <a:pt x="396" y="337"/>
                    <a:pt x="310" y="497"/>
                  </a:cubicBezTo>
                  <a:cubicBezTo>
                    <a:pt x="292" y="338"/>
                    <a:pt x="274" y="179"/>
                    <a:pt x="256" y="19"/>
                  </a:cubicBezTo>
                  <a:cubicBezTo>
                    <a:pt x="252" y="0"/>
                    <a:pt x="252" y="0"/>
                    <a:pt x="234" y="0"/>
                  </a:cubicBezTo>
                  <a:cubicBezTo>
                    <a:pt x="201" y="0"/>
                    <a:pt x="169" y="0"/>
                    <a:pt x="137" y="0"/>
                  </a:cubicBezTo>
                  <a:cubicBezTo>
                    <a:pt x="123" y="0"/>
                    <a:pt x="115" y="0"/>
                    <a:pt x="115" y="17"/>
                  </a:cubicBezTo>
                  <a:cubicBezTo>
                    <a:pt x="115" y="27"/>
                    <a:pt x="121" y="27"/>
                    <a:pt x="135" y="27"/>
                  </a:cubicBezTo>
                  <a:cubicBezTo>
                    <a:pt x="145" y="27"/>
                    <a:pt x="157" y="27"/>
                    <a:pt x="165" y="29"/>
                  </a:cubicBezTo>
                  <a:cubicBezTo>
                    <a:pt x="177" y="29"/>
                    <a:pt x="181" y="31"/>
                    <a:pt x="181" y="41"/>
                  </a:cubicBezTo>
                  <a:cubicBezTo>
                    <a:pt x="181" y="46"/>
                    <a:pt x="181" y="48"/>
                    <a:pt x="179" y="58"/>
                  </a:cubicBezTo>
                  <a:cubicBezTo>
                    <a:pt x="149" y="201"/>
                    <a:pt x="119" y="345"/>
                    <a:pt x="89" y="488"/>
                  </a:cubicBezTo>
                  <a:cubicBezTo>
                    <a:pt x="81" y="522"/>
                    <a:pt x="69" y="548"/>
                    <a:pt x="12" y="551"/>
                  </a:cubicBezTo>
                  <a:cubicBezTo>
                    <a:pt x="8" y="551"/>
                    <a:pt x="0" y="553"/>
                    <a:pt x="0" y="568"/>
                  </a:cubicBezTo>
                  <a:cubicBezTo>
                    <a:pt x="0" y="575"/>
                    <a:pt x="4" y="577"/>
                    <a:pt x="10" y="577"/>
                  </a:cubicBezTo>
                  <a:cubicBezTo>
                    <a:pt x="33" y="577"/>
                    <a:pt x="57" y="575"/>
                    <a:pt x="81" y="575"/>
                  </a:cubicBezTo>
                  <a:cubicBezTo>
                    <a:pt x="105" y="575"/>
                    <a:pt x="129" y="577"/>
                    <a:pt x="153" y="577"/>
                  </a:cubicBezTo>
                  <a:cubicBezTo>
                    <a:pt x="157" y="577"/>
                    <a:pt x="165" y="577"/>
                    <a:pt x="165" y="560"/>
                  </a:cubicBezTo>
                  <a:cubicBezTo>
                    <a:pt x="165" y="551"/>
                    <a:pt x="157" y="551"/>
                    <a:pt x="153" y="551"/>
                  </a:cubicBezTo>
                  <a:cubicBezTo>
                    <a:pt x="113" y="551"/>
                    <a:pt x="105" y="534"/>
                    <a:pt x="105" y="514"/>
                  </a:cubicBezTo>
                  <a:cubicBezTo>
                    <a:pt x="105" y="507"/>
                    <a:pt x="105" y="505"/>
                    <a:pt x="107" y="495"/>
                  </a:cubicBezTo>
                  <a:cubicBezTo>
                    <a:pt x="139" y="341"/>
                    <a:pt x="171" y="188"/>
                    <a:pt x="203" y="34"/>
                  </a:cubicBezTo>
                  <a:cubicBezTo>
                    <a:pt x="204" y="34"/>
                    <a:pt x="205" y="34"/>
                    <a:pt x="205" y="34"/>
                  </a:cubicBezTo>
                  <a:cubicBezTo>
                    <a:pt x="225" y="208"/>
                    <a:pt x="246" y="383"/>
                    <a:pt x="266" y="558"/>
                  </a:cubicBezTo>
                  <a:cubicBezTo>
                    <a:pt x="268" y="568"/>
                    <a:pt x="268" y="577"/>
                    <a:pt x="276" y="577"/>
                  </a:cubicBezTo>
                  <a:cubicBezTo>
                    <a:pt x="284" y="577"/>
                    <a:pt x="288" y="568"/>
                    <a:pt x="292" y="563"/>
                  </a:cubicBezTo>
                  <a:cubicBezTo>
                    <a:pt x="387" y="384"/>
                    <a:pt x="482" y="205"/>
                    <a:pt x="577" y="27"/>
                  </a:cubicBezTo>
                  <a:lnTo>
                    <a:pt x="577" y="27"/>
                  </a:lnTo>
                  <a:cubicBezTo>
                    <a:pt x="544" y="188"/>
                    <a:pt x="510" y="350"/>
                    <a:pt x="477" y="512"/>
                  </a:cubicBezTo>
                  <a:cubicBezTo>
                    <a:pt x="469" y="543"/>
                    <a:pt x="469" y="551"/>
                    <a:pt x="412" y="551"/>
                  </a:cubicBezTo>
                  <a:cubicBezTo>
                    <a:pt x="400" y="551"/>
                    <a:pt x="392" y="551"/>
                    <a:pt x="392" y="568"/>
                  </a:cubicBezTo>
                  <a:cubicBezTo>
                    <a:pt x="392" y="577"/>
                    <a:pt x="400" y="577"/>
                    <a:pt x="402" y="577"/>
                  </a:cubicBezTo>
                  <a:cubicBezTo>
                    <a:pt x="422" y="577"/>
                    <a:pt x="471" y="575"/>
                    <a:pt x="491" y="575"/>
                  </a:cubicBezTo>
                  <a:cubicBezTo>
                    <a:pt x="519" y="575"/>
                    <a:pt x="549" y="577"/>
                    <a:pt x="579" y="577"/>
                  </a:cubicBezTo>
                  <a:cubicBezTo>
                    <a:pt x="583" y="577"/>
                    <a:pt x="593" y="577"/>
                    <a:pt x="593" y="560"/>
                  </a:cubicBezTo>
                  <a:cubicBezTo>
                    <a:pt x="593" y="551"/>
                    <a:pt x="585" y="551"/>
                    <a:pt x="573" y="551"/>
                  </a:cubicBezTo>
                  <a:cubicBezTo>
                    <a:pt x="547" y="551"/>
                    <a:pt x="527" y="551"/>
                    <a:pt x="527" y="536"/>
                  </a:cubicBezTo>
                  <a:cubicBezTo>
                    <a:pt x="527" y="534"/>
                    <a:pt x="527" y="531"/>
                    <a:pt x="531" y="517"/>
                  </a:cubicBezTo>
                  <a:cubicBezTo>
                    <a:pt x="562" y="366"/>
                    <a:pt x="593" y="216"/>
                    <a:pt x="623" y="6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61" name=""/>
            <p:cNvSpPr/>
            <p:nvPr/>
          </p:nvSpPr>
          <p:spPr>
            <a:xfrm>
              <a:off x="8483400" y="2729880"/>
              <a:ext cx="97560" cy="138240"/>
            </a:xfrm>
            <a:custGeom>
              <a:avLst/>
              <a:gdLst/>
              <a:ahLst/>
              <a:rect l="0" t="0" r="r" b="b"/>
              <a:pathLst>
                <a:path w="271" h="384">
                  <a:moveTo>
                    <a:pt x="101" y="179"/>
                  </a:moveTo>
                  <a:cubicBezTo>
                    <a:pt x="121" y="179"/>
                    <a:pt x="173" y="179"/>
                    <a:pt x="209" y="159"/>
                  </a:cubicBezTo>
                  <a:cubicBezTo>
                    <a:pt x="257" y="135"/>
                    <a:pt x="261" y="84"/>
                    <a:pt x="261" y="72"/>
                  </a:cubicBezTo>
                  <a:cubicBezTo>
                    <a:pt x="261" y="36"/>
                    <a:pt x="235" y="0"/>
                    <a:pt x="185" y="0"/>
                  </a:cubicBezTo>
                  <a:cubicBezTo>
                    <a:pt x="107" y="0"/>
                    <a:pt x="0" y="82"/>
                    <a:pt x="0" y="232"/>
                  </a:cubicBezTo>
                  <a:cubicBezTo>
                    <a:pt x="0" y="316"/>
                    <a:pt x="42" y="384"/>
                    <a:pt x="111" y="384"/>
                  </a:cubicBezTo>
                  <a:cubicBezTo>
                    <a:pt x="213" y="384"/>
                    <a:pt x="271" y="294"/>
                    <a:pt x="271" y="285"/>
                  </a:cubicBezTo>
                  <a:cubicBezTo>
                    <a:pt x="271" y="280"/>
                    <a:pt x="267" y="273"/>
                    <a:pt x="263" y="273"/>
                  </a:cubicBezTo>
                  <a:cubicBezTo>
                    <a:pt x="259" y="273"/>
                    <a:pt x="259" y="275"/>
                    <a:pt x="253" y="282"/>
                  </a:cubicBezTo>
                  <a:cubicBezTo>
                    <a:pt x="199" y="365"/>
                    <a:pt x="121" y="365"/>
                    <a:pt x="113" y="365"/>
                  </a:cubicBezTo>
                  <a:cubicBezTo>
                    <a:pt x="58" y="365"/>
                    <a:pt x="52" y="294"/>
                    <a:pt x="52" y="268"/>
                  </a:cubicBezTo>
                  <a:cubicBezTo>
                    <a:pt x="52" y="256"/>
                    <a:pt x="52" y="232"/>
                    <a:pt x="62" y="179"/>
                  </a:cubicBezTo>
                  <a:cubicBezTo>
                    <a:pt x="75" y="179"/>
                    <a:pt x="88" y="179"/>
                    <a:pt x="101" y="179"/>
                  </a:cubicBezTo>
                  <a:moveTo>
                    <a:pt x="66" y="162"/>
                  </a:moveTo>
                  <a:cubicBezTo>
                    <a:pt x="94" y="31"/>
                    <a:pt x="167" y="19"/>
                    <a:pt x="185" y="19"/>
                  </a:cubicBezTo>
                  <a:cubicBezTo>
                    <a:pt x="219" y="19"/>
                    <a:pt x="237" y="43"/>
                    <a:pt x="237" y="72"/>
                  </a:cubicBezTo>
                  <a:cubicBezTo>
                    <a:pt x="237" y="162"/>
                    <a:pt x="125" y="162"/>
                    <a:pt x="96" y="162"/>
                  </a:cubicBezTo>
                  <a:cubicBezTo>
                    <a:pt x="86" y="162"/>
                    <a:pt x="76" y="162"/>
                    <a:pt x="66" y="162"/>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62" name=""/>
            <p:cNvSpPr/>
            <p:nvPr/>
          </p:nvSpPr>
          <p:spPr>
            <a:xfrm>
              <a:off x="8604360" y="2656800"/>
              <a:ext cx="181440" cy="214920"/>
            </a:xfrm>
            <a:custGeom>
              <a:avLst/>
              <a:gdLst/>
              <a:ahLst/>
              <a:rect l="0" t="0" r="r" b="b"/>
              <a:pathLst>
                <a:path w="504" h="597">
                  <a:moveTo>
                    <a:pt x="404" y="97"/>
                  </a:moveTo>
                  <a:cubicBezTo>
                    <a:pt x="440" y="31"/>
                    <a:pt x="468" y="29"/>
                    <a:pt x="494" y="27"/>
                  </a:cubicBezTo>
                  <a:cubicBezTo>
                    <a:pt x="504" y="27"/>
                    <a:pt x="504" y="12"/>
                    <a:pt x="504" y="10"/>
                  </a:cubicBezTo>
                  <a:cubicBezTo>
                    <a:pt x="504" y="2"/>
                    <a:pt x="500" y="0"/>
                    <a:pt x="494" y="0"/>
                  </a:cubicBezTo>
                  <a:cubicBezTo>
                    <a:pt x="476" y="0"/>
                    <a:pt x="456" y="2"/>
                    <a:pt x="438" y="2"/>
                  </a:cubicBezTo>
                  <a:cubicBezTo>
                    <a:pt x="414" y="2"/>
                    <a:pt x="389" y="0"/>
                    <a:pt x="367" y="0"/>
                  </a:cubicBezTo>
                  <a:cubicBezTo>
                    <a:pt x="363" y="0"/>
                    <a:pt x="353" y="0"/>
                    <a:pt x="353" y="17"/>
                  </a:cubicBezTo>
                  <a:cubicBezTo>
                    <a:pt x="353" y="27"/>
                    <a:pt x="359" y="27"/>
                    <a:pt x="365" y="27"/>
                  </a:cubicBezTo>
                  <a:cubicBezTo>
                    <a:pt x="383" y="29"/>
                    <a:pt x="397" y="36"/>
                    <a:pt x="397" y="53"/>
                  </a:cubicBezTo>
                  <a:cubicBezTo>
                    <a:pt x="397" y="68"/>
                    <a:pt x="387" y="85"/>
                    <a:pt x="387" y="87"/>
                  </a:cubicBezTo>
                  <a:cubicBezTo>
                    <a:pt x="315" y="225"/>
                    <a:pt x="243" y="362"/>
                    <a:pt x="170" y="500"/>
                  </a:cubicBezTo>
                  <a:cubicBezTo>
                    <a:pt x="154" y="350"/>
                    <a:pt x="138" y="200"/>
                    <a:pt x="122" y="51"/>
                  </a:cubicBezTo>
                  <a:cubicBezTo>
                    <a:pt x="122" y="36"/>
                    <a:pt x="138" y="27"/>
                    <a:pt x="170" y="27"/>
                  </a:cubicBezTo>
                  <a:cubicBezTo>
                    <a:pt x="180" y="27"/>
                    <a:pt x="189" y="27"/>
                    <a:pt x="189" y="10"/>
                  </a:cubicBezTo>
                  <a:cubicBezTo>
                    <a:pt x="189" y="2"/>
                    <a:pt x="182" y="0"/>
                    <a:pt x="178" y="0"/>
                  </a:cubicBezTo>
                  <a:cubicBezTo>
                    <a:pt x="150" y="0"/>
                    <a:pt x="120" y="2"/>
                    <a:pt x="90" y="2"/>
                  </a:cubicBezTo>
                  <a:cubicBezTo>
                    <a:pt x="78" y="2"/>
                    <a:pt x="64" y="2"/>
                    <a:pt x="52" y="2"/>
                  </a:cubicBezTo>
                  <a:cubicBezTo>
                    <a:pt x="40" y="2"/>
                    <a:pt x="26" y="0"/>
                    <a:pt x="14" y="0"/>
                  </a:cubicBezTo>
                  <a:cubicBezTo>
                    <a:pt x="10" y="0"/>
                    <a:pt x="0" y="0"/>
                    <a:pt x="0" y="17"/>
                  </a:cubicBezTo>
                  <a:cubicBezTo>
                    <a:pt x="0" y="27"/>
                    <a:pt x="8" y="27"/>
                    <a:pt x="18" y="27"/>
                  </a:cubicBezTo>
                  <a:cubicBezTo>
                    <a:pt x="58" y="27"/>
                    <a:pt x="58" y="34"/>
                    <a:pt x="60" y="56"/>
                  </a:cubicBezTo>
                  <a:cubicBezTo>
                    <a:pt x="79" y="229"/>
                    <a:pt x="97" y="403"/>
                    <a:pt x="116" y="577"/>
                  </a:cubicBezTo>
                  <a:cubicBezTo>
                    <a:pt x="118" y="594"/>
                    <a:pt x="122" y="597"/>
                    <a:pt x="130" y="597"/>
                  </a:cubicBezTo>
                  <a:cubicBezTo>
                    <a:pt x="142" y="597"/>
                    <a:pt x="144" y="592"/>
                    <a:pt x="150" y="580"/>
                  </a:cubicBezTo>
                  <a:cubicBezTo>
                    <a:pt x="235" y="419"/>
                    <a:pt x="319" y="258"/>
                    <a:pt x="404" y="97"/>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grpSp>
        <p:nvGrpSpPr>
          <p:cNvPr id="563" name=""/>
          <p:cNvGrpSpPr/>
          <p:nvPr/>
        </p:nvGrpSpPr>
        <p:grpSpPr>
          <a:xfrm>
            <a:off x="5770440" y="3175200"/>
            <a:ext cx="2953080" cy="232920"/>
            <a:chOff x="5770440" y="3175200"/>
            <a:chExt cx="2953080" cy="232920"/>
          </a:xfrm>
        </p:grpSpPr>
        <p:sp>
          <p:nvSpPr>
            <p:cNvPr id="564" name=""/>
            <p:cNvSpPr/>
            <p:nvPr/>
          </p:nvSpPr>
          <p:spPr>
            <a:xfrm>
              <a:off x="5776200" y="3189600"/>
              <a:ext cx="2934360" cy="204120"/>
            </a:xfrm>
            <a:custGeom>
              <a:avLst/>
              <a:gdLst/>
              <a:ahLst/>
              <a:rect l="0" t="0" r="r" b="b"/>
              <a:pathLst>
                <a:path w="8151" h="567">
                  <a:moveTo>
                    <a:pt x="0" y="0"/>
                  </a:moveTo>
                  <a:cubicBezTo>
                    <a:pt x="2717" y="0"/>
                    <a:pt x="5434" y="0"/>
                    <a:pt x="8151" y="0"/>
                  </a:cubicBezTo>
                  <a:cubicBezTo>
                    <a:pt x="8151" y="189"/>
                    <a:pt x="8151" y="378"/>
                    <a:pt x="8151" y="567"/>
                  </a:cubicBezTo>
                  <a:cubicBezTo>
                    <a:pt x="5434" y="567"/>
                    <a:pt x="2717" y="567"/>
                    <a:pt x="0" y="567"/>
                  </a:cubicBezTo>
                  <a:cubicBezTo>
                    <a:pt x="0" y="378"/>
                    <a:pt x="0" y="189"/>
                    <a:pt x="0" y="0"/>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565" name=""/>
            <p:cNvSpPr/>
            <p:nvPr/>
          </p:nvSpPr>
          <p:spPr>
            <a:xfrm>
              <a:off x="5770440" y="3176640"/>
              <a:ext cx="111960" cy="187920"/>
            </a:xfrm>
            <a:custGeom>
              <a:avLst/>
              <a:gdLst/>
              <a:ahLst/>
              <a:rect l="0" t="0" r="r" b="b"/>
              <a:pathLst>
                <a:path w="311" h="522">
                  <a:moveTo>
                    <a:pt x="186" y="394"/>
                  </a:moveTo>
                  <a:cubicBezTo>
                    <a:pt x="186" y="417"/>
                    <a:pt x="186" y="440"/>
                    <a:pt x="186" y="463"/>
                  </a:cubicBezTo>
                  <a:cubicBezTo>
                    <a:pt x="186" y="489"/>
                    <a:pt x="186" y="498"/>
                    <a:pt x="134" y="498"/>
                  </a:cubicBezTo>
                  <a:cubicBezTo>
                    <a:pt x="128" y="498"/>
                    <a:pt x="123" y="498"/>
                    <a:pt x="118" y="498"/>
                  </a:cubicBezTo>
                  <a:cubicBezTo>
                    <a:pt x="118" y="506"/>
                    <a:pt x="118" y="514"/>
                    <a:pt x="118" y="522"/>
                  </a:cubicBezTo>
                  <a:cubicBezTo>
                    <a:pt x="148" y="520"/>
                    <a:pt x="185" y="520"/>
                    <a:pt x="214" y="520"/>
                  </a:cubicBezTo>
                  <a:cubicBezTo>
                    <a:pt x="242" y="520"/>
                    <a:pt x="279" y="520"/>
                    <a:pt x="307" y="522"/>
                  </a:cubicBezTo>
                  <a:cubicBezTo>
                    <a:pt x="307" y="514"/>
                    <a:pt x="307" y="506"/>
                    <a:pt x="307" y="498"/>
                  </a:cubicBezTo>
                  <a:cubicBezTo>
                    <a:pt x="303" y="498"/>
                    <a:pt x="298" y="498"/>
                    <a:pt x="293" y="498"/>
                  </a:cubicBezTo>
                  <a:cubicBezTo>
                    <a:pt x="241" y="498"/>
                    <a:pt x="239" y="489"/>
                    <a:pt x="239" y="463"/>
                  </a:cubicBezTo>
                  <a:cubicBezTo>
                    <a:pt x="239" y="440"/>
                    <a:pt x="239" y="417"/>
                    <a:pt x="239" y="394"/>
                  </a:cubicBezTo>
                  <a:cubicBezTo>
                    <a:pt x="263" y="394"/>
                    <a:pt x="287" y="394"/>
                    <a:pt x="311" y="394"/>
                  </a:cubicBezTo>
                  <a:cubicBezTo>
                    <a:pt x="311" y="386"/>
                    <a:pt x="311" y="378"/>
                    <a:pt x="311" y="370"/>
                  </a:cubicBezTo>
                  <a:cubicBezTo>
                    <a:pt x="287" y="370"/>
                    <a:pt x="263" y="370"/>
                    <a:pt x="239" y="370"/>
                  </a:cubicBezTo>
                  <a:cubicBezTo>
                    <a:pt x="239" y="253"/>
                    <a:pt x="239" y="137"/>
                    <a:pt x="239" y="20"/>
                  </a:cubicBezTo>
                  <a:cubicBezTo>
                    <a:pt x="239" y="5"/>
                    <a:pt x="239" y="0"/>
                    <a:pt x="229" y="0"/>
                  </a:cubicBezTo>
                  <a:cubicBezTo>
                    <a:pt x="223" y="0"/>
                    <a:pt x="221" y="0"/>
                    <a:pt x="215" y="9"/>
                  </a:cubicBezTo>
                  <a:cubicBezTo>
                    <a:pt x="144" y="130"/>
                    <a:pt x="72" y="250"/>
                    <a:pt x="0" y="370"/>
                  </a:cubicBezTo>
                  <a:cubicBezTo>
                    <a:pt x="0" y="378"/>
                    <a:pt x="0" y="386"/>
                    <a:pt x="0" y="394"/>
                  </a:cubicBezTo>
                  <a:cubicBezTo>
                    <a:pt x="62" y="394"/>
                    <a:pt x="124" y="394"/>
                    <a:pt x="186" y="394"/>
                  </a:cubicBezTo>
                  <a:moveTo>
                    <a:pt x="190" y="370"/>
                  </a:moveTo>
                  <a:cubicBezTo>
                    <a:pt x="133" y="370"/>
                    <a:pt x="76" y="370"/>
                    <a:pt x="20" y="370"/>
                  </a:cubicBezTo>
                  <a:cubicBezTo>
                    <a:pt x="76" y="275"/>
                    <a:pt x="133" y="179"/>
                    <a:pt x="190" y="84"/>
                  </a:cubicBezTo>
                  <a:cubicBezTo>
                    <a:pt x="190" y="179"/>
                    <a:pt x="190" y="275"/>
                    <a:pt x="190" y="37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66" name=""/>
            <p:cNvSpPr/>
            <p:nvPr/>
          </p:nvSpPr>
          <p:spPr>
            <a:xfrm>
              <a:off x="5911200" y="3335400"/>
              <a:ext cx="26640" cy="29160"/>
            </a:xfrm>
            <a:custGeom>
              <a:avLst/>
              <a:gdLst/>
              <a:ahLst/>
              <a:rect l="0" t="0" r="r" b="b"/>
              <a:pathLst>
                <a:path w="74" h="81">
                  <a:moveTo>
                    <a:pt x="74" y="41"/>
                  </a:moveTo>
                  <a:cubicBezTo>
                    <a:pt x="74" y="17"/>
                    <a:pt x="59" y="0"/>
                    <a:pt x="38" y="0"/>
                  </a:cubicBezTo>
                  <a:cubicBezTo>
                    <a:pt x="17" y="0"/>
                    <a:pt x="0" y="18"/>
                    <a:pt x="0" y="41"/>
                  </a:cubicBezTo>
                  <a:cubicBezTo>
                    <a:pt x="0" y="64"/>
                    <a:pt x="17" y="81"/>
                    <a:pt x="38" y="81"/>
                  </a:cubicBezTo>
                  <a:cubicBezTo>
                    <a:pt x="59" y="81"/>
                    <a:pt x="74" y="63"/>
                    <a:pt x="74" y="41"/>
                  </a:cubicBezTo>
                  <a:close/>
                </a:path>
              </a:pathLst>
            </a:custGeom>
            <a:solidFill>
              <a:srgbClr val="000000"/>
            </a:solidFill>
            <a:ln w="0">
              <a:noFill/>
            </a:ln>
          </p:spPr>
          <p:txBody>
            <a:bodyPr lIns="90000" rIns="90000" tIns="-15840" bIns="-15840" anchor="ctr" anchorCtr="1">
              <a:noAutofit/>
            </a:bodyPr>
            <a:p>
              <a:endParaRPr b="0" lang="it-IT" sz="1800" spc="-1" strike="noStrike">
                <a:solidFill>
                  <a:srgbClr val="ffffff"/>
                </a:solidFill>
                <a:latin typeface="Arial"/>
              </a:endParaRPr>
            </a:p>
          </p:txBody>
        </p:sp>
        <p:sp>
          <p:nvSpPr>
            <p:cNvPr id="567" name=""/>
            <p:cNvSpPr/>
            <p:nvPr/>
          </p:nvSpPr>
          <p:spPr>
            <a:xfrm>
              <a:off x="5966640" y="3176640"/>
              <a:ext cx="111960" cy="187920"/>
            </a:xfrm>
            <a:custGeom>
              <a:avLst/>
              <a:gdLst/>
              <a:ahLst/>
              <a:rect l="0" t="0" r="r" b="b"/>
              <a:pathLst>
                <a:path w="311" h="522">
                  <a:moveTo>
                    <a:pt x="187" y="394"/>
                  </a:moveTo>
                  <a:cubicBezTo>
                    <a:pt x="187" y="417"/>
                    <a:pt x="187" y="440"/>
                    <a:pt x="187" y="463"/>
                  </a:cubicBezTo>
                  <a:cubicBezTo>
                    <a:pt x="187" y="489"/>
                    <a:pt x="185" y="498"/>
                    <a:pt x="133" y="498"/>
                  </a:cubicBezTo>
                  <a:cubicBezTo>
                    <a:pt x="129" y="498"/>
                    <a:pt x="124" y="498"/>
                    <a:pt x="119" y="498"/>
                  </a:cubicBezTo>
                  <a:cubicBezTo>
                    <a:pt x="119" y="506"/>
                    <a:pt x="119" y="514"/>
                    <a:pt x="119" y="522"/>
                  </a:cubicBezTo>
                  <a:cubicBezTo>
                    <a:pt x="147" y="520"/>
                    <a:pt x="183" y="520"/>
                    <a:pt x="213" y="520"/>
                  </a:cubicBezTo>
                  <a:cubicBezTo>
                    <a:pt x="243" y="520"/>
                    <a:pt x="279" y="520"/>
                    <a:pt x="309" y="522"/>
                  </a:cubicBezTo>
                  <a:cubicBezTo>
                    <a:pt x="309" y="514"/>
                    <a:pt x="309" y="506"/>
                    <a:pt x="309" y="498"/>
                  </a:cubicBezTo>
                  <a:cubicBezTo>
                    <a:pt x="304" y="498"/>
                    <a:pt x="298" y="498"/>
                    <a:pt x="293" y="498"/>
                  </a:cubicBezTo>
                  <a:cubicBezTo>
                    <a:pt x="241" y="498"/>
                    <a:pt x="241" y="489"/>
                    <a:pt x="241" y="463"/>
                  </a:cubicBezTo>
                  <a:cubicBezTo>
                    <a:pt x="241" y="440"/>
                    <a:pt x="241" y="417"/>
                    <a:pt x="241" y="394"/>
                  </a:cubicBezTo>
                  <a:cubicBezTo>
                    <a:pt x="264" y="394"/>
                    <a:pt x="288" y="394"/>
                    <a:pt x="311" y="394"/>
                  </a:cubicBezTo>
                  <a:cubicBezTo>
                    <a:pt x="311" y="386"/>
                    <a:pt x="311" y="378"/>
                    <a:pt x="311" y="370"/>
                  </a:cubicBezTo>
                  <a:cubicBezTo>
                    <a:pt x="288" y="370"/>
                    <a:pt x="264" y="370"/>
                    <a:pt x="241" y="370"/>
                  </a:cubicBezTo>
                  <a:cubicBezTo>
                    <a:pt x="241" y="253"/>
                    <a:pt x="241" y="137"/>
                    <a:pt x="241" y="20"/>
                  </a:cubicBezTo>
                  <a:cubicBezTo>
                    <a:pt x="241" y="5"/>
                    <a:pt x="241" y="0"/>
                    <a:pt x="229" y="0"/>
                  </a:cubicBezTo>
                  <a:cubicBezTo>
                    <a:pt x="223" y="0"/>
                    <a:pt x="221" y="0"/>
                    <a:pt x="215" y="9"/>
                  </a:cubicBezTo>
                  <a:cubicBezTo>
                    <a:pt x="143" y="130"/>
                    <a:pt x="72" y="250"/>
                    <a:pt x="0" y="370"/>
                  </a:cubicBezTo>
                  <a:cubicBezTo>
                    <a:pt x="0" y="378"/>
                    <a:pt x="0" y="386"/>
                    <a:pt x="0" y="394"/>
                  </a:cubicBezTo>
                  <a:cubicBezTo>
                    <a:pt x="62" y="394"/>
                    <a:pt x="125" y="394"/>
                    <a:pt x="187" y="394"/>
                  </a:cubicBezTo>
                  <a:moveTo>
                    <a:pt x="191" y="370"/>
                  </a:moveTo>
                  <a:cubicBezTo>
                    <a:pt x="134" y="370"/>
                    <a:pt x="77" y="370"/>
                    <a:pt x="20" y="370"/>
                  </a:cubicBezTo>
                  <a:cubicBezTo>
                    <a:pt x="77" y="275"/>
                    <a:pt x="134" y="179"/>
                    <a:pt x="191" y="84"/>
                  </a:cubicBezTo>
                  <a:cubicBezTo>
                    <a:pt x="191" y="179"/>
                    <a:pt x="191" y="275"/>
                    <a:pt x="191" y="37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68" name=""/>
            <p:cNvSpPr/>
            <p:nvPr/>
          </p:nvSpPr>
          <p:spPr>
            <a:xfrm>
              <a:off x="6096600" y="3175200"/>
              <a:ext cx="252720" cy="189360"/>
            </a:xfrm>
            <a:custGeom>
              <a:avLst/>
              <a:gdLst/>
              <a:ahLst/>
              <a:rect l="0" t="0" r="r" b="b"/>
              <a:pathLst>
                <a:path w="702" h="526">
                  <a:moveTo>
                    <a:pt x="618" y="59"/>
                  </a:moveTo>
                  <a:cubicBezTo>
                    <a:pt x="626" y="31"/>
                    <a:pt x="626" y="24"/>
                    <a:pt x="680" y="24"/>
                  </a:cubicBezTo>
                  <a:cubicBezTo>
                    <a:pt x="696" y="24"/>
                    <a:pt x="702" y="24"/>
                    <a:pt x="702" y="9"/>
                  </a:cubicBezTo>
                  <a:cubicBezTo>
                    <a:pt x="702" y="0"/>
                    <a:pt x="694" y="0"/>
                    <a:pt x="682" y="0"/>
                  </a:cubicBezTo>
                  <a:cubicBezTo>
                    <a:pt x="652" y="0"/>
                    <a:pt x="621" y="0"/>
                    <a:pt x="591" y="0"/>
                  </a:cubicBezTo>
                  <a:cubicBezTo>
                    <a:pt x="573" y="0"/>
                    <a:pt x="573" y="0"/>
                    <a:pt x="563" y="15"/>
                  </a:cubicBezTo>
                  <a:cubicBezTo>
                    <a:pt x="477" y="161"/>
                    <a:pt x="392" y="307"/>
                    <a:pt x="307" y="453"/>
                  </a:cubicBezTo>
                  <a:cubicBezTo>
                    <a:pt x="289" y="308"/>
                    <a:pt x="271" y="163"/>
                    <a:pt x="253" y="18"/>
                  </a:cubicBezTo>
                  <a:cubicBezTo>
                    <a:pt x="251" y="0"/>
                    <a:pt x="249" y="0"/>
                    <a:pt x="231" y="0"/>
                  </a:cubicBezTo>
                  <a:cubicBezTo>
                    <a:pt x="199" y="0"/>
                    <a:pt x="168" y="0"/>
                    <a:pt x="136" y="0"/>
                  </a:cubicBezTo>
                  <a:cubicBezTo>
                    <a:pt x="122" y="0"/>
                    <a:pt x="114" y="0"/>
                    <a:pt x="114" y="15"/>
                  </a:cubicBezTo>
                  <a:cubicBezTo>
                    <a:pt x="114" y="24"/>
                    <a:pt x="120" y="24"/>
                    <a:pt x="134" y="24"/>
                  </a:cubicBezTo>
                  <a:cubicBezTo>
                    <a:pt x="144" y="24"/>
                    <a:pt x="156" y="24"/>
                    <a:pt x="164" y="26"/>
                  </a:cubicBezTo>
                  <a:cubicBezTo>
                    <a:pt x="175" y="26"/>
                    <a:pt x="179" y="29"/>
                    <a:pt x="179" y="37"/>
                  </a:cubicBezTo>
                  <a:cubicBezTo>
                    <a:pt x="179" y="42"/>
                    <a:pt x="179" y="44"/>
                    <a:pt x="177" y="53"/>
                  </a:cubicBezTo>
                  <a:cubicBezTo>
                    <a:pt x="148" y="183"/>
                    <a:pt x="118" y="314"/>
                    <a:pt x="88" y="445"/>
                  </a:cubicBezTo>
                  <a:cubicBezTo>
                    <a:pt x="82" y="475"/>
                    <a:pt x="70" y="500"/>
                    <a:pt x="12" y="502"/>
                  </a:cubicBezTo>
                  <a:cubicBezTo>
                    <a:pt x="8" y="502"/>
                    <a:pt x="0" y="504"/>
                    <a:pt x="0" y="517"/>
                  </a:cubicBezTo>
                  <a:cubicBezTo>
                    <a:pt x="0" y="524"/>
                    <a:pt x="4" y="526"/>
                    <a:pt x="10" y="526"/>
                  </a:cubicBezTo>
                  <a:cubicBezTo>
                    <a:pt x="32" y="526"/>
                    <a:pt x="56" y="524"/>
                    <a:pt x="80" y="524"/>
                  </a:cubicBezTo>
                  <a:cubicBezTo>
                    <a:pt x="104" y="524"/>
                    <a:pt x="128" y="526"/>
                    <a:pt x="152" y="526"/>
                  </a:cubicBezTo>
                  <a:cubicBezTo>
                    <a:pt x="156" y="526"/>
                    <a:pt x="164" y="526"/>
                    <a:pt x="164" y="511"/>
                  </a:cubicBezTo>
                  <a:cubicBezTo>
                    <a:pt x="164" y="502"/>
                    <a:pt x="156" y="502"/>
                    <a:pt x="152" y="502"/>
                  </a:cubicBezTo>
                  <a:cubicBezTo>
                    <a:pt x="112" y="502"/>
                    <a:pt x="104" y="486"/>
                    <a:pt x="104" y="469"/>
                  </a:cubicBezTo>
                  <a:cubicBezTo>
                    <a:pt x="104" y="462"/>
                    <a:pt x="104" y="460"/>
                    <a:pt x="108" y="451"/>
                  </a:cubicBezTo>
                  <a:cubicBezTo>
                    <a:pt x="139" y="311"/>
                    <a:pt x="170" y="171"/>
                    <a:pt x="201" y="31"/>
                  </a:cubicBezTo>
                  <a:cubicBezTo>
                    <a:pt x="202" y="31"/>
                    <a:pt x="203" y="31"/>
                    <a:pt x="203" y="31"/>
                  </a:cubicBezTo>
                  <a:cubicBezTo>
                    <a:pt x="223" y="190"/>
                    <a:pt x="243" y="349"/>
                    <a:pt x="263" y="508"/>
                  </a:cubicBezTo>
                  <a:cubicBezTo>
                    <a:pt x="265" y="517"/>
                    <a:pt x="265" y="526"/>
                    <a:pt x="273" y="526"/>
                  </a:cubicBezTo>
                  <a:cubicBezTo>
                    <a:pt x="281" y="526"/>
                    <a:pt x="285" y="517"/>
                    <a:pt x="289" y="513"/>
                  </a:cubicBezTo>
                  <a:cubicBezTo>
                    <a:pt x="384" y="350"/>
                    <a:pt x="478" y="187"/>
                    <a:pt x="573" y="24"/>
                  </a:cubicBezTo>
                  <a:lnTo>
                    <a:pt x="573" y="24"/>
                  </a:lnTo>
                  <a:cubicBezTo>
                    <a:pt x="539" y="172"/>
                    <a:pt x="506" y="319"/>
                    <a:pt x="473" y="467"/>
                  </a:cubicBezTo>
                  <a:cubicBezTo>
                    <a:pt x="465" y="495"/>
                    <a:pt x="465" y="502"/>
                    <a:pt x="409" y="502"/>
                  </a:cubicBezTo>
                  <a:cubicBezTo>
                    <a:pt x="397" y="502"/>
                    <a:pt x="389" y="502"/>
                    <a:pt x="389" y="517"/>
                  </a:cubicBezTo>
                  <a:cubicBezTo>
                    <a:pt x="389" y="526"/>
                    <a:pt x="397" y="526"/>
                    <a:pt x="399" y="526"/>
                  </a:cubicBezTo>
                  <a:cubicBezTo>
                    <a:pt x="419" y="526"/>
                    <a:pt x="467" y="524"/>
                    <a:pt x="487" y="524"/>
                  </a:cubicBezTo>
                  <a:cubicBezTo>
                    <a:pt x="515" y="524"/>
                    <a:pt x="547" y="526"/>
                    <a:pt x="575" y="526"/>
                  </a:cubicBezTo>
                  <a:cubicBezTo>
                    <a:pt x="579" y="526"/>
                    <a:pt x="589" y="526"/>
                    <a:pt x="589" y="511"/>
                  </a:cubicBezTo>
                  <a:cubicBezTo>
                    <a:pt x="589" y="502"/>
                    <a:pt x="581" y="502"/>
                    <a:pt x="569" y="502"/>
                  </a:cubicBezTo>
                  <a:cubicBezTo>
                    <a:pt x="543" y="502"/>
                    <a:pt x="523" y="502"/>
                    <a:pt x="523" y="489"/>
                  </a:cubicBezTo>
                  <a:cubicBezTo>
                    <a:pt x="523" y="486"/>
                    <a:pt x="523" y="484"/>
                    <a:pt x="527" y="471"/>
                  </a:cubicBezTo>
                  <a:cubicBezTo>
                    <a:pt x="557" y="334"/>
                    <a:pt x="588" y="197"/>
                    <a:pt x="618" y="5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69" name=""/>
            <p:cNvSpPr/>
            <p:nvPr/>
          </p:nvSpPr>
          <p:spPr>
            <a:xfrm>
              <a:off x="6369480" y="3241800"/>
              <a:ext cx="97200" cy="126000"/>
            </a:xfrm>
            <a:custGeom>
              <a:avLst/>
              <a:gdLst/>
              <a:ahLst/>
              <a:rect l="0" t="0" r="r" b="b"/>
              <a:pathLst>
                <a:path w="270" h="350">
                  <a:moveTo>
                    <a:pt x="100" y="163"/>
                  </a:moveTo>
                  <a:cubicBezTo>
                    <a:pt x="120" y="163"/>
                    <a:pt x="172" y="163"/>
                    <a:pt x="208" y="145"/>
                  </a:cubicBezTo>
                  <a:cubicBezTo>
                    <a:pt x="256" y="123"/>
                    <a:pt x="260" y="77"/>
                    <a:pt x="260" y="66"/>
                  </a:cubicBezTo>
                  <a:cubicBezTo>
                    <a:pt x="260" y="33"/>
                    <a:pt x="234" y="0"/>
                    <a:pt x="184" y="0"/>
                  </a:cubicBezTo>
                  <a:cubicBezTo>
                    <a:pt x="106" y="0"/>
                    <a:pt x="0" y="75"/>
                    <a:pt x="0" y="211"/>
                  </a:cubicBezTo>
                  <a:cubicBezTo>
                    <a:pt x="0" y="288"/>
                    <a:pt x="42" y="350"/>
                    <a:pt x="112" y="350"/>
                  </a:cubicBezTo>
                  <a:cubicBezTo>
                    <a:pt x="212" y="350"/>
                    <a:pt x="270" y="268"/>
                    <a:pt x="270" y="260"/>
                  </a:cubicBezTo>
                  <a:cubicBezTo>
                    <a:pt x="270" y="255"/>
                    <a:pt x="266" y="249"/>
                    <a:pt x="262" y="249"/>
                  </a:cubicBezTo>
                  <a:cubicBezTo>
                    <a:pt x="258" y="249"/>
                    <a:pt x="258" y="251"/>
                    <a:pt x="254" y="257"/>
                  </a:cubicBezTo>
                  <a:cubicBezTo>
                    <a:pt x="198" y="332"/>
                    <a:pt x="120" y="332"/>
                    <a:pt x="112" y="332"/>
                  </a:cubicBezTo>
                  <a:cubicBezTo>
                    <a:pt x="58" y="332"/>
                    <a:pt x="52" y="268"/>
                    <a:pt x="52" y="244"/>
                  </a:cubicBezTo>
                  <a:cubicBezTo>
                    <a:pt x="52" y="233"/>
                    <a:pt x="52" y="211"/>
                    <a:pt x="62" y="163"/>
                  </a:cubicBezTo>
                  <a:cubicBezTo>
                    <a:pt x="75" y="163"/>
                    <a:pt x="87" y="163"/>
                    <a:pt x="100" y="163"/>
                  </a:cubicBezTo>
                  <a:moveTo>
                    <a:pt x="66" y="147"/>
                  </a:moveTo>
                  <a:cubicBezTo>
                    <a:pt x="94" y="28"/>
                    <a:pt x="166" y="17"/>
                    <a:pt x="184" y="17"/>
                  </a:cubicBezTo>
                  <a:cubicBezTo>
                    <a:pt x="218" y="17"/>
                    <a:pt x="236" y="39"/>
                    <a:pt x="236" y="66"/>
                  </a:cubicBezTo>
                  <a:cubicBezTo>
                    <a:pt x="236" y="147"/>
                    <a:pt x="124" y="147"/>
                    <a:pt x="96" y="147"/>
                  </a:cubicBezTo>
                  <a:cubicBezTo>
                    <a:pt x="86" y="147"/>
                    <a:pt x="76" y="147"/>
                    <a:pt x="66" y="147"/>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70" name=""/>
            <p:cNvSpPr/>
            <p:nvPr/>
          </p:nvSpPr>
          <p:spPr>
            <a:xfrm>
              <a:off x="6490080" y="3175200"/>
              <a:ext cx="179640" cy="195840"/>
            </a:xfrm>
            <a:custGeom>
              <a:avLst/>
              <a:gdLst/>
              <a:ahLst/>
              <a:rect l="0" t="0" r="r" b="b"/>
              <a:pathLst>
                <a:path w="499" h="544">
                  <a:moveTo>
                    <a:pt x="401" y="88"/>
                  </a:moveTo>
                  <a:cubicBezTo>
                    <a:pt x="435" y="29"/>
                    <a:pt x="465" y="26"/>
                    <a:pt x="491" y="24"/>
                  </a:cubicBezTo>
                  <a:cubicBezTo>
                    <a:pt x="499" y="24"/>
                    <a:pt x="499" y="11"/>
                    <a:pt x="499" y="9"/>
                  </a:cubicBezTo>
                  <a:cubicBezTo>
                    <a:pt x="499" y="2"/>
                    <a:pt x="495" y="0"/>
                    <a:pt x="491" y="0"/>
                  </a:cubicBezTo>
                  <a:cubicBezTo>
                    <a:pt x="471" y="0"/>
                    <a:pt x="451" y="2"/>
                    <a:pt x="433" y="2"/>
                  </a:cubicBezTo>
                  <a:cubicBezTo>
                    <a:pt x="409" y="2"/>
                    <a:pt x="385" y="0"/>
                    <a:pt x="364" y="0"/>
                  </a:cubicBezTo>
                  <a:cubicBezTo>
                    <a:pt x="360" y="0"/>
                    <a:pt x="350" y="0"/>
                    <a:pt x="350" y="15"/>
                  </a:cubicBezTo>
                  <a:cubicBezTo>
                    <a:pt x="350" y="24"/>
                    <a:pt x="356" y="24"/>
                    <a:pt x="362" y="24"/>
                  </a:cubicBezTo>
                  <a:cubicBezTo>
                    <a:pt x="379" y="26"/>
                    <a:pt x="393" y="33"/>
                    <a:pt x="393" y="48"/>
                  </a:cubicBezTo>
                  <a:cubicBezTo>
                    <a:pt x="393" y="62"/>
                    <a:pt x="383" y="77"/>
                    <a:pt x="383" y="79"/>
                  </a:cubicBezTo>
                  <a:cubicBezTo>
                    <a:pt x="312" y="205"/>
                    <a:pt x="240" y="330"/>
                    <a:pt x="168" y="456"/>
                  </a:cubicBezTo>
                  <a:cubicBezTo>
                    <a:pt x="152" y="319"/>
                    <a:pt x="136" y="183"/>
                    <a:pt x="120" y="46"/>
                  </a:cubicBezTo>
                  <a:cubicBezTo>
                    <a:pt x="120" y="33"/>
                    <a:pt x="136" y="24"/>
                    <a:pt x="168" y="24"/>
                  </a:cubicBezTo>
                  <a:cubicBezTo>
                    <a:pt x="178" y="24"/>
                    <a:pt x="186" y="24"/>
                    <a:pt x="186" y="9"/>
                  </a:cubicBezTo>
                  <a:cubicBezTo>
                    <a:pt x="186" y="2"/>
                    <a:pt x="180" y="0"/>
                    <a:pt x="176" y="0"/>
                  </a:cubicBezTo>
                  <a:cubicBezTo>
                    <a:pt x="148" y="0"/>
                    <a:pt x="118" y="2"/>
                    <a:pt x="90" y="2"/>
                  </a:cubicBezTo>
                  <a:cubicBezTo>
                    <a:pt x="76" y="2"/>
                    <a:pt x="63" y="2"/>
                    <a:pt x="50" y="2"/>
                  </a:cubicBezTo>
                  <a:cubicBezTo>
                    <a:pt x="37" y="2"/>
                    <a:pt x="24" y="0"/>
                    <a:pt x="12" y="0"/>
                  </a:cubicBezTo>
                  <a:cubicBezTo>
                    <a:pt x="8" y="0"/>
                    <a:pt x="0" y="0"/>
                    <a:pt x="0" y="15"/>
                  </a:cubicBezTo>
                  <a:cubicBezTo>
                    <a:pt x="0" y="24"/>
                    <a:pt x="6" y="24"/>
                    <a:pt x="16" y="24"/>
                  </a:cubicBezTo>
                  <a:cubicBezTo>
                    <a:pt x="56" y="24"/>
                    <a:pt x="56" y="31"/>
                    <a:pt x="58" y="51"/>
                  </a:cubicBezTo>
                  <a:cubicBezTo>
                    <a:pt x="77" y="209"/>
                    <a:pt x="95" y="368"/>
                    <a:pt x="114" y="526"/>
                  </a:cubicBezTo>
                  <a:cubicBezTo>
                    <a:pt x="116" y="541"/>
                    <a:pt x="120" y="544"/>
                    <a:pt x="128" y="544"/>
                  </a:cubicBezTo>
                  <a:cubicBezTo>
                    <a:pt x="140" y="544"/>
                    <a:pt x="142" y="539"/>
                    <a:pt x="148" y="528"/>
                  </a:cubicBezTo>
                  <a:cubicBezTo>
                    <a:pt x="232" y="381"/>
                    <a:pt x="317" y="235"/>
                    <a:pt x="401" y="88"/>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71" name=""/>
            <p:cNvSpPr/>
            <p:nvPr/>
          </p:nvSpPr>
          <p:spPr>
            <a:xfrm>
              <a:off x="6770520" y="3214800"/>
              <a:ext cx="153720" cy="160920"/>
            </a:xfrm>
            <a:custGeom>
              <a:avLst/>
              <a:gdLst/>
              <a:ahLst/>
              <a:rect l="0" t="0" r="r" b="b"/>
              <a:pathLst>
                <a:path w="427" h="447">
                  <a:moveTo>
                    <a:pt x="415" y="33"/>
                  </a:moveTo>
                  <a:cubicBezTo>
                    <a:pt x="423" y="29"/>
                    <a:pt x="427" y="24"/>
                    <a:pt x="427" y="15"/>
                  </a:cubicBezTo>
                  <a:cubicBezTo>
                    <a:pt x="427" y="7"/>
                    <a:pt x="421" y="0"/>
                    <a:pt x="413" y="0"/>
                  </a:cubicBezTo>
                  <a:cubicBezTo>
                    <a:pt x="411" y="0"/>
                    <a:pt x="411" y="0"/>
                    <a:pt x="401" y="7"/>
                  </a:cubicBezTo>
                  <a:cubicBezTo>
                    <a:pt x="271" y="73"/>
                    <a:pt x="141" y="140"/>
                    <a:pt x="12" y="207"/>
                  </a:cubicBezTo>
                  <a:cubicBezTo>
                    <a:pt x="6" y="211"/>
                    <a:pt x="0" y="215"/>
                    <a:pt x="0" y="225"/>
                  </a:cubicBezTo>
                  <a:cubicBezTo>
                    <a:pt x="0" y="234"/>
                    <a:pt x="6" y="238"/>
                    <a:pt x="12" y="240"/>
                  </a:cubicBezTo>
                  <a:cubicBezTo>
                    <a:pt x="141" y="307"/>
                    <a:pt x="271" y="375"/>
                    <a:pt x="401" y="442"/>
                  </a:cubicBezTo>
                  <a:cubicBezTo>
                    <a:pt x="411" y="447"/>
                    <a:pt x="411" y="447"/>
                    <a:pt x="413" y="447"/>
                  </a:cubicBezTo>
                  <a:cubicBezTo>
                    <a:pt x="421" y="447"/>
                    <a:pt x="427" y="440"/>
                    <a:pt x="427" y="431"/>
                  </a:cubicBezTo>
                  <a:cubicBezTo>
                    <a:pt x="427" y="423"/>
                    <a:pt x="423" y="418"/>
                    <a:pt x="415" y="414"/>
                  </a:cubicBezTo>
                  <a:cubicBezTo>
                    <a:pt x="292" y="351"/>
                    <a:pt x="169" y="288"/>
                    <a:pt x="45" y="225"/>
                  </a:cubicBezTo>
                  <a:cubicBezTo>
                    <a:pt x="169" y="161"/>
                    <a:pt x="292" y="97"/>
                    <a:pt x="415" y="33"/>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72" name=""/>
            <p:cNvSpPr/>
            <p:nvPr/>
          </p:nvSpPr>
          <p:spPr>
            <a:xfrm>
              <a:off x="7025400" y="3175920"/>
              <a:ext cx="183240" cy="188640"/>
            </a:xfrm>
            <a:custGeom>
              <a:avLst/>
              <a:gdLst/>
              <a:ahLst/>
              <a:rect l="0" t="0" r="r" b="b"/>
              <a:pathLst>
                <a:path w="509" h="524">
                  <a:moveTo>
                    <a:pt x="469" y="346"/>
                  </a:moveTo>
                  <a:cubicBezTo>
                    <a:pt x="471" y="341"/>
                    <a:pt x="471" y="338"/>
                    <a:pt x="473" y="335"/>
                  </a:cubicBezTo>
                  <a:cubicBezTo>
                    <a:pt x="473" y="333"/>
                    <a:pt x="473" y="326"/>
                    <a:pt x="465" y="326"/>
                  </a:cubicBezTo>
                  <a:cubicBezTo>
                    <a:pt x="459" y="326"/>
                    <a:pt x="457" y="330"/>
                    <a:pt x="455" y="335"/>
                  </a:cubicBezTo>
                  <a:cubicBezTo>
                    <a:pt x="409" y="449"/>
                    <a:pt x="383" y="500"/>
                    <a:pt x="263" y="500"/>
                  </a:cubicBezTo>
                  <a:cubicBezTo>
                    <a:pt x="229" y="500"/>
                    <a:pt x="195" y="500"/>
                    <a:pt x="162" y="500"/>
                  </a:cubicBezTo>
                  <a:cubicBezTo>
                    <a:pt x="152" y="500"/>
                    <a:pt x="150" y="500"/>
                    <a:pt x="146" y="500"/>
                  </a:cubicBezTo>
                  <a:cubicBezTo>
                    <a:pt x="140" y="500"/>
                    <a:pt x="138" y="498"/>
                    <a:pt x="138" y="491"/>
                  </a:cubicBezTo>
                  <a:cubicBezTo>
                    <a:pt x="138" y="489"/>
                    <a:pt x="138" y="489"/>
                    <a:pt x="140" y="473"/>
                  </a:cubicBezTo>
                  <a:cubicBezTo>
                    <a:pt x="156" y="404"/>
                    <a:pt x="172" y="334"/>
                    <a:pt x="187" y="264"/>
                  </a:cubicBezTo>
                  <a:cubicBezTo>
                    <a:pt x="211" y="264"/>
                    <a:pt x="234" y="264"/>
                    <a:pt x="257" y="264"/>
                  </a:cubicBezTo>
                  <a:cubicBezTo>
                    <a:pt x="317" y="264"/>
                    <a:pt x="317" y="280"/>
                    <a:pt x="317" y="299"/>
                  </a:cubicBezTo>
                  <a:cubicBezTo>
                    <a:pt x="317" y="304"/>
                    <a:pt x="317" y="315"/>
                    <a:pt x="313" y="337"/>
                  </a:cubicBezTo>
                  <a:cubicBezTo>
                    <a:pt x="311" y="341"/>
                    <a:pt x="311" y="344"/>
                    <a:pt x="311" y="346"/>
                  </a:cubicBezTo>
                  <a:cubicBezTo>
                    <a:pt x="311" y="350"/>
                    <a:pt x="313" y="355"/>
                    <a:pt x="319" y="355"/>
                  </a:cubicBezTo>
                  <a:cubicBezTo>
                    <a:pt x="325" y="355"/>
                    <a:pt x="327" y="350"/>
                    <a:pt x="329" y="339"/>
                  </a:cubicBezTo>
                  <a:cubicBezTo>
                    <a:pt x="342" y="279"/>
                    <a:pt x="356" y="219"/>
                    <a:pt x="369" y="159"/>
                  </a:cubicBezTo>
                  <a:cubicBezTo>
                    <a:pt x="369" y="154"/>
                    <a:pt x="367" y="150"/>
                    <a:pt x="361" y="150"/>
                  </a:cubicBezTo>
                  <a:cubicBezTo>
                    <a:pt x="355" y="150"/>
                    <a:pt x="353" y="154"/>
                    <a:pt x="351" y="163"/>
                  </a:cubicBezTo>
                  <a:cubicBezTo>
                    <a:pt x="337" y="222"/>
                    <a:pt x="325" y="240"/>
                    <a:pt x="259" y="240"/>
                  </a:cubicBezTo>
                  <a:cubicBezTo>
                    <a:pt x="237" y="240"/>
                    <a:pt x="215" y="240"/>
                    <a:pt x="193" y="240"/>
                  </a:cubicBezTo>
                  <a:cubicBezTo>
                    <a:pt x="207" y="178"/>
                    <a:pt x="221" y="117"/>
                    <a:pt x="235" y="55"/>
                  </a:cubicBezTo>
                  <a:cubicBezTo>
                    <a:pt x="241" y="27"/>
                    <a:pt x="243" y="24"/>
                    <a:pt x="273" y="24"/>
                  </a:cubicBezTo>
                  <a:cubicBezTo>
                    <a:pt x="307" y="24"/>
                    <a:pt x="340" y="24"/>
                    <a:pt x="373" y="24"/>
                  </a:cubicBezTo>
                  <a:cubicBezTo>
                    <a:pt x="459" y="24"/>
                    <a:pt x="479" y="46"/>
                    <a:pt x="479" y="110"/>
                  </a:cubicBezTo>
                  <a:cubicBezTo>
                    <a:pt x="479" y="128"/>
                    <a:pt x="479" y="130"/>
                    <a:pt x="477" y="150"/>
                  </a:cubicBezTo>
                  <a:cubicBezTo>
                    <a:pt x="477" y="154"/>
                    <a:pt x="475" y="162"/>
                    <a:pt x="475" y="165"/>
                  </a:cubicBezTo>
                  <a:cubicBezTo>
                    <a:pt x="475" y="169"/>
                    <a:pt x="477" y="174"/>
                    <a:pt x="485" y="174"/>
                  </a:cubicBezTo>
                  <a:cubicBezTo>
                    <a:pt x="493" y="174"/>
                    <a:pt x="493" y="170"/>
                    <a:pt x="495" y="154"/>
                  </a:cubicBezTo>
                  <a:cubicBezTo>
                    <a:pt x="499" y="110"/>
                    <a:pt x="504" y="66"/>
                    <a:pt x="509" y="22"/>
                  </a:cubicBezTo>
                  <a:cubicBezTo>
                    <a:pt x="511" y="0"/>
                    <a:pt x="507" y="0"/>
                    <a:pt x="489" y="0"/>
                  </a:cubicBezTo>
                  <a:cubicBezTo>
                    <a:pt x="371" y="0"/>
                    <a:pt x="253" y="0"/>
                    <a:pt x="136" y="0"/>
                  </a:cubicBezTo>
                  <a:cubicBezTo>
                    <a:pt x="122" y="0"/>
                    <a:pt x="114" y="0"/>
                    <a:pt x="114" y="16"/>
                  </a:cubicBezTo>
                  <a:cubicBezTo>
                    <a:pt x="114" y="24"/>
                    <a:pt x="120" y="24"/>
                    <a:pt x="134" y="24"/>
                  </a:cubicBezTo>
                  <a:cubicBezTo>
                    <a:pt x="160" y="24"/>
                    <a:pt x="180" y="24"/>
                    <a:pt x="180" y="38"/>
                  </a:cubicBezTo>
                  <a:cubicBezTo>
                    <a:pt x="180" y="42"/>
                    <a:pt x="180" y="42"/>
                    <a:pt x="176" y="57"/>
                  </a:cubicBezTo>
                  <a:cubicBezTo>
                    <a:pt x="145" y="193"/>
                    <a:pt x="114" y="329"/>
                    <a:pt x="84" y="465"/>
                  </a:cubicBezTo>
                  <a:cubicBezTo>
                    <a:pt x="76" y="493"/>
                    <a:pt x="74" y="500"/>
                    <a:pt x="20" y="500"/>
                  </a:cubicBezTo>
                  <a:cubicBezTo>
                    <a:pt x="8" y="500"/>
                    <a:pt x="0" y="500"/>
                    <a:pt x="0" y="515"/>
                  </a:cubicBezTo>
                  <a:cubicBezTo>
                    <a:pt x="0" y="524"/>
                    <a:pt x="6" y="524"/>
                    <a:pt x="20" y="524"/>
                  </a:cubicBezTo>
                  <a:cubicBezTo>
                    <a:pt x="141" y="524"/>
                    <a:pt x="262" y="524"/>
                    <a:pt x="383" y="524"/>
                  </a:cubicBezTo>
                  <a:cubicBezTo>
                    <a:pt x="399" y="524"/>
                    <a:pt x="399" y="524"/>
                    <a:pt x="405" y="511"/>
                  </a:cubicBezTo>
                  <a:cubicBezTo>
                    <a:pt x="426" y="456"/>
                    <a:pt x="448" y="401"/>
                    <a:pt x="469" y="346"/>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73" name=""/>
            <p:cNvSpPr/>
            <p:nvPr/>
          </p:nvSpPr>
          <p:spPr>
            <a:xfrm>
              <a:off x="7212960" y="3271680"/>
              <a:ext cx="90360" cy="136440"/>
            </a:xfrm>
            <a:custGeom>
              <a:avLst/>
              <a:gdLst/>
              <a:ahLst/>
              <a:rect l="0" t="0" r="r" b="b"/>
              <a:pathLst>
                <a:path w="251" h="379">
                  <a:moveTo>
                    <a:pt x="249" y="16"/>
                  </a:moveTo>
                  <a:cubicBezTo>
                    <a:pt x="251" y="14"/>
                    <a:pt x="250" y="10"/>
                    <a:pt x="251" y="7"/>
                  </a:cubicBezTo>
                  <a:cubicBezTo>
                    <a:pt x="251" y="5"/>
                    <a:pt x="249" y="0"/>
                    <a:pt x="243" y="0"/>
                  </a:cubicBezTo>
                  <a:cubicBezTo>
                    <a:pt x="233" y="0"/>
                    <a:pt x="193" y="3"/>
                    <a:pt x="181" y="5"/>
                  </a:cubicBezTo>
                  <a:cubicBezTo>
                    <a:pt x="177" y="5"/>
                    <a:pt x="169" y="5"/>
                    <a:pt x="169" y="18"/>
                  </a:cubicBezTo>
                  <a:cubicBezTo>
                    <a:pt x="169" y="25"/>
                    <a:pt x="177" y="25"/>
                    <a:pt x="183" y="25"/>
                  </a:cubicBezTo>
                  <a:cubicBezTo>
                    <a:pt x="207" y="25"/>
                    <a:pt x="207" y="29"/>
                    <a:pt x="207" y="33"/>
                  </a:cubicBezTo>
                  <a:cubicBezTo>
                    <a:pt x="207" y="36"/>
                    <a:pt x="205" y="40"/>
                    <a:pt x="205" y="45"/>
                  </a:cubicBezTo>
                  <a:cubicBezTo>
                    <a:pt x="196" y="86"/>
                    <a:pt x="187" y="127"/>
                    <a:pt x="177" y="168"/>
                  </a:cubicBezTo>
                  <a:cubicBezTo>
                    <a:pt x="167" y="150"/>
                    <a:pt x="149" y="137"/>
                    <a:pt x="125" y="137"/>
                  </a:cubicBezTo>
                  <a:cubicBezTo>
                    <a:pt x="64" y="137"/>
                    <a:pt x="0" y="212"/>
                    <a:pt x="0" y="289"/>
                  </a:cubicBezTo>
                  <a:cubicBezTo>
                    <a:pt x="0" y="342"/>
                    <a:pt x="32" y="379"/>
                    <a:pt x="74" y="379"/>
                  </a:cubicBezTo>
                  <a:cubicBezTo>
                    <a:pt x="99" y="379"/>
                    <a:pt x="123" y="361"/>
                    <a:pt x="143" y="342"/>
                  </a:cubicBezTo>
                  <a:cubicBezTo>
                    <a:pt x="153" y="375"/>
                    <a:pt x="181" y="379"/>
                    <a:pt x="193" y="379"/>
                  </a:cubicBezTo>
                  <a:cubicBezTo>
                    <a:pt x="211" y="379"/>
                    <a:pt x="223" y="368"/>
                    <a:pt x="233" y="350"/>
                  </a:cubicBezTo>
                  <a:cubicBezTo>
                    <a:pt x="243" y="328"/>
                    <a:pt x="244" y="315"/>
                    <a:pt x="249" y="298"/>
                  </a:cubicBezTo>
                  <a:cubicBezTo>
                    <a:pt x="249" y="289"/>
                    <a:pt x="243" y="289"/>
                    <a:pt x="241" y="289"/>
                  </a:cubicBezTo>
                  <a:cubicBezTo>
                    <a:pt x="235" y="289"/>
                    <a:pt x="235" y="291"/>
                    <a:pt x="231" y="306"/>
                  </a:cubicBezTo>
                  <a:cubicBezTo>
                    <a:pt x="225" y="333"/>
                    <a:pt x="215" y="364"/>
                    <a:pt x="195" y="364"/>
                  </a:cubicBezTo>
                  <a:cubicBezTo>
                    <a:pt x="183" y="364"/>
                    <a:pt x="179" y="353"/>
                    <a:pt x="179" y="337"/>
                  </a:cubicBezTo>
                  <a:cubicBezTo>
                    <a:pt x="179" y="326"/>
                    <a:pt x="179" y="322"/>
                    <a:pt x="181" y="315"/>
                  </a:cubicBezTo>
                  <a:cubicBezTo>
                    <a:pt x="204" y="215"/>
                    <a:pt x="227" y="116"/>
                    <a:pt x="249" y="16"/>
                  </a:cubicBezTo>
                  <a:moveTo>
                    <a:pt x="145" y="306"/>
                  </a:moveTo>
                  <a:cubicBezTo>
                    <a:pt x="141" y="322"/>
                    <a:pt x="131" y="333"/>
                    <a:pt x="119" y="342"/>
                  </a:cubicBezTo>
                  <a:cubicBezTo>
                    <a:pt x="115" y="346"/>
                    <a:pt x="95" y="364"/>
                    <a:pt x="76" y="364"/>
                  </a:cubicBezTo>
                  <a:cubicBezTo>
                    <a:pt x="58" y="364"/>
                    <a:pt x="40" y="350"/>
                    <a:pt x="40" y="311"/>
                  </a:cubicBezTo>
                  <a:cubicBezTo>
                    <a:pt x="40" y="282"/>
                    <a:pt x="54" y="223"/>
                    <a:pt x="66" y="203"/>
                  </a:cubicBezTo>
                  <a:cubicBezTo>
                    <a:pt x="88" y="159"/>
                    <a:pt x="111" y="150"/>
                    <a:pt x="125" y="150"/>
                  </a:cubicBezTo>
                  <a:cubicBezTo>
                    <a:pt x="161" y="150"/>
                    <a:pt x="169" y="192"/>
                    <a:pt x="169" y="199"/>
                  </a:cubicBezTo>
                  <a:cubicBezTo>
                    <a:pt x="169" y="201"/>
                    <a:pt x="169" y="203"/>
                    <a:pt x="169" y="205"/>
                  </a:cubicBezTo>
                  <a:cubicBezTo>
                    <a:pt x="161" y="239"/>
                    <a:pt x="153" y="273"/>
                    <a:pt x="145" y="306"/>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74" name=""/>
            <p:cNvSpPr/>
            <p:nvPr/>
          </p:nvSpPr>
          <p:spPr>
            <a:xfrm>
              <a:off x="7319160" y="3321000"/>
              <a:ext cx="75600" cy="87120"/>
            </a:xfrm>
            <a:custGeom>
              <a:avLst/>
              <a:gdLst/>
              <a:ahLst/>
              <a:rect l="0" t="0" r="r" b="b"/>
              <a:pathLst>
                <a:path w="210" h="242">
                  <a:moveTo>
                    <a:pt x="76" y="114"/>
                  </a:moveTo>
                  <a:cubicBezTo>
                    <a:pt x="90" y="114"/>
                    <a:pt x="130" y="112"/>
                    <a:pt x="156" y="103"/>
                  </a:cubicBezTo>
                  <a:cubicBezTo>
                    <a:pt x="192" y="88"/>
                    <a:pt x="200" y="62"/>
                    <a:pt x="200" y="46"/>
                  </a:cubicBezTo>
                  <a:cubicBezTo>
                    <a:pt x="200" y="18"/>
                    <a:pt x="172" y="0"/>
                    <a:pt x="138" y="0"/>
                  </a:cubicBezTo>
                  <a:cubicBezTo>
                    <a:pt x="80" y="0"/>
                    <a:pt x="0" y="48"/>
                    <a:pt x="0" y="141"/>
                  </a:cubicBezTo>
                  <a:cubicBezTo>
                    <a:pt x="0" y="196"/>
                    <a:pt x="30" y="242"/>
                    <a:pt x="88" y="242"/>
                  </a:cubicBezTo>
                  <a:cubicBezTo>
                    <a:pt x="172" y="242"/>
                    <a:pt x="210" y="189"/>
                    <a:pt x="210" y="180"/>
                  </a:cubicBezTo>
                  <a:cubicBezTo>
                    <a:pt x="210" y="178"/>
                    <a:pt x="206" y="172"/>
                    <a:pt x="202" y="172"/>
                  </a:cubicBezTo>
                  <a:cubicBezTo>
                    <a:pt x="198" y="172"/>
                    <a:pt x="198" y="174"/>
                    <a:pt x="194" y="178"/>
                  </a:cubicBezTo>
                  <a:cubicBezTo>
                    <a:pt x="156" y="227"/>
                    <a:pt x="98" y="227"/>
                    <a:pt x="88" y="227"/>
                  </a:cubicBezTo>
                  <a:cubicBezTo>
                    <a:pt x="60" y="227"/>
                    <a:pt x="40" y="205"/>
                    <a:pt x="40" y="161"/>
                  </a:cubicBezTo>
                  <a:cubicBezTo>
                    <a:pt x="40" y="154"/>
                    <a:pt x="40" y="143"/>
                    <a:pt x="46" y="114"/>
                  </a:cubicBezTo>
                  <a:cubicBezTo>
                    <a:pt x="56" y="114"/>
                    <a:pt x="66" y="114"/>
                    <a:pt x="76" y="114"/>
                  </a:cubicBezTo>
                  <a:moveTo>
                    <a:pt x="50" y="99"/>
                  </a:moveTo>
                  <a:cubicBezTo>
                    <a:pt x="70" y="20"/>
                    <a:pt x="124" y="13"/>
                    <a:pt x="138" y="13"/>
                  </a:cubicBezTo>
                  <a:cubicBezTo>
                    <a:pt x="160" y="13"/>
                    <a:pt x="178" y="26"/>
                    <a:pt x="178" y="46"/>
                  </a:cubicBezTo>
                  <a:cubicBezTo>
                    <a:pt x="178" y="99"/>
                    <a:pt x="94" y="99"/>
                    <a:pt x="74" y="99"/>
                  </a:cubicBezTo>
                  <a:cubicBezTo>
                    <a:pt x="66" y="99"/>
                    <a:pt x="58" y="99"/>
                    <a:pt x="50" y="99"/>
                  </a:cubicBezTo>
                  <a:close/>
                </a:path>
              </a:pathLst>
            </a:custGeom>
            <a:solidFill>
              <a:srgbClr val="000000"/>
            </a:solidFill>
            <a:ln w="0">
              <a:noFill/>
            </a:ln>
          </p:spPr>
          <p:txBody>
            <a:bodyPr lIns="90000" rIns="90000" tIns="42120" bIns="42120" anchor="ctr" anchorCtr="1">
              <a:noAutofit/>
            </a:bodyPr>
            <a:p>
              <a:endParaRPr b="0" lang="it-IT" sz="1800" spc="-1" strike="noStrike">
                <a:solidFill>
                  <a:srgbClr val="ffffff"/>
                </a:solidFill>
                <a:latin typeface="Arial"/>
              </a:endParaRPr>
            </a:p>
          </p:txBody>
        </p:sp>
        <p:sp>
          <p:nvSpPr>
            <p:cNvPr id="575" name=""/>
            <p:cNvSpPr/>
            <p:nvPr/>
          </p:nvSpPr>
          <p:spPr>
            <a:xfrm>
              <a:off x="7413840" y="3271680"/>
              <a:ext cx="39600" cy="136440"/>
            </a:xfrm>
            <a:custGeom>
              <a:avLst/>
              <a:gdLst/>
              <a:ahLst/>
              <a:rect l="0" t="0" r="r" b="b"/>
              <a:pathLst>
                <a:path w="110" h="379">
                  <a:moveTo>
                    <a:pt x="108" y="16"/>
                  </a:moveTo>
                  <a:cubicBezTo>
                    <a:pt x="108" y="14"/>
                    <a:pt x="110" y="10"/>
                    <a:pt x="110" y="7"/>
                  </a:cubicBezTo>
                  <a:cubicBezTo>
                    <a:pt x="110" y="5"/>
                    <a:pt x="108" y="0"/>
                    <a:pt x="102" y="0"/>
                  </a:cubicBezTo>
                  <a:cubicBezTo>
                    <a:pt x="92" y="0"/>
                    <a:pt x="52" y="3"/>
                    <a:pt x="38" y="5"/>
                  </a:cubicBezTo>
                  <a:cubicBezTo>
                    <a:pt x="36" y="5"/>
                    <a:pt x="28" y="5"/>
                    <a:pt x="28" y="18"/>
                  </a:cubicBezTo>
                  <a:cubicBezTo>
                    <a:pt x="28" y="25"/>
                    <a:pt x="36" y="25"/>
                    <a:pt x="40" y="25"/>
                  </a:cubicBezTo>
                  <a:cubicBezTo>
                    <a:pt x="64" y="25"/>
                    <a:pt x="64" y="29"/>
                    <a:pt x="64" y="33"/>
                  </a:cubicBezTo>
                  <a:cubicBezTo>
                    <a:pt x="64" y="36"/>
                    <a:pt x="64" y="40"/>
                    <a:pt x="62" y="45"/>
                  </a:cubicBezTo>
                  <a:cubicBezTo>
                    <a:pt x="42" y="133"/>
                    <a:pt x="22" y="222"/>
                    <a:pt x="2" y="311"/>
                  </a:cubicBezTo>
                  <a:cubicBezTo>
                    <a:pt x="0" y="317"/>
                    <a:pt x="0" y="322"/>
                    <a:pt x="0" y="328"/>
                  </a:cubicBezTo>
                  <a:cubicBezTo>
                    <a:pt x="0" y="361"/>
                    <a:pt x="28" y="379"/>
                    <a:pt x="52" y="379"/>
                  </a:cubicBezTo>
                  <a:cubicBezTo>
                    <a:pt x="62" y="379"/>
                    <a:pt x="78" y="375"/>
                    <a:pt x="90" y="350"/>
                  </a:cubicBezTo>
                  <a:cubicBezTo>
                    <a:pt x="100" y="331"/>
                    <a:pt x="102" y="315"/>
                    <a:pt x="108" y="298"/>
                  </a:cubicBezTo>
                  <a:cubicBezTo>
                    <a:pt x="108" y="289"/>
                    <a:pt x="102" y="289"/>
                    <a:pt x="100" y="289"/>
                  </a:cubicBezTo>
                  <a:cubicBezTo>
                    <a:pt x="92" y="289"/>
                    <a:pt x="92" y="293"/>
                    <a:pt x="90" y="302"/>
                  </a:cubicBezTo>
                  <a:cubicBezTo>
                    <a:pt x="84" y="328"/>
                    <a:pt x="74" y="364"/>
                    <a:pt x="54" y="364"/>
                  </a:cubicBezTo>
                  <a:cubicBezTo>
                    <a:pt x="40" y="364"/>
                    <a:pt x="36" y="350"/>
                    <a:pt x="36" y="337"/>
                  </a:cubicBezTo>
                  <a:cubicBezTo>
                    <a:pt x="36" y="331"/>
                    <a:pt x="38" y="322"/>
                    <a:pt x="40" y="315"/>
                  </a:cubicBezTo>
                  <a:cubicBezTo>
                    <a:pt x="63" y="215"/>
                    <a:pt x="86" y="116"/>
                    <a:pt x="108" y="16"/>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76" name=""/>
            <p:cNvSpPr/>
            <p:nvPr/>
          </p:nvSpPr>
          <p:spPr>
            <a:xfrm>
              <a:off x="7571160" y="3214800"/>
              <a:ext cx="154440" cy="160920"/>
            </a:xfrm>
            <a:custGeom>
              <a:avLst/>
              <a:gdLst/>
              <a:ahLst/>
              <a:rect l="0" t="0" r="r" b="b"/>
              <a:pathLst>
                <a:path w="429" h="447">
                  <a:moveTo>
                    <a:pt x="415" y="33"/>
                  </a:moveTo>
                  <a:cubicBezTo>
                    <a:pt x="423" y="29"/>
                    <a:pt x="429" y="24"/>
                    <a:pt x="429" y="15"/>
                  </a:cubicBezTo>
                  <a:cubicBezTo>
                    <a:pt x="429" y="7"/>
                    <a:pt x="423" y="0"/>
                    <a:pt x="415" y="0"/>
                  </a:cubicBezTo>
                  <a:cubicBezTo>
                    <a:pt x="413" y="0"/>
                    <a:pt x="411" y="0"/>
                    <a:pt x="401" y="7"/>
                  </a:cubicBezTo>
                  <a:cubicBezTo>
                    <a:pt x="272" y="73"/>
                    <a:pt x="143" y="140"/>
                    <a:pt x="14" y="207"/>
                  </a:cubicBezTo>
                  <a:cubicBezTo>
                    <a:pt x="6" y="211"/>
                    <a:pt x="0" y="215"/>
                    <a:pt x="0" y="225"/>
                  </a:cubicBezTo>
                  <a:cubicBezTo>
                    <a:pt x="0" y="234"/>
                    <a:pt x="6" y="238"/>
                    <a:pt x="14" y="240"/>
                  </a:cubicBezTo>
                  <a:cubicBezTo>
                    <a:pt x="143" y="307"/>
                    <a:pt x="272" y="375"/>
                    <a:pt x="401" y="442"/>
                  </a:cubicBezTo>
                  <a:cubicBezTo>
                    <a:pt x="411" y="447"/>
                    <a:pt x="413" y="447"/>
                    <a:pt x="415" y="447"/>
                  </a:cubicBezTo>
                  <a:cubicBezTo>
                    <a:pt x="423" y="447"/>
                    <a:pt x="429" y="440"/>
                    <a:pt x="429" y="431"/>
                  </a:cubicBezTo>
                  <a:cubicBezTo>
                    <a:pt x="429" y="423"/>
                    <a:pt x="423" y="418"/>
                    <a:pt x="415" y="414"/>
                  </a:cubicBezTo>
                  <a:cubicBezTo>
                    <a:pt x="293" y="351"/>
                    <a:pt x="171" y="288"/>
                    <a:pt x="48" y="225"/>
                  </a:cubicBezTo>
                  <a:cubicBezTo>
                    <a:pt x="171" y="161"/>
                    <a:pt x="293" y="97"/>
                    <a:pt x="415" y="33"/>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77" name=""/>
            <p:cNvSpPr/>
            <p:nvPr/>
          </p:nvSpPr>
          <p:spPr>
            <a:xfrm>
              <a:off x="7829280" y="3179880"/>
              <a:ext cx="101160" cy="191160"/>
            </a:xfrm>
            <a:custGeom>
              <a:avLst/>
              <a:gdLst/>
              <a:ahLst/>
              <a:rect l="0" t="0" r="r" b="b"/>
              <a:pathLst>
                <a:path w="281" h="531">
                  <a:moveTo>
                    <a:pt x="281" y="359"/>
                  </a:moveTo>
                  <a:cubicBezTo>
                    <a:pt x="281" y="266"/>
                    <a:pt x="223" y="189"/>
                    <a:pt x="147" y="189"/>
                  </a:cubicBezTo>
                  <a:cubicBezTo>
                    <a:pt x="113" y="189"/>
                    <a:pt x="84" y="203"/>
                    <a:pt x="58" y="229"/>
                  </a:cubicBezTo>
                  <a:cubicBezTo>
                    <a:pt x="58" y="179"/>
                    <a:pt x="58" y="129"/>
                    <a:pt x="58" y="79"/>
                  </a:cubicBezTo>
                  <a:cubicBezTo>
                    <a:pt x="72" y="84"/>
                    <a:pt x="96" y="88"/>
                    <a:pt x="117" y="88"/>
                  </a:cubicBezTo>
                  <a:cubicBezTo>
                    <a:pt x="203" y="88"/>
                    <a:pt x="253" y="18"/>
                    <a:pt x="253" y="9"/>
                  </a:cubicBezTo>
                  <a:cubicBezTo>
                    <a:pt x="253" y="5"/>
                    <a:pt x="251" y="0"/>
                    <a:pt x="245" y="0"/>
                  </a:cubicBezTo>
                  <a:cubicBezTo>
                    <a:pt x="244" y="1"/>
                    <a:pt x="243" y="0"/>
                    <a:pt x="241" y="2"/>
                  </a:cubicBezTo>
                  <a:cubicBezTo>
                    <a:pt x="227" y="9"/>
                    <a:pt x="191" y="24"/>
                    <a:pt x="145" y="24"/>
                  </a:cubicBezTo>
                  <a:cubicBezTo>
                    <a:pt x="117" y="24"/>
                    <a:pt x="86" y="20"/>
                    <a:pt x="52" y="2"/>
                  </a:cubicBezTo>
                  <a:cubicBezTo>
                    <a:pt x="46" y="0"/>
                    <a:pt x="46" y="0"/>
                    <a:pt x="44" y="0"/>
                  </a:cubicBezTo>
                  <a:cubicBezTo>
                    <a:pt x="36" y="0"/>
                    <a:pt x="36" y="7"/>
                    <a:pt x="36" y="20"/>
                  </a:cubicBezTo>
                  <a:cubicBezTo>
                    <a:pt x="36" y="96"/>
                    <a:pt x="36" y="171"/>
                    <a:pt x="36" y="247"/>
                  </a:cubicBezTo>
                  <a:cubicBezTo>
                    <a:pt x="36" y="262"/>
                    <a:pt x="36" y="266"/>
                    <a:pt x="46" y="266"/>
                  </a:cubicBezTo>
                  <a:cubicBezTo>
                    <a:pt x="52" y="266"/>
                    <a:pt x="52" y="264"/>
                    <a:pt x="56" y="260"/>
                  </a:cubicBezTo>
                  <a:cubicBezTo>
                    <a:pt x="64" y="249"/>
                    <a:pt x="90" y="207"/>
                    <a:pt x="145" y="207"/>
                  </a:cubicBezTo>
                  <a:cubicBezTo>
                    <a:pt x="181" y="207"/>
                    <a:pt x="199" y="242"/>
                    <a:pt x="205" y="255"/>
                  </a:cubicBezTo>
                  <a:cubicBezTo>
                    <a:pt x="217" y="284"/>
                    <a:pt x="217" y="315"/>
                    <a:pt x="217" y="352"/>
                  </a:cubicBezTo>
                  <a:cubicBezTo>
                    <a:pt x="217" y="381"/>
                    <a:pt x="217" y="427"/>
                    <a:pt x="201" y="458"/>
                  </a:cubicBezTo>
                  <a:cubicBezTo>
                    <a:pt x="185" y="489"/>
                    <a:pt x="159" y="509"/>
                    <a:pt x="125" y="509"/>
                  </a:cubicBezTo>
                  <a:cubicBezTo>
                    <a:pt x="76" y="509"/>
                    <a:pt x="36" y="467"/>
                    <a:pt x="24" y="423"/>
                  </a:cubicBezTo>
                  <a:cubicBezTo>
                    <a:pt x="26" y="423"/>
                    <a:pt x="28" y="423"/>
                    <a:pt x="36" y="423"/>
                  </a:cubicBezTo>
                  <a:cubicBezTo>
                    <a:pt x="58" y="423"/>
                    <a:pt x="70" y="404"/>
                    <a:pt x="70" y="385"/>
                  </a:cubicBezTo>
                  <a:cubicBezTo>
                    <a:pt x="70" y="367"/>
                    <a:pt x="58" y="348"/>
                    <a:pt x="36" y="348"/>
                  </a:cubicBezTo>
                  <a:cubicBezTo>
                    <a:pt x="26" y="348"/>
                    <a:pt x="0" y="355"/>
                    <a:pt x="0" y="390"/>
                  </a:cubicBezTo>
                  <a:cubicBezTo>
                    <a:pt x="0" y="456"/>
                    <a:pt x="50" y="531"/>
                    <a:pt x="127" y="531"/>
                  </a:cubicBezTo>
                  <a:cubicBezTo>
                    <a:pt x="209" y="531"/>
                    <a:pt x="281" y="456"/>
                    <a:pt x="281" y="35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78" name=""/>
            <p:cNvSpPr/>
            <p:nvPr/>
          </p:nvSpPr>
          <p:spPr>
            <a:xfrm>
              <a:off x="7965000" y="3335400"/>
              <a:ext cx="26640" cy="29160"/>
            </a:xfrm>
            <a:custGeom>
              <a:avLst/>
              <a:gdLst/>
              <a:ahLst/>
              <a:rect l="0" t="0" r="r" b="b"/>
              <a:pathLst>
                <a:path w="74" h="81">
                  <a:moveTo>
                    <a:pt x="74" y="41"/>
                  </a:moveTo>
                  <a:cubicBezTo>
                    <a:pt x="74" y="17"/>
                    <a:pt x="57" y="0"/>
                    <a:pt x="36" y="0"/>
                  </a:cubicBezTo>
                  <a:cubicBezTo>
                    <a:pt x="15" y="0"/>
                    <a:pt x="0" y="18"/>
                    <a:pt x="0" y="41"/>
                  </a:cubicBezTo>
                  <a:cubicBezTo>
                    <a:pt x="0" y="64"/>
                    <a:pt x="15" y="81"/>
                    <a:pt x="36" y="81"/>
                  </a:cubicBezTo>
                  <a:cubicBezTo>
                    <a:pt x="57" y="81"/>
                    <a:pt x="74" y="63"/>
                    <a:pt x="74" y="41"/>
                  </a:cubicBezTo>
                  <a:close/>
                </a:path>
              </a:pathLst>
            </a:custGeom>
            <a:solidFill>
              <a:srgbClr val="000000"/>
            </a:solidFill>
            <a:ln w="0">
              <a:noFill/>
            </a:ln>
          </p:spPr>
          <p:txBody>
            <a:bodyPr lIns="90000" rIns="90000" tIns="-15840" bIns="-15840" anchor="ctr" anchorCtr="1">
              <a:noAutofit/>
            </a:bodyPr>
            <a:p>
              <a:endParaRPr b="0" lang="it-IT" sz="1800" spc="-1" strike="noStrike">
                <a:solidFill>
                  <a:srgbClr val="ffffff"/>
                </a:solidFill>
                <a:latin typeface="Arial"/>
              </a:endParaRPr>
            </a:p>
          </p:txBody>
        </p:sp>
        <p:sp>
          <p:nvSpPr>
            <p:cNvPr id="579" name=""/>
            <p:cNvSpPr/>
            <p:nvPr/>
          </p:nvSpPr>
          <p:spPr>
            <a:xfrm>
              <a:off x="8025840" y="3179880"/>
              <a:ext cx="100800" cy="191160"/>
            </a:xfrm>
            <a:custGeom>
              <a:avLst/>
              <a:gdLst/>
              <a:ahLst/>
              <a:rect l="0" t="0" r="r" b="b"/>
              <a:pathLst>
                <a:path w="280" h="531">
                  <a:moveTo>
                    <a:pt x="280" y="359"/>
                  </a:moveTo>
                  <a:cubicBezTo>
                    <a:pt x="280" y="266"/>
                    <a:pt x="222" y="189"/>
                    <a:pt x="146" y="189"/>
                  </a:cubicBezTo>
                  <a:cubicBezTo>
                    <a:pt x="112" y="189"/>
                    <a:pt x="82" y="203"/>
                    <a:pt x="58" y="229"/>
                  </a:cubicBezTo>
                  <a:cubicBezTo>
                    <a:pt x="58" y="179"/>
                    <a:pt x="58" y="129"/>
                    <a:pt x="58" y="79"/>
                  </a:cubicBezTo>
                  <a:cubicBezTo>
                    <a:pt x="72" y="84"/>
                    <a:pt x="94" y="88"/>
                    <a:pt x="116" y="88"/>
                  </a:cubicBezTo>
                  <a:cubicBezTo>
                    <a:pt x="204" y="88"/>
                    <a:pt x="252" y="18"/>
                    <a:pt x="252" y="9"/>
                  </a:cubicBezTo>
                  <a:cubicBezTo>
                    <a:pt x="252" y="5"/>
                    <a:pt x="250" y="0"/>
                    <a:pt x="246" y="0"/>
                  </a:cubicBezTo>
                  <a:cubicBezTo>
                    <a:pt x="244" y="0"/>
                    <a:pt x="244" y="0"/>
                    <a:pt x="240" y="2"/>
                  </a:cubicBezTo>
                  <a:cubicBezTo>
                    <a:pt x="226" y="9"/>
                    <a:pt x="192" y="24"/>
                    <a:pt x="144" y="24"/>
                  </a:cubicBezTo>
                  <a:cubicBezTo>
                    <a:pt x="116" y="24"/>
                    <a:pt x="84" y="20"/>
                    <a:pt x="50" y="2"/>
                  </a:cubicBezTo>
                  <a:cubicBezTo>
                    <a:pt x="46" y="0"/>
                    <a:pt x="44" y="0"/>
                    <a:pt x="42" y="0"/>
                  </a:cubicBezTo>
                  <a:cubicBezTo>
                    <a:pt x="36" y="0"/>
                    <a:pt x="36" y="7"/>
                    <a:pt x="36" y="20"/>
                  </a:cubicBezTo>
                  <a:cubicBezTo>
                    <a:pt x="36" y="96"/>
                    <a:pt x="36" y="171"/>
                    <a:pt x="36" y="247"/>
                  </a:cubicBezTo>
                  <a:cubicBezTo>
                    <a:pt x="36" y="262"/>
                    <a:pt x="36" y="266"/>
                    <a:pt x="46" y="266"/>
                  </a:cubicBezTo>
                  <a:cubicBezTo>
                    <a:pt x="50" y="266"/>
                    <a:pt x="52" y="264"/>
                    <a:pt x="54" y="260"/>
                  </a:cubicBezTo>
                  <a:cubicBezTo>
                    <a:pt x="62" y="249"/>
                    <a:pt x="88" y="207"/>
                    <a:pt x="146" y="207"/>
                  </a:cubicBezTo>
                  <a:cubicBezTo>
                    <a:pt x="182" y="207"/>
                    <a:pt x="200" y="242"/>
                    <a:pt x="204" y="255"/>
                  </a:cubicBezTo>
                  <a:cubicBezTo>
                    <a:pt x="216" y="284"/>
                    <a:pt x="218" y="315"/>
                    <a:pt x="218" y="352"/>
                  </a:cubicBezTo>
                  <a:cubicBezTo>
                    <a:pt x="218" y="381"/>
                    <a:pt x="218" y="427"/>
                    <a:pt x="200" y="458"/>
                  </a:cubicBezTo>
                  <a:cubicBezTo>
                    <a:pt x="184" y="489"/>
                    <a:pt x="158" y="509"/>
                    <a:pt x="126" y="509"/>
                  </a:cubicBezTo>
                  <a:cubicBezTo>
                    <a:pt x="74" y="509"/>
                    <a:pt x="34" y="467"/>
                    <a:pt x="22" y="423"/>
                  </a:cubicBezTo>
                  <a:cubicBezTo>
                    <a:pt x="24" y="423"/>
                    <a:pt x="26" y="423"/>
                    <a:pt x="34" y="423"/>
                  </a:cubicBezTo>
                  <a:cubicBezTo>
                    <a:pt x="58" y="423"/>
                    <a:pt x="70" y="404"/>
                    <a:pt x="70" y="385"/>
                  </a:cubicBezTo>
                  <a:cubicBezTo>
                    <a:pt x="70" y="367"/>
                    <a:pt x="58" y="348"/>
                    <a:pt x="34" y="348"/>
                  </a:cubicBezTo>
                  <a:cubicBezTo>
                    <a:pt x="24" y="348"/>
                    <a:pt x="0" y="355"/>
                    <a:pt x="0" y="390"/>
                  </a:cubicBezTo>
                  <a:cubicBezTo>
                    <a:pt x="0" y="456"/>
                    <a:pt x="48" y="531"/>
                    <a:pt x="126" y="531"/>
                  </a:cubicBezTo>
                  <a:cubicBezTo>
                    <a:pt x="208" y="531"/>
                    <a:pt x="280" y="456"/>
                    <a:pt x="280" y="35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80" name=""/>
            <p:cNvSpPr/>
            <p:nvPr/>
          </p:nvSpPr>
          <p:spPr>
            <a:xfrm>
              <a:off x="8150400" y="3175200"/>
              <a:ext cx="252720" cy="189360"/>
            </a:xfrm>
            <a:custGeom>
              <a:avLst/>
              <a:gdLst/>
              <a:ahLst/>
              <a:rect l="0" t="0" r="r" b="b"/>
              <a:pathLst>
                <a:path w="702" h="526">
                  <a:moveTo>
                    <a:pt x="618" y="59"/>
                  </a:moveTo>
                  <a:cubicBezTo>
                    <a:pt x="624" y="31"/>
                    <a:pt x="626" y="24"/>
                    <a:pt x="680" y="24"/>
                  </a:cubicBezTo>
                  <a:cubicBezTo>
                    <a:pt x="696" y="24"/>
                    <a:pt x="702" y="24"/>
                    <a:pt x="702" y="9"/>
                  </a:cubicBezTo>
                  <a:cubicBezTo>
                    <a:pt x="702" y="0"/>
                    <a:pt x="694" y="0"/>
                    <a:pt x="682" y="0"/>
                  </a:cubicBezTo>
                  <a:cubicBezTo>
                    <a:pt x="652" y="0"/>
                    <a:pt x="621" y="0"/>
                    <a:pt x="590" y="0"/>
                  </a:cubicBezTo>
                  <a:cubicBezTo>
                    <a:pt x="572" y="0"/>
                    <a:pt x="570" y="0"/>
                    <a:pt x="562" y="15"/>
                  </a:cubicBezTo>
                  <a:cubicBezTo>
                    <a:pt x="477" y="161"/>
                    <a:pt x="392" y="307"/>
                    <a:pt x="307" y="453"/>
                  </a:cubicBezTo>
                  <a:cubicBezTo>
                    <a:pt x="289" y="308"/>
                    <a:pt x="271" y="163"/>
                    <a:pt x="253" y="18"/>
                  </a:cubicBezTo>
                  <a:cubicBezTo>
                    <a:pt x="249" y="0"/>
                    <a:pt x="249" y="0"/>
                    <a:pt x="231" y="0"/>
                  </a:cubicBezTo>
                  <a:cubicBezTo>
                    <a:pt x="199" y="0"/>
                    <a:pt x="167" y="0"/>
                    <a:pt x="135" y="0"/>
                  </a:cubicBezTo>
                  <a:cubicBezTo>
                    <a:pt x="121" y="0"/>
                    <a:pt x="113" y="0"/>
                    <a:pt x="113" y="15"/>
                  </a:cubicBezTo>
                  <a:cubicBezTo>
                    <a:pt x="113" y="24"/>
                    <a:pt x="119" y="24"/>
                    <a:pt x="133" y="24"/>
                  </a:cubicBezTo>
                  <a:cubicBezTo>
                    <a:pt x="143" y="24"/>
                    <a:pt x="155" y="24"/>
                    <a:pt x="163" y="26"/>
                  </a:cubicBezTo>
                  <a:cubicBezTo>
                    <a:pt x="175" y="26"/>
                    <a:pt x="179" y="29"/>
                    <a:pt x="179" y="37"/>
                  </a:cubicBezTo>
                  <a:cubicBezTo>
                    <a:pt x="179" y="42"/>
                    <a:pt x="179" y="44"/>
                    <a:pt x="177" y="53"/>
                  </a:cubicBezTo>
                  <a:cubicBezTo>
                    <a:pt x="147" y="183"/>
                    <a:pt x="117" y="314"/>
                    <a:pt x="87" y="445"/>
                  </a:cubicBezTo>
                  <a:cubicBezTo>
                    <a:pt x="80" y="475"/>
                    <a:pt x="68" y="500"/>
                    <a:pt x="12" y="502"/>
                  </a:cubicBezTo>
                  <a:cubicBezTo>
                    <a:pt x="8" y="502"/>
                    <a:pt x="0" y="504"/>
                    <a:pt x="0" y="517"/>
                  </a:cubicBezTo>
                  <a:cubicBezTo>
                    <a:pt x="0" y="524"/>
                    <a:pt x="4" y="526"/>
                    <a:pt x="10" y="526"/>
                  </a:cubicBezTo>
                  <a:cubicBezTo>
                    <a:pt x="32" y="526"/>
                    <a:pt x="56" y="524"/>
                    <a:pt x="80" y="524"/>
                  </a:cubicBezTo>
                  <a:cubicBezTo>
                    <a:pt x="103" y="524"/>
                    <a:pt x="127" y="526"/>
                    <a:pt x="151" y="526"/>
                  </a:cubicBezTo>
                  <a:cubicBezTo>
                    <a:pt x="155" y="526"/>
                    <a:pt x="163" y="526"/>
                    <a:pt x="163" y="511"/>
                  </a:cubicBezTo>
                  <a:cubicBezTo>
                    <a:pt x="163" y="502"/>
                    <a:pt x="155" y="502"/>
                    <a:pt x="151" y="502"/>
                  </a:cubicBezTo>
                  <a:cubicBezTo>
                    <a:pt x="111" y="502"/>
                    <a:pt x="103" y="486"/>
                    <a:pt x="103" y="469"/>
                  </a:cubicBezTo>
                  <a:cubicBezTo>
                    <a:pt x="103" y="462"/>
                    <a:pt x="103" y="460"/>
                    <a:pt x="105" y="451"/>
                  </a:cubicBezTo>
                  <a:cubicBezTo>
                    <a:pt x="137" y="311"/>
                    <a:pt x="169" y="171"/>
                    <a:pt x="201" y="31"/>
                  </a:cubicBezTo>
                  <a:cubicBezTo>
                    <a:pt x="202" y="31"/>
                    <a:pt x="203" y="31"/>
                    <a:pt x="203" y="31"/>
                  </a:cubicBezTo>
                  <a:cubicBezTo>
                    <a:pt x="223" y="190"/>
                    <a:pt x="243" y="349"/>
                    <a:pt x="263" y="508"/>
                  </a:cubicBezTo>
                  <a:cubicBezTo>
                    <a:pt x="265" y="517"/>
                    <a:pt x="265" y="526"/>
                    <a:pt x="273" y="526"/>
                  </a:cubicBezTo>
                  <a:cubicBezTo>
                    <a:pt x="281" y="526"/>
                    <a:pt x="285" y="517"/>
                    <a:pt x="289" y="513"/>
                  </a:cubicBezTo>
                  <a:cubicBezTo>
                    <a:pt x="383" y="350"/>
                    <a:pt x="478" y="187"/>
                    <a:pt x="572" y="24"/>
                  </a:cubicBezTo>
                  <a:lnTo>
                    <a:pt x="572" y="24"/>
                  </a:lnTo>
                  <a:cubicBezTo>
                    <a:pt x="539" y="172"/>
                    <a:pt x="506" y="319"/>
                    <a:pt x="473" y="467"/>
                  </a:cubicBezTo>
                  <a:cubicBezTo>
                    <a:pt x="465" y="495"/>
                    <a:pt x="465" y="502"/>
                    <a:pt x="409" y="502"/>
                  </a:cubicBezTo>
                  <a:cubicBezTo>
                    <a:pt x="397" y="502"/>
                    <a:pt x="389" y="502"/>
                    <a:pt x="389" y="517"/>
                  </a:cubicBezTo>
                  <a:cubicBezTo>
                    <a:pt x="389" y="526"/>
                    <a:pt x="397" y="526"/>
                    <a:pt x="399" y="526"/>
                  </a:cubicBezTo>
                  <a:cubicBezTo>
                    <a:pt x="419" y="526"/>
                    <a:pt x="467" y="524"/>
                    <a:pt x="487" y="524"/>
                  </a:cubicBezTo>
                  <a:cubicBezTo>
                    <a:pt x="514" y="524"/>
                    <a:pt x="544" y="526"/>
                    <a:pt x="574" y="526"/>
                  </a:cubicBezTo>
                  <a:cubicBezTo>
                    <a:pt x="578" y="526"/>
                    <a:pt x="588" y="526"/>
                    <a:pt x="588" y="511"/>
                  </a:cubicBezTo>
                  <a:cubicBezTo>
                    <a:pt x="588" y="502"/>
                    <a:pt x="580" y="502"/>
                    <a:pt x="568" y="502"/>
                  </a:cubicBezTo>
                  <a:cubicBezTo>
                    <a:pt x="542" y="502"/>
                    <a:pt x="522" y="502"/>
                    <a:pt x="522" y="489"/>
                  </a:cubicBezTo>
                  <a:cubicBezTo>
                    <a:pt x="522" y="486"/>
                    <a:pt x="522" y="484"/>
                    <a:pt x="526" y="471"/>
                  </a:cubicBezTo>
                  <a:cubicBezTo>
                    <a:pt x="557" y="334"/>
                    <a:pt x="588" y="197"/>
                    <a:pt x="618" y="5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81" name=""/>
            <p:cNvSpPr/>
            <p:nvPr/>
          </p:nvSpPr>
          <p:spPr>
            <a:xfrm>
              <a:off x="8423280" y="3241800"/>
              <a:ext cx="96840" cy="126000"/>
            </a:xfrm>
            <a:custGeom>
              <a:avLst/>
              <a:gdLst/>
              <a:ahLst/>
              <a:rect l="0" t="0" r="r" b="b"/>
              <a:pathLst>
                <a:path w="269" h="350">
                  <a:moveTo>
                    <a:pt x="100" y="163"/>
                  </a:moveTo>
                  <a:cubicBezTo>
                    <a:pt x="120" y="163"/>
                    <a:pt x="172" y="163"/>
                    <a:pt x="207" y="145"/>
                  </a:cubicBezTo>
                  <a:cubicBezTo>
                    <a:pt x="255" y="123"/>
                    <a:pt x="259" y="77"/>
                    <a:pt x="259" y="66"/>
                  </a:cubicBezTo>
                  <a:cubicBezTo>
                    <a:pt x="259" y="33"/>
                    <a:pt x="233" y="0"/>
                    <a:pt x="184" y="0"/>
                  </a:cubicBezTo>
                  <a:cubicBezTo>
                    <a:pt x="106" y="0"/>
                    <a:pt x="0" y="75"/>
                    <a:pt x="0" y="211"/>
                  </a:cubicBezTo>
                  <a:cubicBezTo>
                    <a:pt x="0" y="288"/>
                    <a:pt x="42" y="350"/>
                    <a:pt x="110" y="350"/>
                  </a:cubicBezTo>
                  <a:cubicBezTo>
                    <a:pt x="211" y="350"/>
                    <a:pt x="269" y="268"/>
                    <a:pt x="269" y="260"/>
                  </a:cubicBezTo>
                  <a:cubicBezTo>
                    <a:pt x="269" y="255"/>
                    <a:pt x="265" y="249"/>
                    <a:pt x="261" y="249"/>
                  </a:cubicBezTo>
                  <a:cubicBezTo>
                    <a:pt x="257" y="249"/>
                    <a:pt x="257" y="251"/>
                    <a:pt x="251" y="257"/>
                  </a:cubicBezTo>
                  <a:cubicBezTo>
                    <a:pt x="197" y="332"/>
                    <a:pt x="120" y="332"/>
                    <a:pt x="112" y="332"/>
                  </a:cubicBezTo>
                  <a:cubicBezTo>
                    <a:pt x="58" y="332"/>
                    <a:pt x="52" y="268"/>
                    <a:pt x="52" y="244"/>
                  </a:cubicBezTo>
                  <a:cubicBezTo>
                    <a:pt x="52" y="233"/>
                    <a:pt x="52" y="211"/>
                    <a:pt x="62" y="163"/>
                  </a:cubicBezTo>
                  <a:cubicBezTo>
                    <a:pt x="74" y="163"/>
                    <a:pt x="87" y="163"/>
                    <a:pt x="100" y="163"/>
                  </a:cubicBezTo>
                  <a:moveTo>
                    <a:pt x="66" y="147"/>
                  </a:moveTo>
                  <a:cubicBezTo>
                    <a:pt x="94" y="28"/>
                    <a:pt x="166" y="17"/>
                    <a:pt x="184" y="17"/>
                  </a:cubicBezTo>
                  <a:cubicBezTo>
                    <a:pt x="217" y="17"/>
                    <a:pt x="235" y="39"/>
                    <a:pt x="235" y="66"/>
                  </a:cubicBezTo>
                  <a:cubicBezTo>
                    <a:pt x="235" y="147"/>
                    <a:pt x="124" y="147"/>
                    <a:pt x="96" y="147"/>
                  </a:cubicBezTo>
                  <a:cubicBezTo>
                    <a:pt x="86" y="147"/>
                    <a:pt x="76" y="147"/>
                    <a:pt x="66" y="147"/>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82" name=""/>
            <p:cNvSpPr/>
            <p:nvPr/>
          </p:nvSpPr>
          <p:spPr>
            <a:xfrm>
              <a:off x="8543160" y="3175200"/>
              <a:ext cx="180360" cy="195840"/>
            </a:xfrm>
            <a:custGeom>
              <a:avLst/>
              <a:gdLst/>
              <a:ahLst/>
              <a:rect l="0" t="0" r="r" b="b"/>
              <a:pathLst>
                <a:path w="501" h="544">
                  <a:moveTo>
                    <a:pt x="401" y="88"/>
                  </a:moveTo>
                  <a:cubicBezTo>
                    <a:pt x="437" y="29"/>
                    <a:pt x="465" y="26"/>
                    <a:pt x="491" y="24"/>
                  </a:cubicBezTo>
                  <a:cubicBezTo>
                    <a:pt x="501" y="24"/>
                    <a:pt x="501" y="11"/>
                    <a:pt x="501" y="9"/>
                  </a:cubicBezTo>
                  <a:cubicBezTo>
                    <a:pt x="501" y="2"/>
                    <a:pt x="497" y="0"/>
                    <a:pt x="491" y="0"/>
                  </a:cubicBezTo>
                  <a:cubicBezTo>
                    <a:pt x="473" y="0"/>
                    <a:pt x="453" y="2"/>
                    <a:pt x="435" y="2"/>
                  </a:cubicBezTo>
                  <a:cubicBezTo>
                    <a:pt x="411" y="2"/>
                    <a:pt x="387" y="0"/>
                    <a:pt x="365" y="0"/>
                  </a:cubicBezTo>
                  <a:cubicBezTo>
                    <a:pt x="361" y="0"/>
                    <a:pt x="351" y="0"/>
                    <a:pt x="351" y="15"/>
                  </a:cubicBezTo>
                  <a:cubicBezTo>
                    <a:pt x="351" y="24"/>
                    <a:pt x="357" y="24"/>
                    <a:pt x="363" y="24"/>
                  </a:cubicBezTo>
                  <a:cubicBezTo>
                    <a:pt x="381" y="26"/>
                    <a:pt x="395" y="33"/>
                    <a:pt x="395" y="48"/>
                  </a:cubicBezTo>
                  <a:cubicBezTo>
                    <a:pt x="395" y="62"/>
                    <a:pt x="385" y="77"/>
                    <a:pt x="385" y="79"/>
                  </a:cubicBezTo>
                  <a:cubicBezTo>
                    <a:pt x="313" y="205"/>
                    <a:pt x="242" y="330"/>
                    <a:pt x="170" y="456"/>
                  </a:cubicBezTo>
                  <a:cubicBezTo>
                    <a:pt x="154" y="319"/>
                    <a:pt x="138" y="183"/>
                    <a:pt x="122" y="46"/>
                  </a:cubicBezTo>
                  <a:cubicBezTo>
                    <a:pt x="122" y="33"/>
                    <a:pt x="138" y="24"/>
                    <a:pt x="170" y="24"/>
                  </a:cubicBezTo>
                  <a:cubicBezTo>
                    <a:pt x="180" y="24"/>
                    <a:pt x="188" y="24"/>
                    <a:pt x="188" y="9"/>
                  </a:cubicBezTo>
                  <a:cubicBezTo>
                    <a:pt x="188" y="2"/>
                    <a:pt x="182" y="0"/>
                    <a:pt x="178" y="0"/>
                  </a:cubicBezTo>
                  <a:cubicBezTo>
                    <a:pt x="150" y="0"/>
                    <a:pt x="120" y="2"/>
                    <a:pt x="90" y="2"/>
                  </a:cubicBezTo>
                  <a:cubicBezTo>
                    <a:pt x="78" y="2"/>
                    <a:pt x="64" y="2"/>
                    <a:pt x="52" y="2"/>
                  </a:cubicBezTo>
                  <a:cubicBezTo>
                    <a:pt x="40" y="2"/>
                    <a:pt x="26" y="0"/>
                    <a:pt x="14" y="0"/>
                  </a:cubicBezTo>
                  <a:cubicBezTo>
                    <a:pt x="10" y="0"/>
                    <a:pt x="0" y="0"/>
                    <a:pt x="0" y="15"/>
                  </a:cubicBezTo>
                  <a:cubicBezTo>
                    <a:pt x="0" y="24"/>
                    <a:pt x="8" y="24"/>
                    <a:pt x="18" y="24"/>
                  </a:cubicBezTo>
                  <a:cubicBezTo>
                    <a:pt x="58" y="24"/>
                    <a:pt x="58" y="31"/>
                    <a:pt x="60" y="51"/>
                  </a:cubicBezTo>
                  <a:cubicBezTo>
                    <a:pt x="79" y="209"/>
                    <a:pt x="97" y="368"/>
                    <a:pt x="116" y="526"/>
                  </a:cubicBezTo>
                  <a:cubicBezTo>
                    <a:pt x="118" y="541"/>
                    <a:pt x="122" y="544"/>
                    <a:pt x="130" y="544"/>
                  </a:cubicBezTo>
                  <a:cubicBezTo>
                    <a:pt x="142" y="544"/>
                    <a:pt x="144" y="539"/>
                    <a:pt x="150" y="528"/>
                  </a:cubicBezTo>
                  <a:cubicBezTo>
                    <a:pt x="234" y="381"/>
                    <a:pt x="317" y="235"/>
                    <a:pt x="401" y="88"/>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grpSp>
        <p:nvGrpSpPr>
          <p:cNvPr id="583" name=""/>
          <p:cNvGrpSpPr/>
          <p:nvPr/>
        </p:nvGrpSpPr>
        <p:grpSpPr>
          <a:xfrm>
            <a:off x="5724000" y="4838040"/>
            <a:ext cx="3057840" cy="280800"/>
            <a:chOff x="5724000" y="4838040"/>
            <a:chExt cx="3057840" cy="280800"/>
          </a:xfrm>
        </p:grpSpPr>
        <p:sp>
          <p:nvSpPr>
            <p:cNvPr id="584" name=""/>
            <p:cNvSpPr/>
            <p:nvPr/>
          </p:nvSpPr>
          <p:spPr>
            <a:xfrm>
              <a:off x="5726880" y="4852800"/>
              <a:ext cx="3041280" cy="251280"/>
            </a:xfrm>
            <a:custGeom>
              <a:avLst/>
              <a:gdLst/>
              <a:ahLst/>
              <a:rect l="0" t="0" r="r" b="b"/>
              <a:pathLst>
                <a:path w="8448" h="698">
                  <a:moveTo>
                    <a:pt x="4225" y="698"/>
                  </a:moveTo>
                  <a:cubicBezTo>
                    <a:pt x="2817" y="698"/>
                    <a:pt x="1409" y="698"/>
                    <a:pt x="0" y="698"/>
                  </a:cubicBezTo>
                  <a:cubicBezTo>
                    <a:pt x="0" y="465"/>
                    <a:pt x="0" y="233"/>
                    <a:pt x="0" y="0"/>
                  </a:cubicBezTo>
                  <a:cubicBezTo>
                    <a:pt x="2816" y="0"/>
                    <a:pt x="5632" y="0"/>
                    <a:pt x="8448" y="0"/>
                  </a:cubicBezTo>
                  <a:cubicBezTo>
                    <a:pt x="8448" y="233"/>
                    <a:pt x="8448" y="465"/>
                    <a:pt x="8448" y="698"/>
                  </a:cubicBezTo>
                  <a:cubicBezTo>
                    <a:pt x="7041" y="698"/>
                    <a:pt x="5633" y="698"/>
                    <a:pt x="4225" y="698"/>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585" name=""/>
            <p:cNvSpPr/>
            <p:nvPr/>
          </p:nvSpPr>
          <p:spPr>
            <a:xfrm>
              <a:off x="5724000" y="4843080"/>
              <a:ext cx="111600" cy="199080"/>
            </a:xfrm>
            <a:custGeom>
              <a:avLst/>
              <a:gdLst/>
              <a:ahLst/>
              <a:rect l="0" t="0" r="r" b="b"/>
              <a:pathLst>
                <a:path w="310" h="553">
                  <a:moveTo>
                    <a:pt x="310" y="277"/>
                  </a:moveTo>
                  <a:cubicBezTo>
                    <a:pt x="310" y="213"/>
                    <a:pt x="305" y="149"/>
                    <a:pt x="280" y="89"/>
                  </a:cubicBezTo>
                  <a:cubicBezTo>
                    <a:pt x="247" y="13"/>
                    <a:pt x="186" y="0"/>
                    <a:pt x="155" y="0"/>
                  </a:cubicBezTo>
                  <a:cubicBezTo>
                    <a:pt x="111" y="0"/>
                    <a:pt x="56" y="20"/>
                    <a:pt x="27" y="96"/>
                  </a:cubicBezTo>
                  <a:cubicBezTo>
                    <a:pt x="4" y="151"/>
                    <a:pt x="0" y="213"/>
                    <a:pt x="0" y="277"/>
                  </a:cubicBezTo>
                  <a:cubicBezTo>
                    <a:pt x="0" y="339"/>
                    <a:pt x="2" y="410"/>
                    <a:pt x="33" y="472"/>
                  </a:cubicBezTo>
                  <a:cubicBezTo>
                    <a:pt x="65" y="537"/>
                    <a:pt x="117" y="553"/>
                    <a:pt x="155" y="553"/>
                  </a:cubicBezTo>
                  <a:cubicBezTo>
                    <a:pt x="195" y="553"/>
                    <a:pt x="249" y="537"/>
                    <a:pt x="282" y="461"/>
                  </a:cubicBezTo>
                  <a:cubicBezTo>
                    <a:pt x="305" y="404"/>
                    <a:pt x="310" y="342"/>
                    <a:pt x="310" y="277"/>
                  </a:cubicBezTo>
                  <a:moveTo>
                    <a:pt x="155" y="537"/>
                  </a:moveTo>
                  <a:cubicBezTo>
                    <a:pt x="125" y="537"/>
                    <a:pt x="82" y="516"/>
                    <a:pt x="69" y="438"/>
                  </a:cubicBezTo>
                  <a:cubicBezTo>
                    <a:pt x="61" y="390"/>
                    <a:pt x="61" y="316"/>
                    <a:pt x="61" y="268"/>
                  </a:cubicBezTo>
                  <a:cubicBezTo>
                    <a:pt x="61" y="218"/>
                    <a:pt x="61" y="165"/>
                    <a:pt x="67" y="121"/>
                  </a:cubicBezTo>
                  <a:cubicBezTo>
                    <a:pt x="82" y="25"/>
                    <a:pt x="136" y="18"/>
                    <a:pt x="155" y="18"/>
                  </a:cubicBezTo>
                  <a:cubicBezTo>
                    <a:pt x="178" y="18"/>
                    <a:pt x="226" y="32"/>
                    <a:pt x="241" y="112"/>
                  </a:cubicBezTo>
                  <a:cubicBezTo>
                    <a:pt x="249" y="158"/>
                    <a:pt x="249" y="218"/>
                    <a:pt x="249" y="268"/>
                  </a:cubicBezTo>
                  <a:cubicBezTo>
                    <a:pt x="249" y="330"/>
                    <a:pt x="249" y="383"/>
                    <a:pt x="241" y="436"/>
                  </a:cubicBezTo>
                  <a:cubicBezTo>
                    <a:pt x="230" y="511"/>
                    <a:pt x="188" y="537"/>
                    <a:pt x="155" y="537"/>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86" name=""/>
            <p:cNvSpPr/>
            <p:nvPr/>
          </p:nvSpPr>
          <p:spPr>
            <a:xfrm>
              <a:off x="5868720" y="5004720"/>
              <a:ext cx="27720" cy="31680"/>
            </a:xfrm>
            <a:custGeom>
              <a:avLst/>
              <a:gdLst/>
              <a:ahLst/>
              <a:rect l="0" t="0" r="r" b="b"/>
              <a:pathLst>
                <a:path w="77" h="88">
                  <a:moveTo>
                    <a:pt x="77" y="44"/>
                  </a:moveTo>
                  <a:cubicBezTo>
                    <a:pt x="77" y="21"/>
                    <a:pt x="60" y="0"/>
                    <a:pt x="39" y="0"/>
                  </a:cubicBezTo>
                  <a:cubicBezTo>
                    <a:pt x="18" y="0"/>
                    <a:pt x="0" y="21"/>
                    <a:pt x="0" y="44"/>
                  </a:cubicBezTo>
                  <a:cubicBezTo>
                    <a:pt x="0" y="67"/>
                    <a:pt x="18" y="88"/>
                    <a:pt x="39" y="88"/>
                  </a:cubicBezTo>
                  <a:cubicBezTo>
                    <a:pt x="60" y="88"/>
                    <a:pt x="77" y="67"/>
                    <a:pt x="77" y="44"/>
                  </a:cubicBezTo>
                  <a:close/>
                </a:path>
              </a:pathLst>
            </a:custGeom>
            <a:solidFill>
              <a:srgbClr val="000000"/>
            </a:solidFill>
            <a:ln w="0">
              <a:noFill/>
            </a:ln>
          </p:spPr>
          <p:txBody>
            <a:bodyPr lIns="90000" rIns="90000" tIns="-13320" bIns="-13320" anchor="ctr" anchorCtr="1">
              <a:noAutofit/>
            </a:bodyPr>
            <a:p>
              <a:endParaRPr b="0" lang="it-IT" sz="1800" spc="-1" strike="noStrike">
                <a:solidFill>
                  <a:srgbClr val="ffffff"/>
                </a:solidFill>
                <a:latin typeface="Arial"/>
              </a:endParaRPr>
            </a:p>
          </p:txBody>
        </p:sp>
        <p:sp>
          <p:nvSpPr>
            <p:cNvPr id="587" name=""/>
            <p:cNvSpPr/>
            <p:nvPr/>
          </p:nvSpPr>
          <p:spPr>
            <a:xfrm>
              <a:off x="5934240" y="4840560"/>
              <a:ext cx="113400" cy="201600"/>
            </a:xfrm>
            <a:custGeom>
              <a:avLst/>
              <a:gdLst/>
              <a:ahLst/>
              <a:rect l="0" t="0" r="r" b="b"/>
              <a:pathLst>
                <a:path w="315" h="560">
                  <a:moveTo>
                    <a:pt x="309" y="53"/>
                  </a:moveTo>
                  <a:cubicBezTo>
                    <a:pt x="315" y="43"/>
                    <a:pt x="315" y="41"/>
                    <a:pt x="315" y="25"/>
                  </a:cubicBezTo>
                  <a:cubicBezTo>
                    <a:pt x="256" y="25"/>
                    <a:pt x="197" y="25"/>
                    <a:pt x="138" y="25"/>
                  </a:cubicBezTo>
                  <a:cubicBezTo>
                    <a:pt x="48" y="25"/>
                    <a:pt x="46" y="14"/>
                    <a:pt x="43" y="0"/>
                  </a:cubicBezTo>
                  <a:cubicBezTo>
                    <a:pt x="37" y="0"/>
                    <a:pt x="31" y="0"/>
                    <a:pt x="25" y="0"/>
                  </a:cubicBezTo>
                  <a:cubicBezTo>
                    <a:pt x="16" y="55"/>
                    <a:pt x="8" y="110"/>
                    <a:pt x="0" y="165"/>
                  </a:cubicBezTo>
                  <a:cubicBezTo>
                    <a:pt x="6" y="165"/>
                    <a:pt x="12" y="165"/>
                    <a:pt x="18" y="165"/>
                  </a:cubicBezTo>
                  <a:cubicBezTo>
                    <a:pt x="20" y="151"/>
                    <a:pt x="27" y="101"/>
                    <a:pt x="37" y="92"/>
                  </a:cubicBezTo>
                  <a:cubicBezTo>
                    <a:pt x="41" y="87"/>
                    <a:pt x="100" y="87"/>
                    <a:pt x="108" y="87"/>
                  </a:cubicBezTo>
                  <a:cubicBezTo>
                    <a:pt x="159" y="87"/>
                    <a:pt x="210" y="87"/>
                    <a:pt x="261" y="87"/>
                  </a:cubicBezTo>
                  <a:cubicBezTo>
                    <a:pt x="253" y="98"/>
                    <a:pt x="194" y="188"/>
                    <a:pt x="179" y="213"/>
                  </a:cubicBezTo>
                  <a:cubicBezTo>
                    <a:pt x="112" y="323"/>
                    <a:pt x="87" y="433"/>
                    <a:pt x="87" y="516"/>
                  </a:cubicBezTo>
                  <a:cubicBezTo>
                    <a:pt x="87" y="525"/>
                    <a:pt x="88" y="560"/>
                    <a:pt x="123" y="560"/>
                  </a:cubicBezTo>
                  <a:cubicBezTo>
                    <a:pt x="157" y="560"/>
                    <a:pt x="156" y="525"/>
                    <a:pt x="156" y="516"/>
                  </a:cubicBezTo>
                  <a:cubicBezTo>
                    <a:pt x="156" y="502"/>
                    <a:pt x="156" y="489"/>
                    <a:pt x="156" y="475"/>
                  </a:cubicBezTo>
                  <a:cubicBezTo>
                    <a:pt x="156" y="431"/>
                    <a:pt x="159" y="388"/>
                    <a:pt x="165" y="344"/>
                  </a:cubicBezTo>
                  <a:cubicBezTo>
                    <a:pt x="167" y="326"/>
                    <a:pt x="177" y="255"/>
                    <a:pt x="209" y="206"/>
                  </a:cubicBezTo>
                  <a:cubicBezTo>
                    <a:pt x="242" y="155"/>
                    <a:pt x="276" y="104"/>
                    <a:pt x="309" y="53"/>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88" name=""/>
            <p:cNvSpPr/>
            <p:nvPr/>
          </p:nvSpPr>
          <p:spPr>
            <a:xfrm>
              <a:off x="6062760" y="4838040"/>
              <a:ext cx="264960" cy="198360"/>
            </a:xfrm>
            <a:custGeom>
              <a:avLst/>
              <a:gdLst/>
              <a:ahLst/>
              <a:rect l="0" t="0" r="r" b="b"/>
              <a:pathLst>
                <a:path w="736" h="551">
                  <a:moveTo>
                    <a:pt x="651" y="62"/>
                  </a:moveTo>
                  <a:cubicBezTo>
                    <a:pt x="657" y="34"/>
                    <a:pt x="657" y="25"/>
                    <a:pt x="713" y="25"/>
                  </a:cubicBezTo>
                  <a:cubicBezTo>
                    <a:pt x="730" y="25"/>
                    <a:pt x="736" y="25"/>
                    <a:pt x="736" y="9"/>
                  </a:cubicBezTo>
                  <a:cubicBezTo>
                    <a:pt x="736" y="0"/>
                    <a:pt x="728" y="0"/>
                    <a:pt x="718" y="0"/>
                  </a:cubicBezTo>
                  <a:cubicBezTo>
                    <a:pt x="685" y="0"/>
                    <a:pt x="652" y="0"/>
                    <a:pt x="619" y="0"/>
                  </a:cubicBezTo>
                  <a:cubicBezTo>
                    <a:pt x="601" y="0"/>
                    <a:pt x="601" y="0"/>
                    <a:pt x="590" y="16"/>
                  </a:cubicBezTo>
                  <a:cubicBezTo>
                    <a:pt x="501" y="169"/>
                    <a:pt x="412" y="322"/>
                    <a:pt x="322" y="475"/>
                  </a:cubicBezTo>
                  <a:cubicBezTo>
                    <a:pt x="303" y="323"/>
                    <a:pt x="285" y="170"/>
                    <a:pt x="266" y="18"/>
                  </a:cubicBezTo>
                  <a:cubicBezTo>
                    <a:pt x="264" y="0"/>
                    <a:pt x="262" y="0"/>
                    <a:pt x="243" y="0"/>
                  </a:cubicBezTo>
                  <a:cubicBezTo>
                    <a:pt x="209" y="0"/>
                    <a:pt x="176" y="0"/>
                    <a:pt x="142" y="0"/>
                  </a:cubicBezTo>
                  <a:cubicBezTo>
                    <a:pt x="128" y="0"/>
                    <a:pt x="119" y="0"/>
                    <a:pt x="119" y="16"/>
                  </a:cubicBezTo>
                  <a:cubicBezTo>
                    <a:pt x="119" y="25"/>
                    <a:pt x="126" y="25"/>
                    <a:pt x="140" y="25"/>
                  </a:cubicBezTo>
                  <a:cubicBezTo>
                    <a:pt x="151" y="25"/>
                    <a:pt x="163" y="25"/>
                    <a:pt x="174" y="27"/>
                  </a:cubicBezTo>
                  <a:cubicBezTo>
                    <a:pt x="184" y="27"/>
                    <a:pt x="188" y="32"/>
                    <a:pt x="188" y="39"/>
                  </a:cubicBezTo>
                  <a:cubicBezTo>
                    <a:pt x="188" y="44"/>
                    <a:pt x="188" y="46"/>
                    <a:pt x="186" y="55"/>
                  </a:cubicBezTo>
                  <a:cubicBezTo>
                    <a:pt x="155" y="191"/>
                    <a:pt x="124" y="327"/>
                    <a:pt x="92" y="463"/>
                  </a:cubicBezTo>
                  <a:cubicBezTo>
                    <a:pt x="86" y="496"/>
                    <a:pt x="73" y="523"/>
                    <a:pt x="13" y="525"/>
                  </a:cubicBezTo>
                  <a:cubicBezTo>
                    <a:pt x="11" y="525"/>
                    <a:pt x="0" y="525"/>
                    <a:pt x="0" y="539"/>
                  </a:cubicBezTo>
                  <a:cubicBezTo>
                    <a:pt x="0" y="548"/>
                    <a:pt x="4" y="551"/>
                    <a:pt x="11" y="551"/>
                  </a:cubicBezTo>
                  <a:cubicBezTo>
                    <a:pt x="34" y="551"/>
                    <a:pt x="59" y="548"/>
                    <a:pt x="84" y="548"/>
                  </a:cubicBezTo>
                  <a:cubicBezTo>
                    <a:pt x="109" y="548"/>
                    <a:pt x="136" y="551"/>
                    <a:pt x="159" y="551"/>
                  </a:cubicBezTo>
                  <a:cubicBezTo>
                    <a:pt x="163" y="551"/>
                    <a:pt x="174" y="551"/>
                    <a:pt x="174" y="535"/>
                  </a:cubicBezTo>
                  <a:cubicBezTo>
                    <a:pt x="174" y="525"/>
                    <a:pt x="165" y="525"/>
                    <a:pt x="159" y="525"/>
                  </a:cubicBezTo>
                  <a:cubicBezTo>
                    <a:pt x="117" y="523"/>
                    <a:pt x="109" y="507"/>
                    <a:pt x="109" y="489"/>
                  </a:cubicBezTo>
                  <a:cubicBezTo>
                    <a:pt x="109" y="484"/>
                    <a:pt x="111" y="479"/>
                    <a:pt x="113" y="470"/>
                  </a:cubicBezTo>
                  <a:cubicBezTo>
                    <a:pt x="146" y="324"/>
                    <a:pt x="179" y="178"/>
                    <a:pt x="211" y="32"/>
                  </a:cubicBezTo>
                  <a:cubicBezTo>
                    <a:pt x="212" y="32"/>
                    <a:pt x="213" y="32"/>
                    <a:pt x="214" y="32"/>
                  </a:cubicBezTo>
                  <a:cubicBezTo>
                    <a:pt x="234" y="199"/>
                    <a:pt x="255" y="366"/>
                    <a:pt x="276" y="532"/>
                  </a:cubicBezTo>
                  <a:cubicBezTo>
                    <a:pt x="278" y="541"/>
                    <a:pt x="278" y="551"/>
                    <a:pt x="287" y="551"/>
                  </a:cubicBezTo>
                  <a:cubicBezTo>
                    <a:pt x="295" y="551"/>
                    <a:pt x="299" y="541"/>
                    <a:pt x="303" y="535"/>
                  </a:cubicBezTo>
                  <a:cubicBezTo>
                    <a:pt x="402" y="365"/>
                    <a:pt x="501" y="195"/>
                    <a:pt x="601" y="25"/>
                  </a:cubicBezTo>
                  <a:lnTo>
                    <a:pt x="601" y="25"/>
                  </a:lnTo>
                  <a:cubicBezTo>
                    <a:pt x="566" y="179"/>
                    <a:pt x="531" y="333"/>
                    <a:pt x="496" y="486"/>
                  </a:cubicBezTo>
                  <a:cubicBezTo>
                    <a:pt x="490" y="519"/>
                    <a:pt x="488" y="525"/>
                    <a:pt x="429" y="525"/>
                  </a:cubicBezTo>
                  <a:cubicBezTo>
                    <a:pt x="416" y="525"/>
                    <a:pt x="408" y="525"/>
                    <a:pt x="408" y="539"/>
                  </a:cubicBezTo>
                  <a:cubicBezTo>
                    <a:pt x="408" y="551"/>
                    <a:pt x="419" y="551"/>
                    <a:pt x="421" y="551"/>
                  </a:cubicBezTo>
                  <a:cubicBezTo>
                    <a:pt x="439" y="551"/>
                    <a:pt x="490" y="548"/>
                    <a:pt x="511" y="548"/>
                  </a:cubicBezTo>
                  <a:cubicBezTo>
                    <a:pt x="542" y="548"/>
                    <a:pt x="573" y="551"/>
                    <a:pt x="603" y="551"/>
                  </a:cubicBezTo>
                  <a:cubicBezTo>
                    <a:pt x="607" y="551"/>
                    <a:pt x="617" y="551"/>
                    <a:pt x="617" y="535"/>
                  </a:cubicBezTo>
                  <a:cubicBezTo>
                    <a:pt x="617" y="525"/>
                    <a:pt x="611" y="525"/>
                    <a:pt x="596" y="525"/>
                  </a:cubicBezTo>
                  <a:cubicBezTo>
                    <a:pt x="569" y="525"/>
                    <a:pt x="548" y="525"/>
                    <a:pt x="548" y="509"/>
                  </a:cubicBezTo>
                  <a:cubicBezTo>
                    <a:pt x="548" y="507"/>
                    <a:pt x="548" y="505"/>
                    <a:pt x="552" y="491"/>
                  </a:cubicBezTo>
                  <a:cubicBezTo>
                    <a:pt x="585" y="348"/>
                    <a:pt x="618" y="205"/>
                    <a:pt x="651" y="62"/>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89" name=""/>
            <p:cNvSpPr/>
            <p:nvPr/>
          </p:nvSpPr>
          <p:spPr>
            <a:xfrm>
              <a:off x="6349680" y="4908240"/>
              <a:ext cx="100800" cy="130680"/>
            </a:xfrm>
            <a:custGeom>
              <a:avLst/>
              <a:gdLst/>
              <a:ahLst/>
              <a:rect l="0" t="0" r="r" b="b"/>
              <a:pathLst>
                <a:path w="280" h="363">
                  <a:moveTo>
                    <a:pt x="103" y="170"/>
                  </a:moveTo>
                  <a:cubicBezTo>
                    <a:pt x="124" y="170"/>
                    <a:pt x="178" y="167"/>
                    <a:pt x="216" y="151"/>
                  </a:cubicBezTo>
                  <a:cubicBezTo>
                    <a:pt x="266" y="126"/>
                    <a:pt x="270" y="78"/>
                    <a:pt x="270" y="67"/>
                  </a:cubicBezTo>
                  <a:cubicBezTo>
                    <a:pt x="270" y="32"/>
                    <a:pt x="243" y="0"/>
                    <a:pt x="193" y="0"/>
                  </a:cubicBezTo>
                  <a:cubicBezTo>
                    <a:pt x="111" y="0"/>
                    <a:pt x="0" y="78"/>
                    <a:pt x="0" y="218"/>
                  </a:cubicBezTo>
                  <a:cubicBezTo>
                    <a:pt x="0" y="301"/>
                    <a:pt x="42" y="363"/>
                    <a:pt x="115" y="363"/>
                  </a:cubicBezTo>
                  <a:cubicBezTo>
                    <a:pt x="220" y="363"/>
                    <a:pt x="280" y="278"/>
                    <a:pt x="280" y="268"/>
                  </a:cubicBezTo>
                  <a:cubicBezTo>
                    <a:pt x="280" y="264"/>
                    <a:pt x="276" y="259"/>
                    <a:pt x="272" y="259"/>
                  </a:cubicBezTo>
                  <a:cubicBezTo>
                    <a:pt x="268" y="259"/>
                    <a:pt x="268" y="259"/>
                    <a:pt x="264" y="266"/>
                  </a:cubicBezTo>
                  <a:cubicBezTo>
                    <a:pt x="205" y="346"/>
                    <a:pt x="126" y="346"/>
                    <a:pt x="115" y="346"/>
                  </a:cubicBezTo>
                  <a:cubicBezTo>
                    <a:pt x="59" y="346"/>
                    <a:pt x="52" y="278"/>
                    <a:pt x="52" y="252"/>
                  </a:cubicBezTo>
                  <a:cubicBezTo>
                    <a:pt x="52" y="243"/>
                    <a:pt x="52" y="218"/>
                    <a:pt x="63" y="170"/>
                  </a:cubicBezTo>
                  <a:cubicBezTo>
                    <a:pt x="76" y="170"/>
                    <a:pt x="89" y="170"/>
                    <a:pt x="103" y="170"/>
                  </a:cubicBezTo>
                  <a:moveTo>
                    <a:pt x="69" y="151"/>
                  </a:moveTo>
                  <a:cubicBezTo>
                    <a:pt x="96" y="30"/>
                    <a:pt x="172" y="16"/>
                    <a:pt x="193" y="16"/>
                  </a:cubicBezTo>
                  <a:cubicBezTo>
                    <a:pt x="226" y="16"/>
                    <a:pt x="247" y="41"/>
                    <a:pt x="247" y="67"/>
                  </a:cubicBezTo>
                  <a:cubicBezTo>
                    <a:pt x="247" y="151"/>
                    <a:pt x="128" y="151"/>
                    <a:pt x="98" y="151"/>
                  </a:cubicBezTo>
                  <a:cubicBezTo>
                    <a:pt x="89" y="151"/>
                    <a:pt x="79" y="151"/>
                    <a:pt x="69" y="15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90" name=""/>
            <p:cNvSpPr/>
            <p:nvPr/>
          </p:nvSpPr>
          <p:spPr>
            <a:xfrm>
              <a:off x="6475320" y="4838040"/>
              <a:ext cx="188280" cy="204120"/>
            </a:xfrm>
            <a:custGeom>
              <a:avLst/>
              <a:gdLst/>
              <a:ahLst/>
              <a:rect l="0" t="0" r="r" b="b"/>
              <a:pathLst>
                <a:path w="523" h="567">
                  <a:moveTo>
                    <a:pt x="421" y="92"/>
                  </a:moveTo>
                  <a:cubicBezTo>
                    <a:pt x="456" y="30"/>
                    <a:pt x="488" y="27"/>
                    <a:pt x="515" y="25"/>
                  </a:cubicBezTo>
                  <a:cubicBezTo>
                    <a:pt x="523" y="25"/>
                    <a:pt x="523" y="11"/>
                    <a:pt x="523" y="9"/>
                  </a:cubicBezTo>
                  <a:cubicBezTo>
                    <a:pt x="523" y="5"/>
                    <a:pt x="519" y="0"/>
                    <a:pt x="515" y="0"/>
                  </a:cubicBezTo>
                  <a:cubicBezTo>
                    <a:pt x="494" y="0"/>
                    <a:pt x="473" y="2"/>
                    <a:pt x="454" y="2"/>
                  </a:cubicBezTo>
                  <a:cubicBezTo>
                    <a:pt x="429" y="2"/>
                    <a:pt x="404" y="0"/>
                    <a:pt x="381" y="0"/>
                  </a:cubicBezTo>
                  <a:cubicBezTo>
                    <a:pt x="377" y="0"/>
                    <a:pt x="366" y="0"/>
                    <a:pt x="366" y="16"/>
                  </a:cubicBezTo>
                  <a:cubicBezTo>
                    <a:pt x="366" y="25"/>
                    <a:pt x="373" y="25"/>
                    <a:pt x="379" y="25"/>
                  </a:cubicBezTo>
                  <a:cubicBezTo>
                    <a:pt x="398" y="27"/>
                    <a:pt x="412" y="34"/>
                    <a:pt x="412" y="53"/>
                  </a:cubicBezTo>
                  <a:cubicBezTo>
                    <a:pt x="412" y="64"/>
                    <a:pt x="405" y="73"/>
                    <a:pt x="402" y="83"/>
                  </a:cubicBezTo>
                  <a:cubicBezTo>
                    <a:pt x="327" y="213"/>
                    <a:pt x="251" y="344"/>
                    <a:pt x="176" y="475"/>
                  </a:cubicBezTo>
                  <a:cubicBezTo>
                    <a:pt x="159" y="333"/>
                    <a:pt x="143" y="192"/>
                    <a:pt x="126" y="50"/>
                  </a:cubicBezTo>
                  <a:cubicBezTo>
                    <a:pt x="126" y="37"/>
                    <a:pt x="143" y="25"/>
                    <a:pt x="176" y="25"/>
                  </a:cubicBezTo>
                  <a:cubicBezTo>
                    <a:pt x="187" y="25"/>
                    <a:pt x="195" y="25"/>
                    <a:pt x="195" y="9"/>
                  </a:cubicBezTo>
                  <a:cubicBezTo>
                    <a:pt x="195" y="2"/>
                    <a:pt x="189" y="0"/>
                    <a:pt x="184" y="0"/>
                  </a:cubicBezTo>
                  <a:cubicBezTo>
                    <a:pt x="155" y="0"/>
                    <a:pt x="124" y="2"/>
                    <a:pt x="95" y="2"/>
                  </a:cubicBezTo>
                  <a:cubicBezTo>
                    <a:pt x="80" y="2"/>
                    <a:pt x="66" y="2"/>
                    <a:pt x="53" y="2"/>
                  </a:cubicBezTo>
                  <a:cubicBezTo>
                    <a:pt x="39" y="2"/>
                    <a:pt x="26" y="0"/>
                    <a:pt x="13" y="0"/>
                  </a:cubicBezTo>
                  <a:cubicBezTo>
                    <a:pt x="9" y="0"/>
                    <a:pt x="0" y="0"/>
                    <a:pt x="0" y="16"/>
                  </a:cubicBezTo>
                  <a:cubicBezTo>
                    <a:pt x="0" y="25"/>
                    <a:pt x="7" y="25"/>
                    <a:pt x="17" y="25"/>
                  </a:cubicBezTo>
                  <a:cubicBezTo>
                    <a:pt x="59" y="25"/>
                    <a:pt x="59" y="32"/>
                    <a:pt x="63" y="53"/>
                  </a:cubicBezTo>
                  <a:cubicBezTo>
                    <a:pt x="82" y="218"/>
                    <a:pt x="101" y="383"/>
                    <a:pt x="120" y="548"/>
                  </a:cubicBezTo>
                  <a:cubicBezTo>
                    <a:pt x="122" y="564"/>
                    <a:pt x="126" y="567"/>
                    <a:pt x="134" y="567"/>
                  </a:cubicBezTo>
                  <a:cubicBezTo>
                    <a:pt x="147" y="567"/>
                    <a:pt x="149" y="564"/>
                    <a:pt x="155" y="553"/>
                  </a:cubicBezTo>
                  <a:cubicBezTo>
                    <a:pt x="244" y="399"/>
                    <a:pt x="332" y="245"/>
                    <a:pt x="421" y="92"/>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91" name=""/>
            <p:cNvSpPr/>
            <p:nvPr/>
          </p:nvSpPr>
          <p:spPr>
            <a:xfrm>
              <a:off x="6769080" y="4879440"/>
              <a:ext cx="161280" cy="168480"/>
            </a:xfrm>
            <a:custGeom>
              <a:avLst/>
              <a:gdLst/>
              <a:ahLst/>
              <a:rect l="0" t="0" r="r" b="b"/>
              <a:pathLst>
                <a:path w="448" h="468">
                  <a:moveTo>
                    <a:pt x="435" y="34"/>
                  </a:moveTo>
                  <a:cubicBezTo>
                    <a:pt x="444" y="29"/>
                    <a:pt x="448" y="25"/>
                    <a:pt x="448" y="16"/>
                  </a:cubicBezTo>
                  <a:cubicBezTo>
                    <a:pt x="448" y="7"/>
                    <a:pt x="441" y="0"/>
                    <a:pt x="433" y="0"/>
                  </a:cubicBezTo>
                  <a:cubicBezTo>
                    <a:pt x="431" y="0"/>
                    <a:pt x="431" y="0"/>
                    <a:pt x="421" y="7"/>
                  </a:cubicBezTo>
                  <a:cubicBezTo>
                    <a:pt x="285" y="76"/>
                    <a:pt x="149" y="146"/>
                    <a:pt x="13" y="215"/>
                  </a:cubicBezTo>
                  <a:cubicBezTo>
                    <a:pt x="6" y="220"/>
                    <a:pt x="0" y="225"/>
                    <a:pt x="0" y="234"/>
                  </a:cubicBezTo>
                  <a:cubicBezTo>
                    <a:pt x="0" y="243"/>
                    <a:pt x="6" y="247"/>
                    <a:pt x="13" y="252"/>
                  </a:cubicBezTo>
                  <a:cubicBezTo>
                    <a:pt x="149" y="322"/>
                    <a:pt x="285" y="391"/>
                    <a:pt x="421" y="461"/>
                  </a:cubicBezTo>
                  <a:cubicBezTo>
                    <a:pt x="431" y="468"/>
                    <a:pt x="431" y="468"/>
                    <a:pt x="433" y="468"/>
                  </a:cubicBezTo>
                  <a:cubicBezTo>
                    <a:pt x="441" y="468"/>
                    <a:pt x="448" y="460"/>
                    <a:pt x="448" y="452"/>
                  </a:cubicBezTo>
                  <a:cubicBezTo>
                    <a:pt x="448" y="444"/>
                    <a:pt x="444" y="438"/>
                    <a:pt x="435" y="433"/>
                  </a:cubicBezTo>
                  <a:cubicBezTo>
                    <a:pt x="306" y="367"/>
                    <a:pt x="177" y="300"/>
                    <a:pt x="48" y="234"/>
                  </a:cubicBezTo>
                  <a:cubicBezTo>
                    <a:pt x="177" y="167"/>
                    <a:pt x="306" y="101"/>
                    <a:pt x="435" y="34"/>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92" name=""/>
            <p:cNvSpPr/>
            <p:nvPr/>
          </p:nvSpPr>
          <p:spPr>
            <a:xfrm>
              <a:off x="7036560" y="4838760"/>
              <a:ext cx="192240" cy="197640"/>
            </a:xfrm>
            <a:custGeom>
              <a:avLst/>
              <a:gdLst/>
              <a:ahLst/>
              <a:rect l="0" t="0" r="r" b="b"/>
              <a:pathLst>
                <a:path w="534" h="549">
                  <a:moveTo>
                    <a:pt x="491" y="360"/>
                  </a:moveTo>
                  <a:cubicBezTo>
                    <a:pt x="493" y="356"/>
                    <a:pt x="495" y="351"/>
                    <a:pt x="495" y="349"/>
                  </a:cubicBezTo>
                  <a:cubicBezTo>
                    <a:pt x="493" y="346"/>
                    <a:pt x="495" y="340"/>
                    <a:pt x="487" y="340"/>
                  </a:cubicBezTo>
                  <a:cubicBezTo>
                    <a:pt x="481" y="340"/>
                    <a:pt x="479" y="344"/>
                    <a:pt x="477" y="349"/>
                  </a:cubicBezTo>
                  <a:cubicBezTo>
                    <a:pt x="428" y="468"/>
                    <a:pt x="401" y="523"/>
                    <a:pt x="276" y="523"/>
                  </a:cubicBezTo>
                  <a:cubicBezTo>
                    <a:pt x="240" y="523"/>
                    <a:pt x="205" y="523"/>
                    <a:pt x="169" y="523"/>
                  </a:cubicBezTo>
                  <a:cubicBezTo>
                    <a:pt x="159" y="523"/>
                    <a:pt x="157" y="523"/>
                    <a:pt x="152" y="521"/>
                  </a:cubicBezTo>
                  <a:cubicBezTo>
                    <a:pt x="146" y="521"/>
                    <a:pt x="144" y="521"/>
                    <a:pt x="144" y="514"/>
                  </a:cubicBezTo>
                  <a:cubicBezTo>
                    <a:pt x="144" y="512"/>
                    <a:pt x="144" y="510"/>
                    <a:pt x="146" y="496"/>
                  </a:cubicBezTo>
                  <a:cubicBezTo>
                    <a:pt x="163" y="422"/>
                    <a:pt x="180" y="349"/>
                    <a:pt x="196" y="276"/>
                  </a:cubicBezTo>
                  <a:cubicBezTo>
                    <a:pt x="221" y="276"/>
                    <a:pt x="245" y="276"/>
                    <a:pt x="269" y="276"/>
                  </a:cubicBezTo>
                  <a:cubicBezTo>
                    <a:pt x="332" y="276"/>
                    <a:pt x="332" y="292"/>
                    <a:pt x="332" y="312"/>
                  </a:cubicBezTo>
                  <a:cubicBezTo>
                    <a:pt x="332" y="319"/>
                    <a:pt x="332" y="328"/>
                    <a:pt x="328" y="351"/>
                  </a:cubicBezTo>
                  <a:cubicBezTo>
                    <a:pt x="326" y="356"/>
                    <a:pt x="324" y="358"/>
                    <a:pt x="324" y="360"/>
                  </a:cubicBezTo>
                  <a:cubicBezTo>
                    <a:pt x="324" y="365"/>
                    <a:pt x="328" y="370"/>
                    <a:pt x="334" y="370"/>
                  </a:cubicBezTo>
                  <a:cubicBezTo>
                    <a:pt x="341" y="370"/>
                    <a:pt x="343" y="365"/>
                    <a:pt x="345" y="354"/>
                  </a:cubicBezTo>
                  <a:cubicBezTo>
                    <a:pt x="359" y="291"/>
                    <a:pt x="373" y="228"/>
                    <a:pt x="387" y="165"/>
                  </a:cubicBezTo>
                  <a:cubicBezTo>
                    <a:pt x="387" y="161"/>
                    <a:pt x="385" y="156"/>
                    <a:pt x="378" y="156"/>
                  </a:cubicBezTo>
                  <a:cubicBezTo>
                    <a:pt x="372" y="156"/>
                    <a:pt x="370" y="161"/>
                    <a:pt x="368" y="172"/>
                  </a:cubicBezTo>
                  <a:cubicBezTo>
                    <a:pt x="353" y="232"/>
                    <a:pt x="341" y="250"/>
                    <a:pt x="272" y="250"/>
                  </a:cubicBezTo>
                  <a:cubicBezTo>
                    <a:pt x="249" y="250"/>
                    <a:pt x="226" y="250"/>
                    <a:pt x="203" y="250"/>
                  </a:cubicBezTo>
                  <a:cubicBezTo>
                    <a:pt x="217" y="186"/>
                    <a:pt x="232" y="122"/>
                    <a:pt x="246" y="58"/>
                  </a:cubicBezTo>
                  <a:cubicBezTo>
                    <a:pt x="253" y="30"/>
                    <a:pt x="255" y="25"/>
                    <a:pt x="286" y="25"/>
                  </a:cubicBezTo>
                  <a:cubicBezTo>
                    <a:pt x="321" y="25"/>
                    <a:pt x="356" y="25"/>
                    <a:pt x="391" y="25"/>
                  </a:cubicBezTo>
                  <a:cubicBezTo>
                    <a:pt x="481" y="25"/>
                    <a:pt x="502" y="48"/>
                    <a:pt x="502" y="115"/>
                  </a:cubicBezTo>
                  <a:cubicBezTo>
                    <a:pt x="502" y="133"/>
                    <a:pt x="502" y="136"/>
                    <a:pt x="500" y="159"/>
                  </a:cubicBezTo>
                  <a:cubicBezTo>
                    <a:pt x="500" y="163"/>
                    <a:pt x="497" y="168"/>
                    <a:pt x="497" y="172"/>
                  </a:cubicBezTo>
                  <a:cubicBezTo>
                    <a:pt x="497" y="177"/>
                    <a:pt x="500" y="181"/>
                    <a:pt x="508" y="181"/>
                  </a:cubicBezTo>
                  <a:cubicBezTo>
                    <a:pt x="514" y="181"/>
                    <a:pt x="516" y="177"/>
                    <a:pt x="518" y="161"/>
                  </a:cubicBezTo>
                  <a:cubicBezTo>
                    <a:pt x="523" y="115"/>
                    <a:pt x="528" y="69"/>
                    <a:pt x="533" y="23"/>
                  </a:cubicBezTo>
                  <a:cubicBezTo>
                    <a:pt x="535" y="0"/>
                    <a:pt x="531" y="0"/>
                    <a:pt x="512" y="0"/>
                  </a:cubicBezTo>
                  <a:cubicBezTo>
                    <a:pt x="389" y="0"/>
                    <a:pt x="265" y="0"/>
                    <a:pt x="142" y="0"/>
                  </a:cubicBezTo>
                  <a:cubicBezTo>
                    <a:pt x="127" y="0"/>
                    <a:pt x="119" y="0"/>
                    <a:pt x="119" y="16"/>
                  </a:cubicBezTo>
                  <a:cubicBezTo>
                    <a:pt x="119" y="25"/>
                    <a:pt x="125" y="25"/>
                    <a:pt x="140" y="25"/>
                  </a:cubicBezTo>
                  <a:cubicBezTo>
                    <a:pt x="167" y="25"/>
                    <a:pt x="188" y="25"/>
                    <a:pt x="188" y="39"/>
                  </a:cubicBezTo>
                  <a:cubicBezTo>
                    <a:pt x="188" y="44"/>
                    <a:pt x="188" y="46"/>
                    <a:pt x="184" y="60"/>
                  </a:cubicBezTo>
                  <a:cubicBezTo>
                    <a:pt x="152" y="201"/>
                    <a:pt x="120" y="343"/>
                    <a:pt x="88" y="484"/>
                  </a:cubicBezTo>
                  <a:cubicBezTo>
                    <a:pt x="79" y="517"/>
                    <a:pt x="77" y="523"/>
                    <a:pt x="21" y="523"/>
                  </a:cubicBezTo>
                  <a:cubicBezTo>
                    <a:pt x="8" y="523"/>
                    <a:pt x="0" y="523"/>
                    <a:pt x="0" y="537"/>
                  </a:cubicBezTo>
                  <a:cubicBezTo>
                    <a:pt x="0" y="549"/>
                    <a:pt x="6" y="549"/>
                    <a:pt x="21" y="549"/>
                  </a:cubicBezTo>
                  <a:cubicBezTo>
                    <a:pt x="147" y="549"/>
                    <a:pt x="274" y="549"/>
                    <a:pt x="401" y="549"/>
                  </a:cubicBezTo>
                  <a:cubicBezTo>
                    <a:pt x="418" y="549"/>
                    <a:pt x="418" y="546"/>
                    <a:pt x="424" y="535"/>
                  </a:cubicBezTo>
                  <a:cubicBezTo>
                    <a:pt x="447" y="477"/>
                    <a:pt x="469" y="419"/>
                    <a:pt x="491" y="36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93" name=""/>
            <p:cNvSpPr/>
            <p:nvPr/>
          </p:nvSpPr>
          <p:spPr>
            <a:xfrm>
              <a:off x="7221600" y="4989960"/>
              <a:ext cx="103320" cy="128880"/>
            </a:xfrm>
            <a:custGeom>
              <a:avLst/>
              <a:gdLst/>
              <a:ahLst/>
              <a:rect l="0" t="0" r="r" b="b"/>
              <a:pathLst>
                <a:path w="287" h="358">
                  <a:moveTo>
                    <a:pt x="38" y="317"/>
                  </a:moveTo>
                  <a:cubicBezTo>
                    <a:pt x="36" y="333"/>
                    <a:pt x="34" y="337"/>
                    <a:pt x="13" y="337"/>
                  </a:cubicBezTo>
                  <a:cubicBezTo>
                    <a:pt x="6" y="337"/>
                    <a:pt x="0" y="337"/>
                    <a:pt x="0" y="349"/>
                  </a:cubicBezTo>
                  <a:cubicBezTo>
                    <a:pt x="0" y="356"/>
                    <a:pt x="4" y="358"/>
                    <a:pt x="6" y="358"/>
                  </a:cubicBezTo>
                  <a:cubicBezTo>
                    <a:pt x="19" y="358"/>
                    <a:pt x="38" y="356"/>
                    <a:pt x="50" y="356"/>
                  </a:cubicBezTo>
                  <a:cubicBezTo>
                    <a:pt x="69" y="356"/>
                    <a:pt x="88" y="358"/>
                    <a:pt x="105" y="358"/>
                  </a:cubicBezTo>
                  <a:cubicBezTo>
                    <a:pt x="109" y="358"/>
                    <a:pt x="115" y="356"/>
                    <a:pt x="115" y="344"/>
                  </a:cubicBezTo>
                  <a:cubicBezTo>
                    <a:pt x="115" y="337"/>
                    <a:pt x="107" y="337"/>
                    <a:pt x="103" y="337"/>
                  </a:cubicBezTo>
                  <a:cubicBezTo>
                    <a:pt x="90" y="337"/>
                    <a:pt x="75" y="337"/>
                    <a:pt x="75" y="331"/>
                  </a:cubicBezTo>
                  <a:cubicBezTo>
                    <a:pt x="75" y="328"/>
                    <a:pt x="80" y="312"/>
                    <a:pt x="82" y="305"/>
                  </a:cubicBezTo>
                  <a:cubicBezTo>
                    <a:pt x="88" y="275"/>
                    <a:pt x="96" y="243"/>
                    <a:pt x="101" y="220"/>
                  </a:cubicBezTo>
                  <a:cubicBezTo>
                    <a:pt x="107" y="232"/>
                    <a:pt x="124" y="255"/>
                    <a:pt x="155" y="255"/>
                  </a:cubicBezTo>
                  <a:cubicBezTo>
                    <a:pt x="218" y="255"/>
                    <a:pt x="287" y="179"/>
                    <a:pt x="287" y="94"/>
                  </a:cubicBezTo>
                  <a:cubicBezTo>
                    <a:pt x="287" y="28"/>
                    <a:pt x="245" y="0"/>
                    <a:pt x="209" y="0"/>
                  </a:cubicBezTo>
                  <a:cubicBezTo>
                    <a:pt x="178" y="0"/>
                    <a:pt x="151" y="23"/>
                    <a:pt x="136" y="39"/>
                  </a:cubicBezTo>
                  <a:cubicBezTo>
                    <a:pt x="128" y="7"/>
                    <a:pt x="99" y="0"/>
                    <a:pt x="84" y="0"/>
                  </a:cubicBezTo>
                  <a:cubicBezTo>
                    <a:pt x="63" y="0"/>
                    <a:pt x="50" y="14"/>
                    <a:pt x="42" y="30"/>
                  </a:cubicBezTo>
                  <a:cubicBezTo>
                    <a:pt x="32" y="48"/>
                    <a:pt x="23" y="83"/>
                    <a:pt x="23" y="87"/>
                  </a:cubicBezTo>
                  <a:cubicBezTo>
                    <a:pt x="23" y="94"/>
                    <a:pt x="32" y="94"/>
                    <a:pt x="34" y="94"/>
                  </a:cubicBezTo>
                  <a:cubicBezTo>
                    <a:pt x="40" y="94"/>
                    <a:pt x="40" y="92"/>
                    <a:pt x="44" y="76"/>
                  </a:cubicBezTo>
                  <a:cubicBezTo>
                    <a:pt x="52" y="44"/>
                    <a:pt x="61" y="16"/>
                    <a:pt x="82" y="16"/>
                  </a:cubicBezTo>
                  <a:cubicBezTo>
                    <a:pt x="94" y="16"/>
                    <a:pt x="99" y="28"/>
                    <a:pt x="99" y="44"/>
                  </a:cubicBezTo>
                  <a:cubicBezTo>
                    <a:pt x="99" y="51"/>
                    <a:pt x="99" y="57"/>
                    <a:pt x="96" y="60"/>
                  </a:cubicBezTo>
                  <a:cubicBezTo>
                    <a:pt x="77" y="145"/>
                    <a:pt x="57" y="231"/>
                    <a:pt x="38" y="317"/>
                  </a:cubicBezTo>
                  <a:moveTo>
                    <a:pt x="136" y="67"/>
                  </a:moveTo>
                  <a:cubicBezTo>
                    <a:pt x="165" y="25"/>
                    <a:pt x="191" y="16"/>
                    <a:pt x="207" y="16"/>
                  </a:cubicBezTo>
                  <a:cubicBezTo>
                    <a:pt x="228" y="16"/>
                    <a:pt x="245" y="32"/>
                    <a:pt x="245" y="71"/>
                  </a:cubicBezTo>
                  <a:cubicBezTo>
                    <a:pt x="245" y="94"/>
                    <a:pt x="234" y="152"/>
                    <a:pt x="218" y="184"/>
                  </a:cubicBezTo>
                  <a:cubicBezTo>
                    <a:pt x="205" y="211"/>
                    <a:pt x="180" y="239"/>
                    <a:pt x="155" y="239"/>
                  </a:cubicBezTo>
                  <a:cubicBezTo>
                    <a:pt x="117" y="239"/>
                    <a:pt x="109" y="195"/>
                    <a:pt x="109" y="188"/>
                  </a:cubicBezTo>
                  <a:cubicBezTo>
                    <a:pt x="109" y="186"/>
                    <a:pt x="109" y="184"/>
                    <a:pt x="109" y="181"/>
                  </a:cubicBezTo>
                  <a:cubicBezTo>
                    <a:pt x="118" y="143"/>
                    <a:pt x="127" y="105"/>
                    <a:pt x="136" y="67"/>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94" name=""/>
            <p:cNvSpPr/>
            <p:nvPr/>
          </p:nvSpPr>
          <p:spPr>
            <a:xfrm>
              <a:off x="7338960" y="4989960"/>
              <a:ext cx="86760" cy="91800"/>
            </a:xfrm>
            <a:custGeom>
              <a:avLst/>
              <a:gdLst/>
              <a:ahLst/>
              <a:rect l="0" t="0" r="r" b="b"/>
              <a:pathLst>
                <a:path w="241" h="255">
                  <a:moveTo>
                    <a:pt x="97" y="136"/>
                  </a:moveTo>
                  <a:cubicBezTo>
                    <a:pt x="99" y="131"/>
                    <a:pt x="109" y="80"/>
                    <a:pt x="111" y="78"/>
                  </a:cubicBezTo>
                  <a:cubicBezTo>
                    <a:pt x="111" y="74"/>
                    <a:pt x="128" y="46"/>
                    <a:pt x="143" y="32"/>
                  </a:cubicBezTo>
                  <a:cubicBezTo>
                    <a:pt x="149" y="28"/>
                    <a:pt x="164" y="16"/>
                    <a:pt x="185" y="16"/>
                  </a:cubicBezTo>
                  <a:cubicBezTo>
                    <a:pt x="191" y="16"/>
                    <a:pt x="203" y="16"/>
                    <a:pt x="214" y="23"/>
                  </a:cubicBezTo>
                  <a:cubicBezTo>
                    <a:pt x="197" y="30"/>
                    <a:pt x="191" y="44"/>
                    <a:pt x="191" y="55"/>
                  </a:cubicBezTo>
                  <a:cubicBezTo>
                    <a:pt x="191" y="67"/>
                    <a:pt x="199" y="76"/>
                    <a:pt x="212" y="76"/>
                  </a:cubicBezTo>
                  <a:cubicBezTo>
                    <a:pt x="224" y="76"/>
                    <a:pt x="241" y="64"/>
                    <a:pt x="241" y="41"/>
                  </a:cubicBezTo>
                  <a:cubicBezTo>
                    <a:pt x="241" y="12"/>
                    <a:pt x="212" y="0"/>
                    <a:pt x="187" y="0"/>
                  </a:cubicBezTo>
                  <a:cubicBezTo>
                    <a:pt x="159" y="0"/>
                    <a:pt x="136" y="12"/>
                    <a:pt x="113" y="39"/>
                  </a:cubicBezTo>
                  <a:cubicBezTo>
                    <a:pt x="103" y="5"/>
                    <a:pt x="72" y="0"/>
                    <a:pt x="61" y="0"/>
                  </a:cubicBezTo>
                  <a:cubicBezTo>
                    <a:pt x="40" y="0"/>
                    <a:pt x="28" y="14"/>
                    <a:pt x="19" y="30"/>
                  </a:cubicBezTo>
                  <a:cubicBezTo>
                    <a:pt x="9" y="51"/>
                    <a:pt x="0" y="83"/>
                    <a:pt x="0" y="87"/>
                  </a:cubicBezTo>
                  <a:cubicBezTo>
                    <a:pt x="0" y="94"/>
                    <a:pt x="6" y="92"/>
                    <a:pt x="9" y="94"/>
                  </a:cubicBezTo>
                  <a:cubicBezTo>
                    <a:pt x="17" y="94"/>
                    <a:pt x="17" y="92"/>
                    <a:pt x="21" y="76"/>
                  </a:cubicBezTo>
                  <a:cubicBezTo>
                    <a:pt x="30" y="41"/>
                    <a:pt x="38" y="16"/>
                    <a:pt x="59" y="16"/>
                  </a:cubicBezTo>
                  <a:cubicBezTo>
                    <a:pt x="72" y="16"/>
                    <a:pt x="76" y="28"/>
                    <a:pt x="76" y="44"/>
                  </a:cubicBezTo>
                  <a:cubicBezTo>
                    <a:pt x="76" y="55"/>
                    <a:pt x="72" y="75"/>
                    <a:pt x="67" y="90"/>
                  </a:cubicBezTo>
                  <a:cubicBezTo>
                    <a:pt x="63" y="105"/>
                    <a:pt x="59" y="129"/>
                    <a:pt x="57" y="140"/>
                  </a:cubicBezTo>
                  <a:cubicBezTo>
                    <a:pt x="51" y="165"/>
                    <a:pt x="46" y="189"/>
                    <a:pt x="40" y="214"/>
                  </a:cubicBezTo>
                  <a:cubicBezTo>
                    <a:pt x="38" y="220"/>
                    <a:pt x="34" y="234"/>
                    <a:pt x="34" y="236"/>
                  </a:cubicBezTo>
                  <a:cubicBezTo>
                    <a:pt x="34" y="248"/>
                    <a:pt x="44" y="255"/>
                    <a:pt x="53" y="255"/>
                  </a:cubicBezTo>
                  <a:cubicBezTo>
                    <a:pt x="59" y="255"/>
                    <a:pt x="70" y="248"/>
                    <a:pt x="74" y="239"/>
                  </a:cubicBezTo>
                  <a:cubicBezTo>
                    <a:pt x="76" y="234"/>
                    <a:pt x="80" y="209"/>
                    <a:pt x="84" y="195"/>
                  </a:cubicBezTo>
                  <a:cubicBezTo>
                    <a:pt x="88" y="175"/>
                    <a:pt x="93" y="155"/>
                    <a:pt x="97" y="136"/>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95" name=""/>
            <p:cNvSpPr/>
            <p:nvPr/>
          </p:nvSpPr>
          <p:spPr>
            <a:xfrm>
              <a:off x="7445880" y="4989960"/>
              <a:ext cx="86760" cy="91800"/>
            </a:xfrm>
            <a:custGeom>
              <a:avLst/>
              <a:gdLst/>
              <a:ahLst/>
              <a:rect l="0" t="0" r="r" b="b"/>
              <a:pathLst>
                <a:path w="241" h="255">
                  <a:moveTo>
                    <a:pt x="241" y="99"/>
                  </a:moveTo>
                  <a:cubicBezTo>
                    <a:pt x="241" y="37"/>
                    <a:pt x="199" y="0"/>
                    <a:pt x="149" y="0"/>
                  </a:cubicBezTo>
                  <a:cubicBezTo>
                    <a:pt x="72" y="0"/>
                    <a:pt x="0" y="78"/>
                    <a:pt x="0" y="156"/>
                  </a:cubicBezTo>
                  <a:cubicBezTo>
                    <a:pt x="0" y="211"/>
                    <a:pt x="38" y="255"/>
                    <a:pt x="95" y="255"/>
                  </a:cubicBezTo>
                  <a:cubicBezTo>
                    <a:pt x="168" y="255"/>
                    <a:pt x="241" y="179"/>
                    <a:pt x="241" y="99"/>
                  </a:cubicBezTo>
                  <a:moveTo>
                    <a:pt x="95" y="239"/>
                  </a:moveTo>
                  <a:cubicBezTo>
                    <a:pt x="70" y="239"/>
                    <a:pt x="42" y="220"/>
                    <a:pt x="42" y="177"/>
                  </a:cubicBezTo>
                  <a:cubicBezTo>
                    <a:pt x="42" y="152"/>
                    <a:pt x="53" y="97"/>
                    <a:pt x="74" y="64"/>
                  </a:cubicBezTo>
                  <a:cubicBezTo>
                    <a:pt x="95" y="30"/>
                    <a:pt x="124" y="16"/>
                    <a:pt x="149" y="16"/>
                  </a:cubicBezTo>
                  <a:cubicBezTo>
                    <a:pt x="176" y="16"/>
                    <a:pt x="199" y="37"/>
                    <a:pt x="199" y="78"/>
                  </a:cubicBezTo>
                  <a:cubicBezTo>
                    <a:pt x="199" y="92"/>
                    <a:pt x="193" y="147"/>
                    <a:pt x="170" y="186"/>
                  </a:cubicBezTo>
                  <a:cubicBezTo>
                    <a:pt x="151" y="220"/>
                    <a:pt x="120" y="239"/>
                    <a:pt x="95" y="23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96" name=""/>
            <p:cNvSpPr/>
            <p:nvPr/>
          </p:nvSpPr>
          <p:spPr>
            <a:xfrm>
              <a:off x="7647840" y="4879440"/>
              <a:ext cx="161280" cy="168480"/>
            </a:xfrm>
            <a:custGeom>
              <a:avLst/>
              <a:gdLst/>
              <a:ahLst/>
              <a:rect l="0" t="0" r="r" b="b"/>
              <a:pathLst>
                <a:path w="448" h="468">
                  <a:moveTo>
                    <a:pt x="435" y="34"/>
                  </a:moveTo>
                  <a:cubicBezTo>
                    <a:pt x="443" y="29"/>
                    <a:pt x="448" y="25"/>
                    <a:pt x="448" y="16"/>
                  </a:cubicBezTo>
                  <a:cubicBezTo>
                    <a:pt x="448" y="7"/>
                    <a:pt x="441" y="0"/>
                    <a:pt x="433" y="0"/>
                  </a:cubicBezTo>
                  <a:cubicBezTo>
                    <a:pt x="431" y="0"/>
                    <a:pt x="431" y="0"/>
                    <a:pt x="420" y="7"/>
                  </a:cubicBezTo>
                  <a:cubicBezTo>
                    <a:pt x="285" y="76"/>
                    <a:pt x="149" y="146"/>
                    <a:pt x="13" y="215"/>
                  </a:cubicBezTo>
                  <a:cubicBezTo>
                    <a:pt x="6" y="220"/>
                    <a:pt x="0" y="225"/>
                    <a:pt x="0" y="234"/>
                  </a:cubicBezTo>
                  <a:cubicBezTo>
                    <a:pt x="0" y="243"/>
                    <a:pt x="6" y="247"/>
                    <a:pt x="13" y="252"/>
                  </a:cubicBezTo>
                  <a:cubicBezTo>
                    <a:pt x="149" y="322"/>
                    <a:pt x="285" y="391"/>
                    <a:pt x="420" y="461"/>
                  </a:cubicBezTo>
                  <a:cubicBezTo>
                    <a:pt x="431" y="468"/>
                    <a:pt x="431" y="468"/>
                    <a:pt x="433" y="468"/>
                  </a:cubicBezTo>
                  <a:cubicBezTo>
                    <a:pt x="441" y="468"/>
                    <a:pt x="448" y="460"/>
                    <a:pt x="448" y="452"/>
                  </a:cubicBezTo>
                  <a:cubicBezTo>
                    <a:pt x="448" y="444"/>
                    <a:pt x="443" y="438"/>
                    <a:pt x="435" y="433"/>
                  </a:cubicBezTo>
                  <a:cubicBezTo>
                    <a:pt x="306" y="367"/>
                    <a:pt x="177" y="300"/>
                    <a:pt x="48" y="234"/>
                  </a:cubicBezTo>
                  <a:cubicBezTo>
                    <a:pt x="177" y="167"/>
                    <a:pt x="306" y="101"/>
                    <a:pt x="435" y="34"/>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97" name=""/>
            <p:cNvSpPr/>
            <p:nvPr/>
          </p:nvSpPr>
          <p:spPr>
            <a:xfrm>
              <a:off x="7928640" y="4843080"/>
              <a:ext cx="87480" cy="193320"/>
            </a:xfrm>
            <a:custGeom>
              <a:avLst/>
              <a:gdLst/>
              <a:ahLst/>
              <a:rect l="0" t="0" r="r" b="b"/>
              <a:pathLst>
                <a:path w="243" h="537">
                  <a:moveTo>
                    <a:pt x="151" y="20"/>
                  </a:moveTo>
                  <a:cubicBezTo>
                    <a:pt x="151" y="2"/>
                    <a:pt x="151" y="0"/>
                    <a:pt x="134" y="0"/>
                  </a:cubicBezTo>
                  <a:cubicBezTo>
                    <a:pt x="88" y="52"/>
                    <a:pt x="23" y="52"/>
                    <a:pt x="0" y="52"/>
                  </a:cubicBezTo>
                  <a:cubicBezTo>
                    <a:pt x="0" y="60"/>
                    <a:pt x="0" y="68"/>
                    <a:pt x="0" y="75"/>
                  </a:cubicBezTo>
                  <a:cubicBezTo>
                    <a:pt x="15" y="75"/>
                    <a:pt x="57" y="75"/>
                    <a:pt x="96" y="55"/>
                  </a:cubicBezTo>
                  <a:cubicBezTo>
                    <a:pt x="96" y="194"/>
                    <a:pt x="96" y="333"/>
                    <a:pt x="96" y="472"/>
                  </a:cubicBezTo>
                  <a:cubicBezTo>
                    <a:pt x="96" y="502"/>
                    <a:pt x="94" y="511"/>
                    <a:pt x="27" y="511"/>
                  </a:cubicBezTo>
                  <a:cubicBezTo>
                    <a:pt x="20" y="511"/>
                    <a:pt x="12" y="511"/>
                    <a:pt x="4" y="511"/>
                  </a:cubicBezTo>
                  <a:cubicBezTo>
                    <a:pt x="4" y="520"/>
                    <a:pt x="4" y="528"/>
                    <a:pt x="4" y="537"/>
                  </a:cubicBezTo>
                  <a:cubicBezTo>
                    <a:pt x="29" y="534"/>
                    <a:pt x="94" y="534"/>
                    <a:pt x="124" y="534"/>
                  </a:cubicBezTo>
                  <a:cubicBezTo>
                    <a:pt x="153" y="534"/>
                    <a:pt x="216" y="534"/>
                    <a:pt x="243" y="537"/>
                  </a:cubicBezTo>
                  <a:cubicBezTo>
                    <a:pt x="243" y="528"/>
                    <a:pt x="243" y="520"/>
                    <a:pt x="243" y="511"/>
                  </a:cubicBezTo>
                  <a:cubicBezTo>
                    <a:pt x="234" y="511"/>
                    <a:pt x="226" y="511"/>
                    <a:pt x="218" y="511"/>
                  </a:cubicBezTo>
                  <a:cubicBezTo>
                    <a:pt x="153" y="511"/>
                    <a:pt x="151" y="502"/>
                    <a:pt x="151" y="472"/>
                  </a:cubicBezTo>
                  <a:cubicBezTo>
                    <a:pt x="151" y="322"/>
                    <a:pt x="151" y="171"/>
                    <a:pt x="151" y="2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98" name=""/>
            <p:cNvSpPr/>
            <p:nvPr/>
          </p:nvSpPr>
          <p:spPr>
            <a:xfrm>
              <a:off x="8050680" y="4843080"/>
              <a:ext cx="105480" cy="193320"/>
            </a:xfrm>
            <a:custGeom>
              <a:avLst/>
              <a:gdLst/>
              <a:ahLst/>
              <a:rect l="0" t="0" r="r" b="b"/>
              <a:pathLst>
                <a:path w="293" h="537">
                  <a:moveTo>
                    <a:pt x="57" y="475"/>
                  </a:moveTo>
                  <a:cubicBezTo>
                    <a:pt x="82" y="447"/>
                    <a:pt x="108" y="420"/>
                    <a:pt x="134" y="392"/>
                  </a:cubicBezTo>
                  <a:cubicBezTo>
                    <a:pt x="249" y="280"/>
                    <a:pt x="293" y="236"/>
                    <a:pt x="293" y="156"/>
                  </a:cubicBezTo>
                  <a:cubicBezTo>
                    <a:pt x="293" y="64"/>
                    <a:pt x="226" y="0"/>
                    <a:pt x="136" y="0"/>
                  </a:cubicBezTo>
                  <a:cubicBezTo>
                    <a:pt x="54" y="0"/>
                    <a:pt x="0" y="73"/>
                    <a:pt x="0" y="147"/>
                  </a:cubicBezTo>
                  <a:cubicBezTo>
                    <a:pt x="0" y="190"/>
                    <a:pt x="36" y="190"/>
                    <a:pt x="38" y="190"/>
                  </a:cubicBezTo>
                  <a:cubicBezTo>
                    <a:pt x="50" y="190"/>
                    <a:pt x="77" y="181"/>
                    <a:pt x="77" y="149"/>
                  </a:cubicBezTo>
                  <a:cubicBezTo>
                    <a:pt x="77" y="128"/>
                    <a:pt x="63" y="105"/>
                    <a:pt x="38" y="105"/>
                  </a:cubicBezTo>
                  <a:cubicBezTo>
                    <a:pt x="31" y="105"/>
                    <a:pt x="29" y="105"/>
                    <a:pt x="27" y="108"/>
                  </a:cubicBezTo>
                  <a:cubicBezTo>
                    <a:pt x="44" y="55"/>
                    <a:pt x="84" y="25"/>
                    <a:pt x="128" y="25"/>
                  </a:cubicBezTo>
                  <a:cubicBezTo>
                    <a:pt x="195" y="25"/>
                    <a:pt x="226" y="89"/>
                    <a:pt x="226" y="156"/>
                  </a:cubicBezTo>
                  <a:cubicBezTo>
                    <a:pt x="226" y="220"/>
                    <a:pt x="188" y="284"/>
                    <a:pt x="149" y="335"/>
                  </a:cubicBezTo>
                  <a:cubicBezTo>
                    <a:pt x="102" y="392"/>
                    <a:pt x="55" y="449"/>
                    <a:pt x="8" y="507"/>
                  </a:cubicBezTo>
                  <a:cubicBezTo>
                    <a:pt x="0" y="516"/>
                    <a:pt x="0" y="516"/>
                    <a:pt x="0" y="537"/>
                  </a:cubicBezTo>
                  <a:cubicBezTo>
                    <a:pt x="91" y="537"/>
                    <a:pt x="181" y="537"/>
                    <a:pt x="272" y="537"/>
                  </a:cubicBezTo>
                  <a:cubicBezTo>
                    <a:pt x="279" y="490"/>
                    <a:pt x="286" y="443"/>
                    <a:pt x="293" y="397"/>
                  </a:cubicBezTo>
                  <a:cubicBezTo>
                    <a:pt x="287" y="397"/>
                    <a:pt x="280" y="397"/>
                    <a:pt x="274" y="397"/>
                  </a:cubicBezTo>
                  <a:cubicBezTo>
                    <a:pt x="270" y="420"/>
                    <a:pt x="266" y="456"/>
                    <a:pt x="257" y="468"/>
                  </a:cubicBezTo>
                  <a:cubicBezTo>
                    <a:pt x="253" y="475"/>
                    <a:pt x="205" y="475"/>
                    <a:pt x="188" y="475"/>
                  </a:cubicBezTo>
                  <a:cubicBezTo>
                    <a:pt x="144" y="475"/>
                    <a:pt x="100" y="475"/>
                    <a:pt x="57" y="47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599" name=""/>
            <p:cNvSpPr/>
            <p:nvPr/>
          </p:nvSpPr>
          <p:spPr>
            <a:xfrm>
              <a:off x="8181000" y="4838040"/>
              <a:ext cx="264960" cy="198360"/>
            </a:xfrm>
            <a:custGeom>
              <a:avLst/>
              <a:gdLst/>
              <a:ahLst/>
              <a:rect l="0" t="0" r="r" b="b"/>
              <a:pathLst>
                <a:path w="736" h="551">
                  <a:moveTo>
                    <a:pt x="648" y="62"/>
                  </a:moveTo>
                  <a:cubicBezTo>
                    <a:pt x="655" y="34"/>
                    <a:pt x="657" y="25"/>
                    <a:pt x="711" y="25"/>
                  </a:cubicBezTo>
                  <a:cubicBezTo>
                    <a:pt x="728" y="25"/>
                    <a:pt x="736" y="25"/>
                    <a:pt x="736" y="9"/>
                  </a:cubicBezTo>
                  <a:cubicBezTo>
                    <a:pt x="736" y="0"/>
                    <a:pt x="728" y="0"/>
                    <a:pt x="715" y="0"/>
                  </a:cubicBezTo>
                  <a:cubicBezTo>
                    <a:pt x="683" y="0"/>
                    <a:pt x="651" y="0"/>
                    <a:pt x="619" y="0"/>
                  </a:cubicBezTo>
                  <a:cubicBezTo>
                    <a:pt x="600" y="0"/>
                    <a:pt x="598" y="0"/>
                    <a:pt x="590" y="16"/>
                  </a:cubicBezTo>
                  <a:cubicBezTo>
                    <a:pt x="500" y="169"/>
                    <a:pt x="411" y="322"/>
                    <a:pt x="322" y="475"/>
                  </a:cubicBezTo>
                  <a:cubicBezTo>
                    <a:pt x="302" y="323"/>
                    <a:pt x="283" y="170"/>
                    <a:pt x="263" y="18"/>
                  </a:cubicBezTo>
                  <a:cubicBezTo>
                    <a:pt x="261" y="0"/>
                    <a:pt x="261" y="0"/>
                    <a:pt x="243" y="0"/>
                  </a:cubicBezTo>
                  <a:cubicBezTo>
                    <a:pt x="208" y="0"/>
                    <a:pt x="174" y="0"/>
                    <a:pt x="140" y="0"/>
                  </a:cubicBezTo>
                  <a:cubicBezTo>
                    <a:pt x="127" y="0"/>
                    <a:pt x="119" y="0"/>
                    <a:pt x="119" y="16"/>
                  </a:cubicBezTo>
                  <a:cubicBezTo>
                    <a:pt x="119" y="25"/>
                    <a:pt x="125" y="25"/>
                    <a:pt x="140" y="25"/>
                  </a:cubicBezTo>
                  <a:cubicBezTo>
                    <a:pt x="150" y="25"/>
                    <a:pt x="163" y="25"/>
                    <a:pt x="171" y="27"/>
                  </a:cubicBezTo>
                  <a:cubicBezTo>
                    <a:pt x="184" y="27"/>
                    <a:pt x="188" y="32"/>
                    <a:pt x="188" y="39"/>
                  </a:cubicBezTo>
                  <a:cubicBezTo>
                    <a:pt x="188" y="44"/>
                    <a:pt x="188" y="46"/>
                    <a:pt x="184" y="55"/>
                  </a:cubicBezTo>
                  <a:cubicBezTo>
                    <a:pt x="153" y="191"/>
                    <a:pt x="123" y="327"/>
                    <a:pt x="92" y="463"/>
                  </a:cubicBezTo>
                  <a:cubicBezTo>
                    <a:pt x="84" y="496"/>
                    <a:pt x="71" y="523"/>
                    <a:pt x="12" y="525"/>
                  </a:cubicBezTo>
                  <a:cubicBezTo>
                    <a:pt x="8" y="525"/>
                    <a:pt x="0" y="525"/>
                    <a:pt x="0" y="539"/>
                  </a:cubicBezTo>
                  <a:cubicBezTo>
                    <a:pt x="0" y="548"/>
                    <a:pt x="4" y="551"/>
                    <a:pt x="8" y="551"/>
                  </a:cubicBezTo>
                  <a:cubicBezTo>
                    <a:pt x="33" y="551"/>
                    <a:pt x="58" y="548"/>
                    <a:pt x="84" y="548"/>
                  </a:cubicBezTo>
                  <a:cubicBezTo>
                    <a:pt x="109" y="548"/>
                    <a:pt x="134" y="551"/>
                    <a:pt x="159" y="551"/>
                  </a:cubicBezTo>
                  <a:cubicBezTo>
                    <a:pt x="163" y="551"/>
                    <a:pt x="171" y="551"/>
                    <a:pt x="171" y="535"/>
                  </a:cubicBezTo>
                  <a:cubicBezTo>
                    <a:pt x="171" y="525"/>
                    <a:pt x="163" y="525"/>
                    <a:pt x="159" y="525"/>
                  </a:cubicBezTo>
                  <a:cubicBezTo>
                    <a:pt x="117" y="523"/>
                    <a:pt x="109" y="507"/>
                    <a:pt x="109" y="489"/>
                  </a:cubicBezTo>
                  <a:cubicBezTo>
                    <a:pt x="109" y="484"/>
                    <a:pt x="109" y="479"/>
                    <a:pt x="111" y="470"/>
                  </a:cubicBezTo>
                  <a:cubicBezTo>
                    <a:pt x="144" y="324"/>
                    <a:pt x="178" y="178"/>
                    <a:pt x="211" y="32"/>
                  </a:cubicBezTo>
                  <a:lnTo>
                    <a:pt x="211" y="32"/>
                  </a:lnTo>
                  <a:cubicBezTo>
                    <a:pt x="233" y="199"/>
                    <a:pt x="254" y="366"/>
                    <a:pt x="276" y="532"/>
                  </a:cubicBezTo>
                  <a:cubicBezTo>
                    <a:pt x="276" y="541"/>
                    <a:pt x="278" y="551"/>
                    <a:pt x="286" y="551"/>
                  </a:cubicBezTo>
                  <a:cubicBezTo>
                    <a:pt x="295" y="551"/>
                    <a:pt x="299" y="541"/>
                    <a:pt x="303" y="535"/>
                  </a:cubicBezTo>
                  <a:cubicBezTo>
                    <a:pt x="402" y="365"/>
                    <a:pt x="501" y="195"/>
                    <a:pt x="600" y="25"/>
                  </a:cubicBezTo>
                  <a:lnTo>
                    <a:pt x="600" y="25"/>
                  </a:lnTo>
                  <a:cubicBezTo>
                    <a:pt x="565" y="179"/>
                    <a:pt x="530" y="333"/>
                    <a:pt x="496" y="486"/>
                  </a:cubicBezTo>
                  <a:cubicBezTo>
                    <a:pt x="487" y="519"/>
                    <a:pt x="487" y="525"/>
                    <a:pt x="429" y="525"/>
                  </a:cubicBezTo>
                  <a:cubicBezTo>
                    <a:pt x="416" y="525"/>
                    <a:pt x="408" y="525"/>
                    <a:pt x="408" y="539"/>
                  </a:cubicBezTo>
                  <a:cubicBezTo>
                    <a:pt x="408" y="551"/>
                    <a:pt x="416" y="551"/>
                    <a:pt x="418" y="551"/>
                  </a:cubicBezTo>
                  <a:cubicBezTo>
                    <a:pt x="439" y="551"/>
                    <a:pt x="489" y="548"/>
                    <a:pt x="510" y="548"/>
                  </a:cubicBezTo>
                  <a:cubicBezTo>
                    <a:pt x="540" y="548"/>
                    <a:pt x="571" y="551"/>
                    <a:pt x="602" y="551"/>
                  </a:cubicBezTo>
                  <a:cubicBezTo>
                    <a:pt x="606" y="551"/>
                    <a:pt x="615" y="551"/>
                    <a:pt x="615" y="535"/>
                  </a:cubicBezTo>
                  <a:cubicBezTo>
                    <a:pt x="615" y="525"/>
                    <a:pt x="609" y="525"/>
                    <a:pt x="596" y="525"/>
                  </a:cubicBezTo>
                  <a:cubicBezTo>
                    <a:pt x="569" y="525"/>
                    <a:pt x="548" y="525"/>
                    <a:pt x="548" y="509"/>
                  </a:cubicBezTo>
                  <a:cubicBezTo>
                    <a:pt x="548" y="507"/>
                    <a:pt x="548" y="505"/>
                    <a:pt x="550" y="491"/>
                  </a:cubicBezTo>
                  <a:cubicBezTo>
                    <a:pt x="583" y="348"/>
                    <a:pt x="616" y="205"/>
                    <a:pt x="648" y="62"/>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600" name=""/>
            <p:cNvSpPr/>
            <p:nvPr/>
          </p:nvSpPr>
          <p:spPr>
            <a:xfrm>
              <a:off x="8467200" y="4908240"/>
              <a:ext cx="101520" cy="130680"/>
            </a:xfrm>
            <a:custGeom>
              <a:avLst/>
              <a:gdLst/>
              <a:ahLst/>
              <a:rect l="0" t="0" r="r" b="b"/>
              <a:pathLst>
                <a:path w="282" h="363">
                  <a:moveTo>
                    <a:pt x="104" y="170"/>
                  </a:moveTo>
                  <a:cubicBezTo>
                    <a:pt x="125" y="170"/>
                    <a:pt x="180" y="167"/>
                    <a:pt x="215" y="151"/>
                  </a:cubicBezTo>
                  <a:cubicBezTo>
                    <a:pt x="267" y="126"/>
                    <a:pt x="272" y="78"/>
                    <a:pt x="272" y="67"/>
                  </a:cubicBezTo>
                  <a:cubicBezTo>
                    <a:pt x="272" y="32"/>
                    <a:pt x="242" y="0"/>
                    <a:pt x="192" y="0"/>
                  </a:cubicBezTo>
                  <a:cubicBezTo>
                    <a:pt x="111" y="0"/>
                    <a:pt x="0" y="78"/>
                    <a:pt x="0" y="218"/>
                  </a:cubicBezTo>
                  <a:cubicBezTo>
                    <a:pt x="0" y="301"/>
                    <a:pt x="44" y="363"/>
                    <a:pt x="115" y="363"/>
                  </a:cubicBezTo>
                  <a:cubicBezTo>
                    <a:pt x="221" y="363"/>
                    <a:pt x="282" y="278"/>
                    <a:pt x="282" y="268"/>
                  </a:cubicBezTo>
                  <a:cubicBezTo>
                    <a:pt x="282" y="264"/>
                    <a:pt x="278" y="259"/>
                    <a:pt x="274" y="259"/>
                  </a:cubicBezTo>
                  <a:cubicBezTo>
                    <a:pt x="270" y="259"/>
                    <a:pt x="267" y="259"/>
                    <a:pt x="263" y="266"/>
                  </a:cubicBezTo>
                  <a:cubicBezTo>
                    <a:pt x="207" y="346"/>
                    <a:pt x="125" y="346"/>
                    <a:pt x="117" y="346"/>
                  </a:cubicBezTo>
                  <a:cubicBezTo>
                    <a:pt x="60" y="346"/>
                    <a:pt x="52" y="278"/>
                    <a:pt x="52" y="252"/>
                  </a:cubicBezTo>
                  <a:cubicBezTo>
                    <a:pt x="52" y="243"/>
                    <a:pt x="54" y="218"/>
                    <a:pt x="65" y="170"/>
                  </a:cubicBezTo>
                  <a:cubicBezTo>
                    <a:pt x="78" y="170"/>
                    <a:pt x="91" y="170"/>
                    <a:pt x="104" y="170"/>
                  </a:cubicBezTo>
                  <a:moveTo>
                    <a:pt x="69" y="151"/>
                  </a:moveTo>
                  <a:cubicBezTo>
                    <a:pt x="98" y="30"/>
                    <a:pt x="173" y="16"/>
                    <a:pt x="192" y="16"/>
                  </a:cubicBezTo>
                  <a:cubicBezTo>
                    <a:pt x="228" y="16"/>
                    <a:pt x="247" y="41"/>
                    <a:pt x="247" y="67"/>
                  </a:cubicBezTo>
                  <a:cubicBezTo>
                    <a:pt x="247" y="151"/>
                    <a:pt x="129" y="151"/>
                    <a:pt x="100" y="151"/>
                  </a:cubicBezTo>
                  <a:cubicBezTo>
                    <a:pt x="90" y="151"/>
                    <a:pt x="79" y="151"/>
                    <a:pt x="69" y="15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601" name=""/>
            <p:cNvSpPr/>
            <p:nvPr/>
          </p:nvSpPr>
          <p:spPr>
            <a:xfrm>
              <a:off x="8592840" y="4838040"/>
              <a:ext cx="189000" cy="204120"/>
            </a:xfrm>
            <a:custGeom>
              <a:avLst/>
              <a:gdLst/>
              <a:ahLst/>
              <a:rect l="0" t="0" r="r" b="b"/>
              <a:pathLst>
                <a:path w="525" h="567">
                  <a:moveTo>
                    <a:pt x="420" y="92"/>
                  </a:moveTo>
                  <a:cubicBezTo>
                    <a:pt x="456" y="30"/>
                    <a:pt x="487" y="27"/>
                    <a:pt x="515" y="25"/>
                  </a:cubicBezTo>
                  <a:cubicBezTo>
                    <a:pt x="523" y="25"/>
                    <a:pt x="525" y="11"/>
                    <a:pt x="525" y="9"/>
                  </a:cubicBezTo>
                  <a:cubicBezTo>
                    <a:pt x="525" y="5"/>
                    <a:pt x="521" y="0"/>
                    <a:pt x="515" y="0"/>
                  </a:cubicBezTo>
                  <a:cubicBezTo>
                    <a:pt x="496" y="0"/>
                    <a:pt x="475" y="2"/>
                    <a:pt x="454" y="2"/>
                  </a:cubicBezTo>
                  <a:cubicBezTo>
                    <a:pt x="431" y="2"/>
                    <a:pt x="406" y="0"/>
                    <a:pt x="383" y="0"/>
                  </a:cubicBezTo>
                  <a:cubicBezTo>
                    <a:pt x="379" y="0"/>
                    <a:pt x="368" y="0"/>
                    <a:pt x="368" y="16"/>
                  </a:cubicBezTo>
                  <a:cubicBezTo>
                    <a:pt x="368" y="25"/>
                    <a:pt x="374" y="25"/>
                    <a:pt x="381" y="25"/>
                  </a:cubicBezTo>
                  <a:cubicBezTo>
                    <a:pt x="400" y="27"/>
                    <a:pt x="414" y="34"/>
                    <a:pt x="414" y="53"/>
                  </a:cubicBezTo>
                  <a:cubicBezTo>
                    <a:pt x="414" y="64"/>
                    <a:pt x="406" y="73"/>
                    <a:pt x="402" y="83"/>
                  </a:cubicBezTo>
                  <a:cubicBezTo>
                    <a:pt x="327" y="213"/>
                    <a:pt x="252" y="344"/>
                    <a:pt x="178" y="475"/>
                  </a:cubicBezTo>
                  <a:cubicBezTo>
                    <a:pt x="161" y="333"/>
                    <a:pt x="144" y="192"/>
                    <a:pt x="128" y="50"/>
                  </a:cubicBezTo>
                  <a:cubicBezTo>
                    <a:pt x="128" y="37"/>
                    <a:pt x="144" y="25"/>
                    <a:pt x="178" y="25"/>
                  </a:cubicBezTo>
                  <a:cubicBezTo>
                    <a:pt x="188" y="25"/>
                    <a:pt x="197" y="25"/>
                    <a:pt x="197" y="9"/>
                  </a:cubicBezTo>
                  <a:cubicBezTo>
                    <a:pt x="197" y="2"/>
                    <a:pt x="190" y="0"/>
                    <a:pt x="186" y="0"/>
                  </a:cubicBezTo>
                  <a:cubicBezTo>
                    <a:pt x="157" y="0"/>
                    <a:pt x="126" y="2"/>
                    <a:pt x="94" y="2"/>
                  </a:cubicBezTo>
                  <a:cubicBezTo>
                    <a:pt x="82" y="2"/>
                    <a:pt x="67" y="2"/>
                    <a:pt x="54" y="2"/>
                  </a:cubicBezTo>
                  <a:cubicBezTo>
                    <a:pt x="42" y="2"/>
                    <a:pt x="27" y="0"/>
                    <a:pt x="15" y="0"/>
                  </a:cubicBezTo>
                  <a:cubicBezTo>
                    <a:pt x="8" y="0"/>
                    <a:pt x="0" y="0"/>
                    <a:pt x="0" y="16"/>
                  </a:cubicBezTo>
                  <a:cubicBezTo>
                    <a:pt x="0" y="25"/>
                    <a:pt x="6" y="25"/>
                    <a:pt x="19" y="25"/>
                  </a:cubicBezTo>
                  <a:cubicBezTo>
                    <a:pt x="61" y="25"/>
                    <a:pt x="61" y="32"/>
                    <a:pt x="63" y="53"/>
                  </a:cubicBezTo>
                  <a:cubicBezTo>
                    <a:pt x="82" y="218"/>
                    <a:pt x="102" y="383"/>
                    <a:pt x="121" y="548"/>
                  </a:cubicBezTo>
                  <a:cubicBezTo>
                    <a:pt x="123" y="564"/>
                    <a:pt x="126" y="567"/>
                    <a:pt x="136" y="567"/>
                  </a:cubicBezTo>
                  <a:cubicBezTo>
                    <a:pt x="149" y="567"/>
                    <a:pt x="151" y="564"/>
                    <a:pt x="157" y="553"/>
                  </a:cubicBezTo>
                  <a:cubicBezTo>
                    <a:pt x="245" y="399"/>
                    <a:pt x="333" y="245"/>
                    <a:pt x="420" y="92"/>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Figura a mano libera: forma 34"/>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603" name="Picture 17" descr="SigilloLogoLAST_WhiteOK"/>
          <p:cNvPicPr/>
          <p:nvPr/>
        </p:nvPicPr>
        <p:blipFill>
          <a:blip r:embed="rId1"/>
          <a:stretch/>
        </p:blipFill>
        <p:spPr>
          <a:xfrm>
            <a:off x="155880" y="42480"/>
            <a:ext cx="1721520" cy="769320"/>
          </a:xfrm>
          <a:prstGeom prst="rect">
            <a:avLst/>
          </a:prstGeom>
          <a:ln w="0">
            <a:noFill/>
          </a:ln>
        </p:spPr>
      </p:pic>
      <p:sp>
        <p:nvSpPr>
          <p:cNvPr id="604" name="Figura a mano libera: forma 35"/>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605" name="CasellaDiTesto 105"/>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13BF59E0-6670-4CA1-AEA7-9C468E1D8D1F}"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606" name="CasellaDiTesto 106"/>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D9EF8375-B7EF-45B4-8CB2-5E8F34F216D3}"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607" name="CasellaDiTesto 107"/>
          <p:cNvSpPr/>
          <p:nvPr/>
        </p:nvSpPr>
        <p:spPr>
          <a:xfrm>
            <a:off x="4140720" y="47880"/>
            <a:ext cx="698652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i="1" lang="it-IT" sz="4000" spc="-1" strike="noStrike">
                <a:solidFill>
                  <a:srgbClr val="ffffff"/>
                </a:solidFill>
                <a:latin typeface="Times New Roman"/>
                <a:ea typeface="DejaVu Sans"/>
              </a:rPr>
              <a:t>BDT</a:t>
            </a:r>
            <a:endParaRPr b="1" i="1" lang="it-IT" sz="4000" spc="-1" strike="noStrike">
              <a:solidFill>
                <a:srgbClr val="000000"/>
              </a:solidFill>
              <a:latin typeface="Arial"/>
            </a:endParaRPr>
          </a:p>
        </p:txBody>
      </p:sp>
      <p:sp>
        <p:nvSpPr>
          <p:cNvPr id="608" name="CasellaDiTesto 108"/>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609" name=""/>
          <p:cNvSpPr txBox="1"/>
          <p:nvPr/>
        </p:nvSpPr>
        <p:spPr>
          <a:xfrm>
            <a:off x="231480" y="1137600"/>
            <a:ext cx="11688840" cy="656280"/>
          </a:xfrm>
          <a:prstGeom prst="rect">
            <a:avLst/>
          </a:prstGeom>
          <a:noFill/>
          <a:ln w="0">
            <a:noFill/>
          </a:ln>
        </p:spPr>
        <p:txBody>
          <a:bodyPr lIns="90000" rIns="90000" tIns="45000" bIns="45000" anchor="t">
            <a:noAutofit/>
          </a:bodyPr>
          <a:p>
            <a:r>
              <a:rPr b="0" lang="it-IT" sz="1800" spc="-1" strike="noStrike">
                <a:solidFill>
                  <a:srgbClr val="000000"/>
                </a:solidFill>
                <a:latin typeface="Times New Roman"/>
              </a:rPr>
              <a:t>Per implementare l'algoritmo di Boosted Decision Treesi è stato utilizzato XGBoost, un'implementazione altamente efficiente di questo metodo, che introduce diversi miglioramenti come il parallel processing</a:t>
            </a:r>
            <a:endParaRPr b="0" lang="it-IT" sz="1800" spc="-1" strike="noStrike">
              <a:solidFill>
                <a:srgbClr val="000000"/>
              </a:solidFill>
              <a:latin typeface="Times New Roman"/>
            </a:endParaRPr>
          </a:p>
        </p:txBody>
      </p:sp>
      <p:sp>
        <p:nvSpPr>
          <p:cNvPr id="610" name=""/>
          <p:cNvSpPr txBox="1"/>
          <p:nvPr/>
        </p:nvSpPr>
        <p:spPr>
          <a:xfrm>
            <a:off x="1920240" y="2607840"/>
            <a:ext cx="8064000" cy="3202560"/>
          </a:xfrm>
          <a:prstGeom prst="rect">
            <a:avLst/>
          </a:prstGeom>
          <a:noFill/>
          <a:ln w="0">
            <a:noFill/>
          </a:ln>
        </p:spPr>
        <p:txBody>
          <a:bodyPr lIns="90000" rIns="90000" tIns="45000" bIns="45000" anchor="t">
            <a:noAutofit/>
          </a:bodyPr>
          <a:p>
            <a:endParaRPr b="0" lang="it-IT" sz="1800" spc="-1" strike="noStrike">
              <a:solidFill>
                <a:srgbClr val="000000"/>
              </a:solidFill>
              <a:latin typeface="Times New Roman"/>
            </a:endParaRPr>
          </a:p>
          <a:p>
            <a:pPr marL="216000" indent="-216000">
              <a:buClr>
                <a:srgbClr val="000000"/>
              </a:buClr>
              <a:buSzPct val="45000"/>
              <a:buFont typeface="Wingdings" charset="2"/>
              <a:buChar char=""/>
            </a:pPr>
            <a:r>
              <a:rPr b="1" lang="it-IT" sz="1800" spc="-1" strike="noStrike">
                <a:solidFill>
                  <a:srgbClr val="000000"/>
                </a:solidFill>
                <a:latin typeface="Times New Roman"/>
              </a:rPr>
              <a:t>Random seed</a:t>
            </a:r>
            <a:r>
              <a:rPr b="0" lang="it-IT" sz="1800" spc="-1" strike="noStrike">
                <a:solidFill>
                  <a:srgbClr val="000000"/>
                </a:solidFill>
                <a:latin typeface="Times New Roman"/>
              </a:rPr>
              <a:t>: Configurato a 1 per assicurare la riproducibilità e garantire una generazione consistente di numeri casuali.</a:t>
            </a:r>
            <a:endParaRPr b="0" lang="it-IT" sz="1800" spc="-1" strike="noStrike">
              <a:solidFill>
                <a:srgbClr val="000000"/>
              </a:solidFill>
              <a:latin typeface="Times New Roman"/>
            </a:endParaRPr>
          </a:p>
          <a:p>
            <a:pPr marL="216000" indent="-216000">
              <a:buClr>
                <a:srgbClr val="000000"/>
              </a:buClr>
              <a:buSzPct val="45000"/>
              <a:buFont typeface="Wingdings" charset="2"/>
              <a:buChar char=""/>
            </a:pPr>
            <a:r>
              <a:rPr b="1" lang="it-IT" sz="1800" spc="-1" strike="noStrike">
                <a:solidFill>
                  <a:srgbClr val="000000"/>
                </a:solidFill>
                <a:latin typeface="Times New Roman"/>
              </a:rPr>
              <a:t>Number of estimators</a:t>
            </a:r>
            <a:r>
              <a:rPr b="0" lang="it-IT" sz="1800" spc="-1" strike="noStrike">
                <a:solidFill>
                  <a:srgbClr val="000000"/>
                </a:solidFill>
                <a:latin typeface="Times New Roman"/>
              </a:rPr>
              <a:t>: Impostato con un valore iniziale di 10.000 alberi decisionali per controllare la complessità del modello. Tuttavia, durante l'addestramento, il numero di stimatori è stato determinato automaticamente utilizzando la condizione di stop anticipato che monitora le prestazioni del modello su un set di validazione</a:t>
            </a:r>
            <a:endParaRPr b="0" lang="it-IT" sz="1800" spc="-1" strike="noStrike">
              <a:solidFill>
                <a:srgbClr val="000000"/>
              </a:solidFill>
              <a:latin typeface="Times New Roman"/>
            </a:endParaRPr>
          </a:p>
          <a:p>
            <a:pPr marL="216000" indent="-216000">
              <a:buClr>
                <a:srgbClr val="000000"/>
              </a:buClr>
              <a:buSzPct val="45000"/>
              <a:buFont typeface="Wingdings" charset="2"/>
              <a:buChar char=""/>
            </a:pPr>
            <a:r>
              <a:rPr b="1" lang="it-IT" sz="1800" spc="-1" strike="noStrike">
                <a:solidFill>
                  <a:srgbClr val="000000"/>
                </a:solidFill>
                <a:latin typeface="Times New Roman"/>
              </a:rPr>
              <a:t>Learning rate</a:t>
            </a:r>
            <a:r>
              <a:rPr b="0" lang="it-IT" sz="1800" spc="-1" strike="noStrike">
                <a:solidFill>
                  <a:srgbClr val="000000"/>
                </a:solidFill>
                <a:latin typeface="Times New Roman"/>
              </a:rPr>
              <a:t>: Configurato a 0.05, determina il contributo di ogni albero alla previsione finale.</a:t>
            </a:r>
            <a:endParaRPr b="0" lang="it-IT" sz="1800" spc="-1" strike="noStrike">
              <a:solidFill>
                <a:srgbClr val="000000"/>
              </a:solidFill>
              <a:latin typeface="Times New Roman"/>
            </a:endParaRPr>
          </a:p>
          <a:p>
            <a:pPr marL="216000" indent="-216000">
              <a:buClr>
                <a:srgbClr val="000000"/>
              </a:buClr>
              <a:buSzPct val="45000"/>
              <a:buFont typeface="Wingdings" charset="2"/>
              <a:buChar char=""/>
            </a:pPr>
            <a:r>
              <a:rPr b="1" lang="it-IT" sz="1800" spc="-1" strike="noStrike">
                <a:solidFill>
                  <a:srgbClr val="000000"/>
                </a:solidFill>
                <a:latin typeface="Times New Roman"/>
              </a:rPr>
              <a:t>Maximum tree depth</a:t>
            </a:r>
            <a:r>
              <a:rPr b="0" lang="it-IT" sz="1800" spc="-1" strike="noStrike">
                <a:solidFill>
                  <a:srgbClr val="000000"/>
                </a:solidFill>
                <a:latin typeface="Times New Roman"/>
              </a:rPr>
              <a:t>: Limitato a 3, per controllare la complessità di ciascun albero.</a:t>
            </a:r>
            <a:endParaRPr b="0" lang="it-IT" sz="1800" spc="-1" strike="noStrike">
              <a:solidFill>
                <a:srgbClr val="000000"/>
              </a:solidFill>
              <a:latin typeface="Times New Roman"/>
            </a:endParaRPr>
          </a:p>
        </p:txBody>
      </p:sp>
      <p:sp>
        <p:nvSpPr>
          <p:cNvPr id="611" name=""/>
          <p:cNvSpPr txBox="1"/>
          <p:nvPr/>
        </p:nvSpPr>
        <p:spPr>
          <a:xfrm>
            <a:off x="286920" y="1932840"/>
            <a:ext cx="5576400" cy="443880"/>
          </a:xfrm>
          <a:prstGeom prst="rect">
            <a:avLst/>
          </a:prstGeom>
          <a:noFill/>
          <a:ln w="0">
            <a:noFill/>
          </a:ln>
        </p:spPr>
        <p:txBody>
          <a:bodyPr lIns="90000" rIns="90000" tIns="45000" bIns="45000" anchor="t">
            <a:noAutofit/>
          </a:bodyPr>
          <a:p>
            <a:pPr>
              <a:lnSpc>
                <a:spcPct val="100000"/>
              </a:lnSpc>
            </a:pPr>
            <a:r>
              <a:rPr b="1" lang="it-IT" sz="1800" spc="-1" strike="noStrike">
                <a:solidFill>
                  <a:srgbClr val="000000"/>
                </a:solidFill>
                <a:latin typeface="Times New Roman"/>
              </a:rPr>
              <a:t>Parametri di Configurazione dell'Algoritmo:</a:t>
            </a:r>
            <a:endParaRPr b="1"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Figura a mano libera: forma 50"/>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613" name="Picture 25" descr="SigilloLogoLAST_WhiteOK"/>
          <p:cNvPicPr/>
          <p:nvPr/>
        </p:nvPicPr>
        <p:blipFill>
          <a:blip r:embed="rId1"/>
          <a:stretch/>
        </p:blipFill>
        <p:spPr>
          <a:xfrm>
            <a:off x="155880" y="42480"/>
            <a:ext cx="1721520" cy="769320"/>
          </a:xfrm>
          <a:prstGeom prst="rect">
            <a:avLst/>
          </a:prstGeom>
          <a:ln w="0">
            <a:noFill/>
          </a:ln>
        </p:spPr>
      </p:pic>
      <p:sp>
        <p:nvSpPr>
          <p:cNvPr id="614" name="Figura a mano libera: forma 51"/>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615" name="CasellaDiTesto 137"/>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3906DDEA-2EEC-44F7-A89E-042961E51711}"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616" name="CasellaDiTesto 138"/>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C9922617-CBB2-4C94-9017-FFF929F92BE3}"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617" name="CasellaDiTesto 139"/>
          <p:cNvSpPr/>
          <p:nvPr/>
        </p:nvSpPr>
        <p:spPr>
          <a:xfrm>
            <a:off x="4140720" y="47880"/>
            <a:ext cx="698652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i="1" lang="it-IT" sz="4000" spc="-1" strike="noStrike">
                <a:solidFill>
                  <a:srgbClr val="ffffff"/>
                </a:solidFill>
                <a:latin typeface="Times New Roman"/>
                <a:ea typeface="DejaVu Sans"/>
              </a:rPr>
              <a:t>BDT</a:t>
            </a:r>
            <a:endParaRPr b="1" i="1" lang="it-IT" sz="4000" spc="-1" strike="noStrike">
              <a:solidFill>
                <a:srgbClr val="000000"/>
              </a:solidFill>
              <a:latin typeface="Arial"/>
            </a:endParaRPr>
          </a:p>
        </p:txBody>
      </p:sp>
      <p:sp>
        <p:nvSpPr>
          <p:cNvPr id="618" name="CasellaDiTesto 140"/>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pic>
        <p:nvPicPr>
          <p:cNvPr id="619" name="" descr=""/>
          <p:cNvPicPr/>
          <p:nvPr/>
        </p:nvPicPr>
        <p:blipFill>
          <a:blip r:embed="rId2"/>
          <a:stretch/>
        </p:blipFill>
        <p:spPr>
          <a:xfrm>
            <a:off x="5280120" y="2708640"/>
            <a:ext cx="6433200" cy="3212280"/>
          </a:xfrm>
          <a:prstGeom prst="rect">
            <a:avLst/>
          </a:prstGeom>
          <a:ln w="0">
            <a:noFill/>
          </a:ln>
        </p:spPr>
      </p:pic>
      <p:sp>
        <p:nvSpPr>
          <p:cNvPr id="620" name=""/>
          <p:cNvSpPr txBox="1"/>
          <p:nvPr/>
        </p:nvSpPr>
        <p:spPr>
          <a:xfrm>
            <a:off x="277200" y="1442520"/>
            <a:ext cx="4956840" cy="564120"/>
          </a:xfrm>
          <a:prstGeom prst="rect">
            <a:avLst/>
          </a:prstGeom>
          <a:noFill/>
          <a:ln w="0">
            <a:noFill/>
          </a:ln>
        </p:spPr>
        <p:txBody>
          <a:bodyPr lIns="90000" rIns="90000" tIns="45000" bIns="45000" anchor="t">
            <a:noAutofit/>
          </a:bodyPr>
          <a:p>
            <a:r>
              <a:rPr b="1" lang="it-IT" sz="2100" spc="-1" strike="noStrike">
                <a:solidFill>
                  <a:srgbClr val="000000"/>
                </a:solidFill>
                <a:latin typeface="Amiri"/>
              </a:rPr>
              <a:t>INTERPRETAZIONE DEL MODELLO</a:t>
            </a:r>
            <a:endParaRPr b="1" lang="it-IT" sz="2100" spc="-1" strike="noStrike">
              <a:solidFill>
                <a:srgbClr val="000000"/>
              </a:solidFill>
              <a:latin typeface="Amiri"/>
            </a:endParaRPr>
          </a:p>
        </p:txBody>
      </p:sp>
      <p:sp>
        <p:nvSpPr>
          <p:cNvPr id="621" name=""/>
          <p:cNvSpPr txBox="1"/>
          <p:nvPr/>
        </p:nvSpPr>
        <p:spPr>
          <a:xfrm>
            <a:off x="6232680" y="1424520"/>
            <a:ext cx="4743720" cy="849600"/>
          </a:xfrm>
          <a:prstGeom prst="rect">
            <a:avLst/>
          </a:prstGeom>
          <a:noFill/>
          <a:ln w="0">
            <a:noFill/>
          </a:ln>
        </p:spPr>
        <p:txBody>
          <a:bodyPr lIns="90000" rIns="90000" tIns="45000" bIns="45000" anchor="t">
            <a:noAutofit/>
          </a:bodyPr>
          <a:p>
            <a:r>
              <a:rPr b="0" lang="it-IT" sz="1800" spc="-1" strike="noStrike">
                <a:solidFill>
                  <a:srgbClr val="000000"/>
                </a:solidFill>
                <a:latin typeface="Times New Roman"/>
              </a:rPr>
              <a:t>Nel nostro studio, abbiamo utilizzato </a:t>
            </a:r>
            <a:r>
              <a:rPr b="1" lang="it-IT" sz="1800" spc="-1" strike="noStrike">
                <a:solidFill>
                  <a:srgbClr val="000000"/>
                </a:solidFill>
                <a:latin typeface="Times New Roman"/>
              </a:rPr>
              <a:t>SHAP</a:t>
            </a:r>
            <a:r>
              <a:rPr b="0" lang="it-IT" sz="1800" spc="-1" strike="noStrike">
                <a:solidFill>
                  <a:srgbClr val="000000"/>
                </a:solidFill>
                <a:latin typeface="Times New Roman"/>
              </a:rPr>
              <a:t> (SHapley Additive exPlanations) per interpretare le previsioni del modello XGBoost addestrato.</a:t>
            </a:r>
            <a:endParaRPr b="0" lang="it-IT" sz="1800" spc="-1" strike="noStrike">
              <a:solidFill>
                <a:srgbClr val="000000"/>
              </a:solidFill>
              <a:latin typeface="Times New Roman"/>
            </a:endParaRPr>
          </a:p>
        </p:txBody>
      </p:sp>
      <p:sp>
        <p:nvSpPr>
          <p:cNvPr id="622" name=""/>
          <p:cNvSpPr txBox="1"/>
          <p:nvPr/>
        </p:nvSpPr>
        <p:spPr>
          <a:xfrm>
            <a:off x="231120" y="2885400"/>
            <a:ext cx="4799520" cy="2552400"/>
          </a:xfrm>
          <a:prstGeom prst="rect">
            <a:avLst/>
          </a:prstGeom>
          <a:noFill/>
          <a:ln w="0">
            <a:noFill/>
          </a:ln>
        </p:spPr>
        <p:txBody>
          <a:bodyPr lIns="90000" rIns="90000" tIns="45000" bIns="45000" anchor="t">
            <a:noAutofit/>
          </a:bodyPr>
          <a:p>
            <a:r>
              <a:rPr b="0" lang="it-IT" sz="1800" spc="-1" strike="noStrike">
                <a:solidFill>
                  <a:srgbClr val="000000"/>
                </a:solidFill>
                <a:latin typeface="Times New Roman"/>
              </a:rPr>
              <a:t>Il valore SHAP di una specifica feature fornisce una misura del suo contributo medio alle previsioni del modello, tenendo conto di tutte le combinazioni possibili in cui questa feature può interagire con le altre. </a:t>
            </a:r>
            <a:endParaRPr b="0" lang="it-IT" sz="1800" spc="-1" strike="noStrike">
              <a:solidFill>
                <a:srgbClr val="000000"/>
              </a:solidFill>
              <a:latin typeface="Times New Roman"/>
            </a:endParaRPr>
          </a:p>
          <a:p>
            <a:r>
              <a:rPr b="0" lang="it-IT" sz="1800" spc="-1" strike="noStrike">
                <a:solidFill>
                  <a:srgbClr val="000000"/>
                </a:solidFill>
                <a:latin typeface="Times New Roman"/>
              </a:rPr>
              <a:t>Questo significa che non solo considera l'effetto isolato di quella caratteristica sulle previsioni, ma anche come il suo effetto può cambiare in presenza di altre caratteristiche.</a:t>
            </a:r>
            <a:endParaRPr b="0" lang="it-IT" sz="1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Figura a mano libera: forma 36"/>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624" name="Picture 18" descr="SigilloLogoLAST_WhiteOK"/>
          <p:cNvPicPr/>
          <p:nvPr/>
        </p:nvPicPr>
        <p:blipFill>
          <a:blip r:embed="rId1"/>
          <a:stretch/>
        </p:blipFill>
        <p:spPr>
          <a:xfrm>
            <a:off x="155880" y="42480"/>
            <a:ext cx="1721520" cy="769320"/>
          </a:xfrm>
          <a:prstGeom prst="rect">
            <a:avLst/>
          </a:prstGeom>
          <a:ln w="0">
            <a:noFill/>
          </a:ln>
        </p:spPr>
      </p:pic>
      <p:sp>
        <p:nvSpPr>
          <p:cNvPr id="625" name="Figura a mano libera: forma 37"/>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626" name="CasellaDiTesto 109"/>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D1BACE38-8D9D-4EF4-A569-347AD0103574}"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627" name="CasellaDiTesto 110"/>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2EED546F-298F-40D2-8DC8-7158016FFE3E}"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628" name="CasellaDiTesto 111"/>
          <p:cNvSpPr/>
          <p:nvPr/>
        </p:nvSpPr>
        <p:spPr>
          <a:xfrm>
            <a:off x="4140720" y="47880"/>
            <a:ext cx="698652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i="1" lang="it-IT" sz="4000" spc="-1" strike="noStrike">
                <a:solidFill>
                  <a:srgbClr val="ffffff"/>
                </a:solidFill>
                <a:latin typeface="Times New Roman"/>
                <a:ea typeface="DejaVu Sans"/>
              </a:rPr>
              <a:t>BDT</a:t>
            </a:r>
            <a:endParaRPr b="1" i="1" lang="it-IT" sz="4000" spc="-1" strike="noStrike">
              <a:solidFill>
                <a:srgbClr val="000000"/>
              </a:solidFill>
              <a:latin typeface="Arial"/>
            </a:endParaRPr>
          </a:p>
        </p:txBody>
      </p:sp>
      <p:sp>
        <p:nvSpPr>
          <p:cNvPr id="629" name="CasellaDiTesto 112"/>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pic>
        <p:nvPicPr>
          <p:cNvPr id="630" name="" descr=""/>
          <p:cNvPicPr/>
          <p:nvPr/>
        </p:nvPicPr>
        <p:blipFill>
          <a:blip r:embed="rId2"/>
          <a:stretch/>
        </p:blipFill>
        <p:spPr>
          <a:xfrm>
            <a:off x="6868440" y="1422000"/>
            <a:ext cx="4473000" cy="2258640"/>
          </a:xfrm>
          <a:prstGeom prst="rect">
            <a:avLst/>
          </a:prstGeom>
          <a:ln w="0">
            <a:noFill/>
          </a:ln>
        </p:spPr>
      </p:pic>
      <p:pic>
        <p:nvPicPr>
          <p:cNvPr id="631" name="" descr=""/>
          <p:cNvPicPr/>
          <p:nvPr/>
        </p:nvPicPr>
        <p:blipFill>
          <a:blip r:embed="rId3"/>
          <a:stretch/>
        </p:blipFill>
        <p:spPr>
          <a:xfrm>
            <a:off x="1599840" y="1423800"/>
            <a:ext cx="4285800" cy="2242080"/>
          </a:xfrm>
          <a:prstGeom prst="rect">
            <a:avLst/>
          </a:prstGeom>
          <a:ln w="0">
            <a:noFill/>
          </a:ln>
        </p:spPr>
      </p:pic>
      <p:pic>
        <p:nvPicPr>
          <p:cNvPr id="632" name="" descr=""/>
          <p:cNvPicPr/>
          <p:nvPr/>
        </p:nvPicPr>
        <p:blipFill>
          <a:blip r:embed="rId4"/>
          <a:stretch/>
        </p:blipFill>
        <p:spPr>
          <a:xfrm>
            <a:off x="7268760" y="3916080"/>
            <a:ext cx="4429800" cy="2298600"/>
          </a:xfrm>
          <a:prstGeom prst="rect">
            <a:avLst/>
          </a:prstGeom>
          <a:ln w="0">
            <a:noFill/>
          </a:ln>
        </p:spPr>
      </p:pic>
      <p:pic>
        <p:nvPicPr>
          <p:cNvPr id="633" name="" descr=""/>
          <p:cNvPicPr/>
          <p:nvPr/>
        </p:nvPicPr>
        <p:blipFill>
          <a:blip r:embed="rId5"/>
          <a:stretch/>
        </p:blipFill>
        <p:spPr>
          <a:xfrm>
            <a:off x="1649880" y="4013640"/>
            <a:ext cx="4239000" cy="218952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Figura a mano libera: forma 38"/>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635" name="Picture 19" descr="SigilloLogoLAST_WhiteOK"/>
          <p:cNvPicPr/>
          <p:nvPr/>
        </p:nvPicPr>
        <p:blipFill>
          <a:blip r:embed="rId1"/>
          <a:stretch/>
        </p:blipFill>
        <p:spPr>
          <a:xfrm>
            <a:off x="155880" y="42480"/>
            <a:ext cx="1721520" cy="769320"/>
          </a:xfrm>
          <a:prstGeom prst="rect">
            <a:avLst/>
          </a:prstGeom>
          <a:ln w="0">
            <a:noFill/>
          </a:ln>
        </p:spPr>
      </p:pic>
      <p:sp>
        <p:nvSpPr>
          <p:cNvPr id="636" name="Figura a mano libera: forma 39"/>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637" name="CasellaDiTesto 113"/>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0AE8354B-976D-4661-9F22-406B9FE50ADB}"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638" name="CasellaDiTesto 114"/>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D2B0193E-CADB-45C5-8493-BAB64BE6AA3B}"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639" name="CasellaDiTesto 115"/>
          <p:cNvSpPr/>
          <p:nvPr/>
        </p:nvSpPr>
        <p:spPr>
          <a:xfrm>
            <a:off x="4140720" y="47880"/>
            <a:ext cx="698652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i="1" lang="it-IT" sz="4000" spc="-1" strike="noStrike">
                <a:solidFill>
                  <a:srgbClr val="ffffff"/>
                </a:solidFill>
                <a:latin typeface="Times New Roman"/>
                <a:ea typeface="DejaVu Sans"/>
              </a:rPr>
              <a:t>NN</a:t>
            </a:r>
            <a:endParaRPr b="1" i="1" lang="it-IT" sz="4000" spc="-1" strike="noStrike">
              <a:solidFill>
                <a:srgbClr val="000000"/>
              </a:solidFill>
              <a:latin typeface="Arial"/>
            </a:endParaRPr>
          </a:p>
        </p:txBody>
      </p:sp>
      <p:sp>
        <p:nvSpPr>
          <p:cNvPr id="640" name="CasellaDiTesto 116"/>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641" name=""/>
          <p:cNvSpPr txBox="1"/>
          <p:nvPr/>
        </p:nvSpPr>
        <p:spPr>
          <a:xfrm>
            <a:off x="1744560" y="1902600"/>
            <a:ext cx="9240840" cy="3380400"/>
          </a:xfrm>
          <a:prstGeom prst="rect">
            <a:avLst/>
          </a:prstGeom>
          <a:noFill/>
          <a:ln w="0">
            <a:noFill/>
          </a:ln>
        </p:spPr>
        <p:txBody>
          <a:bodyPr lIns="90000" rIns="90000" tIns="45000" bIns="45000" anchor="t">
            <a:noAutofit/>
          </a:bodyPr>
          <a:p>
            <a:pPr marL="216000" indent="-216000">
              <a:lnSpc>
                <a:spcPct val="100000"/>
              </a:lnSpc>
              <a:buClr>
                <a:srgbClr val="000000"/>
              </a:buClr>
              <a:buSzPct val="45000"/>
              <a:buFont typeface="Wingdings" charset="2"/>
              <a:buChar char=""/>
            </a:pPr>
            <a:r>
              <a:rPr b="0" lang="it-IT" sz="1800" spc="-1" strike="noStrike">
                <a:solidFill>
                  <a:srgbClr val="000000"/>
                </a:solidFill>
                <a:latin typeface="Times New Roman"/>
              </a:rPr>
              <a:t>La struttura delle rete è così composta da 1 layer di input, 4 layer nascosti e 1 layer di output.</a:t>
            </a:r>
            <a:endParaRPr b="0" lang="it-IT" sz="1800" spc="-1" strike="noStrike">
              <a:solidFill>
                <a:srgbClr val="000000"/>
              </a:solidFill>
              <a:latin typeface="Times New Roman"/>
            </a:endParaRPr>
          </a:p>
          <a:p>
            <a:pPr>
              <a:lnSpc>
                <a:spcPct val="100000"/>
              </a:lnSpc>
            </a:pPr>
            <a:endParaRPr b="0" lang="it-IT" sz="1800" spc="-1" strike="noStrike">
              <a:solidFill>
                <a:srgbClr val="000000"/>
              </a:solidFill>
              <a:latin typeface="Times New Roman"/>
            </a:endParaRPr>
          </a:p>
          <a:p>
            <a:pPr marL="216000" indent="-216000">
              <a:lnSpc>
                <a:spcPct val="100000"/>
              </a:lnSpc>
              <a:buClr>
                <a:srgbClr val="000000"/>
              </a:buClr>
              <a:buSzPct val="45000"/>
              <a:buFont typeface="Wingdings" charset="2"/>
              <a:buChar char=""/>
            </a:pPr>
            <a:r>
              <a:rPr b="0" lang="it-IT" sz="1800" spc="-1" strike="noStrike">
                <a:solidFill>
                  <a:srgbClr val="000000"/>
                </a:solidFill>
                <a:latin typeface="Times New Roman"/>
              </a:rPr>
              <a:t>Il numero di neuroni nel layer di input è 6, uno per ogni feature creata</a:t>
            </a:r>
            <a:endParaRPr b="0" lang="it-IT" sz="1800" spc="-1" strike="noStrike">
              <a:solidFill>
                <a:srgbClr val="000000"/>
              </a:solidFill>
              <a:latin typeface="Times New Roman"/>
            </a:endParaRPr>
          </a:p>
          <a:p>
            <a:endParaRPr b="0" lang="it-IT" sz="1800" spc="-1" strike="noStrike">
              <a:solidFill>
                <a:srgbClr val="000000"/>
              </a:solidFill>
              <a:latin typeface="Times New Roman"/>
            </a:endParaRPr>
          </a:p>
          <a:p>
            <a:pPr marL="216000" indent="-216000">
              <a:buClr>
                <a:srgbClr val="000000"/>
              </a:buClr>
              <a:buSzPct val="45000"/>
              <a:buFont typeface="Wingdings" charset="2"/>
              <a:buChar char=""/>
            </a:pPr>
            <a:r>
              <a:rPr b="0" lang="it-IT" sz="1800" spc="-1" strike="noStrike">
                <a:solidFill>
                  <a:srgbClr val="000000"/>
                </a:solidFill>
                <a:latin typeface="Times New Roman"/>
              </a:rPr>
              <a:t>Ogni layer nascosto contiene 64 neuroni e utilizza la funzione di attivazione Rectified Linear Unit (ReLU), definita come </a:t>
            </a:r>
            <a:endParaRPr b="0" lang="it-IT" sz="1800" spc="-1" strike="noStrike">
              <a:solidFill>
                <a:srgbClr val="000000"/>
              </a:solidFill>
              <a:latin typeface="Times New Roman"/>
            </a:endParaRPr>
          </a:p>
          <a:p>
            <a:endParaRPr b="0" lang="it-IT" sz="1800" spc="-1" strike="noStrike">
              <a:solidFill>
                <a:srgbClr val="000000"/>
              </a:solidFill>
              <a:latin typeface="Times New Roman"/>
            </a:endParaRPr>
          </a:p>
          <a:p>
            <a:pPr marL="216000" indent="-216000">
              <a:lnSpc>
                <a:spcPct val="100000"/>
              </a:lnSpc>
              <a:buClr>
                <a:srgbClr val="000000"/>
              </a:buClr>
              <a:buSzPct val="45000"/>
              <a:buFont typeface="Wingdings" charset="2"/>
              <a:buChar char=""/>
            </a:pPr>
            <a:r>
              <a:rPr b="0" lang="it-IT" sz="1800" spc="-1" strike="noStrike">
                <a:solidFill>
                  <a:srgbClr val="000000"/>
                </a:solidFill>
                <a:latin typeface="Times New Roman"/>
              </a:rPr>
              <a:t>L'addestramento avviene su una GPU compatibile con CUDA per sfruttare l'accelerazione hardware, utilizzando una macchina virtuale su CloudVeneto dotata di NVIDIA T4 Tensor Core GPU</a:t>
            </a:r>
            <a:endParaRPr b="0" lang="it-IT" sz="1800" spc="-1" strike="noStrike">
              <a:solidFill>
                <a:srgbClr val="000000"/>
              </a:solidFill>
              <a:latin typeface="Times New Roman"/>
            </a:endParaRPr>
          </a:p>
          <a:p>
            <a:endParaRPr b="0" lang="it-IT" sz="1800" spc="-1" strike="noStrike">
              <a:solidFill>
                <a:srgbClr val="000000"/>
              </a:solidFill>
              <a:latin typeface="Times New Roman"/>
            </a:endParaRPr>
          </a:p>
          <a:p>
            <a:pPr marL="216000" indent="-216000">
              <a:lnSpc>
                <a:spcPct val="100000"/>
              </a:lnSpc>
              <a:buClr>
                <a:srgbClr val="000000"/>
              </a:buClr>
              <a:buSzPct val="45000"/>
              <a:buFont typeface="Wingdings" charset="2"/>
              <a:buChar char=""/>
            </a:pPr>
            <a:r>
              <a:rPr b="0" lang="it-IT" sz="1800" spc="-1" strike="noStrike">
                <a:solidFill>
                  <a:srgbClr val="000000"/>
                </a:solidFill>
                <a:latin typeface="Times New Roman"/>
              </a:rPr>
              <a:t>Viene scelta la Cross-Entropy Loss come funzione di perdita.</a:t>
            </a:r>
            <a:endParaRPr b="0" lang="it-IT" sz="1800" spc="-1" strike="noStrike">
              <a:solidFill>
                <a:srgbClr val="000000"/>
              </a:solidFill>
              <a:latin typeface="Times New Roman"/>
            </a:endParaRPr>
          </a:p>
        </p:txBody>
      </p:sp>
      <p:grpSp>
        <p:nvGrpSpPr>
          <p:cNvPr id="642" name=""/>
          <p:cNvGrpSpPr/>
          <p:nvPr/>
        </p:nvGrpSpPr>
        <p:grpSpPr>
          <a:xfrm>
            <a:off x="4701960" y="3223080"/>
            <a:ext cx="2117520" cy="223920"/>
            <a:chOff x="4701960" y="3223080"/>
            <a:chExt cx="2117520" cy="223920"/>
          </a:xfrm>
        </p:grpSpPr>
        <p:sp>
          <p:nvSpPr>
            <p:cNvPr id="643" name=""/>
            <p:cNvSpPr/>
            <p:nvPr/>
          </p:nvSpPr>
          <p:spPr>
            <a:xfrm>
              <a:off x="4704480" y="3234600"/>
              <a:ext cx="2103480" cy="200880"/>
            </a:xfrm>
            <a:custGeom>
              <a:avLst/>
              <a:gdLst/>
              <a:ahLst/>
              <a:rect l="0" t="0" r="r" b="b"/>
              <a:pathLst>
                <a:path w="5843" h="558">
                  <a:moveTo>
                    <a:pt x="0" y="0"/>
                  </a:moveTo>
                  <a:cubicBezTo>
                    <a:pt x="1948" y="0"/>
                    <a:pt x="3895" y="0"/>
                    <a:pt x="5843" y="0"/>
                  </a:cubicBezTo>
                  <a:cubicBezTo>
                    <a:pt x="5843" y="186"/>
                    <a:pt x="5843" y="372"/>
                    <a:pt x="5843" y="558"/>
                  </a:cubicBezTo>
                  <a:cubicBezTo>
                    <a:pt x="3895" y="558"/>
                    <a:pt x="1948" y="558"/>
                    <a:pt x="0" y="558"/>
                  </a:cubicBezTo>
                  <a:cubicBezTo>
                    <a:pt x="0" y="372"/>
                    <a:pt x="0" y="186"/>
                    <a:pt x="0" y="0"/>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644" name=""/>
            <p:cNvSpPr/>
            <p:nvPr/>
          </p:nvSpPr>
          <p:spPr>
            <a:xfrm>
              <a:off x="4701960" y="3237840"/>
              <a:ext cx="160920" cy="158040"/>
            </a:xfrm>
            <a:custGeom>
              <a:avLst/>
              <a:gdLst/>
              <a:ahLst/>
              <a:rect l="0" t="0" r="r" b="b"/>
              <a:pathLst>
                <a:path w="447" h="439">
                  <a:moveTo>
                    <a:pt x="210" y="44"/>
                  </a:moveTo>
                  <a:cubicBezTo>
                    <a:pt x="214" y="28"/>
                    <a:pt x="215" y="23"/>
                    <a:pt x="228" y="21"/>
                  </a:cubicBezTo>
                  <a:cubicBezTo>
                    <a:pt x="233" y="19"/>
                    <a:pt x="253" y="19"/>
                    <a:pt x="265" y="19"/>
                  </a:cubicBezTo>
                  <a:cubicBezTo>
                    <a:pt x="310" y="19"/>
                    <a:pt x="379" y="19"/>
                    <a:pt x="379" y="82"/>
                  </a:cubicBezTo>
                  <a:cubicBezTo>
                    <a:pt x="379" y="103"/>
                    <a:pt x="369" y="146"/>
                    <a:pt x="345" y="170"/>
                  </a:cubicBezTo>
                  <a:cubicBezTo>
                    <a:pt x="329" y="186"/>
                    <a:pt x="296" y="206"/>
                    <a:pt x="239" y="206"/>
                  </a:cubicBezTo>
                  <a:cubicBezTo>
                    <a:pt x="215" y="206"/>
                    <a:pt x="192" y="206"/>
                    <a:pt x="169" y="206"/>
                  </a:cubicBezTo>
                  <a:cubicBezTo>
                    <a:pt x="183" y="152"/>
                    <a:pt x="196" y="98"/>
                    <a:pt x="210" y="44"/>
                  </a:cubicBezTo>
                  <a:moveTo>
                    <a:pt x="299" y="213"/>
                  </a:moveTo>
                  <a:cubicBezTo>
                    <a:pt x="363" y="201"/>
                    <a:pt x="438" y="156"/>
                    <a:pt x="438" y="94"/>
                  </a:cubicBezTo>
                  <a:cubicBezTo>
                    <a:pt x="438" y="41"/>
                    <a:pt x="381" y="0"/>
                    <a:pt x="299" y="0"/>
                  </a:cubicBezTo>
                  <a:cubicBezTo>
                    <a:pt x="240" y="0"/>
                    <a:pt x="180" y="0"/>
                    <a:pt x="121" y="0"/>
                  </a:cubicBezTo>
                  <a:cubicBezTo>
                    <a:pt x="109" y="0"/>
                    <a:pt x="103" y="0"/>
                    <a:pt x="103" y="12"/>
                  </a:cubicBezTo>
                  <a:cubicBezTo>
                    <a:pt x="103" y="19"/>
                    <a:pt x="109" y="19"/>
                    <a:pt x="121" y="19"/>
                  </a:cubicBezTo>
                  <a:cubicBezTo>
                    <a:pt x="129" y="20"/>
                    <a:pt x="134" y="19"/>
                    <a:pt x="144" y="21"/>
                  </a:cubicBezTo>
                  <a:cubicBezTo>
                    <a:pt x="155" y="23"/>
                    <a:pt x="160" y="23"/>
                    <a:pt x="160" y="32"/>
                  </a:cubicBezTo>
                  <a:cubicBezTo>
                    <a:pt x="160" y="34"/>
                    <a:pt x="160" y="35"/>
                    <a:pt x="158" y="43"/>
                  </a:cubicBezTo>
                  <a:cubicBezTo>
                    <a:pt x="131" y="154"/>
                    <a:pt x="103" y="265"/>
                    <a:pt x="75" y="377"/>
                  </a:cubicBezTo>
                  <a:cubicBezTo>
                    <a:pt x="68" y="402"/>
                    <a:pt x="68" y="407"/>
                    <a:pt x="18" y="407"/>
                  </a:cubicBezTo>
                  <a:cubicBezTo>
                    <a:pt x="7" y="407"/>
                    <a:pt x="0" y="407"/>
                    <a:pt x="0" y="419"/>
                  </a:cubicBezTo>
                  <a:cubicBezTo>
                    <a:pt x="0" y="426"/>
                    <a:pt x="6" y="424"/>
                    <a:pt x="9" y="426"/>
                  </a:cubicBezTo>
                  <a:cubicBezTo>
                    <a:pt x="27" y="426"/>
                    <a:pt x="72" y="423"/>
                    <a:pt x="89" y="423"/>
                  </a:cubicBezTo>
                  <a:cubicBezTo>
                    <a:pt x="106" y="423"/>
                    <a:pt x="150" y="426"/>
                    <a:pt x="167" y="426"/>
                  </a:cubicBezTo>
                  <a:cubicBezTo>
                    <a:pt x="173" y="426"/>
                    <a:pt x="180" y="426"/>
                    <a:pt x="180" y="412"/>
                  </a:cubicBezTo>
                  <a:cubicBezTo>
                    <a:pt x="180" y="407"/>
                    <a:pt x="174" y="407"/>
                    <a:pt x="162" y="407"/>
                  </a:cubicBezTo>
                  <a:cubicBezTo>
                    <a:pt x="139" y="407"/>
                    <a:pt x="123" y="407"/>
                    <a:pt x="123" y="394"/>
                  </a:cubicBezTo>
                  <a:cubicBezTo>
                    <a:pt x="123" y="391"/>
                    <a:pt x="123" y="387"/>
                    <a:pt x="125" y="384"/>
                  </a:cubicBezTo>
                  <a:cubicBezTo>
                    <a:pt x="138" y="329"/>
                    <a:pt x="152" y="275"/>
                    <a:pt x="166" y="220"/>
                  </a:cubicBezTo>
                  <a:cubicBezTo>
                    <a:pt x="190" y="220"/>
                    <a:pt x="215" y="220"/>
                    <a:pt x="240" y="220"/>
                  </a:cubicBezTo>
                  <a:cubicBezTo>
                    <a:pt x="297" y="220"/>
                    <a:pt x="308" y="254"/>
                    <a:pt x="308" y="275"/>
                  </a:cubicBezTo>
                  <a:cubicBezTo>
                    <a:pt x="308" y="286"/>
                    <a:pt x="303" y="306"/>
                    <a:pt x="299" y="320"/>
                  </a:cubicBezTo>
                  <a:cubicBezTo>
                    <a:pt x="296" y="336"/>
                    <a:pt x="288" y="359"/>
                    <a:pt x="288" y="371"/>
                  </a:cubicBezTo>
                  <a:cubicBezTo>
                    <a:pt x="288" y="439"/>
                    <a:pt x="365" y="439"/>
                    <a:pt x="372" y="439"/>
                  </a:cubicBezTo>
                  <a:cubicBezTo>
                    <a:pt x="425" y="439"/>
                    <a:pt x="447" y="377"/>
                    <a:pt x="447" y="368"/>
                  </a:cubicBezTo>
                  <a:cubicBezTo>
                    <a:pt x="447" y="361"/>
                    <a:pt x="442" y="363"/>
                    <a:pt x="440" y="361"/>
                  </a:cubicBezTo>
                  <a:cubicBezTo>
                    <a:pt x="434" y="361"/>
                    <a:pt x="433" y="364"/>
                    <a:pt x="433" y="370"/>
                  </a:cubicBezTo>
                  <a:cubicBezTo>
                    <a:pt x="417" y="416"/>
                    <a:pt x="390" y="426"/>
                    <a:pt x="376" y="426"/>
                  </a:cubicBezTo>
                  <a:cubicBezTo>
                    <a:pt x="354" y="426"/>
                    <a:pt x="349" y="412"/>
                    <a:pt x="349" y="387"/>
                  </a:cubicBezTo>
                  <a:cubicBezTo>
                    <a:pt x="349" y="368"/>
                    <a:pt x="354" y="336"/>
                    <a:pt x="356" y="316"/>
                  </a:cubicBezTo>
                  <a:cubicBezTo>
                    <a:pt x="358" y="307"/>
                    <a:pt x="358" y="297"/>
                    <a:pt x="358" y="288"/>
                  </a:cubicBezTo>
                  <a:cubicBezTo>
                    <a:pt x="358" y="240"/>
                    <a:pt x="317" y="220"/>
                    <a:pt x="299" y="213"/>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645" name=""/>
            <p:cNvSpPr/>
            <p:nvPr/>
          </p:nvSpPr>
          <p:spPr>
            <a:xfrm>
              <a:off x="4876200" y="3292200"/>
              <a:ext cx="86760" cy="101160"/>
            </a:xfrm>
            <a:custGeom>
              <a:avLst/>
              <a:gdLst/>
              <a:ahLst/>
              <a:rect l="0" t="0" r="r" b="b"/>
              <a:pathLst>
                <a:path w="241" h="281">
                  <a:moveTo>
                    <a:pt x="87" y="131"/>
                  </a:moveTo>
                  <a:cubicBezTo>
                    <a:pt x="105" y="131"/>
                    <a:pt x="152" y="130"/>
                    <a:pt x="184" y="117"/>
                  </a:cubicBezTo>
                  <a:cubicBezTo>
                    <a:pt x="228" y="98"/>
                    <a:pt x="230" y="60"/>
                    <a:pt x="230" y="53"/>
                  </a:cubicBezTo>
                  <a:cubicBezTo>
                    <a:pt x="230" y="25"/>
                    <a:pt x="207" y="0"/>
                    <a:pt x="164" y="0"/>
                  </a:cubicBezTo>
                  <a:cubicBezTo>
                    <a:pt x="95" y="0"/>
                    <a:pt x="0" y="60"/>
                    <a:pt x="0" y="169"/>
                  </a:cubicBezTo>
                  <a:cubicBezTo>
                    <a:pt x="0" y="233"/>
                    <a:pt x="36" y="281"/>
                    <a:pt x="98" y="281"/>
                  </a:cubicBezTo>
                  <a:cubicBezTo>
                    <a:pt x="187" y="281"/>
                    <a:pt x="241" y="215"/>
                    <a:pt x="241" y="208"/>
                  </a:cubicBezTo>
                  <a:cubicBezTo>
                    <a:pt x="241" y="204"/>
                    <a:pt x="237" y="199"/>
                    <a:pt x="232" y="199"/>
                  </a:cubicBezTo>
                  <a:cubicBezTo>
                    <a:pt x="230" y="199"/>
                    <a:pt x="228" y="201"/>
                    <a:pt x="225" y="206"/>
                  </a:cubicBezTo>
                  <a:cubicBezTo>
                    <a:pt x="175" y="268"/>
                    <a:pt x="107" y="268"/>
                    <a:pt x="100" y="268"/>
                  </a:cubicBezTo>
                  <a:cubicBezTo>
                    <a:pt x="50" y="268"/>
                    <a:pt x="45" y="215"/>
                    <a:pt x="45" y="195"/>
                  </a:cubicBezTo>
                  <a:cubicBezTo>
                    <a:pt x="45" y="188"/>
                    <a:pt x="45" y="169"/>
                    <a:pt x="55" y="131"/>
                  </a:cubicBezTo>
                  <a:cubicBezTo>
                    <a:pt x="66" y="131"/>
                    <a:pt x="77" y="131"/>
                    <a:pt x="87" y="131"/>
                  </a:cubicBezTo>
                  <a:moveTo>
                    <a:pt x="59" y="117"/>
                  </a:moveTo>
                  <a:cubicBezTo>
                    <a:pt x="82" y="23"/>
                    <a:pt x="148" y="12"/>
                    <a:pt x="164" y="12"/>
                  </a:cubicBezTo>
                  <a:cubicBezTo>
                    <a:pt x="192" y="12"/>
                    <a:pt x="210" y="32"/>
                    <a:pt x="210" y="53"/>
                  </a:cubicBezTo>
                  <a:cubicBezTo>
                    <a:pt x="210" y="117"/>
                    <a:pt x="111" y="117"/>
                    <a:pt x="84" y="117"/>
                  </a:cubicBezTo>
                  <a:cubicBezTo>
                    <a:pt x="76" y="117"/>
                    <a:pt x="67" y="117"/>
                    <a:pt x="59" y="117"/>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646" name=""/>
            <p:cNvSpPr/>
            <p:nvPr/>
          </p:nvSpPr>
          <p:spPr>
            <a:xfrm>
              <a:off x="4979520" y="3237840"/>
              <a:ext cx="135720" cy="153360"/>
            </a:xfrm>
            <a:custGeom>
              <a:avLst/>
              <a:gdLst/>
              <a:ahLst/>
              <a:rect l="0" t="0" r="r" b="b"/>
              <a:pathLst>
                <a:path w="377" h="426">
                  <a:moveTo>
                    <a:pt x="210" y="50"/>
                  </a:moveTo>
                  <a:cubicBezTo>
                    <a:pt x="215" y="27"/>
                    <a:pt x="217" y="19"/>
                    <a:pt x="276" y="19"/>
                  </a:cubicBezTo>
                  <a:cubicBezTo>
                    <a:pt x="294" y="19"/>
                    <a:pt x="299" y="19"/>
                    <a:pt x="299" y="9"/>
                  </a:cubicBezTo>
                  <a:cubicBezTo>
                    <a:pt x="299" y="0"/>
                    <a:pt x="292" y="0"/>
                    <a:pt x="290" y="0"/>
                  </a:cubicBezTo>
                  <a:cubicBezTo>
                    <a:pt x="269" y="0"/>
                    <a:pt x="217" y="2"/>
                    <a:pt x="197" y="2"/>
                  </a:cubicBezTo>
                  <a:cubicBezTo>
                    <a:pt x="178" y="2"/>
                    <a:pt x="132" y="0"/>
                    <a:pt x="114" y="0"/>
                  </a:cubicBezTo>
                  <a:cubicBezTo>
                    <a:pt x="108" y="0"/>
                    <a:pt x="101" y="0"/>
                    <a:pt x="101" y="12"/>
                  </a:cubicBezTo>
                  <a:cubicBezTo>
                    <a:pt x="101" y="19"/>
                    <a:pt x="107" y="19"/>
                    <a:pt x="119" y="19"/>
                  </a:cubicBezTo>
                  <a:cubicBezTo>
                    <a:pt x="121" y="19"/>
                    <a:pt x="132" y="19"/>
                    <a:pt x="142" y="21"/>
                  </a:cubicBezTo>
                  <a:cubicBezTo>
                    <a:pt x="155" y="23"/>
                    <a:pt x="160" y="23"/>
                    <a:pt x="160" y="32"/>
                  </a:cubicBezTo>
                  <a:cubicBezTo>
                    <a:pt x="160" y="34"/>
                    <a:pt x="158" y="35"/>
                    <a:pt x="157" y="43"/>
                  </a:cubicBezTo>
                  <a:cubicBezTo>
                    <a:pt x="129" y="154"/>
                    <a:pt x="101" y="265"/>
                    <a:pt x="73" y="377"/>
                  </a:cubicBezTo>
                  <a:cubicBezTo>
                    <a:pt x="67" y="402"/>
                    <a:pt x="66" y="407"/>
                    <a:pt x="16" y="407"/>
                  </a:cubicBezTo>
                  <a:cubicBezTo>
                    <a:pt x="5" y="407"/>
                    <a:pt x="0" y="407"/>
                    <a:pt x="0" y="419"/>
                  </a:cubicBezTo>
                  <a:cubicBezTo>
                    <a:pt x="0" y="426"/>
                    <a:pt x="5" y="426"/>
                    <a:pt x="16" y="426"/>
                  </a:cubicBezTo>
                  <a:cubicBezTo>
                    <a:pt x="113" y="426"/>
                    <a:pt x="209" y="426"/>
                    <a:pt x="306" y="426"/>
                  </a:cubicBezTo>
                  <a:cubicBezTo>
                    <a:pt x="320" y="426"/>
                    <a:pt x="322" y="426"/>
                    <a:pt x="326" y="416"/>
                  </a:cubicBezTo>
                  <a:cubicBezTo>
                    <a:pt x="342" y="371"/>
                    <a:pt x="359" y="326"/>
                    <a:pt x="375" y="281"/>
                  </a:cubicBezTo>
                  <a:cubicBezTo>
                    <a:pt x="377" y="274"/>
                    <a:pt x="377" y="275"/>
                    <a:pt x="377" y="272"/>
                  </a:cubicBezTo>
                  <a:cubicBezTo>
                    <a:pt x="377" y="270"/>
                    <a:pt x="375" y="265"/>
                    <a:pt x="370" y="265"/>
                  </a:cubicBezTo>
                  <a:cubicBezTo>
                    <a:pt x="365" y="265"/>
                    <a:pt x="363" y="268"/>
                    <a:pt x="359" y="279"/>
                  </a:cubicBezTo>
                  <a:cubicBezTo>
                    <a:pt x="338" y="336"/>
                    <a:pt x="310" y="407"/>
                    <a:pt x="203" y="407"/>
                  </a:cubicBezTo>
                  <a:cubicBezTo>
                    <a:pt x="183" y="407"/>
                    <a:pt x="164" y="407"/>
                    <a:pt x="144" y="407"/>
                  </a:cubicBezTo>
                  <a:cubicBezTo>
                    <a:pt x="135" y="407"/>
                    <a:pt x="133" y="407"/>
                    <a:pt x="130" y="405"/>
                  </a:cubicBezTo>
                  <a:cubicBezTo>
                    <a:pt x="123" y="405"/>
                    <a:pt x="121" y="405"/>
                    <a:pt x="121" y="400"/>
                  </a:cubicBezTo>
                  <a:cubicBezTo>
                    <a:pt x="121" y="398"/>
                    <a:pt x="121" y="396"/>
                    <a:pt x="124" y="386"/>
                  </a:cubicBezTo>
                  <a:cubicBezTo>
                    <a:pt x="153" y="274"/>
                    <a:pt x="181" y="162"/>
                    <a:pt x="210" y="5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647" name=""/>
            <p:cNvSpPr/>
            <p:nvPr/>
          </p:nvSpPr>
          <p:spPr>
            <a:xfrm>
              <a:off x="5139000" y="3237840"/>
              <a:ext cx="155880" cy="158040"/>
            </a:xfrm>
            <a:custGeom>
              <a:avLst/>
              <a:gdLst/>
              <a:ahLst/>
              <a:rect l="0" t="0" r="r" b="b"/>
              <a:pathLst>
                <a:path w="433" h="439">
                  <a:moveTo>
                    <a:pt x="354" y="66"/>
                  </a:moveTo>
                  <a:cubicBezTo>
                    <a:pt x="362" y="41"/>
                    <a:pt x="372" y="21"/>
                    <a:pt x="422" y="19"/>
                  </a:cubicBezTo>
                  <a:cubicBezTo>
                    <a:pt x="426" y="19"/>
                    <a:pt x="433" y="19"/>
                    <a:pt x="433" y="7"/>
                  </a:cubicBezTo>
                  <a:cubicBezTo>
                    <a:pt x="430" y="5"/>
                    <a:pt x="433" y="0"/>
                    <a:pt x="426" y="0"/>
                  </a:cubicBezTo>
                  <a:cubicBezTo>
                    <a:pt x="404" y="0"/>
                    <a:pt x="383" y="2"/>
                    <a:pt x="362" y="2"/>
                  </a:cubicBezTo>
                  <a:cubicBezTo>
                    <a:pt x="340" y="2"/>
                    <a:pt x="317" y="0"/>
                    <a:pt x="296" y="0"/>
                  </a:cubicBezTo>
                  <a:cubicBezTo>
                    <a:pt x="292" y="0"/>
                    <a:pt x="285" y="0"/>
                    <a:pt x="285" y="12"/>
                  </a:cubicBezTo>
                  <a:cubicBezTo>
                    <a:pt x="285" y="19"/>
                    <a:pt x="292" y="19"/>
                    <a:pt x="296" y="19"/>
                  </a:cubicBezTo>
                  <a:cubicBezTo>
                    <a:pt x="331" y="21"/>
                    <a:pt x="338" y="34"/>
                    <a:pt x="338" y="48"/>
                  </a:cubicBezTo>
                  <a:cubicBezTo>
                    <a:pt x="338" y="50"/>
                    <a:pt x="338" y="59"/>
                    <a:pt x="337" y="60"/>
                  </a:cubicBezTo>
                  <a:cubicBezTo>
                    <a:pt x="318" y="134"/>
                    <a:pt x="300" y="208"/>
                    <a:pt x="281" y="282"/>
                  </a:cubicBezTo>
                  <a:cubicBezTo>
                    <a:pt x="260" y="366"/>
                    <a:pt x="187" y="419"/>
                    <a:pt x="125" y="419"/>
                  </a:cubicBezTo>
                  <a:cubicBezTo>
                    <a:pt x="82" y="419"/>
                    <a:pt x="48" y="393"/>
                    <a:pt x="48" y="339"/>
                  </a:cubicBezTo>
                  <a:cubicBezTo>
                    <a:pt x="48" y="338"/>
                    <a:pt x="48" y="318"/>
                    <a:pt x="55" y="291"/>
                  </a:cubicBezTo>
                  <a:cubicBezTo>
                    <a:pt x="76" y="210"/>
                    <a:pt x="96" y="129"/>
                    <a:pt x="116" y="48"/>
                  </a:cubicBezTo>
                  <a:cubicBezTo>
                    <a:pt x="121" y="27"/>
                    <a:pt x="123" y="19"/>
                    <a:pt x="169" y="19"/>
                  </a:cubicBezTo>
                  <a:cubicBezTo>
                    <a:pt x="185" y="19"/>
                    <a:pt x="191" y="19"/>
                    <a:pt x="191" y="7"/>
                  </a:cubicBezTo>
                  <a:cubicBezTo>
                    <a:pt x="191" y="0"/>
                    <a:pt x="184" y="0"/>
                    <a:pt x="182" y="0"/>
                  </a:cubicBezTo>
                  <a:cubicBezTo>
                    <a:pt x="164" y="0"/>
                    <a:pt x="119" y="2"/>
                    <a:pt x="102" y="2"/>
                  </a:cubicBezTo>
                  <a:cubicBezTo>
                    <a:pt x="84" y="2"/>
                    <a:pt x="39" y="0"/>
                    <a:pt x="20" y="0"/>
                  </a:cubicBezTo>
                  <a:cubicBezTo>
                    <a:pt x="16" y="0"/>
                    <a:pt x="9" y="0"/>
                    <a:pt x="9" y="12"/>
                  </a:cubicBezTo>
                  <a:cubicBezTo>
                    <a:pt x="9" y="19"/>
                    <a:pt x="14" y="19"/>
                    <a:pt x="27" y="19"/>
                  </a:cubicBezTo>
                  <a:cubicBezTo>
                    <a:pt x="35" y="20"/>
                    <a:pt x="39" y="19"/>
                    <a:pt x="50" y="21"/>
                  </a:cubicBezTo>
                  <a:cubicBezTo>
                    <a:pt x="61" y="23"/>
                    <a:pt x="66" y="23"/>
                    <a:pt x="66" y="32"/>
                  </a:cubicBezTo>
                  <a:cubicBezTo>
                    <a:pt x="66" y="35"/>
                    <a:pt x="61" y="60"/>
                    <a:pt x="55" y="75"/>
                  </a:cubicBezTo>
                  <a:cubicBezTo>
                    <a:pt x="51" y="93"/>
                    <a:pt x="47" y="111"/>
                    <a:pt x="43" y="130"/>
                  </a:cubicBezTo>
                  <a:cubicBezTo>
                    <a:pt x="38" y="154"/>
                    <a:pt x="7" y="272"/>
                    <a:pt x="4" y="284"/>
                  </a:cubicBezTo>
                  <a:cubicBezTo>
                    <a:pt x="0" y="302"/>
                    <a:pt x="0" y="311"/>
                    <a:pt x="0" y="320"/>
                  </a:cubicBezTo>
                  <a:cubicBezTo>
                    <a:pt x="0" y="396"/>
                    <a:pt x="57" y="439"/>
                    <a:pt x="123" y="439"/>
                  </a:cubicBezTo>
                  <a:cubicBezTo>
                    <a:pt x="201" y="439"/>
                    <a:pt x="280" y="370"/>
                    <a:pt x="299" y="286"/>
                  </a:cubicBezTo>
                  <a:cubicBezTo>
                    <a:pt x="318" y="213"/>
                    <a:pt x="336" y="139"/>
                    <a:pt x="354" y="66"/>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648" name=""/>
            <p:cNvSpPr/>
            <p:nvPr/>
          </p:nvSpPr>
          <p:spPr>
            <a:xfrm>
              <a:off x="5324400" y="3223080"/>
              <a:ext cx="52560" cy="223920"/>
            </a:xfrm>
            <a:custGeom>
              <a:avLst/>
              <a:gdLst/>
              <a:ahLst/>
              <a:rect l="0" t="0" r="r" b="b"/>
              <a:pathLst>
                <a:path w="146" h="622">
                  <a:moveTo>
                    <a:pt x="146" y="615"/>
                  </a:moveTo>
                  <a:cubicBezTo>
                    <a:pt x="146" y="613"/>
                    <a:pt x="146" y="613"/>
                    <a:pt x="135" y="602"/>
                  </a:cubicBezTo>
                  <a:cubicBezTo>
                    <a:pt x="57" y="524"/>
                    <a:pt x="37" y="407"/>
                    <a:pt x="37" y="311"/>
                  </a:cubicBezTo>
                  <a:cubicBezTo>
                    <a:pt x="37" y="203"/>
                    <a:pt x="60" y="94"/>
                    <a:pt x="137" y="16"/>
                  </a:cubicBezTo>
                  <a:cubicBezTo>
                    <a:pt x="146" y="9"/>
                    <a:pt x="146" y="9"/>
                    <a:pt x="146" y="5"/>
                  </a:cubicBezTo>
                  <a:cubicBezTo>
                    <a:pt x="146" y="2"/>
                    <a:pt x="142" y="0"/>
                    <a:pt x="138" y="0"/>
                  </a:cubicBezTo>
                  <a:cubicBezTo>
                    <a:pt x="133" y="0"/>
                    <a:pt x="76" y="43"/>
                    <a:pt x="39" y="121"/>
                  </a:cubicBezTo>
                  <a:cubicBezTo>
                    <a:pt x="9" y="190"/>
                    <a:pt x="0" y="259"/>
                    <a:pt x="0" y="311"/>
                  </a:cubicBezTo>
                  <a:cubicBezTo>
                    <a:pt x="0" y="359"/>
                    <a:pt x="7" y="435"/>
                    <a:pt x="41" y="505"/>
                  </a:cubicBezTo>
                  <a:cubicBezTo>
                    <a:pt x="80" y="581"/>
                    <a:pt x="133" y="622"/>
                    <a:pt x="138" y="622"/>
                  </a:cubicBezTo>
                  <a:cubicBezTo>
                    <a:pt x="142" y="622"/>
                    <a:pt x="146" y="620"/>
                    <a:pt x="146" y="61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649" name=""/>
            <p:cNvSpPr/>
            <p:nvPr/>
          </p:nvSpPr>
          <p:spPr>
            <a:xfrm>
              <a:off x="5396040" y="3292200"/>
              <a:ext cx="112320" cy="101160"/>
            </a:xfrm>
            <a:custGeom>
              <a:avLst/>
              <a:gdLst/>
              <a:ahLst/>
              <a:rect l="0" t="0" r="r" b="b"/>
              <a:pathLst>
                <a:path w="312" h="281">
                  <a:moveTo>
                    <a:pt x="192" y="87"/>
                  </a:moveTo>
                  <a:cubicBezTo>
                    <a:pt x="196" y="71"/>
                    <a:pt x="210" y="12"/>
                    <a:pt x="253" y="12"/>
                  </a:cubicBezTo>
                  <a:cubicBezTo>
                    <a:pt x="256" y="12"/>
                    <a:pt x="271" y="12"/>
                    <a:pt x="285" y="21"/>
                  </a:cubicBezTo>
                  <a:cubicBezTo>
                    <a:pt x="267" y="25"/>
                    <a:pt x="255" y="41"/>
                    <a:pt x="255" y="55"/>
                  </a:cubicBezTo>
                  <a:cubicBezTo>
                    <a:pt x="255" y="66"/>
                    <a:pt x="262" y="76"/>
                    <a:pt x="278" y="76"/>
                  </a:cubicBezTo>
                  <a:cubicBezTo>
                    <a:pt x="292" y="76"/>
                    <a:pt x="312" y="66"/>
                    <a:pt x="312" y="41"/>
                  </a:cubicBezTo>
                  <a:cubicBezTo>
                    <a:pt x="312" y="9"/>
                    <a:pt x="276" y="0"/>
                    <a:pt x="255" y="0"/>
                  </a:cubicBezTo>
                  <a:cubicBezTo>
                    <a:pt x="217" y="0"/>
                    <a:pt x="196" y="32"/>
                    <a:pt x="189" y="46"/>
                  </a:cubicBezTo>
                  <a:cubicBezTo>
                    <a:pt x="173" y="5"/>
                    <a:pt x="139" y="0"/>
                    <a:pt x="121" y="0"/>
                  </a:cubicBezTo>
                  <a:cubicBezTo>
                    <a:pt x="55" y="0"/>
                    <a:pt x="20" y="80"/>
                    <a:pt x="20" y="96"/>
                  </a:cubicBezTo>
                  <a:cubicBezTo>
                    <a:pt x="20" y="101"/>
                    <a:pt x="24" y="99"/>
                    <a:pt x="27" y="101"/>
                  </a:cubicBezTo>
                  <a:cubicBezTo>
                    <a:pt x="32" y="101"/>
                    <a:pt x="34" y="99"/>
                    <a:pt x="36" y="94"/>
                  </a:cubicBezTo>
                  <a:cubicBezTo>
                    <a:pt x="57" y="28"/>
                    <a:pt x="98" y="12"/>
                    <a:pt x="119" y="12"/>
                  </a:cubicBezTo>
                  <a:cubicBezTo>
                    <a:pt x="132" y="12"/>
                    <a:pt x="153" y="19"/>
                    <a:pt x="153" y="55"/>
                  </a:cubicBezTo>
                  <a:cubicBezTo>
                    <a:pt x="153" y="75"/>
                    <a:pt x="142" y="115"/>
                    <a:pt x="119" y="203"/>
                  </a:cubicBezTo>
                  <a:cubicBezTo>
                    <a:pt x="109" y="242"/>
                    <a:pt x="87" y="268"/>
                    <a:pt x="61" y="268"/>
                  </a:cubicBezTo>
                  <a:cubicBezTo>
                    <a:pt x="57" y="268"/>
                    <a:pt x="43" y="268"/>
                    <a:pt x="29" y="259"/>
                  </a:cubicBezTo>
                  <a:cubicBezTo>
                    <a:pt x="45" y="256"/>
                    <a:pt x="59" y="243"/>
                    <a:pt x="59" y="226"/>
                  </a:cubicBezTo>
                  <a:cubicBezTo>
                    <a:pt x="59" y="210"/>
                    <a:pt x="45" y="204"/>
                    <a:pt x="36" y="204"/>
                  </a:cubicBezTo>
                  <a:cubicBezTo>
                    <a:pt x="16" y="204"/>
                    <a:pt x="0" y="220"/>
                    <a:pt x="0" y="240"/>
                  </a:cubicBezTo>
                  <a:cubicBezTo>
                    <a:pt x="0" y="268"/>
                    <a:pt x="32" y="281"/>
                    <a:pt x="59" y="281"/>
                  </a:cubicBezTo>
                  <a:cubicBezTo>
                    <a:pt x="101" y="281"/>
                    <a:pt x="123" y="238"/>
                    <a:pt x="125" y="235"/>
                  </a:cubicBezTo>
                  <a:cubicBezTo>
                    <a:pt x="132" y="258"/>
                    <a:pt x="155" y="281"/>
                    <a:pt x="192" y="281"/>
                  </a:cubicBezTo>
                  <a:cubicBezTo>
                    <a:pt x="256" y="281"/>
                    <a:pt x="292" y="201"/>
                    <a:pt x="292" y="185"/>
                  </a:cubicBezTo>
                  <a:cubicBezTo>
                    <a:pt x="292" y="179"/>
                    <a:pt x="287" y="179"/>
                    <a:pt x="285" y="179"/>
                  </a:cubicBezTo>
                  <a:cubicBezTo>
                    <a:pt x="280" y="179"/>
                    <a:pt x="278" y="181"/>
                    <a:pt x="278" y="187"/>
                  </a:cubicBezTo>
                  <a:cubicBezTo>
                    <a:pt x="256" y="252"/>
                    <a:pt x="214" y="268"/>
                    <a:pt x="194" y="268"/>
                  </a:cubicBezTo>
                  <a:cubicBezTo>
                    <a:pt x="169" y="268"/>
                    <a:pt x="160" y="247"/>
                    <a:pt x="160" y="227"/>
                  </a:cubicBezTo>
                  <a:cubicBezTo>
                    <a:pt x="160" y="213"/>
                    <a:pt x="164" y="199"/>
                    <a:pt x="171" y="172"/>
                  </a:cubicBezTo>
                  <a:cubicBezTo>
                    <a:pt x="178" y="144"/>
                    <a:pt x="185" y="115"/>
                    <a:pt x="192" y="87"/>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650" name=""/>
            <p:cNvSpPr/>
            <p:nvPr/>
          </p:nvSpPr>
          <p:spPr>
            <a:xfrm>
              <a:off x="5531400" y="3223080"/>
              <a:ext cx="52560" cy="223920"/>
            </a:xfrm>
            <a:custGeom>
              <a:avLst/>
              <a:gdLst/>
              <a:ahLst/>
              <a:rect l="0" t="0" r="r" b="b"/>
              <a:pathLst>
                <a:path w="146" h="622">
                  <a:moveTo>
                    <a:pt x="146" y="311"/>
                  </a:moveTo>
                  <a:cubicBezTo>
                    <a:pt x="146" y="263"/>
                    <a:pt x="139" y="187"/>
                    <a:pt x="103" y="117"/>
                  </a:cubicBezTo>
                  <a:cubicBezTo>
                    <a:pt x="66" y="41"/>
                    <a:pt x="12" y="0"/>
                    <a:pt x="7" y="0"/>
                  </a:cubicBezTo>
                  <a:cubicBezTo>
                    <a:pt x="1" y="0"/>
                    <a:pt x="0" y="2"/>
                    <a:pt x="0" y="5"/>
                  </a:cubicBezTo>
                  <a:cubicBezTo>
                    <a:pt x="0" y="9"/>
                    <a:pt x="0" y="9"/>
                    <a:pt x="12" y="21"/>
                  </a:cubicBezTo>
                  <a:cubicBezTo>
                    <a:pt x="73" y="82"/>
                    <a:pt x="108" y="181"/>
                    <a:pt x="108" y="311"/>
                  </a:cubicBezTo>
                  <a:cubicBezTo>
                    <a:pt x="108" y="418"/>
                    <a:pt x="85" y="526"/>
                    <a:pt x="9" y="606"/>
                  </a:cubicBezTo>
                  <a:cubicBezTo>
                    <a:pt x="0" y="613"/>
                    <a:pt x="0" y="613"/>
                    <a:pt x="0" y="615"/>
                  </a:cubicBezTo>
                  <a:cubicBezTo>
                    <a:pt x="0" y="620"/>
                    <a:pt x="1" y="622"/>
                    <a:pt x="7" y="622"/>
                  </a:cubicBezTo>
                  <a:cubicBezTo>
                    <a:pt x="12" y="622"/>
                    <a:pt x="69" y="579"/>
                    <a:pt x="105" y="501"/>
                  </a:cubicBezTo>
                  <a:cubicBezTo>
                    <a:pt x="137" y="432"/>
                    <a:pt x="146" y="363"/>
                    <a:pt x="146" y="31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651" name=""/>
            <p:cNvSpPr/>
            <p:nvPr/>
          </p:nvSpPr>
          <p:spPr>
            <a:xfrm>
              <a:off x="5681160" y="3308760"/>
              <a:ext cx="150120" cy="52560"/>
            </a:xfrm>
            <a:custGeom>
              <a:avLst/>
              <a:gdLst/>
              <a:ahLst/>
              <a:rect l="0" t="0" r="r" b="b"/>
              <a:pathLst>
                <a:path w="417" h="146">
                  <a:moveTo>
                    <a:pt x="395" y="25"/>
                  </a:moveTo>
                  <a:cubicBezTo>
                    <a:pt x="404" y="25"/>
                    <a:pt x="417" y="25"/>
                    <a:pt x="417" y="13"/>
                  </a:cubicBezTo>
                  <a:cubicBezTo>
                    <a:pt x="417" y="0"/>
                    <a:pt x="404" y="0"/>
                    <a:pt x="395" y="0"/>
                  </a:cubicBezTo>
                  <a:cubicBezTo>
                    <a:pt x="271" y="0"/>
                    <a:pt x="146" y="0"/>
                    <a:pt x="22" y="0"/>
                  </a:cubicBezTo>
                  <a:cubicBezTo>
                    <a:pt x="13" y="0"/>
                    <a:pt x="0" y="0"/>
                    <a:pt x="0" y="13"/>
                  </a:cubicBezTo>
                  <a:cubicBezTo>
                    <a:pt x="0" y="25"/>
                    <a:pt x="13" y="25"/>
                    <a:pt x="22" y="25"/>
                  </a:cubicBezTo>
                  <a:cubicBezTo>
                    <a:pt x="146" y="25"/>
                    <a:pt x="271" y="25"/>
                    <a:pt x="395" y="25"/>
                  </a:cubicBezTo>
                  <a:moveTo>
                    <a:pt x="395" y="146"/>
                  </a:moveTo>
                  <a:cubicBezTo>
                    <a:pt x="404" y="146"/>
                    <a:pt x="417" y="146"/>
                    <a:pt x="417" y="133"/>
                  </a:cubicBezTo>
                  <a:cubicBezTo>
                    <a:pt x="417" y="121"/>
                    <a:pt x="404" y="121"/>
                    <a:pt x="395" y="121"/>
                  </a:cubicBezTo>
                  <a:cubicBezTo>
                    <a:pt x="271" y="121"/>
                    <a:pt x="146" y="121"/>
                    <a:pt x="22" y="121"/>
                  </a:cubicBezTo>
                  <a:cubicBezTo>
                    <a:pt x="13" y="121"/>
                    <a:pt x="0" y="121"/>
                    <a:pt x="0" y="133"/>
                  </a:cubicBezTo>
                  <a:cubicBezTo>
                    <a:pt x="0" y="146"/>
                    <a:pt x="13" y="146"/>
                    <a:pt x="22" y="146"/>
                  </a:cubicBezTo>
                  <a:cubicBezTo>
                    <a:pt x="146" y="146"/>
                    <a:pt x="271" y="146"/>
                    <a:pt x="395" y="146"/>
                  </a:cubicBezTo>
                  <a:close/>
                </a:path>
              </a:pathLst>
            </a:custGeom>
            <a:solidFill>
              <a:srgbClr val="000000"/>
            </a:solidFill>
            <a:ln w="0">
              <a:noFill/>
            </a:ln>
          </p:spPr>
          <p:txBody>
            <a:bodyPr lIns="90000" rIns="90000" tIns="7560" bIns="7560" anchor="ctr" anchorCtr="1">
              <a:noAutofit/>
            </a:bodyPr>
            <a:p>
              <a:endParaRPr b="0" lang="it-IT" sz="1800" spc="-1" strike="noStrike">
                <a:solidFill>
                  <a:srgbClr val="ffffff"/>
                </a:solidFill>
                <a:latin typeface="Arial"/>
              </a:endParaRPr>
            </a:p>
          </p:txBody>
        </p:sp>
        <p:sp>
          <p:nvSpPr>
            <p:cNvPr id="652" name=""/>
            <p:cNvSpPr/>
            <p:nvPr/>
          </p:nvSpPr>
          <p:spPr>
            <a:xfrm>
              <a:off x="5913360" y="3292200"/>
              <a:ext cx="176040" cy="99000"/>
            </a:xfrm>
            <a:custGeom>
              <a:avLst/>
              <a:gdLst/>
              <a:ahLst/>
              <a:rect l="0" t="0" r="r" b="b"/>
              <a:pathLst>
                <a:path w="489" h="275">
                  <a:moveTo>
                    <a:pt x="50" y="60"/>
                  </a:moveTo>
                  <a:cubicBezTo>
                    <a:pt x="50" y="116"/>
                    <a:pt x="50" y="172"/>
                    <a:pt x="50" y="227"/>
                  </a:cubicBezTo>
                  <a:cubicBezTo>
                    <a:pt x="50" y="256"/>
                    <a:pt x="42" y="256"/>
                    <a:pt x="0" y="256"/>
                  </a:cubicBezTo>
                  <a:cubicBezTo>
                    <a:pt x="0" y="262"/>
                    <a:pt x="0" y="269"/>
                    <a:pt x="0" y="275"/>
                  </a:cubicBezTo>
                  <a:cubicBezTo>
                    <a:pt x="23" y="274"/>
                    <a:pt x="55" y="272"/>
                    <a:pt x="71" y="272"/>
                  </a:cubicBezTo>
                  <a:cubicBezTo>
                    <a:pt x="87" y="272"/>
                    <a:pt x="119" y="274"/>
                    <a:pt x="140" y="275"/>
                  </a:cubicBezTo>
                  <a:cubicBezTo>
                    <a:pt x="140" y="269"/>
                    <a:pt x="140" y="262"/>
                    <a:pt x="140" y="256"/>
                  </a:cubicBezTo>
                  <a:cubicBezTo>
                    <a:pt x="99" y="256"/>
                    <a:pt x="92" y="256"/>
                    <a:pt x="92" y="227"/>
                  </a:cubicBezTo>
                  <a:cubicBezTo>
                    <a:pt x="92" y="189"/>
                    <a:pt x="92" y="150"/>
                    <a:pt x="92" y="112"/>
                  </a:cubicBezTo>
                  <a:cubicBezTo>
                    <a:pt x="92" y="48"/>
                    <a:pt x="137" y="12"/>
                    <a:pt x="176" y="12"/>
                  </a:cubicBezTo>
                  <a:cubicBezTo>
                    <a:pt x="217" y="12"/>
                    <a:pt x="222" y="46"/>
                    <a:pt x="222" y="82"/>
                  </a:cubicBezTo>
                  <a:cubicBezTo>
                    <a:pt x="222" y="130"/>
                    <a:pt x="222" y="179"/>
                    <a:pt x="222" y="227"/>
                  </a:cubicBezTo>
                  <a:cubicBezTo>
                    <a:pt x="222" y="256"/>
                    <a:pt x="217" y="256"/>
                    <a:pt x="174" y="256"/>
                  </a:cubicBezTo>
                  <a:cubicBezTo>
                    <a:pt x="174" y="262"/>
                    <a:pt x="174" y="269"/>
                    <a:pt x="174" y="275"/>
                  </a:cubicBezTo>
                  <a:cubicBezTo>
                    <a:pt x="196" y="274"/>
                    <a:pt x="228" y="272"/>
                    <a:pt x="245" y="272"/>
                  </a:cubicBezTo>
                  <a:cubicBezTo>
                    <a:pt x="261" y="272"/>
                    <a:pt x="293" y="274"/>
                    <a:pt x="315" y="275"/>
                  </a:cubicBezTo>
                  <a:cubicBezTo>
                    <a:pt x="315" y="269"/>
                    <a:pt x="315" y="262"/>
                    <a:pt x="315" y="256"/>
                  </a:cubicBezTo>
                  <a:cubicBezTo>
                    <a:pt x="274" y="256"/>
                    <a:pt x="267" y="256"/>
                    <a:pt x="267" y="227"/>
                  </a:cubicBezTo>
                  <a:cubicBezTo>
                    <a:pt x="267" y="189"/>
                    <a:pt x="267" y="150"/>
                    <a:pt x="267" y="112"/>
                  </a:cubicBezTo>
                  <a:cubicBezTo>
                    <a:pt x="267" y="48"/>
                    <a:pt x="311" y="12"/>
                    <a:pt x="350" y="12"/>
                  </a:cubicBezTo>
                  <a:cubicBezTo>
                    <a:pt x="390" y="12"/>
                    <a:pt x="397" y="46"/>
                    <a:pt x="397" y="82"/>
                  </a:cubicBezTo>
                  <a:cubicBezTo>
                    <a:pt x="397" y="130"/>
                    <a:pt x="397" y="179"/>
                    <a:pt x="397" y="227"/>
                  </a:cubicBezTo>
                  <a:cubicBezTo>
                    <a:pt x="397" y="256"/>
                    <a:pt x="390" y="256"/>
                    <a:pt x="349" y="256"/>
                  </a:cubicBezTo>
                  <a:cubicBezTo>
                    <a:pt x="349" y="262"/>
                    <a:pt x="349" y="269"/>
                    <a:pt x="349" y="275"/>
                  </a:cubicBezTo>
                  <a:cubicBezTo>
                    <a:pt x="370" y="274"/>
                    <a:pt x="402" y="272"/>
                    <a:pt x="418" y="272"/>
                  </a:cubicBezTo>
                  <a:cubicBezTo>
                    <a:pt x="436" y="272"/>
                    <a:pt x="468" y="274"/>
                    <a:pt x="489" y="275"/>
                  </a:cubicBezTo>
                  <a:cubicBezTo>
                    <a:pt x="489" y="269"/>
                    <a:pt x="489" y="262"/>
                    <a:pt x="489" y="256"/>
                  </a:cubicBezTo>
                  <a:cubicBezTo>
                    <a:pt x="457" y="256"/>
                    <a:pt x="441" y="256"/>
                    <a:pt x="439" y="236"/>
                  </a:cubicBezTo>
                  <a:cubicBezTo>
                    <a:pt x="439" y="197"/>
                    <a:pt x="439" y="157"/>
                    <a:pt x="439" y="117"/>
                  </a:cubicBezTo>
                  <a:cubicBezTo>
                    <a:pt x="439" y="64"/>
                    <a:pt x="439" y="44"/>
                    <a:pt x="422" y="23"/>
                  </a:cubicBezTo>
                  <a:cubicBezTo>
                    <a:pt x="413" y="12"/>
                    <a:pt x="391" y="0"/>
                    <a:pt x="356" y="0"/>
                  </a:cubicBezTo>
                  <a:cubicBezTo>
                    <a:pt x="302" y="0"/>
                    <a:pt x="276" y="37"/>
                    <a:pt x="265" y="60"/>
                  </a:cubicBezTo>
                  <a:cubicBezTo>
                    <a:pt x="256" y="7"/>
                    <a:pt x="210" y="0"/>
                    <a:pt x="181" y="0"/>
                  </a:cubicBezTo>
                  <a:cubicBezTo>
                    <a:pt x="135" y="0"/>
                    <a:pt x="107" y="27"/>
                    <a:pt x="89" y="66"/>
                  </a:cubicBezTo>
                  <a:cubicBezTo>
                    <a:pt x="89" y="44"/>
                    <a:pt x="89" y="22"/>
                    <a:pt x="89" y="0"/>
                  </a:cubicBezTo>
                  <a:cubicBezTo>
                    <a:pt x="59" y="2"/>
                    <a:pt x="29" y="5"/>
                    <a:pt x="0" y="7"/>
                  </a:cubicBezTo>
                  <a:cubicBezTo>
                    <a:pt x="0" y="14"/>
                    <a:pt x="0" y="20"/>
                    <a:pt x="0" y="27"/>
                  </a:cubicBezTo>
                  <a:cubicBezTo>
                    <a:pt x="44" y="27"/>
                    <a:pt x="50" y="30"/>
                    <a:pt x="50" y="6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653" name=""/>
            <p:cNvSpPr/>
            <p:nvPr/>
          </p:nvSpPr>
          <p:spPr>
            <a:xfrm>
              <a:off x="6103440" y="3290760"/>
              <a:ext cx="101520" cy="102600"/>
            </a:xfrm>
            <a:custGeom>
              <a:avLst/>
              <a:gdLst/>
              <a:ahLst/>
              <a:rect l="0" t="0" r="r" b="b"/>
              <a:pathLst>
                <a:path w="282" h="285">
                  <a:moveTo>
                    <a:pt x="182" y="231"/>
                  </a:moveTo>
                  <a:cubicBezTo>
                    <a:pt x="184" y="256"/>
                    <a:pt x="202" y="283"/>
                    <a:pt x="230" y="283"/>
                  </a:cubicBezTo>
                  <a:cubicBezTo>
                    <a:pt x="244" y="283"/>
                    <a:pt x="282" y="274"/>
                    <a:pt x="282" y="223"/>
                  </a:cubicBezTo>
                  <a:cubicBezTo>
                    <a:pt x="282" y="211"/>
                    <a:pt x="282" y="200"/>
                    <a:pt x="282" y="189"/>
                  </a:cubicBezTo>
                  <a:cubicBezTo>
                    <a:pt x="276" y="189"/>
                    <a:pt x="271" y="189"/>
                    <a:pt x="266" y="189"/>
                  </a:cubicBezTo>
                  <a:cubicBezTo>
                    <a:pt x="266" y="200"/>
                    <a:pt x="266" y="211"/>
                    <a:pt x="266" y="223"/>
                  </a:cubicBezTo>
                  <a:cubicBezTo>
                    <a:pt x="266" y="260"/>
                    <a:pt x="251" y="263"/>
                    <a:pt x="244" y="263"/>
                  </a:cubicBezTo>
                  <a:cubicBezTo>
                    <a:pt x="223" y="263"/>
                    <a:pt x="221" y="235"/>
                    <a:pt x="221" y="231"/>
                  </a:cubicBezTo>
                  <a:cubicBezTo>
                    <a:pt x="221" y="190"/>
                    <a:pt x="221" y="148"/>
                    <a:pt x="221" y="107"/>
                  </a:cubicBezTo>
                  <a:cubicBezTo>
                    <a:pt x="221" y="82"/>
                    <a:pt x="221" y="57"/>
                    <a:pt x="198" y="34"/>
                  </a:cubicBezTo>
                  <a:cubicBezTo>
                    <a:pt x="173" y="9"/>
                    <a:pt x="143" y="0"/>
                    <a:pt x="113" y="0"/>
                  </a:cubicBezTo>
                  <a:cubicBezTo>
                    <a:pt x="61" y="0"/>
                    <a:pt x="18" y="29"/>
                    <a:pt x="18" y="70"/>
                  </a:cubicBezTo>
                  <a:cubicBezTo>
                    <a:pt x="18" y="89"/>
                    <a:pt x="31" y="100"/>
                    <a:pt x="47" y="100"/>
                  </a:cubicBezTo>
                  <a:cubicBezTo>
                    <a:pt x="65" y="100"/>
                    <a:pt x="75" y="87"/>
                    <a:pt x="75" y="71"/>
                  </a:cubicBezTo>
                  <a:cubicBezTo>
                    <a:pt x="75" y="63"/>
                    <a:pt x="72" y="43"/>
                    <a:pt x="43" y="41"/>
                  </a:cubicBezTo>
                  <a:cubicBezTo>
                    <a:pt x="61" y="20"/>
                    <a:pt x="91" y="13"/>
                    <a:pt x="111" y="13"/>
                  </a:cubicBezTo>
                  <a:cubicBezTo>
                    <a:pt x="141" y="13"/>
                    <a:pt x="178" y="38"/>
                    <a:pt x="178" y="93"/>
                  </a:cubicBezTo>
                  <a:cubicBezTo>
                    <a:pt x="178" y="100"/>
                    <a:pt x="178" y="108"/>
                    <a:pt x="178" y="116"/>
                  </a:cubicBezTo>
                  <a:cubicBezTo>
                    <a:pt x="146" y="118"/>
                    <a:pt x="102" y="119"/>
                    <a:pt x="63" y="139"/>
                  </a:cubicBezTo>
                  <a:cubicBezTo>
                    <a:pt x="16" y="160"/>
                    <a:pt x="0" y="192"/>
                    <a:pt x="0" y="219"/>
                  </a:cubicBezTo>
                  <a:cubicBezTo>
                    <a:pt x="0" y="271"/>
                    <a:pt x="61" y="285"/>
                    <a:pt x="100" y="285"/>
                  </a:cubicBezTo>
                  <a:cubicBezTo>
                    <a:pt x="141" y="285"/>
                    <a:pt x="170" y="260"/>
                    <a:pt x="182" y="231"/>
                  </a:cubicBezTo>
                  <a:moveTo>
                    <a:pt x="178" y="128"/>
                  </a:moveTo>
                  <a:cubicBezTo>
                    <a:pt x="178" y="149"/>
                    <a:pt x="178" y="170"/>
                    <a:pt x="178" y="191"/>
                  </a:cubicBezTo>
                  <a:cubicBezTo>
                    <a:pt x="178" y="251"/>
                    <a:pt x="132" y="272"/>
                    <a:pt x="104" y="272"/>
                  </a:cubicBezTo>
                  <a:cubicBezTo>
                    <a:pt x="73" y="272"/>
                    <a:pt x="49" y="249"/>
                    <a:pt x="49" y="219"/>
                  </a:cubicBezTo>
                  <a:cubicBezTo>
                    <a:pt x="49" y="185"/>
                    <a:pt x="75" y="134"/>
                    <a:pt x="178" y="128"/>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654" name=""/>
            <p:cNvSpPr/>
            <p:nvPr/>
          </p:nvSpPr>
          <p:spPr>
            <a:xfrm>
              <a:off x="6209280" y="3294720"/>
              <a:ext cx="113400" cy="96480"/>
            </a:xfrm>
            <a:custGeom>
              <a:avLst/>
              <a:gdLst/>
              <a:ahLst/>
              <a:rect l="0" t="0" r="r" b="b"/>
              <a:pathLst>
                <a:path w="315" h="268">
                  <a:moveTo>
                    <a:pt x="173" y="121"/>
                  </a:moveTo>
                  <a:cubicBezTo>
                    <a:pt x="191" y="98"/>
                    <a:pt x="214" y="68"/>
                    <a:pt x="230" y="52"/>
                  </a:cubicBezTo>
                  <a:cubicBezTo>
                    <a:pt x="249" y="28"/>
                    <a:pt x="274" y="20"/>
                    <a:pt x="305" y="20"/>
                  </a:cubicBezTo>
                  <a:cubicBezTo>
                    <a:pt x="305" y="13"/>
                    <a:pt x="305" y="7"/>
                    <a:pt x="305" y="0"/>
                  </a:cubicBezTo>
                  <a:cubicBezTo>
                    <a:pt x="289" y="0"/>
                    <a:pt x="269" y="2"/>
                    <a:pt x="253" y="2"/>
                  </a:cubicBezTo>
                  <a:cubicBezTo>
                    <a:pt x="233" y="2"/>
                    <a:pt x="201" y="0"/>
                    <a:pt x="192" y="0"/>
                  </a:cubicBezTo>
                  <a:cubicBezTo>
                    <a:pt x="192" y="7"/>
                    <a:pt x="192" y="13"/>
                    <a:pt x="192" y="20"/>
                  </a:cubicBezTo>
                  <a:cubicBezTo>
                    <a:pt x="205" y="20"/>
                    <a:pt x="210" y="28"/>
                    <a:pt x="210" y="37"/>
                  </a:cubicBezTo>
                  <a:cubicBezTo>
                    <a:pt x="210" y="47"/>
                    <a:pt x="205" y="55"/>
                    <a:pt x="201" y="60"/>
                  </a:cubicBezTo>
                  <a:cubicBezTo>
                    <a:pt x="188" y="76"/>
                    <a:pt x="175" y="92"/>
                    <a:pt x="162" y="108"/>
                  </a:cubicBezTo>
                  <a:cubicBezTo>
                    <a:pt x="146" y="88"/>
                    <a:pt x="130" y="67"/>
                    <a:pt x="114" y="46"/>
                  </a:cubicBezTo>
                  <a:cubicBezTo>
                    <a:pt x="109" y="39"/>
                    <a:pt x="109" y="37"/>
                    <a:pt x="109" y="34"/>
                  </a:cubicBezTo>
                  <a:cubicBezTo>
                    <a:pt x="109" y="25"/>
                    <a:pt x="118" y="20"/>
                    <a:pt x="130" y="20"/>
                  </a:cubicBezTo>
                  <a:cubicBezTo>
                    <a:pt x="130" y="13"/>
                    <a:pt x="130" y="7"/>
                    <a:pt x="130" y="0"/>
                  </a:cubicBezTo>
                  <a:cubicBezTo>
                    <a:pt x="114" y="0"/>
                    <a:pt x="73" y="2"/>
                    <a:pt x="62" y="2"/>
                  </a:cubicBezTo>
                  <a:cubicBezTo>
                    <a:pt x="50" y="2"/>
                    <a:pt x="20" y="0"/>
                    <a:pt x="4" y="0"/>
                  </a:cubicBezTo>
                  <a:cubicBezTo>
                    <a:pt x="4" y="7"/>
                    <a:pt x="4" y="13"/>
                    <a:pt x="4" y="20"/>
                  </a:cubicBezTo>
                  <a:cubicBezTo>
                    <a:pt x="46" y="20"/>
                    <a:pt x="48" y="20"/>
                    <a:pt x="77" y="57"/>
                  </a:cubicBezTo>
                  <a:cubicBezTo>
                    <a:pt x="98" y="84"/>
                    <a:pt x="118" y="110"/>
                    <a:pt x="139" y="137"/>
                  </a:cubicBezTo>
                  <a:cubicBezTo>
                    <a:pt x="119" y="162"/>
                    <a:pt x="100" y="187"/>
                    <a:pt x="80" y="212"/>
                  </a:cubicBezTo>
                  <a:cubicBezTo>
                    <a:pt x="50" y="247"/>
                    <a:pt x="13" y="249"/>
                    <a:pt x="0" y="249"/>
                  </a:cubicBezTo>
                  <a:cubicBezTo>
                    <a:pt x="0" y="255"/>
                    <a:pt x="0" y="262"/>
                    <a:pt x="0" y="268"/>
                  </a:cubicBezTo>
                  <a:cubicBezTo>
                    <a:pt x="16" y="267"/>
                    <a:pt x="36" y="265"/>
                    <a:pt x="52" y="265"/>
                  </a:cubicBezTo>
                  <a:cubicBezTo>
                    <a:pt x="70" y="265"/>
                    <a:pt x="96" y="267"/>
                    <a:pt x="111" y="268"/>
                  </a:cubicBezTo>
                  <a:cubicBezTo>
                    <a:pt x="111" y="262"/>
                    <a:pt x="111" y="255"/>
                    <a:pt x="111" y="249"/>
                  </a:cubicBezTo>
                  <a:cubicBezTo>
                    <a:pt x="98" y="247"/>
                    <a:pt x="93" y="238"/>
                    <a:pt x="93" y="229"/>
                  </a:cubicBezTo>
                  <a:cubicBezTo>
                    <a:pt x="93" y="215"/>
                    <a:pt x="111" y="196"/>
                    <a:pt x="150" y="149"/>
                  </a:cubicBezTo>
                  <a:cubicBezTo>
                    <a:pt x="166" y="170"/>
                    <a:pt x="182" y="191"/>
                    <a:pt x="198" y="212"/>
                  </a:cubicBezTo>
                  <a:cubicBezTo>
                    <a:pt x="201" y="219"/>
                    <a:pt x="210" y="229"/>
                    <a:pt x="210" y="233"/>
                  </a:cubicBezTo>
                  <a:cubicBezTo>
                    <a:pt x="210" y="238"/>
                    <a:pt x="205" y="247"/>
                    <a:pt x="187" y="249"/>
                  </a:cubicBezTo>
                  <a:cubicBezTo>
                    <a:pt x="187" y="255"/>
                    <a:pt x="187" y="262"/>
                    <a:pt x="187" y="268"/>
                  </a:cubicBezTo>
                  <a:cubicBezTo>
                    <a:pt x="207" y="267"/>
                    <a:pt x="242" y="265"/>
                    <a:pt x="255" y="265"/>
                  </a:cubicBezTo>
                  <a:cubicBezTo>
                    <a:pt x="273" y="265"/>
                    <a:pt x="296" y="267"/>
                    <a:pt x="315" y="268"/>
                  </a:cubicBezTo>
                  <a:cubicBezTo>
                    <a:pt x="315" y="262"/>
                    <a:pt x="315" y="255"/>
                    <a:pt x="315" y="249"/>
                  </a:cubicBezTo>
                  <a:cubicBezTo>
                    <a:pt x="281" y="249"/>
                    <a:pt x="271" y="247"/>
                    <a:pt x="257" y="229"/>
                  </a:cubicBezTo>
                  <a:cubicBezTo>
                    <a:pt x="229" y="193"/>
                    <a:pt x="201" y="157"/>
                    <a:pt x="173" y="12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655" name=""/>
            <p:cNvSpPr/>
            <p:nvPr/>
          </p:nvSpPr>
          <p:spPr>
            <a:xfrm>
              <a:off x="6347880" y="3223080"/>
              <a:ext cx="51840" cy="223920"/>
            </a:xfrm>
            <a:custGeom>
              <a:avLst/>
              <a:gdLst/>
              <a:ahLst/>
              <a:rect l="0" t="0" r="r" b="b"/>
              <a:pathLst>
                <a:path w="144" h="622">
                  <a:moveTo>
                    <a:pt x="144" y="615"/>
                  </a:moveTo>
                  <a:cubicBezTo>
                    <a:pt x="144" y="613"/>
                    <a:pt x="144" y="613"/>
                    <a:pt x="133" y="602"/>
                  </a:cubicBezTo>
                  <a:cubicBezTo>
                    <a:pt x="57" y="524"/>
                    <a:pt x="35" y="407"/>
                    <a:pt x="35" y="311"/>
                  </a:cubicBezTo>
                  <a:cubicBezTo>
                    <a:pt x="35" y="203"/>
                    <a:pt x="60" y="94"/>
                    <a:pt x="137" y="16"/>
                  </a:cubicBezTo>
                  <a:cubicBezTo>
                    <a:pt x="144" y="9"/>
                    <a:pt x="144" y="9"/>
                    <a:pt x="144" y="5"/>
                  </a:cubicBezTo>
                  <a:cubicBezTo>
                    <a:pt x="144" y="2"/>
                    <a:pt x="142" y="0"/>
                    <a:pt x="139" y="0"/>
                  </a:cubicBezTo>
                  <a:cubicBezTo>
                    <a:pt x="131" y="0"/>
                    <a:pt x="76" y="43"/>
                    <a:pt x="39" y="121"/>
                  </a:cubicBezTo>
                  <a:cubicBezTo>
                    <a:pt x="7" y="190"/>
                    <a:pt x="0" y="259"/>
                    <a:pt x="0" y="311"/>
                  </a:cubicBezTo>
                  <a:cubicBezTo>
                    <a:pt x="0" y="359"/>
                    <a:pt x="7" y="435"/>
                    <a:pt x="41" y="505"/>
                  </a:cubicBezTo>
                  <a:cubicBezTo>
                    <a:pt x="78" y="581"/>
                    <a:pt x="131" y="622"/>
                    <a:pt x="139" y="622"/>
                  </a:cubicBezTo>
                  <a:cubicBezTo>
                    <a:pt x="142" y="622"/>
                    <a:pt x="144" y="620"/>
                    <a:pt x="144" y="61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656" name=""/>
            <p:cNvSpPr/>
            <p:nvPr/>
          </p:nvSpPr>
          <p:spPr>
            <a:xfrm>
              <a:off x="6421320" y="3241800"/>
              <a:ext cx="95040" cy="154080"/>
            </a:xfrm>
            <a:custGeom>
              <a:avLst/>
              <a:gdLst/>
              <a:ahLst/>
              <a:rect l="0" t="0" r="r" b="b"/>
              <a:pathLst>
                <a:path w="264" h="428">
                  <a:moveTo>
                    <a:pt x="264" y="215"/>
                  </a:moveTo>
                  <a:cubicBezTo>
                    <a:pt x="264" y="167"/>
                    <a:pt x="262" y="115"/>
                    <a:pt x="239" y="71"/>
                  </a:cubicBezTo>
                  <a:cubicBezTo>
                    <a:pt x="211" y="10"/>
                    <a:pt x="159" y="0"/>
                    <a:pt x="134" y="0"/>
                  </a:cubicBezTo>
                  <a:cubicBezTo>
                    <a:pt x="97" y="0"/>
                    <a:pt x="50" y="16"/>
                    <a:pt x="24" y="74"/>
                  </a:cubicBezTo>
                  <a:cubicBezTo>
                    <a:pt x="4" y="117"/>
                    <a:pt x="0" y="167"/>
                    <a:pt x="0" y="215"/>
                  </a:cubicBezTo>
                  <a:cubicBezTo>
                    <a:pt x="0" y="263"/>
                    <a:pt x="4" y="318"/>
                    <a:pt x="29" y="366"/>
                  </a:cubicBezTo>
                  <a:cubicBezTo>
                    <a:pt x="56" y="415"/>
                    <a:pt x="102" y="428"/>
                    <a:pt x="132" y="428"/>
                  </a:cubicBezTo>
                  <a:cubicBezTo>
                    <a:pt x="166" y="428"/>
                    <a:pt x="214" y="415"/>
                    <a:pt x="241" y="357"/>
                  </a:cubicBezTo>
                  <a:cubicBezTo>
                    <a:pt x="262" y="312"/>
                    <a:pt x="264" y="264"/>
                    <a:pt x="264" y="215"/>
                  </a:cubicBezTo>
                  <a:moveTo>
                    <a:pt x="132" y="415"/>
                  </a:moveTo>
                  <a:cubicBezTo>
                    <a:pt x="109" y="415"/>
                    <a:pt x="72" y="399"/>
                    <a:pt x="59" y="339"/>
                  </a:cubicBezTo>
                  <a:cubicBezTo>
                    <a:pt x="54" y="302"/>
                    <a:pt x="54" y="245"/>
                    <a:pt x="54" y="207"/>
                  </a:cubicBezTo>
                  <a:cubicBezTo>
                    <a:pt x="54" y="168"/>
                    <a:pt x="54" y="127"/>
                    <a:pt x="57" y="94"/>
                  </a:cubicBezTo>
                  <a:cubicBezTo>
                    <a:pt x="70" y="19"/>
                    <a:pt x="116" y="14"/>
                    <a:pt x="132" y="14"/>
                  </a:cubicBezTo>
                  <a:cubicBezTo>
                    <a:pt x="154" y="14"/>
                    <a:pt x="195" y="24"/>
                    <a:pt x="207" y="87"/>
                  </a:cubicBezTo>
                  <a:cubicBezTo>
                    <a:pt x="212" y="122"/>
                    <a:pt x="212" y="168"/>
                    <a:pt x="212" y="207"/>
                  </a:cubicBezTo>
                  <a:cubicBezTo>
                    <a:pt x="212" y="255"/>
                    <a:pt x="212" y="296"/>
                    <a:pt x="205" y="337"/>
                  </a:cubicBezTo>
                  <a:cubicBezTo>
                    <a:pt x="196" y="396"/>
                    <a:pt x="161" y="415"/>
                    <a:pt x="132" y="41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657" name=""/>
            <p:cNvSpPr/>
            <p:nvPr/>
          </p:nvSpPr>
          <p:spPr>
            <a:xfrm>
              <a:off x="6545160" y="3367080"/>
              <a:ext cx="26280" cy="66960"/>
            </a:xfrm>
            <a:custGeom>
              <a:avLst/>
              <a:gdLst/>
              <a:ahLst/>
              <a:rect l="0" t="0" r="r" b="b"/>
              <a:pathLst>
                <a:path w="73" h="186">
                  <a:moveTo>
                    <a:pt x="73" y="66"/>
                  </a:moveTo>
                  <a:cubicBezTo>
                    <a:pt x="73" y="25"/>
                    <a:pt x="57" y="0"/>
                    <a:pt x="32" y="0"/>
                  </a:cubicBezTo>
                  <a:cubicBezTo>
                    <a:pt x="13" y="0"/>
                    <a:pt x="0" y="16"/>
                    <a:pt x="0" y="34"/>
                  </a:cubicBezTo>
                  <a:cubicBezTo>
                    <a:pt x="0" y="50"/>
                    <a:pt x="13" y="67"/>
                    <a:pt x="32" y="67"/>
                  </a:cubicBezTo>
                  <a:cubicBezTo>
                    <a:pt x="41" y="67"/>
                    <a:pt x="48" y="64"/>
                    <a:pt x="55" y="59"/>
                  </a:cubicBezTo>
                  <a:cubicBezTo>
                    <a:pt x="57" y="57"/>
                    <a:pt x="56" y="57"/>
                    <a:pt x="57" y="57"/>
                  </a:cubicBezTo>
                  <a:cubicBezTo>
                    <a:pt x="59" y="57"/>
                    <a:pt x="59" y="57"/>
                    <a:pt x="59" y="66"/>
                  </a:cubicBezTo>
                  <a:cubicBezTo>
                    <a:pt x="59" y="112"/>
                    <a:pt x="38" y="150"/>
                    <a:pt x="16" y="170"/>
                  </a:cubicBezTo>
                  <a:cubicBezTo>
                    <a:pt x="10" y="177"/>
                    <a:pt x="9" y="178"/>
                    <a:pt x="9" y="179"/>
                  </a:cubicBezTo>
                  <a:cubicBezTo>
                    <a:pt x="9" y="185"/>
                    <a:pt x="13" y="186"/>
                    <a:pt x="16" y="186"/>
                  </a:cubicBezTo>
                  <a:cubicBezTo>
                    <a:pt x="23" y="186"/>
                    <a:pt x="73" y="138"/>
                    <a:pt x="73" y="66"/>
                  </a:cubicBezTo>
                  <a:close/>
                </a:path>
              </a:pathLst>
            </a:custGeom>
            <a:solidFill>
              <a:srgbClr val="000000"/>
            </a:solidFill>
            <a:ln w="0">
              <a:noFill/>
            </a:ln>
          </p:spPr>
          <p:txBody>
            <a:bodyPr lIns="90000" rIns="90000" tIns="21960" bIns="21960" anchor="ctr" anchorCtr="1">
              <a:noAutofit/>
            </a:bodyPr>
            <a:p>
              <a:endParaRPr b="0" lang="it-IT" sz="1800" spc="-1" strike="noStrike">
                <a:solidFill>
                  <a:srgbClr val="ffffff"/>
                </a:solidFill>
                <a:latin typeface="Arial"/>
              </a:endParaRPr>
            </a:p>
          </p:txBody>
        </p:sp>
        <p:sp>
          <p:nvSpPr>
            <p:cNvPr id="658" name=""/>
            <p:cNvSpPr/>
            <p:nvPr/>
          </p:nvSpPr>
          <p:spPr>
            <a:xfrm>
              <a:off x="6632280" y="3292200"/>
              <a:ext cx="112320" cy="101160"/>
            </a:xfrm>
            <a:custGeom>
              <a:avLst/>
              <a:gdLst/>
              <a:ahLst/>
              <a:rect l="0" t="0" r="r" b="b"/>
              <a:pathLst>
                <a:path w="312" h="281">
                  <a:moveTo>
                    <a:pt x="191" y="87"/>
                  </a:moveTo>
                  <a:cubicBezTo>
                    <a:pt x="194" y="71"/>
                    <a:pt x="208" y="12"/>
                    <a:pt x="253" y="12"/>
                  </a:cubicBezTo>
                  <a:cubicBezTo>
                    <a:pt x="257" y="12"/>
                    <a:pt x="271" y="12"/>
                    <a:pt x="283" y="21"/>
                  </a:cubicBezTo>
                  <a:cubicBezTo>
                    <a:pt x="267" y="25"/>
                    <a:pt x="253" y="41"/>
                    <a:pt x="253" y="55"/>
                  </a:cubicBezTo>
                  <a:cubicBezTo>
                    <a:pt x="253" y="66"/>
                    <a:pt x="260" y="76"/>
                    <a:pt x="278" y="76"/>
                  </a:cubicBezTo>
                  <a:cubicBezTo>
                    <a:pt x="292" y="76"/>
                    <a:pt x="312" y="66"/>
                    <a:pt x="312" y="41"/>
                  </a:cubicBezTo>
                  <a:cubicBezTo>
                    <a:pt x="312" y="9"/>
                    <a:pt x="274" y="0"/>
                    <a:pt x="253" y="0"/>
                  </a:cubicBezTo>
                  <a:cubicBezTo>
                    <a:pt x="217" y="0"/>
                    <a:pt x="194" y="32"/>
                    <a:pt x="187" y="46"/>
                  </a:cubicBezTo>
                  <a:cubicBezTo>
                    <a:pt x="171" y="5"/>
                    <a:pt x="137" y="0"/>
                    <a:pt x="119" y="0"/>
                  </a:cubicBezTo>
                  <a:cubicBezTo>
                    <a:pt x="55" y="0"/>
                    <a:pt x="20" y="80"/>
                    <a:pt x="20" y="96"/>
                  </a:cubicBezTo>
                  <a:cubicBezTo>
                    <a:pt x="20" y="101"/>
                    <a:pt x="25" y="101"/>
                    <a:pt x="27" y="101"/>
                  </a:cubicBezTo>
                  <a:cubicBezTo>
                    <a:pt x="32" y="101"/>
                    <a:pt x="34" y="99"/>
                    <a:pt x="34" y="94"/>
                  </a:cubicBezTo>
                  <a:cubicBezTo>
                    <a:pt x="55" y="28"/>
                    <a:pt x="98" y="12"/>
                    <a:pt x="119" y="12"/>
                  </a:cubicBezTo>
                  <a:cubicBezTo>
                    <a:pt x="130" y="12"/>
                    <a:pt x="153" y="19"/>
                    <a:pt x="153" y="55"/>
                  </a:cubicBezTo>
                  <a:cubicBezTo>
                    <a:pt x="153" y="75"/>
                    <a:pt x="143" y="115"/>
                    <a:pt x="119" y="203"/>
                  </a:cubicBezTo>
                  <a:cubicBezTo>
                    <a:pt x="109" y="242"/>
                    <a:pt x="87" y="268"/>
                    <a:pt x="59" y="268"/>
                  </a:cubicBezTo>
                  <a:cubicBezTo>
                    <a:pt x="55" y="268"/>
                    <a:pt x="41" y="268"/>
                    <a:pt x="29" y="259"/>
                  </a:cubicBezTo>
                  <a:cubicBezTo>
                    <a:pt x="43" y="256"/>
                    <a:pt x="57" y="243"/>
                    <a:pt x="57" y="226"/>
                  </a:cubicBezTo>
                  <a:cubicBezTo>
                    <a:pt x="57" y="210"/>
                    <a:pt x="43" y="204"/>
                    <a:pt x="34" y="204"/>
                  </a:cubicBezTo>
                  <a:cubicBezTo>
                    <a:pt x="16" y="204"/>
                    <a:pt x="0" y="220"/>
                    <a:pt x="0" y="240"/>
                  </a:cubicBezTo>
                  <a:cubicBezTo>
                    <a:pt x="0" y="268"/>
                    <a:pt x="30" y="281"/>
                    <a:pt x="59" y="281"/>
                  </a:cubicBezTo>
                  <a:cubicBezTo>
                    <a:pt x="100" y="281"/>
                    <a:pt x="123" y="238"/>
                    <a:pt x="125" y="235"/>
                  </a:cubicBezTo>
                  <a:cubicBezTo>
                    <a:pt x="132" y="258"/>
                    <a:pt x="155" y="281"/>
                    <a:pt x="192" y="281"/>
                  </a:cubicBezTo>
                  <a:cubicBezTo>
                    <a:pt x="257" y="281"/>
                    <a:pt x="292" y="201"/>
                    <a:pt x="292" y="185"/>
                  </a:cubicBezTo>
                  <a:cubicBezTo>
                    <a:pt x="292" y="179"/>
                    <a:pt x="287" y="179"/>
                    <a:pt x="285" y="179"/>
                  </a:cubicBezTo>
                  <a:cubicBezTo>
                    <a:pt x="280" y="179"/>
                    <a:pt x="278" y="181"/>
                    <a:pt x="276" y="187"/>
                  </a:cubicBezTo>
                  <a:cubicBezTo>
                    <a:pt x="257" y="252"/>
                    <a:pt x="214" y="268"/>
                    <a:pt x="192" y="268"/>
                  </a:cubicBezTo>
                  <a:cubicBezTo>
                    <a:pt x="169" y="268"/>
                    <a:pt x="159" y="247"/>
                    <a:pt x="159" y="227"/>
                  </a:cubicBezTo>
                  <a:cubicBezTo>
                    <a:pt x="159" y="213"/>
                    <a:pt x="162" y="199"/>
                    <a:pt x="169" y="172"/>
                  </a:cubicBezTo>
                  <a:cubicBezTo>
                    <a:pt x="176" y="144"/>
                    <a:pt x="184" y="115"/>
                    <a:pt x="191" y="87"/>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659" name=""/>
            <p:cNvSpPr/>
            <p:nvPr/>
          </p:nvSpPr>
          <p:spPr>
            <a:xfrm>
              <a:off x="6766920" y="3223080"/>
              <a:ext cx="52560" cy="223920"/>
            </a:xfrm>
            <a:custGeom>
              <a:avLst/>
              <a:gdLst/>
              <a:ahLst/>
              <a:rect l="0" t="0" r="r" b="b"/>
              <a:pathLst>
                <a:path w="146" h="622">
                  <a:moveTo>
                    <a:pt x="146" y="311"/>
                  </a:moveTo>
                  <a:cubicBezTo>
                    <a:pt x="146" y="263"/>
                    <a:pt x="139" y="187"/>
                    <a:pt x="105" y="117"/>
                  </a:cubicBezTo>
                  <a:cubicBezTo>
                    <a:pt x="68" y="41"/>
                    <a:pt x="14" y="0"/>
                    <a:pt x="7" y="0"/>
                  </a:cubicBezTo>
                  <a:cubicBezTo>
                    <a:pt x="4" y="0"/>
                    <a:pt x="0" y="2"/>
                    <a:pt x="0" y="5"/>
                  </a:cubicBezTo>
                  <a:cubicBezTo>
                    <a:pt x="0" y="9"/>
                    <a:pt x="0" y="9"/>
                    <a:pt x="12" y="21"/>
                  </a:cubicBezTo>
                  <a:cubicBezTo>
                    <a:pt x="75" y="82"/>
                    <a:pt x="110" y="181"/>
                    <a:pt x="110" y="311"/>
                  </a:cubicBezTo>
                  <a:cubicBezTo>
                    <a:pt x="110" y="418"/>
                    <a:pt x="87" y="526"/>
                    <a:pt x="9" y="606"/>
                  </a:cubicBezTo>
                  <a:cubicBezTo>
                    <a:pt x="0" y="613"/>
                    <a:pt x="0" y="613"/>
                    <a:pt x="0" y="615"/>
                  </a:cubicBezTo>
                  <a:cubicBezTo>
                    <a:pt x="0" y="620"/>
                    <a:pt x="4" y="622"/>
                    <a:pt x="7" y="622"/>
                  </a:cubicBezTo>
                  <a:cubicBezTo>
                    <a:pt x="14" y="622"/>
                    <a:pt x="69" y="579"/>
                    <a:pt x="107" y="501"/>
                  </a:cubicBezTo>
                  <a:cubicBezTo>
                    <a:pt x="139" y="432"/>
                    <a:pt x="146" y="363"/>
                    <a:pt x="146" y="31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sp>
        <p:nvSpPr>
          <p:cNvPr id="660" name=""/>
          <p:cNvSpPr txBox="1"/>
          <p:nvPr/>
        </p:nvSpPr>
        <p:spPr>
          <a:xfrm>
            <a:off x="267480" y="1104840"/>
            <a:ext cx="8952840" cy="428760"/>
          </a:xfrm>
          <a:prstGeom prst="rect">
            <a:avLst/>
          </a:prstGeom>
          <a:noFill/>
          <a:ln w="0">
            <a:noFill/>
          </a:ln>
        </p:spPr>
        <p:txBody>
          <a:bodyPr lIns="90000" rIns="90000" tIns="45000" bIns="45000" anchor="t">
            <a:noAutofit/>
          </a:bodyPr>
          <a:p>
            <a:r>
              <a:rPr b="0" lang="it-IT" sz="1800" spc="-1" strike="noStrike">
                <a:solidFill>
                  <a:srgbClr val="000000"/>
                </a:solidFill>
                <a:latin typeface="Times New Roman"/>
              </a:rPr>
              <a:t>Per implementare la Neural Network è stata utilizzando la libreria PyTorch</a:t>
            </a:r>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Figura a mano libera: forma 40"/>
          <p:cNvSpPr/>
          <p:nvPr/>
        </p:nvSpPr>
        <p:spPr>
          <a:xfrm>
            <a:off x="-7560" y="-55440"/>
            <a:ext cx="12189960" cy="6857280"/>
          </a:xfrm>
          <a:custGeom>
            <a:avLst/>
            <a:gdLst>
              <a:gd name="textAreaLeft" fmla="*/ 0 w 12189960"/>
              <a:gd name="textAreaRight" fmla="*/ 12190680 w 12189960"/>
              <a:gd name="textAreaTop" fmla="*/ 0 h 6857280"/>
              <a:gd name="textAreaBottom" fmla="*/ 6858000 h 68572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662" name="Picture 20" descr="SigilloLogoLAST_WhiteOK"/>
          <p:cNvPicPr/>
          <p:nvPr/>
        </p:nvPicPr>
        <p:blipFill>
          <a:blip r:embed="rId1"/>
          <a:stretch/>
        </p:blipFill>
        <p:spPr>
          <a:xfrm>
            <a:off x="155880" y="189360"/>
            <a:ext cx="1721520" cy="769320"/>
          </a:xfrm>
          <a:prstGeom prst="rect">
            <a:avLst/>
          </a:prstGeom>
          <a:ln w="0">
            <a:noFill/>
          </a:ln>
        </p:spPr>
      </p:pic>
      <p:sp>
        <p:nvSpPr>
          <p:cNvPr id="663" name="Figura a mano libera: forma 41"/>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664" name="CasellaDiTesto 117"/>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38198781-A19E-47A2-95ED-E7BB562FD9C0}"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665" name="CasellaDiTesto 118"/>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DB841A2F-093D-4D5C-8B9C-1A0769633C37}"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666" name="CasellaDiTesto 119"/>
          <p:cNvSpPr/>
          <p:nvPr/>
        </p:nvSpPr>
        <p:spPr>
          <a:xfrm>
            <a:off x="5253120" y="6118560"/>
            <a:ext cx="310320" cy="430200"/>
          </a:xfrm>
          <a:prstGeom prst="rect">
            <a:avLst/>
          </a:prstGeom>
          <a:noFill/>
          <a:ln w="0">
            <a:noFill/>
          </a:ln>
        </p:spPr>
        <p:style>
          <a:lnRef idx="0"/>
          <a:fillRef idx="0"/>
          <a:effectRef idx="0"/>
          <a:fontRef idx="minor"/>
        </p:style>
        <p:txBody>
          <a:bodyPr lIns="108720" rIns="108720" tIns="54360" bIns="54360" anchor="t">
            <a:spAutoFit/>
          </a:bodyPr>
          <a:p>
            <a:endParaRPr b="0" lang="it-IT" sz="2170" spc="-1" strike="noStrike">
              <a:solidFill>
                <a:srgbClr val="000000"/>
              </a:solidFill>
              <a:latin typeface="Arial"/>
              <a:ea typeface="Droid Sans Fallback"/>
            </a:endParaRPr>
          </a:p>
        </p:txBody>
      </p:sp>
      <p:sp>
        <p:nvSpPr>
          <p:cNvPr id="667" name="CasellaDiTesto 120"/>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668" name="CasellaDiTesto 143"/>
          <p:cNvSpPr/>
          <p:nvPr/>
        </p:nvSpPr>
        <p:spPr>
          <a:xfrm rot="3600">
            <a:off x="4781880" y="3018240"/>
            <a:ext cx="2626920" cy="820800"/>
          </a:xfrm>
          <a:prstGeom prst="rect">
            <a:avLst/>
          </a:prstGeom>
          <a:noFill/>
          <a:ln w="0">
            <a:noFill/>
          </a:ln>
        </p:spPr>
        <p:style>
          <a:lnRef idx="0"/>
          <a:fillRef idx="0"/>
          <a:effectRef idx="0"/>
          <a:fontRef idx="minor"/>
        </p:style>
        <p:txBody>
          <a:bodyPr lIns="90000" rIns="90000" tIns="45000" bIns="45000" anchor="t">
            <a:spAutoFit/>
          </a:bodyPr>
          <a:p>
            <a:r>
              <a:rPr b="1" lang="it-IT" sz="4800" spc="-1" strike="noStrike">
                <a:solidFill>
                  <a:srgbClr val="ffffff"/>
                </a:solidFill>
                <a:latin typeface="Times New Roman"/>
                <a:ea typeface="DejaVu Sans"/>
              </a:rPr>
              <a:t>Risultati</a:t>
            </a:r>
            <a:endParaRPr b="0" lang="it-IT"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Figura a mano libera: forma 48"/>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670" name="Picture 24" descr="SigilloLogoLAST_WhiteOK"/>
          <p:cNvPicPr/>
          <p:nvPr/>
        </p:nvPicPr>
        <p:blipFill>
          <a:blip r:embed="rId1"/>
          <a:stretch/>
        </p:blipFill>
        <p:spPr>
          <a:xfrm>
            <a:off x="155880" y="42480"/>
            <a:ext cx="1721520" cy="769320"/>
          </a:xfrm>
          <a:prstGeom prst="rect">
            <a:avLst/>
          </a:prstGeom>
          <a:ln w="0">
            <a:noFill/>
          </a:ln>
        </p:spPr>
      </p:pic>
      <p:sp>
        <p:nvSpPr>
          <p:cNvPr id="671" name="Figura a mano libera: forma 49"/>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672" name="CasellaDiTesto 133"/>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75697EBE-558E-49D7-AB5C-A1F07C46B6FE}"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673" name="CasellaDiTesto 134"/>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20FA01DB-B7A2-4033-B922-834BBA3E38CC}"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674" name="CasellaDiTesto 135"/>
          <p:cNvSpPr/>
          <p:nvPr/>
        </p:nvSpPr>
        <p:spPr>
          <a:xfrm>
            <a:off x="4140720" y="47880"/>
            <a:ext cx="698652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i="1" lang="it-IT" sz="4000" spc="-1" strike="noStrike">
                <a:solidFill>
                  <a:srgbClr val="ffffff"/>
                </a:solidFill>
                <a:latin typeface="Times New Roman"/>
                <a:ea typeface="DejaVu Sans"/>
              </a:rPr>
              <a:t>NN</a:t>
            </a:r>
            <a:endParaRPr b="1" i="1" lang="it-IT" sz="4000" spc="-1" strike="noStrike">
              <a:solidFill>
                <a:srgbClr val="000000"/>
              </a:solidFill>
              <a:latin typeface="Arial"/>
            </a:endParaRPr>
          </a:p>
        </p:txBody>
      </p:sp>
      <p:sp>
        <p:nvSpPr>
          <p:cNvPr id="675" name="CasellaDiTesto 136"/>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pic>
        <p:nvPicPr>
          <p:cNvPr id="676" name="" descr=""/>
          <p:cNvPicPr/>
          <p:nvPr/>
        </p:nvPicPr>
        <p:blipFill>
          <a:blip r:embed="rId2"/>
          <a:stretch/>
        </p:blipFill>
        <p:spPr>
          <a:xfrm>
            <a:off x="461520" y="4808520"/>
            <a:ext cx="4205880" cy="1251000"/>
          </a:xfrm>
          <a:prstGeom prst="rect">
            <a:avLst/>
          </a:prstGeom>
          <a:ln w="0">
            <a:noFill/>
          </a:ln>
        </p:spPr>
      </p:pic>
      <p:pic>
        <p:nvPicPr>
          <p:cNvPr id="677" name="" descr=""/>
          <p:cNvPicPr/>
          <p:nvPr/>
        </p:nvPicPr>
        <p:blipFill>
          <a:blip r:embed="rId3"/>
          <a:stretch/>
        </p:blipFill>
        <p:spPr>
          <a:xfrm>
            <a:off x="5583960" y="4719960"/>
            <a:ext cx="6225840" cy="1395720"/>
          </a:xfrm>
          <a:prstGeom prst="rect">
            <a:avLst/>
          </a:prstGeom>
          <a:ln w="0">
            <a:noFill/>
          </a:ln>
        </p:spPr>
      </p:pic>
      <p:pic>
        <p:nvPicPr>
          <p:cNvPr id="678" name="" descr=""/>
          <p:cNvPicPr/>
          <p:nvPr/>
        </p:nvPicPr>
        <p:blipFill>
          <a:blip r:embed="rId4"/>
          <a:stretch/>
        </p:blipFill>
        <p:spPr>
          <a:xfrm>
            <a:off x="509400" y="3010320"/>
            <a:ext cx="3993840" cy="1493280"/>
          </a:xfrm>
          <a:prstGeom prst="rect">
            <a:avLst/>
          </a:prstGeom>
          <a:ln w="0">
            <a:noFill/>
          </a:ln>
        </p:spPr>
      </p:pic>
      <p:pic>
        <p:nvPicPr>
          <p:cNvPr id="679" name="" descr=""/>
          <p:cNvPicPr/>
          <p:nvPr/>
        </p:nvPicPr>
        <p:blipFill>
          <a:blip r:embed="rId5"/>
          <a:stretch/>
        </p:blipFill>
        <p:spPr>
          <a:xfrm>
            <a:off x="5619960" y="3060720"/>
            <a:ext cx="6203160" cy="1388520"/>
          </a:xfrm>
          <a:prstGeom prst="rect">
            <a:avLst/>
          </a:prstGeom>
          <a:ln w="0">
            <a:noFill/>
          </a:ln>
        </p:spPr>
      </p:pic>
      <p:pic>
        <p:nvPicPr>
          <p:cNvPr id="680" name="" descr=""/>
          <p:cNvPicPr/>
          <p:nvPr/>
        </p:nvPicPr>
        <p:blipFill>
          <a:blip r:embed="rId6"/>
          <a:stretch/>
        </p:blipFill>
        <p:spPr>
          <a:xfrm>
            <a:off x="384840" y="1256400"/>
            <a:ext cx="4290480" cy="1522800"/>
          </a:xfrm>
          <a:prstGeom prst="rect">
            <a:avLst/>
          </a:prstGeom>
          <a:ln w="0">
            <a:noFill/>
          </a:ln>
        </p:spPr>
      </p:pic>
      <p:pic>
        <p:nvPicPr>
          <p:cNvPr id="681" name="" descr=""/>
          <p:cNvPicPr/>
          <p:nvPr/>
        </p:nvPicPr>
        <p:blipFill>
          <a:blip r:embed="rId7"/>
          <a:stretch/>
        </p:blipFill>
        <p:spPr>
          <a:xfrm>
            <a:off x="5595840" y="1334160"/>
            <a:ext cx="6150600" cy="14284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Figura a mano libera: forma 10"/>
          <p:cNvSpPr/>
          <p:nvPr/>
        </p:nvSpPr>
        <p:spPr>
          <a:xfrm>
            <a:off x="360" y="-11520"/>
            <a:ext cx="12189960" cy="6857280"/>
          </a:xfrm>
          <a:custGeom>
            <a:avLst/>
            <a:gdLst>
              <a:gd name="textAreaLeft" fmla="*/ 0 w 12189960"/>
              <a:gd name="textAreaRight" fmla="*/ 12190680 w 12189960"/>
              <a:gd name="textAreaTop" fmla="*/ 0 h 6857280"/>
              <a:gd name="textAreaBottom" fmla="*/ 6858000 h 68572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87e487"/>
              </a:solidFill>
              <a:highlight>
                <a:srgbClr val="ffff00"/>
              </a:highlight>
              <a:latin typeface="Arial"/>
              <a:ea typeface="Droid Sans Fallback"/>
            </a:endParaRPr>
          </a:p>
        </p:txBody>
      </p:sp>
      <p:pic>
        <p:nvPicPr>
          <p:cNvPr id="107" name="Picture 5" descr="SigilloLogoLAST_WhiteOK"/>
          <p:cNvPicPr/>
          <p:nvPr/>
        </p:nvPicPr>
        <p:blipFill>
          <a:blip r:embed="rId1"/>
          <a:stretch/>
        </p:blipFill>
        <p:spPr>
          <a:xfrm>
            <a:off x="155880" y="189360"/>
            <a:ext cx="1721520" cy="769320"/>
          </a:xfrm>
          <a:prstGeom prst="rect">
            <a:avLst/>
          </a:prstGeom>
          <a:ln w="0">
            <a:noFill/>
          </a:ln>
        </p:spPr>
      </p:pic>
      <p:sp>
        <p:nvSpPr>
          <p:cNvPr id="108" name="Figura a mano libera: forma 11"/>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000000"/>
              </a:solidFill>
              <a:latin typeface="Arial"/>
              <a:ea typeface="Droid Sans Fallback"/>
            </a:endParaRPr>
          </a:p>
        </p:txBody>
      </p:sp>
      <p:sp>
        <p:nvSpPr>
          <p:cNvPr id="109" name="CasellaDiTesto 40"/>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61F6AC23-FEEE-42D4-BE98-0683F2B23D13}"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110" name="CasellaDiTesto 41"/>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CB584AD6-9785-45F4-AE7E-90FD2A9DA3A6}"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111" name="CasellaDiTesto 42"/>
          <p:cNvSpPr/>
          <p:nvPr/>
        </p:nvSpPr>
        <p:spPr>
          <a:xfrm>
            <a:off x="5253120" y="6118560"/>
            <a:ext cx="310320" cy="430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endParaRPr b="0" lang="it-IT" sz="2170" spc="-1" strike="noStrike">
              <a:solidFill>
                <a:srgbClr val="000000"/>
              </a:solidFill>
              <a:latin typeface="Arial"/>
              <a:ea typeface="Droid Sans Fallback"/>
            </a:endParaRPr>
          </a:p>
        </p:txBody>
      </p:sp>
      <p:sp>
        <p:nvSpPr>
          <p:cNvPr id="112" name="CasellaDiTesto 43"/>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113" name="CasellaDiTesto 44"/>
          <p:cNvSpPr/>
          <p:nvPr/>
        </p:nvSpPr>
        <p:spPr>
          <a:xfrm>
            <a:off x="2773440" y="286056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lnSpc>
                <a:spcPct val="100000"/>
              </a:lnSpc>
              <a:buClr>
                <a:srgbClr val="ffffff"/>
              </a:buClr>
              <a:buFont typeface="Arial"/>
              <a:buChar char="•"/>
            </a:pPr>
            <a:r>
              <a:rPr b="1" lang="it-IT" sz="4800" spc="-1" strike="noStrike">
                <a:solidFill>
                  <a:srgbClr val="ffffff"/>
                </a:solidFill>
                <a:latin typeface="Times New Roman"/>
                <a:ea typeface="DejaVu Sans"/>
              </a:rPr>
              <a:t>Neutrino Oscillations</a:t>
            </a:r>
            <a:endParaRPr b="0" lang="it-IT" sz="4800" spc="-1" strike="noStrike">
              <a:solidFill>
                <a:srgbClr val="000000"/>
              </a:solidFill>
              <a:latin typeface="Arial"/>
            </a:endParaRPr>
          </a:p>
        </p:txBody>
      </p:sp>
      <p:sp>
        <p:nvSpPr>
          <p:cNvPr id="114" name="CasellaDiTesto 45"/>
          <p:cNvSpPr/>
          <p:nvPr/>
        </p:nvSpPr>
        <p:spPr>
          <a:xfrm>
            <a:off x="520560" y="1761120"/>
            <a:ext cx="413640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it-IT" sz="5400" spc="-1" strike="noStrike">
                <a:solidFill>
                  <a:srgbClr val="ffffff"/>
                </a:solidFill>
                <a:latin typeface="Times New Roman"/>
                <a:ea typeface="DejaVu Sans"/>
              </a:rPr>
              <a:t>Introduzione</a:t>
            </a:r>
            <a:endParaRPr b="0" lang="it-IT" sz="5400" spc="-1" strike="noStrike">
              <a:solidFill>
                <a:srgbClr val="000000"/>
              </a:solidFill>
              <a:latin typeface="Arial"/>
            </a:endParaRPr>
          </a:p>
        </p:txBody>
      </p:sp>
      <p:sp>
        <p:nvSpPr>
          <p:cNvPr id="115" name="CasellaDiTesto 46"/>
          <p:cNvSpPr/>
          <p:nvPr/>
        </p:nvSpPr>
        <p:spPr>
          <a:xfrm>
            <a:off x="2773440" y="380592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lnSpc>
                <a:spcPct val="100000"/>
              </a:lnSpc>
              <a:buClr>
                <a:srgbClr val="ffffff"/>
              </a:buClr>
              <a:buFont typeface="Arial"/>
              <a:buChar char="•"/>
            </a:pPr>
            <a:r>
              <a:rPr b="1" lang="it-IT" sz="4800" spc="-1" strike="noStrike">
                <a:solidFill>
                  <a:srgbClr val="ffffff">
                    <a:alpha val="44000"/>
                  </a:srgbClr>
                </a:solidFill>
                <a:latin typeface="Times New Roman"/>
                <a:ea typeface="DejaVu Sans"/>
              </a:rPr>
              <a:t>JUNO detector</a:t>
            </a:r>
            <a:endParaRPr b="0" lang="it-IT" sz="4800" spc="-1" strike="noStrike">
              <a:solidFill>
                <a:srgbClr val="000000"/>
              </a:solidFill>
              <a:latin typeface="Arial"/>
            </a:endParaRPr>
          </a:p>
        </p:txBody>
      </p:sp>
      <p:sp>
        <p:nvSpPr>
          <p:cNvPr id="116" name="CasellaDiTesto 47"/>
          <p:cNvSpPr/>
          <p:nvPr/>
        </p:nvSpPr>
        <p:spPr>
          <a:xfrm>
            <a:off x="2773440" y="482328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lnSpc>
                <a:spcPct val="100000"/>
              </a:lnSpc>
              <a:buClr>
                <a:srgbClr val="ffffff"/>
              </a:buClr>
              <a:buFont typeface="Arial"/>
              <a:buChar char="•"/>
            </a:pPr>
            <a:r>
              <a:rPr b="1" lang="it-IT" sz="4800" spc="-1" strike="noStrike">
                <a:solidFill>
                  <a:srgbClr val="ffffff">
                    <a:alpha val="34000"/>
                  </a:srgbClr>
                </a:solidFill>
                <a:latin typeface="Times New Roman"/>
                <a:ea typeface="DejaVu Sans"/>
              </a:rPr>
              <a:t>JUNO signal and background</a:t>
            </a:r>
            <a:endParaRPr b="0" lang="it-IT"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Figura a mano libera: forma 52"/>
          <p:cNvSpPr/>
          <p:nvPr/>
        </p:nvSpPr>
        <p:spPr>
          <a:xfrm>
            <a:off x="-7560" y="-55440"/>
            <a:ext cx="12189960" cy="6857280"/>
          </a:xfrm>
          <a:custGeom>
            <a:avLst/>
            <a:gdLst>
              <a:gd name="textAreaLeft" fmla="*/ 0 w 12189960"/>
              <a:gd name="textAreaRight" fmla="*/ 12190680 w 12189960"/>
              <a:gd name="textAreaTop" fmla="*/ 0 h 6857280"/>
              <a:gd name="textAreaBottom" fmla="*/ 6858000 h 68572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683" name="Picture 26" descr="SigilloLogoLAST_WhiteOK"/>
          <p:cNvPicPr/>
          <p:nvPr/>
        </p:nvPicPr>
        <p:blipFill>
          <a:blip r:embed="rId1"/>
          <a:stretch/>
        </p:blipFill>
        <p:spPr>
          <a:xfrm>
            <a:off x="155880" y="189360"/>
            <a:ext cx="1721520" cy="769320"/>
          </a:xfrm>
          <a:prstGeom prst="rect">
            <a:avLst/>
          </a:prstGeom>
          <a:ln w="0">
            <a:noFill/>
          </a:ln>
        </p:spPr>
      </p:pic>
      <p:sp>
        <p:nvSpPr>
          <p:cNvPr id="684" name="Figura a mano libera: forma 53"/>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685" name="CasellaDiTesto 141"/>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5D0E2782-D5EE-4701-9EA1-6A2200046B43}"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686" name="CasellaDiTesto 142"/>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6B440B86-20F4-407C-812E-4E91754A0F4F}"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687" name="CasellaDiTesto 144"/>
          <p:cNvSpPr/>
          <p:nvPr/>
        </p:nvSpPr>
        <p:spPr>
          <a:xfrm>
            <a:off x="5253120" y="6118560"/>
            <a:ext cx="310320" cy="430200"/>
          </a:xfrm>
          <a:prstGeom prst="rect">
            <a:avLst/>
          </a:prstGeom>
          <a:noFill/>
          <a:ln w="0">
            <a:noFill/>
          </a:ln>
        </p:spPr>
        <p:style>
          <a:lnRef idx="0"/>
          <a:fillRef idx="0"/>
          <a:effectRef idx="0"/>
          <a:fontRef idx="minor"/>
        </p:style>
        <p:txBody>
          <a:bodyPr lIns="108720" rIns="108720" tIns="54360" bIns="54360" anchor="t">
            <a:spAutoFit/>
          </a:bodyPr>
          <a:p>
            <a:endParaRPr b="0" lang="it-IT" sz="2170" spc="-1" strike="noStrike">
              <a:solidFill>
                <a:srgbClr val="000000"/>
              </a:solidFill>
              <a:latin typeface="Arial"/>
              <a:ea typeface="Droid Sans Fallback"/>
            </a:endParaRPr>
          </a:p>
        </p:txBody>
      </p:sp>
      <p:sp>
        <p:nvSpPr>
          <p:cNvPr id="688" name="CasellaDiTesto 145"/>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689" name="CasellaDiTesto 146"/>
          <p:cNvSpPr/>
          <p:nvPr/>
        </p:nvSpPr>
        <p:spPr>
          <a:xfrm rot="3600">
            <a:off x="3349440" y="3017880"/>
            <a:ext cx="5491440" cy="821520"/>
          </a:xfrm>
          <a:prstGeom prst="rect">
            <a:avLst/>
          </a:prstGeom>
          <a:noFill/>
          <a:ln w="0">
            <a:noFill/>
          </a:ln>
        </p:spPr>
        <p:style>
          <a:lnRef idx="0"/>
          <a:fillRef idx="0"/>
          <a:effectRef idx="0"/>
          <a:fontRef idx="minor"/>
        </p:style>
        <p:txBody>
          <a:bodyPr lIns="90000" rIns="90000" tIns="45000" bIns="45000" anchor="t">
            <a:spAutoFit/>
          </a:bodyPr>
          <a:p>
            <a:r>
              <a:rPr b="1" lang="it-IT" sz="4800" spc="-1" strike="noStrike">
                <a:solidFill>
                  <a:srgbClr val="ffffff"/>
                </a:solidFill>
                <a:latin typeface="Times New Roman"/>
                <a:ea typeface="DejaVu Sans"/>
              </a:rPr>
              <a:t>Model Comparison</a:t>
            </a:r>
            <a:endParaRPr b="0" lang="it-IT"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Figura a mano libera: forma 46"/>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691" name="Picture 23" descr="SigilloLogoLAST_WhiteOK"/>
          <p:cNvPicPr/>
          <p:nvPr/>
        </p:nvPicPr>
        <p:blipFill>
          <a:blip r:embed="rId1"/>
          <a:stretch/>
        </p:blipFill>
        <p:spPr>
          <a:xfrm>
            <a:off x="155880" y="42480"/>
            <a:ext cx="1721520" cy="769320"/>
          </a:xfrm>
          <a:prstGeom prst="rect">
            <a:avLst/>
          </a:prstGeom>
          <a:ln w="0">
            <a:noFill/>
          </a:ln>
        </p:spPr>
      </p:pic>
      <p:sp>
        <p:nvSpPr>
          <p:cNvPr id="692" name="Figura a mano libera: forma 47"/>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693" name="CasellaDiTesto 129"/>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DA6E9DF8-FA85-4904-85E3-65C2A9B30929}"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694" name="CasellaDiTesto 130"/>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7C448FEB-CFEF-49D8-A1D8-8B3BD1129788}"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695" name="CasellaDiTesto 131"/>
          <p:cNvSpPr/>
          <p:nvPr/>
        </p:nvSpPr>
        <p:spPr>
          <a:xfrm>
            <a:off x="4140720" y="47880"/>
            <a:ext cx="698652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i="1" lang="it-IT" sz="4000" spc="-1" strike="noStrike">
                <a:solidFill>
                  <a:srgbClr val="ffffff"/>
                </a:solidFill>
                <a:latin typeface="Times New Roman"/>
                <a:ea typeface="DejaVu Sans"/>
              </a:rPr>
              <a:t>Model Comparison</a:t>
            </a:r>
            <a:endParaRPr b="1" i="1" lang="it-IT" sz="4000" spc="-1" strike="noStrike">
              <a:solidFill>
                <a:srgbClr val="000000"/>
              </a:solidFill>
              <a:latin typeface="Arial"/>
            </a:endParaRPr>
          </a:p>
        </p:txBody>
      </p:sp>
      <p:sp>
        <p:nvSpPr>
          <p:cNvPr id="696" name="CasellaDiTesto 132"/>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pic>
        <p:nvPicPr>
          <p:cNvPr id="697" name="" descr=""/>
          <p:cNvPicPr/>
          <p:nvPr/>
        </p:nvPicPr>
        <p:blipFill>
          <a:blip r:embed="rId2"/>
          <a:stretch/>
        </p:blipFill>
        <p:spPr>
          <a:xfrm>
            <a:off x="6575040" y="1133640"/>
            <a:ext cx="5187960" cy="4998600"/>
          </a:xfrm>
          <a:prstGeom prst="rect">
            <a:avLst/>
          </a:prstGeom>
          <a:ln w="0">
            <a:noFill/>
          </a:ln>
        </p:spPr>
      </p:pic>
      <p:pic>
        <p:nvPicPr>
          <p:cNvPr id="698" name="" descr=""/>
          <p:cNvPicPr/>
          <p:nvPr/>
        </p:nvPicPr>
        <p:blipFill>
          <a:blip r:embed="rId3"/>
          <a:stretch/>
        </p:blipFill>
        <p:spPr>
          <a:xfrm>
            <a:off x="434520" y="1031400"/>
            <a:ext cx="5354640" cy="515880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Figura a mano libera: forma 42"/>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700" name="Picture 21" descr="SigilloLogoLAST_WhiteOK"/>
          <p:cNvPicPr/>
          <p:nvPr/>
        </p:nvPicPr>
        <p:blipFill>
          <a:blip r:embed="rId1"/>
          <a:stretch/>
        </p:blipFill>
        <p:spPr>
          <a:xfrm>
            <a:off x="155880" y="42480"/>
            <a:ext cx="1721520" cy="769320"/>
          </a:xfrm>
          <a:prstGeom prst="rect">
            <a:avLst/>
          </a:prstGeom>
          <a:ln w="0">
            <a:noFill/>
          </a:ln>
        </p:spPr>
      </p:pic>
      <p:sp>
        <p:nvSpPr>
          <p:cNvPr id="701" name="Figura a mano libera: forma 43"/>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702" name="CasellaDiTesto 121"/>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F4F1EE61-67C3-45E2-8F34-1C597069A287}"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703" name="CasellaDiTesto 122"/>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319D54B3-05E8-481C-8A17-8B250A3985DD}"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704" name="CasellaDiTesto 123"/>
          <p:cNvSpPr/>
          <p:nvPr/>
        </p:nvSpPr>
        <p:spPr>
          <a:xfrm>
            <a:off x="4140720" y="47880"/>
            <a:ext cx="698652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i="1" lang="it-IT" sz="4000" spc="-1" strike="noStrike">
                <a:solidFill>
                  <a:srgbClr val="ffffff"/>
                </a:solidFill>
                <a:latin typeface="Times New Roman"/>
                <a:ea typeface="DejaVu Sans"/>
              </a:rPr>
              <a:t>Model Comparison</a:t>
            </a:r>
            <a:endParaRPr b="1" i="1" lang="it-IT" sz="4000" spc="-1" strike="noStrike">
              <a:solidFill>
                <a:srgbClr val="000000"/>
              </a:solidFill>
              <a:latin typeface="Arial"/>
            </a:endParaRPr>
          </a:p>
        </p:txBody>
      </p:sp>
      <p:sp>
        <p:nvSpPr>
          <p:cNvPr id="705" name="CasellaDiTesto 124"/>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pic>
        <p:nvPicPr>
          <p:cNvPr id="706" name="" descr=""/>
          <p:cNvPicPr/>
          <p:nvPr/>
        </p:nvPicPr>
        <p:blipFill>
          <a:blip r:embed="rId2"/>
          <a:stretch/>
        </p:blipFill>
        <p:spPr>
          <a:xfrm>
            <a:off x="6332040" y="1017000"/>
            <a:ext cx="5530320" cy="5207400"/>
          </a:xfrm>
          <a:prstGeom prst="rect">
            <a:avLst/>
          </a:prstGeom>
          <a:ln w="0">
            <a:noFill/>
          </a:ln>
        </p:spPr>
      </p:pic>
      <p:pic>
        <p:nvPicPr>
          <p:cNvPr id="707" name="" descr=""/>
          <p:cNvPicPr/>
          <p:nvPr/>
        </p:nvPicPr>
        <p:blipFill>
          <a:blip r:embed="rId3"/>
          <a:stretch/>
        </p:blipFill>
        <p:spPr>
          <a:xfrm>
            <a:off x="406800" y="986760"/>
            <a:ext cx="5476680" cy="520668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Figura a mano libera: forma 44"/>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709" name="Picture 22" descr="SigilloLogoLAST_WhiteOK"/>
          <p:cNvPicPr/>
          <p:nvPr/>
        </p:nvPicPr>
        <p:blipFill>
          <a:blip r:embed="rId1"/>
          <a:stretch/>
        </p:blipFill>
        <p:spPr>
          <a:xfrm>
            <a:off x="155880" y="42480"/>
            <a:ext cx="1721520" cy="769320"/>
          </a:xfrm>
          <a:prstGeom prst="rect">
            <a:avLst/>
          </a:prstGeom>
          <a:ln w="0">
            <a:noFill/>
          </a:ln>
        </p:spPr>
      </p:pic>
      <p:sp>
        <p:nvSpPr>
          <p:cNvPr id="710" name="Figura a mano libera: forma 45"/>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711" name="CasellaDiTesto 125"/>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EFC5EA75-3257-4B23-A886-C097F58451B1}"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712" name="CasellaDiTesto 126"/>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72135A97-39EF-4E86-B406-73F68D84DBB0}"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713" name="CasellaDiTesto 127"/>
          <p:cNvSpPr/>
          <p:nvPr/>
        </p:nvSpPr>
        <p:spPr>
          <a:xfrm>
            <a:off x="4140720" y="47880"/>
            <a:ext cx="698652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i="1" lang="it-IT" sz="4000" spc="-1" strike="noStrike">
                <a:solidFill>
                  <a:srgbClr val="ffffff"/>
                </a:solidFill>
                <a:latin typeface="Times New Roman"/>
                <a:ea typeface="DejaVu Sans"/>
              </a:rPr>
              <a:t>Efficiency and Purity</a:t>
            </a:r>
            <a:endParaRPr b="1" i="1" lang="it-IT" sz="4000" spc="-1" strike="noStrike">
              <a:solidFill>
                <a:srgbClr val="000000"/>
              </a:solidFill>
              <a:latin typeface="Arial"/>
            </a:endParaRPr>
          </a:p>
        </p:txBody>
      </p:sp>
      <p:sp>
        <p:nvSpPr>
          <p:cNvPr id="714" name="CasellaDiTesto 128"/>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Figura a mano libera: forma 54"/>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87e487"/>
              </a:solidFill>
              <a:highlight>
                <a:srgbClr val="ffff00"/>
              </a:highlight>
              <a:latin typeface="Arial"/>
              <a:ea typeface="Droid Sans Fallback"/>
            </a:endParaRPr>
          </a:p>
        </p:txBody>
      </p:sp>
      <p:pic>
        <p:nvPicPr>
          <p:cNvPr id="118" name="Picture 27" descr="SigilloLogoLAST_WhiteOK"/>
          <p:cNvPicPr/>
          <p:nvPr/>
        </p:nvPicPr>
        <p:blipFill>
          <a:blip r:embed="rId1"/>
          <a:stretch/>
        </p:blipFill>
        <p:spPr>
          <a:xfrm>
            <a:off x="155880" y="42480"/>
            <a:ext cx="1721520" cy="769320"/>
          </a:xfrm>
          <a:prstGeom prst="rect">
            <a:avLst/>
          </a:prstGeom>
          <a:ln w="0">
            <a:noFill/>
          </a:ln>
        </p:spPr>
      </p:pic>
      <p:sp>
        <p:nvSpPr>
          <p:cNvPr id="119" name="Figura a mano libera: forma 55"/>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endParaRPr b="0" lang="it-IT" sz="2170" spc="-1" strike="noStrike">
              <a:solidFill>
                <a:srgbClr val="000000"/>
              </a:solidFill>
              <a:latin typeface="Arial"/>
              <a:ea typeface="Droid Sans Fallback"/>
            </a:endParaRPr>
          </a:p>
        </p:txBody>
      </p:sp>
      <p:sp>
        <p:nvSpPr>
          <p:cNvPr id="120" name="CasellaDiTesto 147"/>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941DB440-3BE0-497B-BA46-CC282AF7F466}"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121" name="CasellaDiTesto 148"/>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D3F7A05D-F3BB-4244-B7B2-5533D6B1E712}"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122" name="CasellaDiTesto 149"/>
          <p:cNvSpPr/>
          <p:nvPr/>
        </p:nvSpPr>
        <p:spPr>
          <a:xfrm>
            <a:off x="5253120" y="6118560"/>
            <a:ext cx="310320" cy="430200"/>
          </a:xfrm>
          <a:prstGeom prst="rect">
            <a:avLst/>
          </a:prstGeom>
          <a:noFill/>
          <a:ln w="0">
            <a:noFill/>
          </a:ln>
        </p:spPr>
        <p:style>
          <a:lnRef idx="0"/>
          <a:fillRef idx="0"/>
          <a:effectRef idx="0"/>
          <a:fontRef idx="minor"/>
        </p:style>
        <p:txBody>
          <a:bodyPr lIns="108720" rIns="108720" tIns="54360" bIns="54360" anchor="t">
            <a:spAutoFit/>
          </a:bodyPr>
          <a:p>
            <a:endParaRPr b="0" lang="it-IT" sz="2170" spc="-1" strike="noStrike">
              <a:solidFill>
                <a:srgbClr val="000000"/>
              </a:solidFill>
              <a:latin typeface="Arial"/>
              <a:ea typeface="Droid Sans Fallback"/>
            </a:endParaRPr>
          </a:p>
        </p:txBody>
      </p:sp>
      <p:sp>
        <p:nvSpPr>
          <p:cNvPr id="123" name="CasellaDiTesto 150"/>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124" name="CasellaDiTesto 151"/>
          <p:cNvSpPr/>
          <p:nvPr/>
        </p:nvSpPr>
        <p:spPr>
          <a:xfrm>
            <a:off x="5408640" y="47880"/>
            <a:ext cx="473508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it-IT" sz="4000" spc="-1" strike="noStrike">
                <a:solidFill>
                  <a:srgbClr val="ffffff"/>
                </a:solidFill>
                <a:latin typeface="Times New Roman"/>
                <a:ea typeface="DejaVu Sans"/>
              </a:rPr>
              <a:t>Neutrino Oscillations</a:t>
            </a:r>
            <a:endParaRPr b="0" lang="it-IT" sz="4000" spc="-1" strike="noStrike">
              <a:solidFill>
                <a:srgbClr val="000000"/>
              </a:solidFill>
              <a:latin typeface="Arial"/>
            </a:endParaRPr>
          </a:p>
        </p:txBody>
      </p:sp>
      <p:sp>
        <p:nvSpPr>
          <p:cNvPr id="125" name="CasellaDiTesto 152"/>
          <p:cNvSpPr/>
          <p:nvPr/>
        </p:nvSpPr>
        <p:spPr>
          <a:xfrm>
            <a:off x="4388400" y="774720"/>
            <a:ext cx="7541640" cy="310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it-IT" sz="1800" spc="-1" strike="noStrike">
              <a:solidFill>
                <a:srgbClr val="000000"/>
              </a:solidFill>
              <a:latin typeface="Arial"/>
            </a:endParaRPr>
          </a:p>
          <a:p>
            <a:pPr marL="285840" indent="-285840">
              <a:lnSpc>
                <a:spcPct val="100000"/>
              </a:lnSpc>
              <a:buClr>
                <a:srgbClr val="000000"/>
              </a:buClr>
              <a:buFont typeface="Arial"/>
              <a:buChar char="•"/>
            </a:pPr>
            <a:r>
              <a:rPr b="0" lang="it-IT" sz="1800" spc="-1" strike="noStrike">
                <a:solidFill>
                  <a:srgbClr val="000000"/>
                </a:solidFill>
                <a:latin typeface="Times New Roman"/>
                <a:ea typeface="Times New Roman"/>
              </a:rPr>
              <a:t>I neutrini sono </a:t>
            </a:r>
            <a:r>
              <a:rPr b="0" lang="it-IT" sz="1800" spc="-1" strike="noStrike">
                <a:solidFill>
                  <a:srgbClr val="000000"/>
                </a:solidFill>
                <a:latin typeface="Times New Roman"/>
                <a:ea typeface="Times New Roman"/>
              </a:rPr>
              <a:t>particelle </a:t>
            </a:r>
            <a:r>
              <a:rPr b="0" lang="it-IT" sz="1800" spc="-1" strike="noStrike">
                <a:solidFill>
                  <a:srgbClr val="000000"/>
                </a:solidFill>
                <a:latin typeface="Times New Roman"/>
                <a:ea typeface="Times New Roman"/>
              </a:rPr>
              <a:t>subatomiche </a:t>
            </a:r>
            <a:r>
              <a:rPr b="0" lang="it-IT" sz="1800" spc="-1" strike="noStrike">
                <a:solidFill>
                  <a:srgbClr val="000000"/>
                </a:solidFill>
                <a:latin typeface="Times New Roman"/>
                <a:ea typeface="Times New Roman"/>
              </a:rPr>
              <a:t>appartenenti alla </a:t>
            </a:r>
            <a:r>
              <a:rPr b="0" lang="it-IT" sz="1800" spc="-1" strike="noStrike">
                <a:solidFill>
                  <a:srgbClr val="000000"/>
                </a:solidFill>
                <a:latin typeface="Times New Roman"/>
                <a:ea typeface="Times New Roman"/>
              </a:rPr>
              <a:t>famiglia dei leptoni. </a:t>
            </a:r>
            <a:r>
              <a:rPr b="0" lang="it-IT" sz="1800" spc="-1" strike="noStrike">
                <a:solidFill>
                  <a:srgbClr val="000000"/>
                </a:solidFill>
                <a:latin typeface="Times New Roman"/>
                <a:ea typeface="Times New Roman"/>
              </a:rPr>
              <a:t>Sono privi di carica </a:t>
            </a:r>
            <a:r>
              <a:rPr b="0" lang="it-IT" sz="1800" spc="-1" strike="noStrike">
                <a:solidFill>
                  <a:srgbClr val="000000"/>
                </a:solidFill>
                <a:latin typeface="Times New Roman"/>
                <a:ea typeface="Times New Roman"/>
              </a:rPr>
              <a:t>elettrica e si </a:t>
            </a:r>
            <a:r>
              <a:rPr b="0" lang="it-IT" sz="1800" spc="-1" strike="noStrike">
                <a:solidFill>
                  <a:srgbClr val="000000"/>
                </a:solidFill>
                <a:latin typeface="Times New Roman"/>
                <a:ea typeface="Times New Roman"/>
              </a:rPr>
              <a:t>presentano in tre </a:t>
            </a:r>
            <a:r>
              <a:rPr b="0" lang="it-IT" sz="1800" spc="-1" strike="noStrike">
                <a:solidFill>
                  <a:srgbClr val="000000"/>
                </a:solidFill>
                <a:latin typeface="Times New Roman"/>
                <a:ea typeface="Times New Roman"/>
              </a:rPr>
              <a:t>differenti 'sapori', </a:t>
            </a:r>
            <a:r>
              <a:rPr b="0" lang="it-IT" sz="1800" spc="-1" strike="noStrike">
                <a:solidFill>
                  <a:srgbClr val="000000"/>
                </a:solidFill>
                <a:latin typeface="Times New Roman"/>
                <a:ea typeface="Times New Roman"/>
              </a:rPr>
              <a:t>corrispondenti a tre </a:t>
            </a:r>
            <a:r>
              <a:rPr b="0" lang="it-IT" sz="1800" spc="-1" strike="noStrike">
                <a:solidFill>
                  <a:srgbClr val="000000"/>
                </a:solidFill>
                <a:latin typeface="Times New Roman"/>
                <a:ea typeface="Times New Roman"/>
              </a:rPr>
              <a:t>leptoni carichi: </a:t>
            </a:r>
            <a:endParaRPr b="0" lang="it-IT" sz="1800" spc="-1" strike="noStrike">
              <a:solidFill>
                <a:srgbClr val="000000"/>
              </a:solidFill>
              <a:latin typeface="Arial"/>
            </a:endParaRPr>
          </a:p>
          <a:p>
            <a:pPr>
              <a:lnSpc>
                <a:spcPct val="100000"/>
              </a:lnSpc>
            </a:pPr>
            <a:endParaRPr b="0" lang="it-IT" sz="1800" spc="-1" strike="noStrike">
              <a:solidFill>
                <a:srgbClr val="000000"/>
              </a:solidFill>
              <a:latin typeface="Arial"/>
            </a:endParaRPr>
          </a:p>
          <a:p>
            <a:pPr marL="285840" indent="-285840">
              <a:lnSpc>
                <a:spcPct val="100000"/>
              </a:lnSpc>
              <a:buClr>
                <a:srgbClr val="000000"/>
              </a:buClr>
              <a:buFont typeface="Arial"/>
              <a:buChar char="•"/>
            </a:pPr>
            <a:r>
              <a:rPr b="0" lang="it-IT" sz="1800" spc="-1" strike="noStrike">
                <a:solidFill>
                  <a:srgbClr val="000000"/>
                </a:solidFill>
                <a:latin typeface="Times New Roman"/>
                <a:ea typeface="Times New Roman"/>
              </a:rPr>
              <a:t>Originariamente si </a:t>
            </a:r>
            <a:r>
              <a:rPr b="0" lang="it-IT" sz="1800" spc="-1" strike="noStrike">
                <a:solidFill>
                  <a:srgbClr val="000000"/>
                </a:solidFill>
                <a:latin typeface="Times New Roman"/>
                <a:ea typeface="Times New Roman"/>
              </a:rPr>
              <a:t>pensava fossero </a:t>
            </a:r>
            <a:r>
              <a:rPr b="0" lang="it-IT" sz="1800" spc="-1" strike="noStrike">
                <a:solidFill>
                  <a:srgbClr val="000000"/>
                </a:solidFill>
                <a:latin typeface="Times New Roman"/>
                <a:ea typeface="Times New Roman"/>
              </a:rPr>
              <a:t>senza massa, ma le </a:t>
            </a:r>
            <a:r>
              <a:rPr b="0" lang="it-IT" sz="1800" spc="-1" strike="noStrike">
                <a:solidFill>
                  <a:srgbClr val="000000"/>
                </a:solidFill>
                <a:latin typeface="Times New Roman"/>
                <a:ea typeface="Times New Roman"/>
              </a:rPr>
              <a:t>recenti scoperte </a:t>
            </a:r>
            <a:r>
              <a:rPr b="0" lang="it-IT" sz="1800" spc="-1" strike="noStrike">
                <a:solidFill>
                  <a:srgbClr val="000000"/>
                </a:solidFill>
                <a:latin typeface="Times New Roman"/>
                <a:ea typeface="Times New Roman"/>
              </a:rPr>
              <a:t>hanno dimostrato che </a:t>
            </a:r>
            <a:r>
              <a:rPr b="0" lang="it-IT" sz="1800" spc="-1" strike="noStrike">
                <a:solidFill>
                  <a:srgbClr val="000000"/>
                </a:solidFill>
                <a:latin typeface="Times New Roman"/>
                <a:ea typeface="Times New Roman"/>
              </a:rPr>
              <a:t>possiedono una </a:t>
            </a:r>
            <a:r>
              <a:rPr b="0" lang="it-IT" sz="1800" spc="-1" strike="noStrike">
                <a:solidFill>
                  <a:srgbClr val="000000"/>
                </a:solidFill>
                <a:latin typeface="Times New Roman"/>
                <a:ea typeface="Times New Roman"/>
              </a:rPr>
              <a:t>massa non nulla.</a:t>
            </a:r>
            <a:endParaRPr b="0" lang="it-IT" sz="1800" spc="-1" strike="noStrike">
              <a:solidFill>
                <a:srgbClr val="000000"/>
              </a:solidFill>
              <a:latin typeface="Arial"/>
            </a:endParaRPr>
          </a:p>
          <a:p>
            <a:pPr>
              <a:lnSpc>
                <a:spcPct val="100000"/>
              </a:lnSpc>
            </a:pPr>
            <a:endParaRPr b="0" lang="it-IT" sz="1800" spc="-1" strike="noStrike">
              <a:solidFill>
                <a:srgbClr val="000000"/>
              </a:solidFill>
              <a:latin typeface="Arial"/>
            </a:endParaRPr>
          </a:p>
          <a:p>
            <a:pPr marL="285840" indent="-285840">
              <a:lnSpc>
                <a:spcPct val="100000"/>
              </a:lnSpc>
              <a:buClr>
                <a:srgbClr val="000000"/>
              </a:buClr>
              <a:buFont typeface="Arial"/>
              <a:buChar char="•"/>
            </a:pPr>
            <a:r>
              <a:rPr b="0" lang="it-IT" sz="1800" spc="-1" strike="noStrike">
                <a:solidFill>
                  <a:srgbClr val="000000"/>
                </a:solidFill>
                <a:latin typeface="Times New Roman"/>
                <a:ea typeface="Times New Roman"/>
              </a:rPr>
              <a:t>La conferma </a:t>
            </a:r>
            <a:r>
              <a:rPr b="0" lang="it-IT" sz="1800" spc="-1" strike="noStrike">
                <a:solidFill>
                  <a:srgbClr val="000000"/>
                </a:solidFill>
                <a:latin typeface="Times New Roman"/>
                <a:ea typeface="Times New Roman"/>
              </a:rPr>
              <a:t>indiscutibile della </a:t>
            </a:r>
            <a:r>
              <a:rPr b="0" lang="it-IT" sz="1800" spc="-1" strike="noStrike">
                <a:solidFill>
                  <a:srgbClr val="000000"/>
                </a:solidFill>
                <a:latin typeface="Times New Roman"/>
                <a:ea typeface="Times New Roman"/>
              </a:rPr>
              <a:t>loro natura massiva è </a:t>
            </a:r>
            <a:r>
              <a:rPr b="0" lang="it-IT" sz="1800" spc="-1" strike="noStrike">
                <a:solidFill>
                  <a:srgbClr val="000000"/>
                </a:solidFill>
                <a:latin typeface="Times New Roman"/>
                <a:ea typeface="Times New Roman"/>
              </a:rPr>
              <a:t>data dal fenomeno </a:t>
            </a:r>
            <a:r>
              <a:rPr b="0" lang="it-IT" sz="1800" spc="-1" strike="noStrike">
                <a:solidFill>
                  <a:srgbClr val="000000"/>
                </a:solidFill>
                <a:latin typeface="Times New Roman"/>
                <a:ea typeface="Times New Roman"/>
              </a:rPr>
              <a:t>delle </a:t>
            </a:r>
            <a:r>
              <a:rPr b="0" i="1" lang="it-IT" sz="1800" spc="-1" strike="noStrike">
                <a:solidFill>
                  <a:srgbClr val="000000"/>
                </a:solidFill>
                <a:latin typeface="Times New Roman"/>
                <a:ea typeface="Times New Roman"/>
              </a:rPr>
              <a:t>oscillazioni dei </a:t>
            </a:r>
            <a:r>
              <a:rPr b="0" i="1" lang="it-IT" sz="1800" spc="-1" strike="noStrike">
                <a:solidFill>
                  <a:srgbClr val="000000"/>
                </a:solidFill>
                <a:latin typeface="Times New Roman"/>
                <a:ea typeface="Times New Roman"/>
              </a:rPr>
              <a:t>neutrini</a:t>
            </a:r>
            <a:r>
              <a:rPr b="0" lang="it-IT" sz="1800" spc="-1" strike="noStrike">
                <a:solidFill>
                  <a:srgbClr val="000000"/>
                </a:solidFill>
                <a:latin typeface="Times New Roman"/>
                <a:ea typeface="Times New Roman"/>
              </a:rPr>
              <a:t>, un </a:t>
            </a:r>
            <a:r>
              <a:rPr b="0" lang="it-IT" sz="1800" spc="-1" strike="noStrike">
                <a:solidFill>
                  <a:srgbClr val="000000"/>
                </a:solidFill>
                <a:latin typeface="Times New Roman"/>
                <a:ea typeface="Times New Roman"/>
              </a:rPr>
              <a:t>fenomeno quanto-</a:t>
            </a:r>
            <a:r>
              <a:rPr b="0" lang="it-IT" sz="1800" spc="-1" strike="noStrike">
                <a:solidFill>
                  <a:srgbClr val="000000"/>
                </a:solidFill>
                <a:latin typeface="Times New Roman"/>
                <a:ea typeface="Times New Roman"/>
              </a:rPr>
              <a:t>meccanico attraverso </a:t>
            </a:r>
            <a:r>
              <a:rPr b="0" lang="it-IT" sz="1800" spc="-1" strike="noStrike">
                <a:solidFill>
                  <a:srgbClr val="000000"/>
                </a:solidFill>
                <a:latin typeface="Times New Roman"/>
                <a:ea typeface="Times New Roman"/>
              </a:rPr>
              <a:t>il quale il neutrino </a:t>
            </a:r>
            <a:r>
              <a:rPr b="0" lang="it-IT" sz="1800" spc="-1" strike="noStrike">
                <a:solidFill>
                  <a:srgbClr val="000000"/>
                </a:solidFill>
                <a:latin typeface="Times New Roman"/>
                <a:ea typeface="Times New Roman"/>
              </a:rPr>
              <a:t>cambia il suo </a:t>
            </a:r>
            <a:r>
              <a:rPr b="0" lang="it-IT" sz="1800" spc="-1" strike="noStrike">
                <a:solidFill>
                  <a:srgbClr val="000000"/>
                </a:solidFill>
                <a:latin typeface="Times New Roman"/>
                <a:ea typeface="Times New Roman"/>
              </a:rPr>
              <a:t>"sapore" </a:t>
            </a:r>
            <a:r>
              <a:rPr b="0" lang="it-IT" sz="1800" spc="-1" strike="noStrike">
                <a:solidFill>
                  <a:srgbClr val="000000"/>
                </a:solidFill>
                <a:latin typeface="Cambria Math"/>
                <a:ea typeface="Cambria Math"/>
              </a:rPr>
              <a:t>(e, μ, τ) </a:t>
            </a:r>
            <a:r>
              <a:rPr b="0" lang="it-IT" sz="1800" spc="-1" strike="noStrike">
                <a:solidFill>
                  <a:srgbClr val="000000"/>
                </a:solidFill>
                <a:latin typeface="Times New Roman"/>
                <a:ea typeface="Cambria Math"/>
              </a:rPr>
              <a:t>durante la </a:t>
            </a:r>
            <a:r>
              <a:rPr b="0" lang="it-IT" sz="1800" spc="-1" strike="noStrike">
                <a:solidFill>
                  <a:srgbClr val="000000"/>
                </a:solidFill>
                <a:latin typeface="Times New Roman"/>
                <a:ea typeface="Cambria Math"/>
              </a:rPr>
              <a:t>propagazione.</a:t>
            </a:r>
            <a:endParaRPr b="0" lang="it-IT" sz="1800" spc="-1" strike="noStrike">
              <a:solidFill>
                <a:srgbClr val="000000"/>
              </a:solidFill>
              <a:latin typeface="Arial"/>
            </a:endParaRPr>
          </a:p>
        </p:txBody>
      </p:sp>
      <p:pic>
        <p:nvPicPr>
          <p:cNvPr id="126" name="Immagine 3" descr="Immagine che contiene Elementi grafici, clipart, Arte bambini, design&#10;&#10;Descrizione generata automaticamente"/>
          <p:cNvPicPr/>
          <p:nvPr/>
        </p:nvPicPr>
        <p:blipFill>
          <a:blip r:embed="rId2"/>
          <a:stretch/>
        </p:blipFill>
        <p:spPr>
          <a:xfrm>
            <a:off x="621000" y="1144080"/>
            <a:ext cx="3242880" cy="2512080"/>
          </a:xfrm>
          <a:prstGeom prst="rect">
            <a:avLst/>
          </a:prstGeom>
          <a:ln w="0">
            <a:noFill/>
          </a:ln>
        </p:spPr>
      </p:pic>
      <p:sp>
        <p:nvSpPr>
          <p:cNvPr id="127" name="CasellaDiTesto 153"/>
          <p:cNvSpPr/>
          <p:nvPr/>
        </p:nvSpPr>
        <p:spPr>
          <a:xfrm>
            <a:off x="327960" y="4226400"/>
            <a:ext cx="647496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it-IT" sz="1800" spc="-1" strike="noStrike">
                <a:solidFill>
                  <a:srgbClr val="000000"/>
                </a:solidFill>
                <a:latin typeface="Times New Roman"/>
                <a:ea typeface="DejaVu Sans"/>
              </a:rPr>
              <a:t>Ogni sapore può essere considerato come una combinazione complessa degli autostati di massa dei neutrini, chiamati . Questi ultimi legati tra di loro mediante la matrice Pontecorvo-Maki-Nakagawa-Sakata (PMNS) </a:t>
            </a:r>
            <a:endParaRPr b="0" lang="it-IT" sz="1800" spc="-1" strike="noStrike">
              <a:solidFill>
                <a:srgbClr val="000000"/>
              </a:solidFill>
              <a:latin typeface="Arial"/>
            </a:endParaRPr>
          </a:p>
        </p:txBody>
      </p:sp>
      <p:sp>
        <p:nvSpPr>
          <p:cNvPr id="128" name=""/>
          <p:cNvSpPr txBox="1"/>
          <p:nvPr/>
        </p:nvSpPr>
        <p:spPr>
          <a:xfrm>
            <a:off x="351360" y="5588280"/>
            <a:ext cx="11448360" cy="596520"/>
          </a:xfrm>
          <a:prstGeom prst="rect">
            <a:avLst/>
          </a:prstGeom>
          <a:noFill/>
          <a:ln w="0">
            <a:noFill/>
          </a:ln>
        </p:spPr>
        <p:txBody>
          <a:bodyPr lIns="90000" rIns="90000" tIns="45000" bIns="45000" anchor="t">
            <a:noAutofit/>
          </a:bodyPr>
          <a:p>
            <a:pPr>
              <a:lnSpc>
                <a:spcPct val="100000"/>
              </a:lnSpc>
            </a:pPr>
            <a:r>
              <a:rPr b="0" lang="it-IT" sz="1800" spc="-1" strike="noStrike">
                <a:solidFill>
                  <a:srgbClr val="000000"/>
                </a:solidFill>
                <a:latin typeface="Times New Roman"/>
                <a:ea typeface="DejaVu Sans"/>
              </a:rPr>
              <a:t>Dato questo quadro teorico, è possibile calcolare la probabilità di oscillazione in funzione della distanza percorsa dal neutrino.</a:t>
            </a:r>
            <a:r>
              <a:rPr b="0" lang="it-IT" sz="1800" spc="-1" strike="noStrike">
                <a:solidFill>
                  <a:srgbClr val="000000"/>
                </a:solidFill>
                <a:latin typeface="Times New Roman"/>
                <a:ea typeface="DejaVu Sans"/>
              </a:rPr>
              <a:t>Nel caso dell’esperimento JUNO si è interessati a</a:t>
            </a:r>
            <a:endParaRPr b="0" lang="it-IT" sz="1800" spc="-1" strike="noStrike">
              <a:solidFill>
                <a:srgbClr val="000000"/>
              </a:solidFill>
              <a:latin typeface="Arial"/>
            </a:endParaRPr>
          </a:p>
        </p:txBody>
      </p:sp>
      <p:grpSp>
        <p:nvGrpSpPr>
          <p:cNvPr id="129" name=""/>
          <p:cNvGrpSpPr/>
          <p:nvPr/>
        </p:nvGrpSpPr>
        <p:grpSpPr>
          <a:xfrm>
            <a:off x="6006960" y="5903280"/>
            <a:ext cx="1645200" cy="346680"/>
            <a:chOff x="6006960" y="5903280"/>
            <a:chExt cx="1645200" cy="346680"/>
          </a:xfrm>
        </p:grpSpPr>
        <p:sp>
          <p:nvSpPr>
            <p:cNvPr id="130" name=""/>
            <p:cNvSpPr/>
            <p:nvPr/>
          </p:nvSpPr>
          <p:spPr>
            <a:xfrm>
              <a:off x="6010560" y="5920920"/>
              <a:ext cx="1624680" cy="311400"/>
            </a:xfrm>
            <a:custGeom>
              <a:avLst/>
              <a:gdLst/>
              <a:ahLst/>
              <a:rect l="0" t="0" r="r" b="b"/>
              <a:pathLst>
                <a:path w="4513" h="865">
                  <a:moveTo>
                    <a:pt x="2258" y="865"/>
                  </a:moveTo>
                  <a:cubicBezTo>
                    <a:pt x="1505" y="865"/>
                    <a:pt x="753" y="865"/>
                    <a:pt x="0" y="865"/>
                  </a:cubicBezTo>
                  <a:cubicBezTo>
                    <a:pt x="0" y="577"/>
                    <a:pt x="0" y="288"/>
                    <a:pt x="0" y="0"/>
                  </a:cubicBezTo>
                  <a:cubicBezTo>
                    <a:pt x="1505" y="0"/>
                    <a:pt x="3009" y="0"/>
                    <a:pt x="4513" y="0"/>
                  </a:cubicBezTo>
                  <a:cubicBezTo>
                    <a:pt x="4513" y="288"/>
                    <a:pt x="4513" y="577"/>
                    <a:pt x="4513" y="865"/>
                  </a:cubicBezTo>
                  <a:cubicBezTo>
                    <a:pt x="3761" y="865"/>
                    <a:pt x="3010" y="865"/>
                    <a:pt x="2258" y="865"/>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131" name=""/>
            <p:cNvSpPr/>
            <p:nvPr/>
          </p:nvSpPr>
          <p:spPr>
            <a:xfrm>
              <a:off x="6006960" y="5927040"/>
              <a:ext cx="235440" cy="236160"/>
            </a:xfrm>
            <a:custGeom>
              <a:avLst/>
              <a:gdLst/>
              <a:ahLst/>
              <a:rect l="0" t="0" r="r" b="b"/>
              <a:pathLst>
                <a:path w="654" h="656">
                  <a:moveTo>
                    <a:pt x="242" y="351"/>
                  </a:moveTo>
                  <a:cubicBezTo>
                    <a:pt x="294" y="351"/>
                    <a:pt x="345" y="351"/>
                    <a:pt x="396" y="351"/>
                  </a:cubicBezTo>
                  <a:cubicBezTo>
                    <a:pt x="527" y="351"/>
                    <a:pt x="654" y="252"/>
                    <a:pt x="654" y="145"/>
                  </a:cubicBezTo>
                  <a:cubicBezTo>
                    <a:pt x="654" y="71"/>
                    <a:pt x="594" y="0"/>
                    <a:pt x="474" y="0"/>
                  </a:cubicBezTo>
                  <a:cubicBezTo>
                    <a:pt x="375" y="0"/>
                    <a:pt x="276" y="0"/>
                    <a:pt x="177" y="0"/>
                  </a:cubicBezTo>
                  <a:cubicBezTo>
                    <a:pt x="159" y="0"/>
                    <a:pt x="151" y="0"/>
                    <a:pt x="151" y="16"/>
                  </a:cubicBezTo>
                  <a:cubicBezTo>
                    <a:pt x="151" y="30"/>
                    <a:pt x="159" y="30"/>
                    <a:pt x="177" y="30"/>
                  </a:cubicBezTo>
                  <a:cubicBezTo>
                    <a:pt x="188" y="30"/>
                    <a:pt x="206" y="30"/>
                    <a:pt x="216" y="30"/>
                  </a:cubicBezTo>
                  <a:cubicBezTo>
                    <a:pt x="229" y="33"/>
                    <a:pt x="237" y="35"/>
                    <a:pt x="237" y="46"/>
                  </a:cubicBezTo>
                  <a:cubicBezTo>
                    <a:pt x="237" y="49"/>
                    <a:pt x="235" y="52"/>
                    <a:pt x="232" y="66"/>
                  </a:cubicBezTo>
                  <a:cubicBezTo>
                    <a:pt x="191" y="238"/>
                    <a:pt x="150" y="410"/>
                    <a:pt x="109" y="582"/>
                  </a:cubicBezTo>
                  <a:cubicBezTo>
                    <a:pt x="102" y="617"/>
                    <a:pt x="99" y="625"/>
                    <a:pt x="26" y="625"/>
                  </a:cubicBezTo>
                  <a:cubicBezTo>
                    <a:pt x="10" y="625"/>
                    <a:pt x="0" y="625"/>
                    <a:pt x="0" y="645"/>
                  </a:cubicBezTo>
                  <a:cubicBezTo>
                    <a:pt x="0" y="656"/>
                    <a:pt x="10" y="656"/>
                    <a:pt x="16" y="656"/>
                  </a:cubicBezTo>
                  <a:cubicBezTo>
                    <a:pt x="39" y="656"/>
                    <a:pt x="104" y="653"/>
                    <a:pt x="130" y="653"/>
                  </a:cubicBezTo>
                  <a:cubicBezTo>
                    <a:pt x="151" y="653"/>
                    <a:pt x="169" y="653"/>
                    <a:pt x="190" y="653"/>
                  </a:cubicBezTo>
                  <a:cubicBezTo>
                    <a:pt x="209" y="653"/>
                    <a:pt x="229" y="656"/>
                    <a:pt x="248" y="656"/>
                  </a:cubicBezTo>
                  <a:cubicBezTo>
                    <a:pt x="255" y="656"/>
                    <a:pt x="268" y="656"/>
                    <a:pt x="268" y="636"/>
                  </a:cubicBezTo>
                  <a:cubicBezTo>
                    <a:pt x="268" y="625"/>
                    <a:pt x="258" y="625"/>
                    <a:pt x="242" y="625"/>
                  </a:cubicBezTo>
                  <a:cubicBezTo>
                    <a:pt x="209" y="625"/>
                    <a:pt x="182" y="625"/>
                    <a:pt x="182" y="609"/>
                  </a:cubicBezTo>
                  <a:cubicBezTo>
                    <a:pt x="182" y="603"/>
                    <a:pt x="185" y="598"/>
                    <a:pt x="185" y="593"/>
                  </a:cubicBezTo>
                  <a:cubicBezTo>
                    <a:pt x="204" y="512"/>
                    <a:pt x="223" y="432"/>
                    <a:pt x="242" y="351"/>
                  </a:cubicBezTo>
                  <a:moveTo>
                    <a:pt x="308" y="66"/>
                  </a:moveTo>
                  <a:cubicBezTo>
                    <a:pt x="315" y="33"/>
                    <a:pt x="318" y="30"/>
                    <a:pt x="357" y="30"/>
                  </a:cubicBezTo>
                  <a:cubicBezTo>
                    <a:pt x="387" y="30"/>
                    <a:pt x="416" y="30"/>
                    <a:pt x="446" y="30"/>
                  </a:cubicBezTo>
                  <a:cubicBezTo>
                    <a:pt x="521" y="30"/>
                    <a:pt x="568" y="55"/>
                    <a:pt x="568" y="121"/>
                  </a:cubicBezTo>
                  <a:cubicBezTo>
                    <a:pt x="568" y="159"/>
                    <a:pt x="550" y="241"/>
                    <a:pt x="516" y="277"/>
                  </a:cubicBezTo>
                  <a:cubicBezTo>
                    <a:pt x="469" y="318"/>
                    <a:pt x="414" y="326"/>
                    <a:pt x="375" y="326"/>
                  </a:cubicBezTo>
                  <a:cubicBezTo>
                    <a:pt x="332" y="326"/>
                    <a:pt x="288" y="326"/>
                    <a:pt x="245" y="326"/>
                  </a:cubicBezTo>
                  <a:cubicBezTo>
                    <a:pt x="266" y="239"/>
                    <a:pt x="287" y="153"/>
                    <a:pt x="308" y="66"/>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32" name=""/>
            <p:cNvSpPr/>
            <p:nvPr/>
          </p:nvSpPr>
          <p:spPr>
            <a:xfrm>
              <a:off x="6339240" y="5903280"/>
              <a:ext cx="75960" cy="346680"/>
            </a:xfrm>
            <a:custGeom>
              <a:avLst/>
              <a:gdLst/>
              <a:ahLst/>
              <a:rect l="0" t="0" r="r" b="b"/>
              <a:pathLst>
                <a:path w="211" h="963">
                  <a:moveTo>
                    <a:pt x="211" y="952"/>
                  </a:moveTo>
                  <a:cubicBezTo>
                    <a:pt x="211" y="949"/>
                    <a:pt x="211" y="949"/>
                    <a:pt x="195" y="933"/>
                  </a:cubicBezTo>
                  <a:cubicBezTo>
                    <a:pt x="83" y="809"/>
                    <a:pt x="52" y="628"/>
                    <a:pt x="52" y="480"/>
                  </a:cubicBezTo>
                  <a:cubicBezTo>
                    <a:pt x="52" y="313"/>
                    <a:pt x="88" y="145"/>
                    <a:pt x="201" y="27"/>
                  </a:cubicBezTo>
                  <a:cubicBezTo>
                    <a:pt x="211" y="14"/>
                    <a:pt x="211" y="14"/>
                    <a:pt x="211" y="11"/>
                  </a:cubicBezTo>
                  <a:cubicBezTo>
                    <a:pt x="211" y="3"/>
                    <a:pt x="208" y="0"/>
                    <a:pt x="203" y="0"/>
                  </a:cubicBezTo>
                  <a:cubicBezTo>
                    <a:pt x="193" y="0"/>
                    <a:pt x="112" y="66"/>
                    <a:pt x="57" y="189"/>
                  </a:cubicBezTo>
                  <a:cubicBezTo>
                    <a:pt x="10" y="294"/>
                    <a:pt x="0" y="401"/>
                    <a:pt x="0" y="480"/>
                  </a:cubicBezTo>
                  <a:cubicBezTo>
                    <a:pt x="0" y="557"/>
                    <a:pt x="10" y="672"/>
                    <a:pt x="60" y="782"/>
                  </a:cubicBezTo>
                  <a:cubicBezTo>
                    <a:pt x="115" y="900"/>
                    <a:pt x="193" y="963"/>
                    <a:pt x="203" y="963"/>
                  </a:cubicBezTo>
                  <a:cubicBezTo>
                    <a:pt x="208" y="963"/>
                    <a:pt x="211" y="960"/>
                    <a:pt x="211" y="952"/>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33" name=""/>
            <p:cNvSpPr/>
            <p:nvPr/>
          </p:nvSpPr>
          <p:spPr>
            <a:xfrm>
              <a:off x="6476040" y="5958720"/>
              <a:ext cx="119520" cy="10800"/>
            </a:xfrm>
            <a:custGeom>
              <a:avLst/>
              <a:gdLst/>
              <a:ahLst/>
              <a:rect l="0" t="0" r="r" b="b"/>
              <a:pathLst>
                <a:path w="332" h="30">
                  <a:moveTo>
                    <a:pt x="332" y="30"/>
                  </a:moveTo>
                  <a:cubicBezTo>
                    <a:pt x="332" y="20"/>
                    <a:pt x="332" y="10"/>
                    <a:pt x="332" y="0"/>
                  </a:cubicBezTo>
                  <a:cubicBezTo>
                    <a:pt x="221" y="0"/>
                    <a:pt x="111" y="0"/>
                    <a:pt x="0" y="0"/>
                  </a:cubicBezTo>
                  <a:cubicBezTo>
                    <a:pt x="0" y="10"/>
                    <a:pt x="0" y="20"/>
                    <a:pt x="0" y="30"/>
                  </a:cubicBezTo>
                  <a:cubicBezTo>
                    <a:pt x="111" y="30"/>
                    <a:pt x="221" y="30"/>
                    <a:pt x="332" y="30"/>
                  </a:cubicBezTo>
                  <a:close/>
                </a:path>
              </a:pathLst>
            </a:custGeom>
            <a:solidFill>
              <a:srgbClr val="000000"/>
            </a:solidFill>
            <a:ln w="0">
              <a:noFill/>
            </a:ln>
          </p:spPr>
          <p:txBody>
            <a:bodyPr lIns="90000" rIns="90000" tIns="-34200" bIns="-34200" anchor="ctr" anchorCtr="1">
              <a:noAutofit/>
            </a:bodyPr>
            <a:p>
              <a:endParaRPr b="0" lang="it-IT" sz="1800" spc="-1" strike="noStrike">
                <a:solidFill>
                  <a:srgbClr val="ffffff"/>
                </a:solidFill>
                <a:latin typeface="Arial"/>
              </a:endParaRPr>
            </a:p>
          </p:txBody>
        </p:sp>
        <p:sp>
          <p:nvSpPr>
            <p:cNvPr id="134" name=""/>
            <p:cNvSpPr/>
            <p:nvPr/>
          </p:nvSpPr>
          <p:spPr>
            <a:xfrm>
              <a:off x="6451920" y="6009840"/>
              <a:ext cx="155520" cy="153360"/>
            </a:xfrm>
            <a:custGeom>
              <a:avLst/>
              <a:gdLst/>
              <a:ahLst/>
              <a:rect l="0" t="0" r="r" b="b"/>
              <a:pathLst>
                <a:path w="432" h="426">
                  <a:moveTo>
                    <a:pt x="159" y="11"/>
                  </a:moveTo>
                  <a:cubicBezTo>
                    <a:pt x="154" y="8"/>
                    <a:pt x="159" y="0"/>
                    <a:pt x="146" y="0"/>
                  </a:cubicBezTo>
                  <a:cubicBezTo>
                    <a:pt x="125" y="0"/>
                    <a:pt x="57" y="9"/>
                    <a:pt x="34" y="11"/>
                  </a:cubicBezTo>
                  <a:cubicBezTo>
                    <a:pt x="26" y="11"/>
                    <a:pt x="15" y="11"/>
                    <a:pt x="15" y="30"/>
                  </a:cubicBezTo>
                  <a:cubicBezTo>
                    <a:pt x="15" y="41"/>
                    <a:pt x="26" y="41"/>
                    <a:pt x="39" y="41"/>
                  </a:cubicBezTo>
                  <a:cubicBezTo>
                    <a:pt x="83" y="41"/>
                    <a:pt x="83" y="47"/>
                    <a:pt x="83" y="58"/>
                  </a:cubicBezTo>
                  <a:cubicBezTo>
                    <a:pt x="83" y="63"/>
                    <a:pt x="73" y="110"/>
                    <a:pt x="67" y="135"/>
                  </a:cubicBezTo>
                  <a:cubicBezTo>
                    <a:pt x="48" y="213"/>
                    <a:pt x="29" y="292"/>
                    <a:pt x="10" y="371"/>
                  </a:cubicBezTo>
                  <a:cubicBezTo>
                    <a:pt x="7" y="384"/>
                    <a:pt x="0" y="412"/>
                    <a:pt x="0" y="415"/>
                  </a:cubicBezTo>
                  <a:cubicBezTo>
                    <a:pt x="0" y="426"/>
                    <a:pt x="10" y="426"/>
                    <a:pt x="15" y="426"/>
                  </a:cubicBezTo>
                  <a:cubicBezTo>
                    <a:pt x="20" y="426"/>
                    <a:pt x="24" y="426"/>
                    <a:pt x="28" y="426"/>
                  </a:cubicBezTo>
                  <a:cubicBezTo>
                    <a:pt x="94" y="415"/>
                    <a:pt x="193" y="376"/>
                    <a:pt x="286" y="286"/>
                  </a:cubicBezTo>
                  <a:cubicBezTo>
                    <a:pt x="406" y="165"/>
                    <a:pt x="432" y="36"/>
                    <a:pt x="432" y="28"/>
                  </a:cubicBezTo>
                  <a:cubicBezTo>
                    <a:pt x="432" y="11"/>
                    <a:pt x="422" y="0"/>
                    <a:pt x="406" y="0"/>
                  </a:cubicBezTo>
                  <a:cubicBezTo>
                    <a:pt x="399" y="0"/>
                    <a:pt x="378" y="6"/>
                    <a:pt x="370" y="33"/>
                  </a:cubicBezTo>
                  <a:cubicBezTo>
                    <a:pt x="313" y="250"/>
                    <a:pt x="172" y="360"/>
                    <a:pt x="67" y="395"/>
                  </a:cubicBezTo>
                  <a:cubicBezTo>
                    <a:pt x="98" y="267"/>
                    <a:pt x="128" y="139"/>
                    <a:pt x="159" y="1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35" name=""/>
            <p:cNvSpPr/>
            <p:nvPr/>
          </p:nvSpPr>
          <p:spPr>
            <a:xfrm>
              <a:off x="6613200" y="6108840"/>
              <a:ext cx="98640" cy="108720"/>
            </a:xfrm>
            <a:custGeom>
              <a:avLst/>
              <a:gdLst/>
              <a:ahLst/>
              <a:rect l="0" t="0" r="r" b="b"/>
              <a:pathLst>
                <a:path w="274" h="302">
                  <a:moveTo>
                    <a:pt x="99" y="142"/>
                  </a:moveTo>
                  <a:cubicBezTo>
                    <a:pt x="117" y="142"/>
                    <a:pt x="170" y="140"/>
                    <a:pt x="203" y="129"/>
                  </a:cubicBezTo>
                  <a:cubicBezTo>
                    <a:pt x="250" y="109"/>
                    <a:pt x="261" y="77"/>
                    <a:pt x="261" y="57"/>
                  </a:cubicBezTo>
                  <a:cubicBezTo>
                    <a:pt x="261" y="22"/>
                    <a:pt x="224" y="0"/>
                    <a:pt x="180" y="0"/>
                  </a:cubicBezTo>
                  <a:cubicBezTo>
                    <a:pt x="104" y="0"/>
                    <a:pt x="0" y="60"/>
                    <a:pt x="0" y="175"/>
                  </a:cubicBezTo>
                  <a:cubicBezTo>
                    <a:pt x="0" y="244"/>
                    <a:pt x="39" y="302"/>
                    <a:pt x="115" y="302"/>
                  </a:cubicBezTo>
                  <a:cubicBezTo>
                    <a:pt x="224" y="302"/>
                    <a:pt x="274" y="236"/>
                    <a:pt x="274" y="225"/>
                  </a:cubicBezTo>
                  <a:cubicBezTo>
                    <a:pt x="274" y="222"/>
                    <a:pt x="269" y="214"/>
                    <a:pt x="263" y="214"/>
                  </a:cubicBezTo>
                  <a:cubicBezTo>
                    <a:pt x="258" y="214"/>
                    <a:pt x="258" y="216"/>
                    <a:pt x="253" y="222"/>
                  </a:cubicBezTo>
                  <a:cubicBezTo>
                    <a:pt x="203" y="282"/>
                    <a:pt x="128" y="282"/>
                    <a:pt x="117" y="282"/>
                  </a:cubicBezTo>
                  <a:cubicBezTo>
                    <a:pt x="78" y="282"/>
                    <a:pt x="52" y="258"/>
                    <a:pt x="52" y="203"/>
                  </a:cubicBezTo>
                  <a:cubicBezTo>
                    <a:pt x="52" y="192"/>
                    <a:pt x="52" y="178"/>
                    <a:pt x="60" y="142"/>
                  </a:cubicBezTo>
                  <a:cubicBezTo>
                    <a:pt x="73" y="142"/>
                    <a:pt x="86" y="142"/>
                    <a:pt x="99" y="142"/>
                  </a:cubicBezTo>
                  <a:moveTo>
                    <a:pt x="65" y="123"/>
                  </a:moveTo>
                  <a:cubicBezTo>
                    <a:pt x="91" y="24"/>
                    <a:pt x="162" y="16"/>
                    <a:pt x="180" y="16"/>
                  </a:cubicBezTo>
                  <a:cubicBezTo>
                    <a:pt x="209" y="16"/>
                    <a:pt x="232" y="33"/>
                    <a:pt x="232" y="57"/>
                  </a:cubicBezTo>
                  <a:cubicBezTo>
                    <a:pt x="232" y="123"/>
                    <a:pt x="125" y="123"/>
                    <a:pt x="97" y="123"/>
                  </a:cubicBezTo>
                  <a:cubicBezTo>
                    <a:pt x="86" y="123"/>
                    <a:pt x="76" y="123"/>
                    <a:pt x="65" y="123"/>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36" name=""/>
            <p:cNvSpPr/>
            <p:nvPr/>
          </p:nvSpPr>
          <p:spPr>
            <a:xfrm>
              <a:off x="6848640" y="5986080"/>
              <a:ext cx="293040" cy="181080"/>
            </a:xfrm>
            <a:custGeom>
              <a:avLst/>
              <a:gdLst/>
              <a:ahLst/>
              <a:rect l="0" t="0" r="r" b="b"/>
              <a:pathLst>
                <a:path w="814" h="503">
                  <a:moveTo>
                    <a:pt x="715" y="272"/>
                  </a:moveTo>
                  <a:cubicBezTo>
                    <a:pt x="665" y="311"/>
                    <a:pt x="639" y="352"/>
                    <a:pt x="631" y="363"/>
                  </a:cubicBezTo>
                  <a:cubicBezTo>
                    <a:pt x="590" y="429"/>
                    <a:pt x="584" y="489"/>
                    <a:pt x="584" y="492"/>
                  </a:cubicBezTo>
                  <a:cubicBezTo>
                    <a:pt x="584" y="503"/>
                    <a:pt x="595" y="503"/>
                    <a:pt x="603" y="503"/>
                  </a:cubicBezTo>
                  <a:cubicBezTo>
                    <a:pt x="618" y="503"/>
                    <a:pt x="618" y="500"/>
                    <a:pt x="621" y="483"/>
                  </a:cubicBezTo>
                  <a:cubicBezTo>
                    <a:pt x="642" y="390"/>
                    <a:pt x="697" y="308"/>
                    <a:pt x="801" y="264"/>
                  </a:cubicBezTo>
                  <a:cubicBezTo>
                    <a:pt x="811" y="261"/>
                    <a:pt x="814" y="257"/>
                    <a:pt x="814" y="250"/>
                  </a:cubicBezTo>
                  <a:cubicBezTo>
                    <a:pt x="814" y="243"/>
                    <a:pt x="809" y="242"/>
                    <a:pt x="806" y="242"/>
                  </a:cubicBezTo>
                  <a:cubicBezTo>
                    <a:pt x="767" y="225"/>
                    <a:pt x="655" y="176"/>
                    <a:pt x="621" y="14"/>
                  </a:cubicBezTo>
                  <a:cubicBezTo>
                    <a:pt x="618" y="3"/>
                    <a:pt x="618" y="0"/>
                    <a:pt x="603" y="0"/>
                  </a:cubicBezTo>
                  <a:cubicBezTo>
                    <a:pt x="595" y="0"/>
                    <a:pt x="584" y="0"/>
                    <a:pt x="584" y="11"/>
                  </a:cubicBezTo>
                  <a:cubicBezTo>
                    <a:pt x="584" y="14"/>
                    <a:pt x="592" y="75"/>
                    <a:pt x="631" y="138"/>
                  </a:cubicBezTo>
                  <a:cubicBezTo>
                    <a:pt x="650" y="168"/>
                    <a:pt x="676" y="201"/>
                    <a:pt x="715" y="231"/>
                  </a:cubicBezTo>
                  <a:cubicBezTo>
                    <a:pt x="488" y="231"/>
                    <a:pt x="261" y="231"/>
                    <a:pt x="34" y="231"/>
                  </a:cubicBezTo>
                  <a:cubicBezTo>
                    <a:pt x="16" y="231"/>
                    <a:pt x="0" y="230"/>
                    <a:pt x="0" y="250"/>
                  </a:cubicBezTo>
                  <a:cubicBezTo>
                    <a:pt x="0" y="271"/>
                    <a:pt x="16" y="272"/>
                    <a:pt x="34" y="272"/>
                  </a:cubicBezTo>
                  <a:cubicBezTo>
                    <a:pt x="261" y="272"/>
                    <a:pt x="488" y="272"/>
                    <a:pt x="715" y="272"/>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37" name=""/>
            <p:cNvSpPr/>
            <p:nvPr/>
          </p:nvSpPr>
          <p:spPr>
            <a:xfrm>
              <a:off x="7293600" y="5958720"/>
              <a:ext cx="119160" cy="10800"/>
            </a:xfrm>
            <a:custGeom>
              <a:avLst/>
              <a:gdLst/>
              <a:ahLst/>
              <a:rect l="0" t="0" r="r" b="b"/>
              <a:pathLst>
                <a:path w="331" h="30">
                  <a:moveTo>
                    <a:pt x="331" y="30"/>
                  </a:moveTo>
                  <a:cubicBezTo>
                    <a:pt x="331" y="20"/>
                    <a:pt x="331" y="10"/>
                    <a:pt x="331" y="0"/>
                  </a:cubicBezTo>
                  <a:cubicBezTo>
                    <a:pt x="221" y="0"/>
                    <a:pt x="111" y="0"/>
                    <a:pt x="0" y="0"/>
                  </a:cubicBezTo>
                  <a:cubicBezTo>
                    <a:pt x="0" y="10"/>
                    <a:pt x="0" y="20"/>
                    <a:pt x="0" y="30"/>
                  </a:cubicBezTo>
                  <a:cubicBezTo>
                    <a:pt x="111" y="30"/>
                    <a:pt x="221" y="30"/>
                    <a:pt x="331" y="30"/>
                  </a:cubicBezTo>
                  <a:close/>
                </a:path>
              </a:pathLst>
            </a:custGeom>
            <a:solidFill>
              <a:srgbClr val="000000"/>
            </a:solidFill>
            <a:ln w="0">
              <a:noFill/>
            </a:ln>
          </p:spPr>
          <p:txBody>
            <a:bodyPr lIns="90000" rIns="90000" tIns="-34200" bIns="-34200" anchor="ctr" anchorCtr="1">
              <a:noAutofit/>
            </a:bodyPr>
            <a:p>
              <a:endParaRPr b="0" lang="it-IT" sz="1800" spc="-1" strike="noStrike">
                <a:solidFill>
                  <a:srgbClr val="ffffff"/>
                </a:solidFill>
                <a:latin typeface="Arial"/>
              </a:endParaRPr>
            </a:p>
          </p:txBody>
        </p:sp>
        <p:sp>
          <p:nvSpPr>
            <p:cNvPr id="138" name=""/>
            <p:cNvSpPr/>
            <p:nvPr/>
          </p:nvSpPr>
          <p:spPr>
            <a:xfrm>
              <a:off x="7269120" y="6009840"/>
              <a:ext cx="155880" cy="153360"/>
            </a:xfrm>
            <a:custGeom>
              <a:avLst/>
              <a:gdLst/>
              <a:ahLst/>
              <a:rect l="0" t="0" r="r" b="b"/>
              <a:pathLst>
                <a:path w="433" h="426">
                  <a:moveTo>
                    <a:pt x="157" y="11"/>
                  </a:moveTo>
                  <a:cubicBezTo>
                    <a:pt x="153" y="8"/>
                    <a:pt x="157" y="0"/>
                    <a:pt x="146" y="0"/>
                  </a:cubicBezTo>
                  <a:cubicBezTo>
                    <a:pt x="126" y="0"/>
                    <a:pt x="58" y="9"/>
                    <a:pt x="34" y="11"/>
                  </a:cubicBezTo>
                  <a:cubicBezTo>
                    <a:pt x="26" y="11"/>
                    <a:pt x="16" y="11"/>
                    <a:pt x="16" y="30"/>
                  </a:cubicBezTo>
                  <a:cubicBezTo>
                    <a:pt x="16" y="41"/>
                    <a:pt x="26" y="41"/>
                    <a:pt x="39" y="41"/>
                  </a:cubicBezTo>
                  <a:cubicBezTo>
                    <a:pt x="84" y="41"/>
                    <a:pt x="84" y="47"/>
                    <a:pt x="84" y="58"/>
                  </a:cubicBezTo>
                  <a:cubicBezTo>
                    <a:pt x="84" y="63"/>
                    <a:pt x="73" y="110"/>
                    <a:pt x="68" y="135"/>
                  </a:cubicBezTo>
                  <a:cubicBezTo>
                    <a:pt x="49" y="213"/>
                    <a:pt x="30" y="292"/>
                    <a:pt x="11" y="371"/>
                  </a:cubicBezTo>
                  <a:cubicBezTo>
                    <a:pt x="8" y="384"/>
                    <a:pt x="0" y="412"/>
                    <a:pt x="0" y="415"/>
                  </a:cubicBezTo>
                  <a:cubicBezTo>
                    <a:pt x="0" y="426"/>
                    <a:pt x="11" y="426"/>
                    <a:pt x="16" y="426"/>
                  </a:cubicBezTo>
                  <a:cubicBezTo>
                    <a:pt x="20" y="426"/>
                    <a:pt x="25" y="426"/>
                    <a:pt x="29" y="426"/>
                  </a:cubicBezTo>
                  <a:cubicBezTo>
                    <a:pt x="94" y="415"/>
                    <a:pt x="193" y="376"/>
                    <a:pt x="287" y="286"/>
                  </a:cubicBezTo>
                  <a:cubicBezTo>
                    <a:pt x="407" y="165"/>
                    <a:pt x="433" y="36"/>
                    <a:pt x="433" y="28"/>
                  </a:cubicBezTo>
                  <a:cubicBezTo>
                    <a:pt x="433" y="11"/>
                    <a:pt x="423" y="0"/>
                    <a:pt x="407" y="0"/>
                  </a:cubicBezTo>
                  <a:cubicBezTo>
                    <a:pt x="399" y="0"/>
                    <a:pt x="378" y="6"/>
                    <a:pt x="371" y="33"/>
                  </a:cubicBezTo>
                  <a:cubicBezTo>
                    <a:pt x="313" y="250"/>
                    <a:pt x="172" y="360"/>
                    <a:pt x="68" y="395"/>
                  </a:cubicBezTo>
                  <a:cubicBezTo>
                    <a:pt x="98" y="267"/>
                    <a:pt x="127" y="139"/>
                    <a:pt x="157" y="1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39" name=""/>
            <p:cNvSpPr/>
            <p:nvPr/>
          </p:nvSpPr>
          <p:spPr>
            <a:xfrm>
              <a:off x="7430760" y="6108840"/>
              <a:ext cx="98640" cy="108720"/>
            </a:xfrm>
            <a:custGeom>
              <a:avLst/>
              <a:gdLst/>
              <a:ahLst/>
              <a:rect l="0" t="0" r="r" b="b"/>
              <a:pathLst>
                <a:path w="274" h="302">
                  <a:moveTo>
                    <a:pt x="99" y="142"/>
                  </a:moveTo>
                  <a:cubicBezTo>
                    <a:pt x="117" y="142"/>
                    <a:pt x="169" y="140"/>
                    <a:pt x="203" y="129"/>
                  </a:cubicBezTo>
                  <a:cubicBezTo>
                    <a:pt x="250" y="109"/>
                    <a:pt x="260" y="77"/>
                    <a:pt x="260" y="57"/>
                  </a:cubicBezTo>
                  <a:cubicBezTo>
                    <a:pt x="260" y="22"/>
                    <a:pt x="224" y="0"/>
                    <a:pt x="180" y="0"/>
                  </a:cubicBezTo>
                  <a:cubicBezTo>
                    <a:pt x="104" y="0"/>
                    <a:pt x="0" y="60"/>
                    <a:pt x="0" y="175"/>
                  </a:cubicBezTo>
                  <a:cubicBezTo>
                    <a:pt x="0" y="244"/>
                    <a:pt x="39" y="302"/>
                    <a:pt x="114" y="302"/>
                  </a:cubicBezTo>
                  <a:cubicBezTo>
                    <a:pt x="224" y="302"/>
                    <a:pt x="274" y="236"/>
                    <a:pt x="274" y="225"/>
                  </a:cubicBezTo>
                  <a:cubicBezTo>
                    <a:pt x="274" y="222"/>
                    <a:pt x="268" y="214"/>
                    <a:pt x="263" y="214"/>
                  </a:cubicBezTo>
                  <a:cubicBezTo>
                    <a:pt x="258" y="214"/>
                    <a:pt x="258" y="216"/>
                    <a:pt x="253" y="222"/>
                  </a:cubicBezTo>
                  <a:cubicBezTo>
                    <a:pt x="203" y="282"/>
                    <a:pt x="128" y="282"/>
                    <a:pt x="117" y="282"/>
                  </a:cubicBezTo>
                  <a:cubicBezTo>
                    <a:pt x="78" y="282"/>
                    <a:pt x="52" y="258"/>
                    <a:pt x="52" y="203"/>
                  </a:cubicBezTo>
                  <a:cubicBezTo>
                    <a:pt x="52" y="192"/>
                    <a:pt x="52" y="178"/>
                    <a:pt x="60" y="142"/>
                  </a:cubicBezTo>
                  <a:cubicBezTo>
                    <a:pt x="73" y="142"/>
                    <a:pt x="86" y="142"/>
                    <a:pt x="99" y="142"/>
                  </a:cubicBezTo>
                  <a:moveTo>
                    <a:pt x="65" y="123"/>
                  </a:moveTo>
                  <a:cubicBezTo>
                    <a:pt x="91" y="24"/>
                    <a:pt x="161" y="16"/>
                    <a:pt x="180" y="16"/>
                  </a:cubicBezTo>
                  <a:cubicBezTo>
                    <a:pt x="208" y="16"/>
                    <a:pt x="232" y="33"/>
                    <a:pt x="232" y="57"/>
                  </a:cubicBezTo>
                  <a:cubicBezTo>
                    <a:pt x="232" y="123"/>
                    <a:pt x="125" y="123"/>
                    <a:pt x="96" y="123"/>
                  </a:cubicBezTo>
                  <a:cubicBezTo>
                    <a:pt x="86" y="123"/>
                    <a:pt x="75" y="123"/>
                    <a:pt x="65" y="123"/>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40" name=""/>
            <p:cNvSpPr/>
            <p:nvPr/>
          </p:nvSpPr>
          <p:spPr>
            <a:xfrm>
              <a:off x="7575120" y="5903280"/>
              <a:ext cx="77040" cy="346680"/>
            </a:xfrm>
            <a:custGeom>
              <a:avLst/>
              <a:gdLst/>
              <a:ahLst/>
              <a:rect l="0" t="0" r="r" b="b"/>
              <a:pathLst>
                <a:path w="214" h="963">
                  <a:moveTo>
                    <a:pt x="214" y="480"/>
                  </a:moveTo>
                  <a:cubicBezTo>
                    <a:pt x="214" y="406"/>
                    <a:pt x="204" y="291"/>
                    <a:pt x="154" y="181"/>
                  </a:cubicBezTo>
                  <a:cubicBezTo>
                    <a:pt x="99" y="63"/>
                    <a:pt x="18" y="0"/>
                    <a:pt x="11" y="0"/>
                  </a:cubicBezTo>
                  <a:cubicBezTo>
                    <a:pt x="5" y="0"/>
                    <a:pt x="0" y="5"/>
                    <a:pt x="0" y="11"/>
                  </a:cubicBezTo>
                  <a:cubicBezTo>
                    <a:pt x="0" y="14"/>
                    <a:pt x="0" y="14"/>
                    <a:pt x="18" y="33"/>
                  </a:cubicBezTo>
                  <a:cubicBezTo>
                    <a:pt x="107" y="126"/>
                    <a:pt x="159" y="280"/>
                    <a:pt x="159" y="480"/>
                  </a:cubicBezTo>
                  <a:cubicBezTo>
                    <a:pt x="159" y="645"/>
                    <a:pt x="125" y="815"/>
                    <a:pt x="13" y="936"/>
                  </a:cubicBezTo>
                  <a:cubicBezTo>
                    <a:pt x="0" y="949"/>
                    <a:pt x="0" y="949"/>
                    <a:pt x="0" y="952"/>
                  </a:cubicBezTo>
                  <a:cubicBezTo>
                    <a:pt x="0" y="958"/>
                    <a:pt x="5" y="963"/>
                    <a:pt x="11" y="963"/>
                  </a:cubicBezTo>
                  <a:cubicBezTo>
                    <a:pt x="18" y="963"/>
                    <a:pt x="102" y="897"/>
                    <a:pt x="157" y="774"/>
                  </a:cubicBezTo>
                  <a:cubicBezTo>
                    <a:pt x="204" y="669"/>
                    <a:pt x="214" y="562"/>
                    <a:pt x="214" y="48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grpSp>
        <p:nvGrpSpPr>
          <p:cNvPr id="141" name=""/>
          <p:cNvGrpSpPr/>
          <p:nvPr/>
        </p:nvGrpSpPr>
        <p:grpSpPr>
          <a:xfrm>
            <a:off x="6966000" y="4235040"/>
            <a:ext cx="3255840" cy="1008360"/>
            <a:chOff x="6966000" y="4235040"/>
            <a:chExt cx="3255840" cy="1008360"/>
          </a:xfrm>
        </p:grpSpPr>
        <p:sp>
          <p:nvSpPr>
            <p:cNvPr id="142" name=""/>
            <p:cNvSpPr/>
            <p:nvPr/>
          </p:nvSpPr>
          <p:spPr>
            <a:xfrm>
              <a:off x="6966000" y="4249440"/>
              <a:ext cx="3241440" cy="979560"/>
            </a:xfrm>
            <a:custGeom>
              <a:avLst/>
              <a:gdLst/>
              <a:ahLst/>
              <a:rect l="0" t="0" r="r" b="b"/>
              <a:pathLst>
                <a:path w="9004" h="2721">
                  <a:moveTo>
                    <a:pt x="0" y="0"/>
                  </a:moveTo>
                  <a:cubicBezTo>
                    <a:pt x="3001" y="0"/>
                    <a:pt x="6003" y="0"/>
                    <a:pt x="9004" y="0"/>
                  </a:cubicBezTo>
                  <a:cubicBezTo>
                    <a:pt x="9004" y="907"/>
                    <a:pt x="9004" y="1814"/>
                    <a:pt x="9004" y="2721"/>
                  </a:cubicBezTo>
                  <a:cubicBezTo>
                    <a:pt x="6003" y="2721"/>
                    <a:pt x="3001" y="2721"/>
                    <a:pt x="0" y="2721"/>
                  </a:cubicBezTo>
                  <a:cubicBezTo>
                    <a:pt x="0" y="1814"/>
                    <a:pt x="0" y="907"/>
                    <a:pt x="0" y="0"/>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143" name=""/>
            <p:cNvSpPr/>
            <p:nvPr/>
          </p:nvSpPr>
          <p:spPr>
            <a:xfrm>
              <a:off x="7032960" y="4235040"/>
              <a:ext cx="154440" cy="507240"/>
            </a:xfrm>
            <a:custGeom>
              <a:avLst/>
              <a:gdLst/>
              <a:ahLst/>
              <a:rect l="0" t="0" r="r" b="b"/>
              <a:pathLst>
                <a:path w="429" h="1409">
                  <a:moveTo>
                    <a:pt x="64" y="1409"/>
                  </a:moveTo>
                  <a:cubicBezTo>
                    <a:pt x="82" y="1409"/>
                    <a:pt x="86" y="1409"/>
                    <a:pt x="86" y="1398"/>
                  </a:cubicBezTo>
                  <a:cubicBezTo>
                    <a:pt x="88" y="851"/>
                    <a:pt x="150" y="399"/>
                    <a:pt x="423" y="18"/>
                  </a:cubicBezTo>
                  <a:cubicBezTo>
                    <a:pt x="429" y="11"/>
                    <a:pt x="427" y="12"/>
                    <a:pt x="429" y="9"/>
                  </a:cubicBezTo>
                  <a:cubicBezTo>
                    <a:pt x="429" y="0"/>
                    <a:pt x="424" y="0"/>
                    <a:pt x="411" y="0"/>
                  </a:cubicBezTo>
                  <a:cubicBezTo>
                    <a:pt x="399" y="0"/>
                    <a:pt x="396" y="0"/>
                    <a:pt x="396" y="2"/>
                  </a:cubicBezTo>
                  <a:cubicBezTo>
                    <a:pt x="392" y="4"/>
                    <a:pt x="294" y="117"/>
                    <a:pt x="215" y="275"/>
                  </a:cubicBezTo>
                  <a:cubicBezTo>
                    <a:pt x="113" y="479"/>
                    <a:pt x="49" y="716"/>
                    <a:pt x="20" y="999"/>
                  </a:cubicBezTo>
                  <a:cubicBezTo>
                    <a:pt x="18" y="1024"/>
                    <a:pt x="0" y="1186"/>
                    <a:pt x="0" y="1369"/>
                  </a:cubicBezTo>
                  <a:cubicBezTo>
                    <a:pt x="0" y="1380"/>
                    <a:pt x="0" y="1390"/>
                    <a:pt x="0" y="1401"/>
                  </a:cubicBezTo>
                  <a:cubicBezTo>
                    <a:pt x="2" y="1409"/>
                    <a:pt x="7" y="1409"/>
                    <a:pt x="22" y="1409"/>
                  </a:cubicBezTo>
                  <a:cubicBezTo>
                    <a:pt x="36" y="1409"/>
                    <a:pt x="50" y="1409"/>
                    <a:pt x="64" y="140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44" name=""/>
            <p:cNvSpPr/>
            <p:nvPr/>
          </p:nvSpPr>
          <p:spPr>
            <a:xfrm>
              <a:off x="7032960" y="4736160"/>
              <a:ext cx="154440" cy="507240"/>
            </a:xfrm>
            <a:custGeom>
              <a:avLst/>
              <a:gdLst/>
              <a:ahLst/>
              <a:rect l="0" t="0" r="r" b="b"/>
              <a:pathLst>
                <a:path w="429" h="1409">
                  <a:moveTo>
                    <a:pt x="22" y="0"/>
                  </a:moveTo>
                  <a:cubicBezTo>
                    <a:pt x="7" y="0"/>
                    <a:pt x="2" y="0"/>
                    <a:pt x="0" y="9"/>
                  </a:cubicBezTo>
                  <a:cubicBezTo>
                    <a:pt x="0" y="19"/>
                    <a:pt x="0" y="29"/>
                    <a:pt x="0" y="40"/>
                  </a:cubicBezTo>
                  <a:cubicBezTo>
                    <a:pt x="0" y="516"/>
                    <a:pt x="86" y="793"/>
                    <a:pt x="108" y="873"/>
                  </a:cubicBezTo>
                  <a:cubicBezTo>
                    <a:pt x="161" y="1046"/>
                    <a:pt x="248" y="1227"/>
                    <a:pt x="378" y="1389"/>
                  </a:cubicBezTo>
                  <a:cubicBezTo>
                    <a:pt x="389" y="1402"/>
                    <a:pt x="394" y="1406"/>
                    <a:pt x="396" y="1407"/>
                  </a:cubicBezTo>
                  <a:cubicBezTo>
                    <a:pt x="399" y="1408"/>
                    <a:pt x="399" y="1409"/>
                    <a:pt x="411" y="1409"/>
                  </a:cubicBezTo>
                  <a:cubicBezTo>
                    <a:pt x="424" y="1409"/>
                    <a:pt x="429" y="1409"/>
                    <a:pt x="429" y="1400"/>
                  </a:cubicBezTo>
                  <a:cubicBezTo>
                    <a:pt x="428" y="1397"/>
                    <a:pt x="429" y="1398"/>
                    <a:pt x="425" y="1391"/>
                  </a:cubicBezTo>
                  <a:cubicBezTo>
                    <a:pt x="166" y="1032"/>
                    <a:pt x="88" y="598"/>
                    <a:pt x="86" y="11"/>
                  </a:cubicBezTo>
                  <a:cubicBezTo>
                    <a:pt x="86" y="0"/>
                    <a:pt x="82" y="0"/>
                    <a:pt x="64" y="0"/>
                  </a:cubicBezTo>
                  <a:cubicBezTo>
                    <a:pt x="50" y="0"/>
                    <a:pt x="36" y="0"/>
                    <a:pt x="22" y="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45" name=""/>
            <p:cNvSpPr/>
            <p:nvPr/>
          </p:nvSpPr>
          <p:spPr>
            <a:xfrm>
              <a:off x="7344360" y="4345920"/>
              <a:ext cx="123480" cy="127800"/>
            </a:xfrm>
            <a:custGeom>
              <a:avLst/>
              <a:gdLst/>
              <a:ahLst/>
              <a:rect l="0" t="0" r="r" b="b"/>
              <a:pathLst>
                <a:path w="343" h="355">
                  <a:moveTo>
                    <a:pt x="343" y="55"/>
                  </a:moveTo>
                  <a:cubicBezTo>
                    <a:pt x="343" y="13"/>
                    <a:pt x="321" y="0"/>
                    <a:pt x="308" y="0"/>
                  </a:cubicBezTo>
                  <a:cubicBezTo>
                    <a:pt x="288" y="0"/>
                    <a:pt x="270" y="22"/>
                    <a:pt x="270" y="38"/>
                  </a:cubicBezTo>
                  <a:cubicBezTo>
                    <a:pt x="270" y="49"/>
                    <a:pt x="275" y="53"/>
                    <a:pt x="281" y="62"/>
                  </a:cubicBezTo>
                  <a:cubicBezTo>
                    <a:pt x="299" y="78"/>
                    <a:pt x="308" y="98"/>
                    <a:pt x="308" y="126"/>
                  </a:cubicBezTo>
                  <a:cubicBezTo>
                    <a:pt x="308" y="157"/>
                    <a:pt x="261" y="337"/>
                    <a:pt x="171" y="337"/>
                  </a:cubicBezTo>
                  <a:cubicBezTo>
                    <a:pt x="131" y="337"/>
                    <a:pt x="113" y="310"/>
                    <a:pt x="113" y="268"/>
                  </a:cubicBezTo>
                  <a:cubicBezTo>
                    <a:pt x="113" y="226"/>
                    <a:pt x="133" y="168"/>
                    <a:pt x="157" y="104"/>
                  </a:cubicBezTo>
                  <a:cubicBezTo>
                    <a:pt x="164" y="91"/>
                    <a:pt x="166" y="80"/>
                    <a:pt x="166" y="64"/>
                  </a:cubicBezTo>
                  <a:cubicBezTo>
                    <a:pt x="166" y="29"/>
                    <a:pt x="142" y="0"/>
                    <a:pt x="104" y="0"/>
                  </a:cubicBezTo>
                  <a:cubicBezTo>
                    <a:pt x="31" y="0"/>
                    <a:pt x="0" y="113"/>
                    <a:pt x="0" y="122"/>
                  </a:cubicBezTo>
                  <a:cubicBezTo>
                    <a:pt x="0" y="129"/>
                    <a:pt x="6" y="126"/>
                    <a:pt x="9" y="129"/>
                  </a:cubicBezTo>
                  <a:cubicBezTo>
                    <a:pt x="18" y="129"/>
                    <a:pt x="18" y="126"/>
                    <a:pt x="22" y="115"/>
                  </a:cubicBezTo>
                  <a:cubicBezTo>
                    <a:pt x="44" y="35"/>
                    <a:pt x="78" y="18"/>
                    <a:pt x="102" y="18"/>
                  </a:cubicBezTo>
                  <a:cubicBezTo>
                    <a:pt x="106" y="18"/>
                    <a:pt x="120" y="18"/>
                    <a:pt x="120" y="42"/>
                  </a:cubicBezTo>
                  <a:cubicBezTo>
                    <a:pt x="120" y="62"/>
                    <a:pt x="113" y="84"/>
                    <a:pt x="106" y="98"/>
                  </a:cubicBezTo>
                  <a:cubicBezTo>
                    <a:pt x="73" y="188"/>
                    <a:pt x="62" y="224"/>
                    <a:pt x="62" y="257"/>
                  </a:cubicBezTo>
                  <a:cubicBezTo>
                    <a:pt x="62" y="341"/>
                    <a:pt x="131" y="355"/>
                    <a:pt x="166" y="355"/>
                  </a:cubicBezTo>
                  <a:cubicBezTo>
                    <a:pt x="297" y="355"/>
                    <a:pt x="343" y="95"/>
                    <a:pt x="343" y="5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46" name=""/>
            <p:cNvSpPr/>
            <p:nvPr/>
          </p:nvSpPr>
          <p:spPr>
            <a:xfrm>
              <a:off x="7485480" y="4425840"/>
              <a:ext cx="83520" cy="88560"/>
            </a:xfrm>
            <a:custGeom>
              <a:avLst/>
              <a:gdLst/>
              <a:ahLst/>
              <a:rect l="0" t="0" r="r" b="b"/>
              <a:pathLst>
                <a:path w="232" h="246">
                  <a:moveTo>
                    <a:pt x="84" y="115"/>
                  </a:moveTo>
                  <a:cubicBezTo>
                    <a:pt x="99" y="115"/>
                    <a:pt x="144" y="115"/>
                    <a:pt x="172" y="104"/>
                  </a:cubicBezTo>
                  <a:cubicBezTo>
                    <a:pt x="212" y="90"/>
                    <a:pt x="221" y="64"/>
                    <a:pt x="221" y="48"/>
                  </a:cubicBezTo>
                  <a:cubicBezTo>
                    <a:pt x="221" y="17"/>
                    <a:pt x="190" y="0"/>
                    <a:pt x="152" y="0"/>
                  </a:cubicBezTo>
                  <a:cubicBezTo>
                    <a:pt x="88" y="0"/>
                    <a:pt x="0" y="51"/>
                    <a:pt x="0" y="144"/>
                  </a:cubicBezTo>
                  <a:cubicBezTo>
                    <a:pt x="0" y="199"/>
                    <a:pt x="33" y="246"/>
                    <a:pt x="97" y="246"/>
                  </a:cubicBezTo>
                  <a:cubicBezTo>
                    <a:pt x="190" y="246"/>
                    <a:pt x="232" y="192"/>
                    <a:pt x="232" y="184"/>
                  </a:cubicBezTo>
                  <a:cubicBezTo>
                    <a:pt x="232" y="181"/>
                    <a:pt x="228" y="175"/>
                    <a:pt x="223" y="175"/>
                  </a:cubicBezTo>
                  <a:cubicBezTo>
                    <a:pt x="219" y="175"/>
                    <a:pt x="219" y="175"/>
                    <a:pt x="214" y="179"/>
                  </a:cubicBezTo>
                  <a:cubicBezTo>
                    <a:pt x="172" y="230"/>
                    <a:pt x="108" y="230"/>
                    <a:pt x="99" y="230"/>
                  </a:cubicBezTo>
                  <a:cubicBezTo>
                    <a:pt x="66" y="230"/>
                    <a:pt x="44" y="208"/>
                    <a:pt x="44" y="164"/>
                  </a:cubicBezTo>
                  <a:cubicBezTo>
                    <a:pt x="44" y="157"/>
                    <a:pt x="44" y="146"/>
                    <a:pt x="51" y="115"/>
                  </a:cubicBezTo>
                  <a:cubicBezTo>
                    <a:pt x="62" y="115"/>
                    <a:pt x="73" y="115"/>
                    <a:pt x="84" y="115"/>
                  </a:cubicBezTo>
                  <a:moveTo>
                    <a:pt x="55" y="99"/>
                  </a:moveTo>
                  <a:cubicBezTo>
                    <a:pt x="77" y="22"/>
                    <a:pt x="137" y="15"/>
                    <a:pt x="152" y="15"/>
                  </a:cubicBezTo>
                  <a:cubicBezTo>
                    <a:pt x="177" y="15"/>
                    <a:pt x="197" y="26"/>
                    <a:pt x="197" y="48"/>
                  </a:cubicBezTo>
                  <a:cubicBezTo>
                    <a:pt x="197" y="99"/>
                    <a:pt x="106" y="99"/>
                    <a:pt x="82" y="99"/>
                  </a:cubicBezTo>
                  <a:cubicBezTo>
                    <a:pt x="73" y="99"/>
                    <a:pt x="64" y="99"/>
                    <a:pt x="55" y="99"/>
                  </a:cubicBezTo>
                  <a:close/>
                </a:path>
              </a:pathLst>
            </a:custGeom>
            <a:solidFill>
              <a:srgbClr val="000000"/>
            </a:solidFill>
            <a:ln w="0">
              <a:noFill/>
            </a:ln>
          </p:spPr>
          <p:txBody>
            <a:bodyPr lIns="90000" rIns="90000" tIns="43560" bIns="43560" anchor="ctr" anchorCtr="1">
              <a:noAutofit/>
            </a:bodyPr>
            <a:p>
              <a:endParaRPr b="0" lang="it-IT" sz="1800" spc="-1" strike="noStrike">
                <a:solidFill>
                  <a:srgbClr val="ffffff"/>
                </a:solidFill>
                <a:latin typeface="Arial"/>
              </a:endParaRPr>
            </a:p>
          </p:txBody>
        </p:sp>
        <p:sp>
          <p:nvSpPr>
            <p:cNvPr id="147" name=""/>
            <p:cNvSpPr/>
            <p:nvPr/>
          </p:nvSpPr>
          <p:spPr>
            <a:xfrm>
              <a:off x="7344360" y="4682520"/>
              <a:ext cx="123480" cy="127080"/>
            </a:xfrm>
            <a:custGeom>
              <a:avLst/>
              <a:gdLst/>
              <a:ahLst/>
              <a:rect l="0" t="0" r="r" b="b"/>
              <a:pathLst>
                <a:path w="343" h="353">
                  <a:moveTo>
                    <a:pt x="343" y="56"/>
                  </a:moveTo>
                  <a:cubicBezTo>
                    <a:pt x="343" y="13"/>
                    <a:pt x="321" y="0"/>
                    <a:pt x="308" y="0"/>
                  </a:cubicBezTo>
                  <a:cubicBezTo>
                    <a:pt x="288" y="0"/>
                    <a:pt x="270" y="20"/>
                    <a:pt x="270" y="38"/>
                  </a:cubicBezTo>
                  <a:cubicBezTo>
                    <a:pt x="270" y="47"/>
                    <a:pt x="275" y="53"/>
                    <a:pt x="281" y="60"/>
                  </a:cubicBezTo>
                  <a:cubicBezTo>
                    <a:pt x="299" y="76"/>
                    <a:pt x="308" y="98"/>
                    <a:pt x="308" y="124"/>
                  </a:cubicBezTo>
                  <a:cubicBezTo>
                    <a:pt x="308" y="158"/>
                    <a:pt x="261" y="335"/>
                    <a:pt x="171" y="335"/>
                  </a:cubicBezTo>
                  <a:cubicBezTo>
                    <a:pt x="131" y="335"/>
                    <a:pt x="113" y="308"/>
                    <a:pt x="113" y="268"/>
                  </a:cubicBezTo>
                  <a:cubicBezTo>
                    <a:pt x="113" y="224"/>
                    <a:pt x="133" y="169"/>
                    <a:pt x="157" y="102"/>
                  </a:cubicBezTo>
                  <a:cubicBezTo>
                    <a:pt x="164" y="89"/>
                    <a:pt x="166" y="80"/>
                    <a:pt x="166" y="64"/>
                  </a:cubicBezTo>
                  <a:cubicBezTo>
                    <a:pt x="166" y="29"/>
                    <a:pt x="142" y="0"/>
                    <a:pt x="104" y="0"/>
                  </a:cubicBezTo>
                  <a:cubicBezTo>
                    <a:pt x="31" y="0"/>
                    <a:pt x="0" y="113"/>
                    <a:pt x="0" y="120"/>
                  </a:cubicBezTo>
                  <a:cubicBezTo>
                    <a:pt x="0" y="129"/>
                    <a:pt x="6" y="126"/>
                    <a:pt x="9" y="129"/>
                  </a:cubicBezTo>
                  <a:cubicBezTo>
                    <a:pt x="18" y="129"/>
                    <a:pt x="18" y="126"/>
                    <a:pt x="22" y="113"/>
                  </a:cubicBezTo>
                  <a:cubicBezTo>
                    <a:pt x="44" y="36"/>
                    <a:pt x="78" y="18"/>
                    <a:pt x="102" y="18"/>
                  </a:cubicBezTo>
                  <a:cubicBezTo>
                    <a:pt x="106" y="18"/>
                    <a:pt x="120" y="18"/>
                    <a:pt x="120" y="42"/>
                  </a:cubicBezTo>
                  <a:cubicBezTo>
                    <a:pt x="120" y="62"/>
                    <a:pt x="113" y="82"/>
                    <a:pt x="106" y="98"/>
                  </a:cubicBezTo>
                  <a:cubicBezTo>
                    <a:pt x="73" y="186"/>
                    <a:pt x="62" y="224"/>
                    <a:pt x="62" y="257"/>
                  </a:cubicBezTo>
                  <a:cubicBezTo>
                    <a:pt x="62" y="341"/>
                    <a:pt x="131" y="353"/>
                    <a:pt x="166" y="353"/>
                  </a:cubicBezTo>
                  <a:cubicBezTo>
                    <a:pt x="297" y="353"/>
                    <a:pt x="343" y="95"/>
                    <a:pt x="343" y="56"/>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48" name=""/>
            <p:cNvSpPr/>
            <p:nvPr/>
          </p:nvSpPr>
          <p:spPr>
            <a:xfrm>
              <a:off x="7482240" y="4762440"/>
              <a:ext cx="116280" cy="128520"/>
            </a:xfrm>
            <a:custGeom>
              <a:avLst/>
              <a:gdLst/>
              <a:ahLst/>
              <a:rect l="0" t="0" r="r" b="b"/>
              <a:pathLst>
                <a:path w="323" h="357">
                  <a:moveTo>
                    <a:pt x="2" y="328"/>
                  </a:moveTo>
                  <a:cubicBezTo>
                    <a:pt x="0" y="334"/>
                    <a:pt x="1" y="335"/>
                    <a:pt x="0" y="339"/>
                  </a:cubicBezTo>
                  <a:cubicBezTo>
                    <a:pt x="0" y="350"/>
                    <a:pt x="9" y="357"/>
                    <a:pt x="18" y="357"/>
                  </a:cubicBezTo>
                  <a:cubicBezTo>
                    <a:pt x="38" y="357"/>
                    <a:pt x="42" y="339"/>
                    <a:pt x="44" y="328"/>
                  </a:cubicBezTo>
                  <a:cubicBezTo>
                    <a:pt x="44" y="326"/>
                    <a:pt x="55" y="281"/>
                    <a:pt x="69" y="228"/>
                  </a:cubicBezTo>
                  <a:cubicBezTo>
                    <a:pt x="86" y="241"/>
                    <a:pt x="108" y="244"/>
                    <a:pt x="126" y="244"/>
                  </a:cubicBezTo>
                  <a:cubicBezTo>
                    <a:pt x="175" y="244"/>
                    <a:pt x="204" y="206"/>
                    <a:pt x="206" y="206"/>
                  </a:cubicBezTo>
                  <a:cubicBezTo>
                    <a:pt x="217" y="244"/>
                    <a:pt x="254" y="244"/>
                    <a:pt x="261" y="244"/>
                  </a:cubicBezTo>
                  <a:cubicBezTo>
                    <a:pt x="281" y="244"/>
                    <a:pt x="294" y="232"/>
                    <a:pt x="305" y="215"/>
                  </a:cubicBezTo>
                  <a:cubicBezTo>
                    <a:pt x="316" y="195"/>
                    <a:pt x="323" y="164"/>
                    <a:pt x="323" y="162"/>
                  </a:cubicBezTo>
                  <a:cubicBezTo>
                    <a:pt x="323" y="155"/>
                    <a:pt x="316" y="155"/>
                    <a:pt x="314" y="155"/>
                  </a:cubicBezTo>
                  <a:cubicBezTo>
                    <a:pt x="308" y="155"/>
                    <a:pt x="308" y="157"/>
                    <a:pt x="303" y="170"/>
                  </a:cubicBezTo>
                  <a:cubicBezTo>
                    <a:pt x="296" y="197"/>
                    <a:pt x="285" y="230"/>
                    <a:pt x="263" y="230"/>
                  </a:cubicBezTo>
                  <a:cubicBezTo>
                    <a:pt x="250" y="230"/>
                    <a:pt x="246" y="217"/>
                    <a:pt x="246" y="204"/>
                  </a:cubicBezTo>
                  <a:cubicBezTo>
                    <a:pt x="246" y="193"/>
                    <a:pt x="250" y="175"/>
                    <a:pt x="254" y="159"/>
                  </a:cubicBezTo>
                  <a:cubicBezTo>
                    <a:pt x="257" y="144"/>
                    <a:pt x="263" y="122"/>
                    <a:pt x="265" y="111"/>
                  </a:cubicBezTo>
                  <a:cubicBezTo>
                    <a:pt x="270" y="94"/>
                    <a:pt x="274" y="78"/>
                    <a:pt x="279" y="62"/>
                  </a:cubicBezTo>
                  <a:cubicBezTo>
                    <a:pt x="281" y="49"/>
                    <a:pt x="288" y="24"/>
                    <a:pt x="288" y="22"/>
                  </a:cubicBezTo>
                  <a:cubicBezTo>
                    <a:pt x="288" y="11"/>
                    <a:pt x="279" y="4"/>
                    <a:pt x="270" y="4"/>
                  </a:cubicBezTo>
                  <a:cubicBezTo>
                    <a:pt x="263" y="4"/>
                    <a:pt x="252" y="6"/>
                    <a:pt x="248" y="17"/>
                  </a:cubicBezTo>
                  <a:cubicBezTo>
                    <a:pt x="246" y="20"/>
                    <a:pt x="241" y="37"/>
                    <a:pt x="239" y="49"/>
                  </a:cubicBezTo>
                  <a:cubicBezTo>
                    <a:pt x="235" y="64"/>
                    <a:pt x="230" y="80"/>
                    <a:pt x="226" y="95"/>
                  </a:cubicBezTo>
                  <a:cubicBezTo>
                    <a:pt x="220" y="117"/>
                    <a:pt x="215" y="139"/>
                    <a:pt x="210" y="162"/>
                  </a:cubicBezTo>
                  <a:cubicBezTo>
                    <a:pt x="206" y="175"/>
                    <a:pt x="206" y="177"/>
                    <a:pt x="201" y="184"/>
                  </a:cubicBezTo>
                  <a:cubicBezTo>
                    <a:pt x="184" y="208"/>
                    <a:pt x="159" y="230"/>
                    <a:pt x="128" y="230"/>
                  </a:cubicBezTo>
                  <a:cubicBezTo>
                    <a:pt x="84" y="230"/>
                    <a:pt x="84" y="190"/>
                    <a:pt x="84" y="181"/>
                  </a:cubicBezTo>
                  <a:cubicBezTo>
                    <a:pt x="84" y="166"/>
                    <a:pt x="86" y="159"/>
                    <a:pt x="93" y="131"/>
                  </a:cubicBezTo>
                  <a:cubicBezTo>
                    <a:pt x="100" y="106"/>
                    <a:pt x="100" y="102"/>
                    <a:pt x="106" y="82"/>
                  </a:cubicBezTo>
                  <a:cubicBezTo>
                    <a:pt x="108" y="71"/>
                    <a:pt x="111" y="61"/>
                    <a:pt x="113" y="51"/>
                  </a:cubicBezTo>
                  <a:cubicBezTo>
                    <a:pt x="117" y="40"/>
                    <a:pt x="122" y="17"/>
                    <a:pt x="122" y="15"/>
                  </a:cubicBezTo>
                  <a:cubicBezTo>
                    <a:pt x="122" y="6"/>
                    <a:pt x="115" y="0"/>
                    <a:pt x="104" y="0"/>
                  </a:cubicBezTo>
                  <a:cubicBezTo>
                    <a:pt x="84" y="0"/>
                    <a:pt x="80" y="17"/>
                    <a:pt x="77" y="24"/>
                  </a:cubicBezTo>
                  <a:cubicBezTo>
                    <a:pt x="52" y="125"/>
                    <a:pt x="27" y="227"/>
                    <a:pt x="2" y="328"/>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49" name=""/>
            <p:cNvSpPr/>
            <p:nvPr/>
          </p:nvSpPr>
          <p:spPr>
            <a:xfrm>
              <a:off x="7344360" y="5019120"/>
              <a:ext cx="123480" cy="127080"/>
            </a:xfrm>
            <a:custGeom>
              <a:avLst/>
              <a:gdLst/>
              <a:ahLst/>
              <a:rect l="0" t="0" r="r" b="b"/>
              <a:pathLst>
                <a:path w="343" h="353">
                  <a:moveTo>
                    <a:pt x="343" y="53"/>
                  </a:moveTo>
                  <a:cubicBezTo>
                    <a:pt x="343" y="11"/>
                    <a:pt x="321" y="0"/>
                    <a:pt x="308" y="0"/>
                  </a:cubicBezTo>
                  <a:cubicBezTo>
                    <a:pt x="288" y="0"/>
                    <a:pt x="270" y="20"/>
                    <a:pt x="270" y="36"/>
                  </a:cubicBezTo>
                  <a:cubicBezTo>
                    <a:pt x="270" y="47"/>
                    <a:pt x="275" y="51"/>
                    <a:pt x="281" y="60"/>
                  </a:cubicBezTo>
                  <a:cubicBezTo>
                    <a:pt x="299" y="76"/>
                    <a:pt x="308" y="96"/>
                    <a:pt x="308" y="124"/>
                  </a:cubicBezTo>
                  <a:cubicBezTo>
                    <a:pt x="308" y="158"/>
                    <a:pt x="261" y="335"/>
                    <a:pt x="171" y="335"/>
                  </a:cubicBezTo>
                  <a:cubicBezTo>
                    <a:pt x="131" y="335"/>
                    <a:pt x="113" y="308"/>
                    <a:pt x="113" y="266"/>
                  </a:cubicBezTo>
                  <a:cubicBezTo>
                    <a:pt x="113" y="224"/>
                    <a:pt x="133" y="167"/>
                    <a:pt x="157" y="102"/>
                  </a:cubicBezTo>
                  <a:cubicBezTo>
                    <a:pt x="164" y="89"/>
                    <a:pt x="166" y="78"/>
                    <a:pt x="166" y="62"/>
                  </a:cubicBezTo>
                  <a:cubicBezTo>
                    <a:pt x="166" y="29"/>
                    <a:pt x="142" y="0"/>
                    <a:pt x="104" y="0"/>
                  </a:cubicBezTo>
                  <a:cubicBezTo>
                    <a:pt x="31" y="0"/>
                    <a:pt x="0" y="113"/>
                    <a:pt x="0" y="120"/>
                  </a:cubicBezTo>
                  <a:cubicBezTo>
                    <a:pt x="0" y="127"/>
                    <a:pt x="6" y="124"/>
                    <a:pt x="9" y="127"/>
                  </a:cubicBezTo>
                  <a:cubicBezTo>
                    <a:pt x="18" y="127"/>
                    <a:pt x="18" y="127"/>
                    <a:pt x="22" y="113"/>
                  </a:cubicBezTo>
                  <a:cubicBezTo>
                    <a:pt x="44" y="34"/>
                    <a:pt x="78" y="16"/>
                    <a:pt x="102" y="16"/>
                  </a:cubicBezTo>
                  <a:cubicBezTo>
                    <a:pt x="106" y="16"/>
                    <a:pt x="120" y="16"/>
                    <a:pt x="120" y="42"/>
                  </a:cubicBezTo>
                  <a:cubicBezTo>
                    <a:pt x="120" y="60"/>
                    <a:pt x="113" y="82"/>
                    <a:pt x="106" y="96"/>
                  </a:cubicBezTo>
                  <a:cubicBezTo>
                    <a:pt x="73" y="186"/>
                    <a:pt x="62" y="222"/>
                    <a:pt x="62" y="255"/>
                  </a:cubicBezTo>
                  <a:cubicBezTo>
                    <a:pt x="62" y="339"/>
                    <a:pt x="131" y="353"/>
                    <a:pt x="166" y="353"/>
                  </a:cubicBezTo>
                  <a:cubicBezTo>
                    <a:pt x="297" y="353"/>
                    <a:pt x="343" y="93"/>
                    <a:pt x="343" y="53"/>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50" name=""/>
            <p:cNvSpPr/>
            <p:nvPr/>
          </p:nvSpPr>
          <p:spPr>
            <a:xfrm>
              <a:off x="7480800" y="5100480"/>
              <a:ext cx="105840" cy="87120"/>
            </a:xfrm>
            <a:custGeom>
              <a:avLst/>
              <a:gdLst/>
              <a:ahLst/>
              <a:rect l="0" t="0" r="r" b="b"/>
              <a:pathLst>
                <a:path w="294" h="242">
                  <a:moveTo>
                    <a:pt x="163" y="36"/>
                  </a:moveTo>
                  <a:cubicBezTo>
                    <a:pt x="196" y="36"/>
                    <a:pt x="230" y="36"/>
                    <a:pt x="263" y="36"/>
                  </a:cubicBezTo>
                  <a:cubicBezTo>
                    <a:pt x="269" y="36"/>
                    <a:pt x="294" y="36"/>
                    <a:pt x="294" y="14"/>
                  </a:cubicBezTo>
                  <a:cubicBezTo>
                    <a:pt x="294" y="0"/>
                    <a:pt x="278" y="0"/>
                    <a:pt x="269" y="0"/>
                  </a:cubicBezTo>
                  <a:cubicBezTo>
                    <a:pt x="212" y="0"/>
                    <a:pt x="154" y="0"/>
                    <a:pt x="97" y="0"/>
                  </a:cubicBezTo>
                  <a:cubicBezTo>
                    <a:pt x="81" y="0"/>
                    <a:pt x="64" y="0"/>
                    <a:pt x="37" y="27"/>
                  </a:cubicBezTo>
                  <a:cubicBezTo>
                    <a:pt x="22" y="40"/>
                    <a:pt x="0" y="69"/>
                    <a:pt x="0" y="73"/>
                  </a:cubicBezTo>
                  <a:cubicBezTo>
                    <a:pt x="0" y="80"/>
                    <a:pt x="8" y="80"/>
                    <a:pt x="11" y="80"/>
                  </a:cubicBezTo>
                  <a:cubicBezTo>
                    <a:pt x="15" y="80"/>
                    <a:pt x="17" y="80"/>
                    <a:pt x="19" y="76"/>
                  </a:cubicBezTo>
                  <a:cubicBezTo>
                    <a:pt x="48" y="36"/>
                    <a:pt x="81" y="36"/>
                    <a:pt x="92" y="36"/>
                  </a:cubicBezTo>
                  <a:cubicBezTo>
                    <a:pt x="109" y="36"/>
                    <a:pt x="125" y="36"/>
                    <a:pt x="141" y="36"/>
                  </a:cubicBezTo>
                  <a:cubicBezTo>
                    <a:pt x="123" y="94"/>
                    <a:pt x="106" y="153"/>
                    <a:pt x="88" y="211"/>
                  </a:cubicBezTo>
                  <a:cubicBezTo>
                    <a:pt x="86" y="220"/>
                    <a:pt x="86" y="220"/>
                    <a:pt x="86" y="224"/>
                  </a:cubicBezTo>
                  <a:cubicBezTo>
                    <a:pt x="86" y="237"/>
                    <a:pt x="99" y="242"/>
                    <a:pt x="104" y="242"/>
                  </a:cubicBezTo>
                  <a:cubicBezTo>
                    <a:pt x="123" y="242"/>
                    <a:pt x="128" y="222"/>
                    <a:pt x="128" y="213"/>
                  </a:cubicBezTo>
                  <a:cubicBezTo>
                    <a:pt x="140" y="154"/>
                    <a:pt x="151" y="95"/>
                    <a:pt x="163" y="36"/>
                  </a:cubicBezTo>
                  <a:close/>
                </a:path>
              </a:pathLst>
            </a:custGeom>
            <a:solidFill>
              <a:srgbClr val="000000"/>
            </a:solidFill>
            <a:ln w="0">
              <a:noFill/>
            </a:ln>
          </p:spPr>
          <p:txBody>
            <a:bodyPr lIns="90000" rIns="90000" tIns="42120" bIns="42120" anchor="ctr" anchorCtr="1">
              <a:noAutofit/>
            </a:bodyPr>
            <a:p>
              <a:endParaRPr b="0" lang="it-IT" sz="1800" spc="-1" strike="noStrike">
                <a:solidFill>
                  <a:srgbClr val="ffffff"/>
                </a:solidFill>
                <a:latin typeface="Arial"/>
              </a:endParaRPr>
            </a:p>
          </p:txBody>
        </p:sp>
        <p:sp>
          <p:nvSpPr>
            <p:cNvPr id="151" name=""/>
            <p:cNvSpPr/>
            <p:nvPr/>
          </p:nvSpPr>
          <p:spPr>
            <a:xfrm>
              <a:off x="7771320" y="4235040"/>
              <a:ext cx="153720" cy="507240"/>
            </a:xfrm>
            <a:custGeom>
              <a:avLst/>
              <a:gdLst/>
              <a:ahLst/>
              <a:rect l="0" t="0" r="r" b="b"/>
              <a:pathLst>
                <a:path w="427" h="1409">
                  <a:moveTo>
                    <a:pt x="427" y="1369"/>
                  </a:moveTo>
                  <a:cubicBezTo>
                    <a:pt x="427" y="893"/>
                    <a:pt x="343" y="616"/>
                    <a:pt x="319" y="536"/>
                  </a:cubicBezTo>
                  <a:cubicBezTo>
                    <a:pt x="266" y="363"/>
                    <a:pt x="179" y="182"/>
                    <a:pt x="51" y="20"/>
                  </a:cubicBezTo>
                  <a:cubicBezTo>
                    <a:pt x="38" y="7"/>
                    <a:pt x="36" y="2"/>
                    <a:pt x="31" y="2"/>
                  </a:cubicBezTo>
                  <a:cubicBezTo>
                    <a:pt x="31" y="0"/>
                    <a:pt x="29" y="0"/>
                    <a:pt x="18" y="0"/>
                  </a:cubicBezTo>
                  <a:cubicBezTo>
                    <a:pt x="7" y="0"/>
                    <a:pt x="0" y="0"/>
                    <a:pt x="0" y="9"/>
                  </a:cubicBezTo>
                  <a:cubicBezTo>
                    <a:pt x="3" y="14"/>
                    <a:pt x="0" y="11"/>
                    <a:pt x="9" y="24"/>
                  </a:cubicBezTo>
                  <a:cubicBezTo>
                    <a:pt x="281" y="403"/>
                    <a:pt x="341" y="871"/>
                    <a:pt x="341" y="1398"/>
                  </a:cubicBezTo>
                  <a:cubicBezTo>
                    <a:pt x="341" y="1409"/>
                    <a:pt x="345" y="1409"/>
                    <a:pt x="363" y="1409"/>
                  </a:cubicBezTo>
                  <a:cubicBezTo>
                    <a:pt x="377" y="1409"/>
                    <a:pt x="391" y="1409"/>
                    <a:pt x="405" y="1409"/>
                  </a:cubicBezTo>
                  <a:cubicBezTo>
                    <a:pt x="423" y="1409"/>
                    <a:pt x="427" y="1409"/>
                    <a:pt x="427" y="1401"/>
                  </a:cubicBezTo>
                  <a:cubicBezTo>
                    <a:pt x="427" y="1390"/>
                    <a:pt x="427" y="1380"/>
                    <a:pt x="427" y="136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52" name=""/>
            <p:cNvSpPr/>
            <p:nvPr/>
          </p:nvSpPr>
          <p:spPr>
            <a:xfrm>
              <a:off x="7771320" y="4736160"/>
              <a:ext cx="153720" cy="507240"/>
            </a:xfrm>
            <a:custGeom>
              <a:avLst/>
              <a:gdLst/>
              <a:ahLst/>
              <a:rect l="0" t="0" r="r" b="b"/>
              <a:pathLst>
                <a:path w="427" h="1409">
                  <a:moveTo>
                    <a:pt x="427" y="9"/>
                  </a:moveTo>
                  <a:cubicBezTo>
                    <a:pt x="427" y="0"/>
                    <a:pt x="423" y="0"/>
                    <a:pt x="405" y="0"/>
                  </a:cubicBezTo>
                  <a:cubicBezTo>
                    <a:pt x="391" y="0"/>
                    <a:pt x="377" y="0"/>
                    <a:pt x="363" y="0"/>
                  </a:cubicBezTo>
                  <a:cubicBezTo>
                    <a:pt x="345" y="0"/>
                    <a:pt x="341" y="0"/>
                    <a:pt x="341" y="11"/>
                  </a:cubicBezTo>
                  <a:cubicBezTo>
                    <a:pt x="341" y="93"/>
                    <a:pt x="341" y="277"/>
                    <a:pt x="321" y="472"/>
                  </a:cubicBezTo>
                  <a:cubicBezTo>
                    <a:pt x="279" y="873"/>
                    <a:pt x="175" y="1152"/>
                    <a:pt x="5" y="1391"/>
                  </a:cubicBezTo>
                  <a:cubicBezTo>
                    <a:pt x="0" y="1398"/>
                    <a:pt x="2" y="1397"/>
                    <a:pt x="0" y="1400"/>
                  </a:cubicBezTo>
                  <a:cubicBezTo>
                    <a:pt x="0" y="1409"/>
                    <a:pt x="7" y="1409"/>
                    <a:pt x="18" y="1409"/>
                  </a:cubicBezTo>
                  <a:cubicBezTo>
                    <a:pt x="29" y="1409"/>
                    <a:pt x="31" y="1409"/>
                    <a:pt x="33" y="1407"/>
                  </a:cubicBezTo>
                  <a:cubicBezTo>
                    <a:pt x="36" y="1405"/>
                    <a:pt x="135" y="1292"/>
                    <a:pt x="213" y="1134"/>
                  </a:cubicBezTo>
                  <a:cubicBezTo>
                    <a:pt x="317" y="930"/>
                    <a:pt x="381" y="693"/>
                    <a:pt x="410" y="410"/>
                  </a:cubicBezTo>
                  <a:cubicBezTo>
                    <a:pt x="412" y="385"/>
                    <a:pt x="427" y="223"/>
                    <a:pt x="427" y="40"/>
                  </a:cubicBezTo>
                  <a:cubicBezTo>
                    <a:pt x="427" y="29"/>
                    <a:pt x="427" y="19"/>
                    <a:pt x="427" y="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53" name=""/>
            <p:cNvSpPr/>
            <p:nvPr/>
          </p:nvSpPr>
          <p:spPr>
            <a:xfrm>
              <a:off x="8100360" y="4706640"/>
              <a:ext cx="186480" cy="65160"/>
            </a:xfrm>
            <a:custGeom>
              <a:avLst/>
              <a:gdLst/>
              <a:ahLst/>
              <a:rect l="0" t="0" r="r" b="b"/>
              <a:pathLst>
                <a:path w="518" h="181">
                  <a:moveTo>
                    <a:pt x="491" y="31"/>
                  </a:moveTo>
                  <a:cubicBezTo>
                    <a:pt x="502" y="31"/>
                    <a:pt x="518" y="31"/>
                    <a:pt x="518" y="15"/>
                  </a:cubicBezTo>
                  <a:cubicBezTo>
                    <a:pt x="518" y="0"/>
                    <a:pt x="502" y="0"/>
                    <a:pt x="491" y="0"/>
                  </a:cubicBezTo>
                  <a:cubicBezTo>
                    <a:pt x="336" y="0"/>
                    <a:pt x="182" y="0"/>
                    <a:pt x="27" y="0"/>
                  </a:cubicBezTo>
                  <a:cubicBezTo>
                    <a:pt x="16" y="0"/>
                    <a:pt x="0" y="0"/>
                    <a:pt x="0" y="15"/>
                  </a:cubicBezTo>
                  <a:cubicBezTo>
                    <a:pt x="0" y="31"/>
                    <a:pt x="16" y="31"/>
                    <a:pt x="27" y="31"/>
                  </a:cubicBezTo>
                  <a:cubicBezTo>
                    <a:pt x="182" y="31"/>
                    <a:pt x="336" y="31"/>
                    <a:pt x="491" y="31"/>
                  </a:cubicBezTo>
                  <a:moveTo>
                    <a:pt x="491" y="181"/>
                  </a:moveTo>
                  <a:cubicBezTo>
                    <a:pt x="502" y="181"/>
                    <a:pt x="518" y="181"/>
                    <a:pt x="518" y="166"/>
                  </a:cubicBezTo>
                  <a:cubicBezTo>
                    <a:pt x="518" y="150"/>
                    <a:pt x="502" y="150"/>
                    <a:pt x="491" y="150"/>
                  </a:cubicBezTo>
                  <a:cubicBezTo>
                    <a:pt x="336" y="150"/>
                    <a:pt x="182" y="150"/>
                    <a:pt x="27" y="150"/>
                  </a:cubicBezTo>
                  <a:cubicBezTo>
                    <a:pt x="16" y="150"/>
                    <a:pt x="0" y="150"/>
                    <a:pt x="0" y="166"/>
                  </a:cubicBezTo>
                  <a:cubicBezTo>
                    <a:pt x="0" y="181"/>
                    <a:pt x="16" y="181"/>
                    <a:pt x="27" y="181"/>
                  </a:cubicBezTo>
                  <a:cubicBezTo>
                    <a:pt x="182" y="181"/>
                    <a:pt x="336" y="181"/>
                    <a:pt x="491" y="181"/>
                  </a:cubicBezTo>
                  <a:close/>
                </a:path>
              </a:pathLst>
            </a:custGeom>
            <a:solidFill>
              <a:srgbClr val="000000"/>
            </a:solidFill>
            <a:ln w="0">
              <a:noFill/>
            </a:ln>
          </p:spPr>
          <p:txBody>
            <a:bodyPr lIns="90000" rIns="90000" tIns="20160" bIns="20160" anchor="ctr" anchorCtr="1">
              <a:noAutofit/>
            </a:bodyPr>
            <a:p>
              <a:endParaRPr b="0" lang="it-IT" sz="1800" spc="-1" strike="noStrike">
                <a:solidFill>
                  <a:srgbClr val="ffffff"/>
                </a:solidFill>
                <a:latin typeface="Arial"/>
              </a:endParaRPr>
            </a:p>
          </p:txBody>
        </p:sp>
        <p:sp>
          <p:nvSpPr>
            <p:cNvPr id="154" name=""/>
            <p:cNvSpPr/>
            <p:nvPr/>
          </p:nvSpPr>
          <p:spPr>
            <a:xfrm>
              <a:off x="8399160" y="4618080"/>
              <a:ext cx="193680" cy="197640"/>
            </a:xfrm>
            <a:custGeom>
              <a:avLst/>
              <a:gdLst/>
              <a:ahLst/>
              <a:rect l="0" t="0" r="r" b="b"/>
              <a:pathLst>
                <a:path w="538" h="549">
                  <a:moveTo>
                    <a:pt x="440" y="82"/>
                  </a:moveTo>
                  <a:cubicBezTo>
                    <a:pt x="449" y="48"/>
                    <a:pt x="462" y="26"/>
                    <a:pt x="524" y="24"/>
                  </a:cubicBezTo>
                  <a:cubicBezTo>
                    <a:pt x="529" y="24"/>
                    <a:pt x="538" y="22"/>
                    <a:pt x="538" y="9"/>
                  </a:cubicBezTo>
                  <a:cubicBezTo>
                    <a:pt x="538" y="6"/>
                    <a:pt x="538" y="0"/>
                    <a:pt x="529" y="0"/>
                  </a:cubicBezTo>
                  <a:cubicBezTo>
                    <a:pt x="502" y="0"/>
                    <a:pt x="476" y="2"/>
                    <a:pt x="449" y="2"/>
                  </a:cubicBezTo>
                  <a:cubicBezTo>
                    <a:pt x="423" y="2"/>
                    <a:pt x="394" y="0"/>
                    <a:pt x="367" y="0"/>
                  </a:cubicBezTo>
                  <a:cubicBezTo>
                    <a:pt x="363" y="0"/>
                    <a:pt x="354" y="0"/>
                    <a:pt x="354" y="15"/>
                  </a:cubicBezTo>
                  <a:cubicBezTo>
                    <a:pt x="354" y="24"/>
                    <a:pt x="363" y="24"/>
                    <a:pt x="367" y="24"/>
                  </a:cubicBezTo>
                  <a:cubicBezTo>
                    <a:pt x="412" y="24"/>
                    <a:pt x="420" y="42"/>
                    <a:pt x="420" y="57"/>
                  </a:cubicBezTo>
                  <a:cubicBezTo>
                    <a:pt x="420" y="60"/>
                    <a:pt x="420" y="73"/>
                    <a:pt x="418" y="75"/>
                  </a:cubicBezTo>
                  <a:cubicBezTo>
                    <a:pt x="395" y="167"/>
                    <a:pt x="372" y="260"/>
                    <a:pt x="350" y="352"/>
                  </a:cubicBezTo>
                  <a:cubicBezTo>
                    <a:pt x="323" y="456"/>
                    <a:pt x="232" y="525"/>
                    <a:pt x="155" y="525"/>
                  </a:cubicBezTo>
                  <a:cubicBezTo>
                    <a:pt x="102" y="525"/>
                    <a:pt x="60" y="489"/>
                    <a:pt x="60" y="423"/>
                  </a:cubicBezTo>
                  <a:cubicBezTo>
                    <a:pt x="60" y="421"/>
                    <a:pt x="60" y="396"/>
                    <a:pt x="69" y="363"/>
                  </a:cubicBezTo>
                  <a:cubicBezTo>
                    <a:pt x="94" y="262"/>
                    <a:pt x="119" y="161"/>
                    <a:pt x="144" y="60"/>
                  </a:cubicBezTo>
                  <a:cubicBezTo>
                    <a:pt x="150" y="31"/>
                    <a:pt x="153" y="24"/>
                    <a:pt x="210" y="24"/>
                  </a:cubicBezTo>
                  <a:cubicBezTo>
                    <a:pt x="230" y="24"/>
                    <a:pt x="237" y="24"/>
                    <a:pt x="237" y="9"/>
                  </a:cubicBezTo>
                  <a:cubicBezTo>
                    <a:pt x="237" y="0"/>
                    <a:pt x="228" y="0"/>
                    <a:pt x="226" y="0"/>
                  </a:cubicBezTo>
                  <a:cubicBezTo>
                    <a:pt x="204" y="0"/>
                    <a:pt x="148" y="2"/>
                    <a:pt x="126" y="2"/>
                  </a:cubicBezTo>
                  <a:cubicBezTo>
                    <a:pt x="104" y="2"/>
                    <a:pt x="49" y="0"/>
                    <a:pt x="24" y="0"/>
                  </a:cubicBezTo>
                  <a:cubicBezTo>
                    <a:pt x="20" y="0"/>
                    <a:pt x="11" y="0"/>
                    <a:pt x="11" y="15"/>
                  </a:cubicBezTo>
                  <a:cubicBezTo>
                    <a:pt x="11" y="24"/>
                    <a:pt x="18" y="24"/>
                    <a:pt x="33" y="24"/>
                  </a:cubicBezTo>
                  <a:cubicBezTo>
                    <a:pt x="43" y="24"/>
                    <a:pt x="49" y="24"/>
                    <a:pt x="62" y="24"/>
                  </a:cubicBezTo>
                  <a:cubicBezTo>
                    <a:pt x="75" y="26"/>
                    <a:pt x="82" y="28"/>
                    <a:pt x="82" y="37"/>
                  </a:cubicBezTo>
                  <a:cubicBezTo>
                    <a:pt x="82" y="42"/>
                    <a:pt x="75" y="75"/>
                    <a:pt x="69" y="93"/>
                  </a:cubicBezTo>
                  <a:cubicBezTo>
                    <a:pt x="63" y="116"/>
                    <a:pt x="58" y="139"/>
                    <a:pt x="53" y="161"/>
                  </a:cubicBezTo>
                  <a:cubicBezTo>
                    <a:pt x="46" y="192"/>
                    <a:pt x="9" y="339"/>
                    <a:pt x="4" y="354"/>
                  </a:cubicBezTo>
                  <a:cubicBezTo>
                    <a:pt x="0" y="376"/>
                    <a:pt x="0" y="387"/>
                    <a:pt x="0" y="399"/>
                  </a:cubicBezTo>
                  <a:cubicBezTo>
                    <a:pt x="0" y="494"/>
                    <a:pt x="71" y="549"/>
                    <a:pt x="153" y="549"/>
                  </a:cubicBezTo>
                  <a:cubicBezTo>
                    <a:pt x="250" y="549"/>
                    <a:pt x="347" y="461"/>
                    <a:pt x="372" y="356"/>
                  </a:cubicBezTo>
                  <a:cubicBezTo>
                    <a:pt x="395" y="265"/>
                    <a:pt x="417" y="173"/>
                    <a:pt x="440" y="82"/>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55" name=""/>
            <p:cNvSpPr/>
            <p:nvPr/>
          </p:nvSpPr>
          <p:spPr>
            <a:xfrm>
              <a:off x="8582400" y="4717800"/>
              <a:ext cx="126000" cy="133920"/>
            </a:xfrm>
            <a:custGeom>
              <a:avLst/>
              <a:gdLst/>
              <a:ahLst/>
              <a:rect l="0" t="0" r="r" b="b"/>
              <a:pathLst>
                <a:path w="350" h="372">
                  <a:moveTo>
                    <a:pt x="108" y="201"/>
                  </a:moveTo>
                  <a:cubicBezTo>
                    <a:pt x="142" y="201"/>
                    <a:pt x="175" y="201"/>
                    <a:pt x="208" y="201"/>
                  </a:cubicBezTo>
                  <a:cubicBezTo>
                    <a:pt x="288" y="201"/>
                    <a:pt x="350" y="157"/>
                    <a:pt x="350" y="102"/>
                  </a:cubicBezTo>
                  <a:cubicBezTo>
                    <a:pt x="350" y="46"/>
                    <a:pt x="288" y="0"/>
                    <a:pt x="208" y="0"/>
                  </a:cubicBezTo>
                  <a:cubicBezTo>
                    <a:pt x="139" y="0"/>
                    <a:pt x="69" y="0"/>
                    <a:pt x="0" y="0"/>
                  </a:cubicBezTo>
                  <a:cubicBezTo>
                    <a:pt x="0" y="6"/>
                    <a:pt x="0" y="11"/>
                    <a:pt x="0" y="17"/>
                  </a:cubicBezTo>
                  <a:cubicBezTo>
                    <a:pt x="4" y="17"/>
                    <a:pt x="9" y="17"/>
                    <a:pt x="13" y="17"/>
                  </a:cubicBezTo>
                  <a:cubicBezTo>
                    <a:pt x="55" y="17"/>
                    <a:pt x="57" y="24"/>
                    <a:pt x="57" y="42"/>
                  </a:cubicBezTo>
                  <a:cubicBezTo>
                    <a:pt x="57" y="137"/>
                    <a:pt x="57" y="232"/>
                    <a:pt x="57" y="328"/>
                  </a:cubicBezTo>
                  <a:cubicBezTo>
                    <a:pt x="57" y="345"/>
                    <a:pt x="55" y="352"/>
                    <a:pt x="13" y="352"/>
                  </a:cubicBezTo>
                  <a:cubicBezTo>
                    <a:pt x="9" y="352"/>
                    <a:pt x="4" y="352"/>
                    <a:pt x="0" y="352"/>
                  </a:cubicBezTo>
                  <a:cubicBezTo>
                    <a:pt x="0" y="359"/>
                    <a:pt x="0" y="365"/>
                    <a:pt x="0" y="372"/>
                  </a:cubicBezTo>
                  <a:cubicBezTo>
                    <a:pt x="29" y="370"/>
                    <a:pt x="64" y="370"/>
                    <a:pt x="82" y="370"/>
                  </a:cubicBezTo>
                  <a:cubicBezTo>
                    <a:pt x="102" y="370"/>
                    <a:pt x="137" y="370"/>
                    <a:pt x="164" y="372"/>
                  </a:cubicBezTo>
                  <a:cubicBezTo>
                    <a:pt x="164" y="365"/>
                    <a:pt x="164" y="359"/>
                    <a:pt x="164" y="352"/>
                  </a:cubicBezTo>
                  <a:cubicBezTo>
                    <a:pt x="160" y="352"/>
                    <a:pt x="156" y="352"/>
                    <a:pt x="153" y="352"/>
                  </a:cubicBezTo>
                  <a:cubicBezTo>
                    <a:pt x="111" y="352"/>
                    <a:pt x="108" y="345"/>
                    <a:pt x="108" y="328"/>
                  </a:cubicBezTo>
                  <a:cubicBezTo>
                    <a:pt x="108" y="286"/>
                    <a:pt x="108" y="243"/>
                    <a:pt x="108" y="201"/>
                  </a:cubicBezTo>
                  <a:moveTo>
                    <a:pt x="195" y="17"/>
                  </a:moveTo>
                  <a:cubicBezTo>
                    <a:pt x="285" y="17"/>
                    <a:pt x="290" y="71"/>
                    <a:pt x="290" y="102"/>
                  </a:cubicBezTo>
                  <a:cubicBezTo>
                    <a:pt x="290" y="126"/>
                    <a:pt x="290" y="184"/>
                    <a:pt x="195" y="184"/>
                  </a:cubicBezTo>
                  <a:cubicBezTo>
                    <a:pt x="165" y="184"/>
                    <a:pt x="136" y="184"/>
                    <a:pt x="106" y="184"/>
                  </a:cubicBezTo>
                  <a:cubicBezTo>
                    <a:pt x="106" y="136"/>
                    <a:pt x="106" y="88"/>
                    <a:pt x="106" y="40"/>
                  </a:cubicBezTo>
                  <a:cubicBezTo>
                    <a:pt x="106" y="22"/>
                    <a:pt x="106" y="17"/>
                    <a:pt x="133" y="17"/>
                  </a:cubicBezTo>
                  <a:cubicBezTo>
                    <a:pt x="153" y="17"/>
                    <a:pt x="174" y="17"/>
                    <a:pt x="195" y="17"/>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56" name=""/>
            <p:cNvSpPr/>
            <p:nvPr/>
          </p:nvSpPr>
          <p:spPr>
            <a:xfrm>
              <a:off x="8733600" y="4717800"/>
              <a:ext cx="177120" cy="133920"/>
            </a:xfrm>
            <a:custGeom>
              <a:avLst/>
              <a:gdLst/>
              <a:ahLst/>
              <a:rect l="0" t="0" r="r" b="b"/>
              <a:pathLst>
                <a:path w="492" h="372">
                  <a:moveTo>
                    <a:pt x="118" y="11"/>
                  </a:moveTo>
                  <a:cubicBezTo>
                    <a:pt x="111" y="0"/>
                    <a:pt x="107" y="0"/>
                    <a:pt x="96" y="0"/>
                  </a:cubicBezTo>
                  <a:cubicBezTo>
                    <a:pt x="64" y="0"/>
                    <a:pt x="32" y="0"/>
                    <a:pt x="0" y="0"/>
                  </a:cubicBezTo>
                  <a:cubicBezTo>
                    <a:pt x="0" y="6"/>
                    <a:pt x="0" y="11"/>
                    <a:pt x="0" y="17"/>
                  </a:cubicBezTo>
                  <a:cubicBezTo>
                    <a:pt x="5" y="17"/>
                    <a:pt x="9" y="17"/>
                    <a:pt x="14" y="17"/>
                  </a:cubicBezTo>
                  <a:cubicBezTo>
                    <a:pt x="56" y="17"/>
                    <a:pt x="58" y="24"/>
                    <a:pt x="58" y="42"/>
                  </a:cubicBezTo>
                  <a:cubicBezTo>
                    <a:pt x="58" y="132"/>
                    <a:pt x="58" y="222"/>
                    <a:pt x="58" y="312"/>
                  </a:cubicBezTo>
                  <a:cubicBezTo>
                    <a:pt x="58" y="328"/>
                    <a:pt x="58" y="352"/>
                    <a:pt x="0" y="352"/>
                  </a:cubicBezTo>
                  <a:cubicBezTo>
                    <a:pt x="0" y="359"/>
                    <a:pt x="0" y="365"/>
                    <a:pt x="0" y="372"/>
                  </a:cubicBezTo>
                  <a:cubicBezTo>
                    <a:pt x="22" y="370"/>
                    <a:pt x="45" y="370"/>
                    <a:pt x="67" y="370"/>
                  </a:cubicBezTo>
                  <a:cubicBezTo>
                    <a:pt x="89" y="370"/>
                    <a:pt x="111" y="370"/>
                    <a:pt x="133" y="372"/>
                  </a:cubicBezTo>
                  <a:cubicBezTo>
                    <a:pt x="133" y="365"/>
                    <a:pt x="133" y="359"/>
                    <a:pt x="133" y="352"/>
                  </a:cubicBezTo>
                  <a:cubicBezTo>
                    <a:pt x="78" y="352"/>
                    <a:pt x="78" y="328"/>
                    <a:pt x="78" y="312"/>
                  </a:cubicBezTo>
                  <a:cubicBezTo>
                    <a:pt x="78" y="216"/>
                    <a:pt x="78" y="120"/>
                    <a:pt x="78" y="24"/>
                  </a:cubicBezTo>
                  <a:lnTo>
                    <a:pt x="78" y="24"/>
                  </a:lnTo>
                  <a:cubicBezTo>
                    <a:pt x="125" y="136"/>
                    <a:pt x="172" y="247"/>
                    <a:pt x="219" y="359"/>
                  </a:cubicBezTo>
                  <a:cubicBezTo>
                    <a:pt x="222" y="365"/>
                    <a:pt x="226" y="372"/>
                    <a:pt x="233" y="372"/>
                  </a:cubicBezTo>
                  <a:cubicBezTo>
                    <a:pt x="237" y="372"/>
                    <a:pt x="242" y="370"/>
                    <a:pt x="246" y="359"/>
                  </a:cubicBezTo>
                  <a:cubicBezTo>
                    <a:pt x="294" y="246"/>
                    <a:pt x="342" y="133"/>
                    <a:pt x="390" y="20"/>
                  </a:cubicBezTo>
                  <a:lnTo>
                    <a:pt x="390" y="20"/>
                  </a:lnTo>
                  <a:cubicBezTo>
                    <a:pt x="390" y="122"/>
                    <a:pt x="390" y="225"/>
                    <a:pt x="390" y="328"/>
                  </a:cubicBezTo>
                  <a:cubicBezTo>
                    <a:pt x="390" y="345"/>
                    <a:pt x="390" y="352"/>
                    <a:pt x="348" y="352"/>
                  </a:cubicBezTo>
                  <a:cubicBezTo>
                    <a:pt x="343" y="352"/>
                    <a:pt x="339" y="352"/>
                    <a:pt x="335" y="352"/>
                  </a:cubicBezTo>
                  <a:cubicBezTo>
                    <a:pt x="335" y="359"/>
                    <a:pt x="335" y="365"/>
                    <a:pt x="335" y="372"/>
                  </a:cubicBezTo>
                  <a:cubicBezTo>
                    <a:pt x="361" y="370"/>
                    <a:pt x="392" y="370"/>
                    <a:pt x="414" y="370"/>
                  </a:cubicBezTo>
                  <a:cubicBezTo>
                    <a:pt x="436" y="370"/>
                    <a:pt x="467" y="370"/>
                    <a:pt x="492" y="372"/>
                  </a:cubicBezTo>
                  <a:cubicBezTo>
                    <a:pt x="492" y="365"/>
                    <a:pt x="492" y="359"/>
                    <a:pt x="492" y="352"/>
                  </a:cubicBezTo>
                  <a:cubicBezTo>
                    <a:pt x="487" y="352"/>
                    <a:pt x="483" y="352"/>
                    <a:pt x="478" y="352"/>
                  </a:cubicBezTo>
                  <a:cubicBezTo>
                    <a:pt x="439" y="352"/>
                    <a:pt x="436" y="345"/>
                    <a:pt x="436" y="328"/>
                  </a:cubicBezTo>
                  <a:cubicBezTo>
                    <a:pt x="436" y="232"/>
                    <a:pt x="436" y="137"/>
                    <a:pt x="436" y="42"/>
                  </a:cubicBezTo>
                  <a:cubicBezTo>
                    <a:pt x="436" y="24"/>
                    <a:pt x="439" y="17"/>
                    <a:pt x="478" y="17"/>
                  </a:cubicBezTo>
                  <a:cubicBezTo>
                    <a:pt x="483" y="17"/>
                    <a:pt x="487" y="17"/>
                    <a:pt x="492" y="17"/>
                  </a:cubicBezTo>
                  <a:cubicBezTo>
                    <a:pt x="492" y="11"/>
                    <a:pt x="492" y="6"/>
                    <a:pt x="492" y="0"/>
                  </a:cubicBezTo>
                  <a:cubicBezTo>
                    <a:pt x="461" y="0"/>
                    <a:pt x="430" y="0"/>
                    <a:pt x="399" y="0"/>
                  </a:cubicBezTo>
                  <a:cubicBezTo>
                    <a:pt x="388" y="0"/>
                    <a:pt x="381" y="0"/>
                    <a:pt x="377" y="9"/>
                  </a:cubicBezTo>
                  <a:cubicBezTo>
                    <a:pt x="333" y="112"/>
                    <a:pt x="290" y="215"/>
                    <a:pt x="246" y="319"/>
                  </a:cubicBezTo>
                  <a:cubicBezTo>
                    <a:pt x="203" y="216"/>
                    <a:pt x="160" y="113"/>
                    <a:pt x="118" y="1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57" name=""/>
            <p:cNvSpPr/>
            <p:nvPr/>
          </p:nvSpPr>
          <p:spPr>
            <a:xfrm>
              <a:off x="8934480" y="4717800"/>
              <a:ext cx="142560" cy="133920"/>
            </a:xfrm>
            <a:custGeom>
              <a:avLst/>
              <a:gdLst/>
              <a:ahLst/>
              <a:rect l="0" t="0" r="r" b="b"/>
              <a:pathLst>
                <a:path w="396" h="372">
                  <a:moveTo>
                    <a:pt x="111" y="6"/>
                  </a:moveTo>
                  <a:cubicBezTo>
                    <a:pt x="104" y="0"/>
                    <a:pt x="104" y="0"/>
                    <a:pt x="93" y="0"/>
                  </a:cubicBezTo>
                  <a:cubicBezTo>
                    <a:pt x="62" y="0"/>
                    <a:pt x="31" y="0"/>
                    <a:pt x="0" y="0"/>
                  </a:cubicBezTo>
                  <a:cubicBezTo>
                    <a:pt x="0" y="6"/>
                    <a:pt x="0" y="11"/>
                    <a:pt x="0" y="17"/>
                  </a:cubicBezTo>
                  <a:cubicBezTo>
                    <a:pt x="5" y="17"/>
                    <a:pt x="10" y="17"/>
                    <a:pt x="15" y="17"/>
                  </a:cubicBezTo>
                  <a:cubicBezTo>
                    <a:pt x="40" y="17"/>
                    <a:pt x="53" y="22"/>
                    <a:pt x="55" y="22"/>
                  </a:cubicBezTo>
                  <a:cubicBezTo>
                    <a:pt x="55" y="119"/>
                    <a:pt x="55" y="215"/>
                    <a:pt x="55" y="312"/>
                  </a:cubicBezTo>
                  <a:cubicBezTo>
                    <a:pt x="55" y="328"/>
                    <a:pt x="55" y="352"/>
                    <a:pt x="0" y="352"/>
                  </a:cubicBezTo>
                  <a:cubicBezTo>
                    <a:pt x="0" y="359"/>
                    <a:pt x="0" y="365"/>
                    <a:pt x="0" y="372"/>
                  </a:cubicBezTo>
                  <a:cubicBezTo>
                    <a:pt x="22" y="370"/>
                    <a:pt x="44" y="370"/>
                    <a:pt x="66" y="370"/>
                  </a:cubicBezTo>
                  <a:cubicBezTo>
                    <a:pt x="89" y="370"/>
                    <a:pt x="111" y="370"/>
                    <a:pt x="133" y="372"/>
                  </a:cubicBezTo>
                  <a:cubicBezTo>
                    <a:pt x="133" y="365"/>
                    <a:pt x="133" y="359"/>
                    <a:pt x="133" y="352"/>
                  </a:cubicBezTo>
                  <a:cubicBezTo>
                    <a:pt x="75" y="352"/>
                    <a:pt x="75" y="328"/>
                    <a:pt x="75" y="312"/>
                  </a:cubicBezTo>
                  <a:cubicBezTo>
                    <a:pt x="75" y="221"/>
                    <a:pt x="75" y="129"/>
                    <a:pt x="75" y="37"/>
                  </a:cubicBezTo>
                  <a:cubicBezTo>
                    <a:pt x="156" y="146"/>
                    <a:pt x="236" y="255"/>
                    <a:pt x="316" y="363"/>
                  </a:cubicBezTo>
                  <a:cubicBezTo>
                    <a:pt x="323" y="370"/>
                    <a:pt x="323" y="372"/>
                    <a:pt x="330" y="372"/>
                  </a:cubicBezTo>
                  <a:cubicBezTo>
                    <a:pt x="341" y="372"/>
                    <a:pt x="341" y="365"/>
                    <a:pt x="341" y="356"/>
                  </a:cubicBezTo>
                  <a:cubicBezTo>
                    <a:pt x="341" y="257"/>
                    <a:pt x="341" y="157"/>
                    <a:pt x="341" y="57"/>
                  </a:cubicBezTo>
                  <a:cubicBezTo>
                    <a:pt x="341" y="42"/>
                    <a:pt x="341" y="17"/>
                    <a:pt x="396" y="17"/>
                  </a:cubicBezTo>
                  <a:cubicBezTo>
                    <a:pt x="396" y="11"/>
                    <a:pt x="396" y="6"/>
                    <a:pt x="396" y="0"/>
                  </a:cubicBezTo>
                  <a:cubicBezTo>
                    <a:pt x="374" y="0"/>
                    <a:pt x="352" y="2"/>
                    <a:pt x="330" y="2"/>
                  </a:cubicBezTo>
                  <a:cubicBezTo>
                    <a:pt x="308" y="2"/>
                    <a:pt x="285" y="0"/>
                    <a:pt x="263" y="0"/>
                  </a:cubicBezTo>
                  <a:cubicBezTo>
                    <a:pt x="263" y="6"/>
                    <a:pt x="263" y="11"/>
                    <a:pt x="263" y="17"/>
                  </a:cubicBezTo>
                  <a:cubicBezTo>
                    <a:pt x="319" y="17"/>
                    <a:pt x="319" y="42"/>
                    <a:pt x="319" y="57"/>
                  </a:cubicBezTo>
                  <a:cubicBezTo>
                    <a:pt x="319" y="134"/>
                    <a:pt x="319" y="211"/>
                    <a:pt x="319" y="288"/>
                  </a:cubicBezTo>
                  <a:cubicBezTo>
                    <a:pt x="249" y="194"/>
                    <a:pt x="180" y="100"/>
                    <a:pt x="111" y="6"/>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58" name=""/>
            <p:cNvSpPr/>
            <p:nvPr/>
          </p:nvSpPr>
          <p:spPr>
            <a:xfrm>
              <a:off x="9101880" y="4713840"/>
              <a:ext cx="96120" cy="141120"/>
            </a:xfrm>
            <a:custGeom>
              <a:avLst/>
              <a:gdLst/>
              <a:ahLst/>
              <a:rect l="0" t="0" r="r" b="b"/>
              <a:pathLst>
                <a:path w="267" h="392">
                  <a:moveTo>
                    <a:pt x="97" y="155"/>
                  </a:moveTo>
                  <a:cubicBezTo>
                    <a:pt x="51" y="144"/>
                    <a:pt x="35" y="110"/>
                    <a:pt x="35" y="86"/>
                  </a:cubicBezTo>
                  <a:cubicBezTo>
                    <a:pt x="35" y="51"/>
                    <a:pt x="68" y="17"/>
                    <a:pt x="119" y="17"/>
                  </a:cubicBezTo>
                  <a:cubicBezTo>
                    <a:pt x="192" y="17"/>
                    <a:pt x="223" y="66"/>
                    <a:pt x="232" y="121"/>
                  </a:cubicBezTo>
                  <a:cubicBezTo>
                    <a:pt x="232" y="130"/>
                    <a:pt x="234" y="133"/>
                    <a:pt x="241" y="133"/>
                  </a:cubicBezTo>
                  <a:cubicBezTo>
                    <a:pt x="252" y="133"/>
                    <a:pt x="252" y="130"/>
                    <a:pt x="252" y="119"/>
                  </a:cubicBezTo>
                  <a:cubicBezTo>
                    <a:pt x="252" y="84"/>
                    <a:pt x="252" y="48"/>
                    <a:pt x="252" y="13"/>
                  </a:cubicBezTo>
                  <a:cubicBezTo>
                    <a:pt x="252" y="4"/>
                    <a:pt x="252" y="0"/>
                    <a:pt x="243" y="0"/>
                  </a:cubicBezTo>
                  <a:cubicBezTo>
                    <a:pt x="239" y="0"/>
                    <a:pt x="239" y="0"/>
                    <a:pt x="234" y="6"/>
                  </a:cubicBezTo>
                  <a:cubicBezTo>
                    <a:pt x="228" y="17"/>
                    <a:pt x="221" y="27"/>
                    <a:pt x="214" y="37"/>
                  </a:cubicBezTo>
                  <a:cubicBezTo>
                    <a:pt x="179" y="0"/>
                    <a:pt x="132" y="0"/>
                    <a:pt x="119" y="0"/>
                  </a:cubicBezTo>
                  <a:cubicBezTo>
                    <a:pt x="51" y="0"/>
                    <a:pt x="0" y="48"/>
                    <a:pt x="0" y="104"/>
                  </a:cubicBezTo>
                  <a:cubicBezTo>
                    <a:pt x="0" y="133"/>
                    <a:pt x="15" y="157"/>
                    <a:pt x="33" y="175"/>
                  </a:cubicBezTo>
                  <a:cubicBezTo>
                    <a:pt x="55" y="197"/>
                    <a:pt x="73" y="201"/>
                    <a:pt x="132" y="215"/>
                  </a:cubicBezTo>
                  <a:cubicBezTo>
                    <a:pt x="181" y="223"/>
                    <a:pt x="192" y="226"/>
                    <a:pt x="208" y="241"/>
                  </a:cubicBezTo>
                  <a:cubicBezTo>
                    <a:pt x="221" y="254"/>
                    <a:pt x="232" y="272"/>
                    <a:pt x="232" y="297"/>
                  </a:cubicBezTo>
                  <a:cubicBezTo>
                    <a:pt x="232" y="334"/>
                    <a:pt x="201" y="374"/>
                    <a:pt x="148" y="374"/>
                  </a:cubicBezTo>
                  <a:cubicBezTo>
                    <a:pt x="95" y="374"/>
                    <a:pt x="24" y="352"/>
                    <a:pt x="20" y="270"/>
                  </a:cubicBezTo>
                  <a:cubicBezTo>
                    <a:pt x="20" y="261"/>
                    <a:pt x="20" y="259"/>
                    <a:pt x="11" y="259"/>
                  </a:cubicBezTo>
                  <a:cubicBezTo>
                    <a:pt x="0" y="259"/>
                    <a:pt x="0" y="261"/>
                    <a:pt x="0" y="272"/>
                  </a:cubicBezTo>
                  <a:cubicBezTo>
                    <a:pt x="0" y="308"/>
                    <a:pt x="0" y="343"/>
                    <a:pt x="0" y="379"/>
                  </a:cubicBezTo>
                  <a:cubicBezTo>
                    <a:pt x="0" y="387"/>
                    <a:pt x="0" y="392"/>
                    <a:pt x="9" y="392"/>
                  </a:cubicBezTo>
                  <a:cubicBezTo>
                    <a:pt x="13" y="392"/>
                    <a:pt x="13" y="392"/>
                    <a:pt x="17" y="385"/>
                  </a:cubicBezTo>
                  <a:cubicBezTo>
                    <a:pt x="22" y="381"/>
                    <a:pt x="33" y="363"/>
                    <a:pt x="37" y="354"/>
                  </a:cubicBezTo>
                  <a:cubicBezTo>
                    <a:pt x="71" y="385"/>
                    <a:pt x="113" y="392"/>
                    <a:pt x="148" y="392"/>
                  </a:cubicBezTo>
                  <a:cubicBezTo>
                    <a:pt x="221" y="392"/>
                    <a:pt x="267" y="339"/>
                    <a:pt x="267" y="281"/>
                  </a:cubicBezTo>
                  <a:cubicBezTo>
                    <a:pt x="267" y="232"/>
                    <a:pt x="232" y="186"/>
                    <a:pt x="179" y="172"/>
                  </a:cubicBezTo>
                  <a:cubicBezTo>
                    <a:pt x="152" y="167"/>
                    <a:pt x="124" y="161"/>
                    <a:pt x="97" y="15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59" name=""/>
            <p:cNvSpPr/>
            <p:nvPr/>
          </p:nvSpPr>
          <p:spPr>
            <a:xfrm>
              <a:off x="9354240" y="4235040"/>
              <a:ext cx="153720" cy="507240"/>
            </a:xfrm>
            <a:custGeom>
              <a:avLst/>
              <a:gdLst/>
              <a:ahLst/>
              <a:rect l="0" t="0" r="r" b="b"/>
              <a:pathLst>
                <a:path w="427" h="1409">
                  <a:moveTo>
                    <a:pt x="64" y="1409"/>
                  </a:moveTo>
                  <a:cubicBezTo>
                    <a:pt x="82" y="1409"/>
                    <a:pt x="86" y="1409"/>
                    <a:pt x="86" y="1398"/>
                  </a:cubicBezTo>
                  <a:cubicBezTo>
                    <a:pt x="86" y="851"/>
                    <a:pt x="151" y="399"/>
                    <a:pt x="423" y="18"/>
                  </a:cubicBezTo>
                  <a:cubicBezTo>
                    <a:pt x="427" y="11"/>
                    <a:pt x="426" y="12"/>
                    <a:pt x="427" y="9"/>
                  </a:cubicBezTo>
                  <a:cubicBezTo>
                    <a:pt x="427" y="0"/>
                    <a:pt x="422" y="0"/>
                    <a:pt x="410" y="0"/>
                  </a:cubicBezTo>
                  <a:cubicBezTo>
                    <a:pt x="397" y="0"/>
                    <a:pt x="396" y="0"/>
                    <a:pt x="394" y="2"/>
                  </a:cubicBezTo>
                  <a:cubicBezTo>
                    <a:pt x="392" y="4"/>
                    <a:pt x="292" y="117"/>
                    <a:pt x="215" y="275"/>
                  </a:cubicBezTo>
                  <a:cubicBezTo>
                    <a:pt x="111" y="479"/>
                    <a:pt x="47" y="716"/>
                    <a:pt x="18" y="999"/>
                  </a:cubicBezTo>
                  <a:cubicBezTo>
                    <a:pt x="16" y="1024"/>
                    <a:pt x="0" y="1186"/>
                    <a:pt x="0" y="1369"/>
                  </a:cubicBezTo>
                  <a:cubicBezTo>
                    <a:pt x="0" y="1380"/>
                    <a:pt x="0" y="1390"/>
                    <a:pt x="0" y="1401"/>
                  </a:cubicBezTo>
                  <a:cubicBezTo>
                    <a:pt x="0" y="1409"/>
                    <a:pt x="5" y="1409"/>
                    <a:pt x="22" y="1409"/>
                  </a:cubicBezTo>
                  <a:cubicBezTo>
                    <a:pt x="36" y="1409"/>
                    <a:pt x="50" y="1409"/>
                    <a:pt x="64" y="140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60" name=""/>
            <p:cNvSpPr/>
            <p:nvPr/>
          </p:nvSpPr>
          <p:spPr>
            <a:xfrm>
              <a:off x="9354240" y="4736160"/>
              <a:ext cx="153720" cy="507240"/>
            </a:xfrm>
            <a:custGeom>
              <a:avLst/>
              <a:gdLst/>
              <a:ahLst/>
              <a:rect l="0" t="0" r="r" b="b"/>
              <a:pathLst>
                <a:path w="427" h="1409">
                  <a:moveTo>
                    <a:pt x="22" y="0"/>
                  </a:moveTo>
                  <a:cubicBezTo>
                    <a:pt x="5" y="0"/>
                    <a:pt x="0" y="0"/>
                    <a:pt x="0" y="9"/>
                  </a:cubicBezTo>
                  <a:cubicBezTo>
                    <a:pt x="0" y="19"/>
                    <a:pt x="0" y="29"/>
                    <a:pt x="0" y="40"/>
                  </a:cubicBezTo>
                  <a:cubicBezTo>
                    <a:pt x="0" y="516"/>
                    <a:pt x="84" y="793"/>
                    <a:pt x="109" y="873"/>
                  </a:cubicBezTo>
                  <a:cubicBezTo>
                    <a:pt x="162" y="1046"/>
                    <a:pt x="248" y="1227"/>
                    <a:pt x="376" y="1389"/>
                  </a:cubicBezTo>
                  <a:cubicBezTo>
                    <a:pt x="390" y="1402"/>
                    <a:pt x="392" y="1405"/>
                    <a:pt x="396" y="1407"/>
                  </a:cubicBezTo>
                  <a:cubicBezTo>
                    <a:pt x="398" y="1408"/>
                    <a:pt x="397" y="1409"/>
                    <a:pt x="410" y="1409"/>
                  </a:cubicBezTo>
                  <a:cubicBezTo>
                    <a:pt x="422" y="1409"/>
                    <a:pt x="427" y="1409"/>
                    <a:pt x="427" y="1400"/>
                  </a:cubicBezTo>
                  <a:cubicBezTo>
                    <a:pt x="426" y="1397"/>
                    <a:pt x="427" y="1398"/>
                    <a:pt x="423" y="1391"/>
                  </a:cubicBezTo>
                  <a:cubicBezTo>
                    <a:pt x="164" y="1032"/>
                    <a:pt x="86" y="598"/>
                    <a:pt x="86" y="11"/>
                  </a:cubicBezTo>
                  <a:cubicBezTo>
                    <a:pt x="86" y="0"/>
                    <a:pt x="82" y="0"/>
                    <a:pt x="64" y="0"/>
                  </a:cubicBezTo>
                  <a:cubicBezTo>
                    <a:pt x="50" y="0"/>
                    <a:pt x="36" y="0"/>
                    <a:pt x="22" y="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61" name=""/>
            <p:cNvSpPr/>
            <p:nvPr/>
          </p:nvSpPr>
          <p:spPr>
            <a:xfrm>
              <a:off x="9665640" y="4345920"/>
              <a:ext cx="122760" cy="127800"/>
            </a:xfrm>
            <a:custGeom>
              <a:avLst/>
              <a:gdLst/>
              <a:ahLst/>
              <a:rect l="0" t="0" r="r" b="b"/>
              <a:pathLst>
                <a:path w="341" h="355">
                  <a:moveTo>
                    <a:pt x="341" y="55"/>
                  </a:moveTo>
                  <a:cubicBezTo>
                    <a:pt x="341" y="13"/>
                    <a:pt x="321" y="0"/>
                    <a:pt x="308" y="0"/>
                  </a:cubicBezTo>
                  <a:cubicBezTo>
                    <a:pt x="288" y="0"/>
                    <a:pt x="268" y="22"/>
                    <a:pt x="268" y="38"/>
                  </a:cubicBezTo>
                  <a:cubicBezTo>
                    <a:pt x="268" y="49"/>
                    <a:pt x="273" y="53"/>
                    <a:pt x="281" y="62"/>
                  </a:cubicBezTo>
                  <a:cubicBezTo>
                    <a:pt x="297" y="78"/>
                    <a:pt x="308" y="98"/>
                    <a:pt x="308" y="126"/>
                  </a:cubicBezTo>
                  <a:cubicBezTo>
                    <a:pt x="308" y="157"/>
                    <a:pt x="259" y="337"/>
                    <a:pt x="169" y="337"/>
                  </a:cubicBezTo>
                  <a:cubicBezTo>
                    <a:pt x="129" y="337"/>
                    <a:pt x="111" y="310"/>
                    <a:pt x="111" y="268"/>
                  </a:cubicBezTo>
                  <a:cubicBezTo>
                    <a:pt x="111" y="226"/>
                    <a:pt x="133" y="168"/>
                    <a:pt x="158" y="104"/>
                  </a:cubicBezTo>
                  <a:cubicBezTo>
                    <a:pt x="162" y="91"/>
                    <a:pt x="166" y="80"/>
                    <a:pt x="166" y="64"/>
                  </a:cubicBezTo>
                  <a:cubicBezTo>
                    <a:pt x="166" y="29"/>
                    <a:pt x="142" y="0"/>
                    <a:pt x="102" y="0"/>
                  </a:cubicBezTo>
                  <a:cubicBezTo>
                    <a:pt x="29" y="0"/>
                    <a:pt x="0" y="113"/>
                    <a:pt x="0" y="122"/>
                  </a:cubicBezTo>
                  <a:cubicBezTo>
                    <a:pt x="0" y="129"/>
                    <a:pt x="7" y="129"/>
                    <a:pt x="9" y="129"/>
                  </a:cubicBezTo>
                  <a:cubicBezTo>
                    <a:pt x="18" y="129"/>
                    <a:pt x="18" y="126"/>
                    <a:pt x="23" y="115"/>
                  </a:cubicBezTo>
                  <a:cubicBezTo>
                    <a:pt x="45" y="35"/>
                    <a:pt x="78" y="18"/>
                    <a:pt x="100" y="18"/>
                  </a:cubicBezTo>
                  <a:cubicBezTo>
                    <a:pt x="107" y="18"/>
                    <a:pt x="120" y="18"/>
                    <a:pt x="120" y="42"/>
                  </a:cubicBezTo>
                  <a:cubicBezTo>
                    <a:pt x="120" y="62"/>
                    <a:pt x="111" y="84"/>
                    <a:pt x="107" y="98"/>
                  </a:cubicBezTo>
                  <a:cubicBezTo>
                    <a:pt x="71" y="188"/>
                    <a:pt x="62" y="224"/>
                    <a:pt x="62" y="257"/>
                  </a:cubicBezTo>
                  <a:cubicBezTo>
                    <a:pt x="62" y="341"/>
                    <a:pt x="131" y="355"/>
                    <a:pt x="166" y="355"/>
                  </a:cubicBezTo>
                  <a:cubicBezTo>
                    <a:pt x="297" y="355"/>
                    <a:pt x="341" y="95"/>
                    <a:pt x="341" y="5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62" name=""/>
            <p:cNvSpPr/>
            <p:nvPr/>
          </p:nvSpPr>
          <p:spPr>
            <a:xfrm>
              <a:off x="9814680" y="4381920"/>
              <a:ext cx="70920" cy="129960"/>
            </a:xfrm>
            <a:custGeom>
              <a:avLst/>
              <a:gdLst/>
              <a:ahLst/>
              <a:rect l="0" t="0" r="r" b="b"/>
              <a:pathLst>
                <a:path w="197" h="361">
                  <a:moveTo>
                    <a:pt x="122" y="15"/>
                  </a:moveTo>
                  <a:cubicBezTo>
                    <a:pt x="122" y="0"/>
                    <a:pt x="122" y="0"/>
                    <a:pt x="106" y="0"/>
                  </a:cubicBezTo>
                  <a:cubicBezTo>
                    <a:pt x="71" y="35"/>
                    <a:pt x="22" y="35"/>
                    <a:pt x="0" y="35"/>
                  </a:cubicBezTo>
                  <a:cubicBezTo>
                    <a:pt x="0" y="42"/>
                    <a:pt x="0" y="48"/>
                    <a:pt x="0" y="55"/>
                  </a:cubicBezTo>
                  <a:cubicBezTo>
                    <a:pt x="14" y="55"/>
                    <a:pt x="49" y="55"/>
                    <a:pt x="78" y="40"/>
                  </a:cubicBezTo>
                  <a:cubicBezTo>
                    <a:pt x="78" y="132"/>
                    <a:pt x="78" y="224"/>
                    <a:pt x="78" y="317"/>
                  </a:cubicBezTo>
                  <a:cubicBezTo>
                    <a:pt x="78" y="334"/>
                    <a:pt x="78" y="343"/>
                    <a:pt x="25" y="343"/>
                  </a:cubicBezTo>
                  <a:cubicBezTo>
                    <a:pt x="17" y="343"/>
                    <a:pt x="10" y="343"/>
                    <a:pt x="2" y="343"/>
                  </a:cubicBezTo>
                  <a:cubicBezTo>
                    <a:pt x="2" y="349"/>
                    <a:pt x="2" y="355"/>
                    <a:pt x="2" y="361"/>
                  </a:cubicBezTo>
                  <a:cubicBezTo>
                    <a:pt x="14" y="361"/>
                    <a:pt x="80" y="359"/>
                    <a:pt x="100" y="359"/>
                  </a:cubicBezTo>
                  <a:cubicBezTo>
                    <a:pt x="118" y="359"/>
                    <a:pt x="186" y="361"/>
                    <a:pt x="197" y="361"/>
                  </a:cubicBezTo>
                  <a:cubicBezTo>
                    <a:pt x="197" y="355"/>
                    <a:pt x="197" y="349"/>
                    <a:pt x="197" y="343"/>
                  </a:cubicBezTo>
                  <a:cubicBezTo>
                    <a:pt x="191" y="343"/>
                    <a:pt x="184" y="343"/>
                    <a:pt x="177" y="343"/>
                  </a:cubicBezTo>
                  <a:cubicBezTo>
                    <a:pt x="122" y="343"/>
                    <a:pt x="122" y="334"/>
                    <a:pt x="122" y="317"/>
                  </a:cubicBezTo>
                  <a:cubicBezTo>
                    <a:pt x="122" y="216"/>
                    <a:pt x="122" y="116"/>
                    <a:pt x="122" y="1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63" name=""/>
            <p:cNvSpPr/>
            <p:nvPr/>
          </p:nvSpPr>
          <p:spPr>
            <a:xfrm>
              <a:off x="9665640" y="4682520"/>
              <a:ext cx="122760" cy="127080"/>
            </a:xfrm>
            <a:custGeom>
              <a:avLst/>
              <a:gdLst/>
              <a:ahLst/>
              <a:rect l="0" t="0" r="r" b="b"/>
              <a:pathLst>
                <a:path w="341" h="353">
                  <a:moveTo>
                    <a:pt x="341" y="56"/>
                  </a:moveTo>
                  <a:cubicBezTo>
                    <a:pt x="341" y="13"/>
                    <a:pt x="321" y="0"/>
                    <a:pt x="308" y="0"/>
                  </a:cubicBezTo>
                  <a:cubicBezTo>
                    <a:pt x="288" y="0"/>
                    <a:pt x="268" y="20"/>
                    <a:pt x="268" y="38"/>
                  </a:cubicBezTo>
                  <a:cubicBezTo>
                    <a:pt x="268" y="47"/>
                    <a:pt x="273" y="53"/>
                    <a:pt x="281" y="60"/>
                  </a:cubicBezTo>
                  <a:cubicBezTo>
                    <a:pt x="297" y="76"/>
                    <a:pt x="308" y="98"/>
                    <a:pt x="308" y="124"/>
                  </a:cubicBezTo>
                  <a:cubicBezTo>
                    <a:pt x="308" y="158"/>
                    <a:pt x="259" y="335"/>
                    <a:pt x="169" y="335"/>
                  </a:cubicBezTo>
                  <a:cubicBezTo>
                    <a:pt x="129" y="335"/>
                    <a:pt x="111" y="308"/>
                    <a:pt x="111" y="268"/>
                  </a:cubicBezTo>
                  <a:cubicBezTo>
                    <a:pt x="111" y="224"/>
                    <a:pt x="133" y="169"/>
                    <a:pt x="158" y="102"/>
                  </a:cubicBezTo>
                  <a:cubicBezTo>
                    <a:pt x="162" y="89"/>
                    <a:pt x="166" y="80"/>
                    <a:pt x="166" y="64"/>
                  </a:cubicBezTo>
                  <a:cubicBezTo>
                    <a:pt x="166" y="29"/>
                    <a:pt x="142" y="0"/>
                    <a:pt x="102" y="0"/>
                  </a:cubicBezTo>
                  <a:cubicBezTo>
                    <a:pt x="29" y="0"/>
                    <a:pt x="0" y="113"/>
                    <a:pt x="0" y="120"/>
                  </a:cubicBezTo>
                  <a:cubicBezTo>
                    <a:pt x="0" y="129"/>
                    <a:pt x="7" y="129"/>
                    <a:pt x="9" y="129"/>
                  </a:cubicBezTo>
                  <a:cubicBezTo>
                    <a:pt x="18" y="129"/>
                    <a:pt x="18" y="126"/>
                    <a:pt x="23" y="113"/>
                  </a:cubicBezTo>
                  <a:cubicBezTo>
                    <a:pt x="45" y="36"/>
                    <a:pt x="78" y="18"/>
                    <a:pt x="100" y="18"/>
                  </a:cubicBezTo>
                  <a:cubicBezTo>
                    <a:pt x="107" y="18"/>
                    <a:pt x="120" y="18"/>
                    <a:pt x="120" y="42"/>
                  </a:cubicBezTo>
                  <a:cubicBezTo>
                    <a:pt x="120" y="62"/>
                    <a:pt x="111" y="82"/>
                    <a:pt x="107" y="98"/>
                  </a:cubicBezTo>
                  <a:cubicBezTo>
                    <a:pt x="71" y="186"/>
                    <a:pt x="62" y="224"/>
                    <a:pt x="62" y="257"/>
                  </a:cubicBezTo>
                  <a:cubicBezTo>
                    <a:pt x="62" y="341"/>
                    <a:pt x="131" y="353"/>
                    <a:pt x="166" y="353"/>
                  </a:cubicBezTo>
                  <a:cubicBezTo>
                    <a:pt x="297" y="353"/>
                    <a:pt x="341" y="95"/>
                    <a:pt x="341" y="56"/>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64" name=""/>
            <p:cNvSpPr/>
            <p:nvPr/>
          </p:nvSpPr>
          <p:spPr>
            <a:xfrm>
              <a:off x="9805320" y="4718520"/>
              <a:ext cx="86760" cy="129960"/>
            </a:xfrm>
            <a:custGeom>
              <a:avLst/>
              <a:gdLst/>
              <a:ahLst/>
              <a:rect l="0" t="0" r="r" b="b"/>
              <a:pathLst>
                <a:path w="241" h="361">
                  <a:moveTo>
                    <a:pt x="241" y="261"/>
                  </a:moveTo>
                  <a:cubicBezTo>
                    <a:pt x="235" y="261"/>
                    <a:pt x="229" y="261"/>
                    <a:pt x="223" y="261"/>
                  </a:cubicBezTo>
                  <a:cubicBezTo>
                    <a:pt x="221" y="275"/>
                    <a:pt x="217" y="306"/>
                    <a:pt x="208" y="312"/>
                  </a:cubicBezTo>
                  <a:cubicBezTo>
                    <a:pt x="203" y="315"/>
                    <a:pt x="161" y="315"/>
                    <a:pt x="155" y="315"/>
                  </a:cubicBezTo>
                  <a:cubicBezTo>
                    <a:pt x="121" y="315"/>
                    <a:pt x="88" y="315"/>
                    <a:pt x="55" y="315"/>
                  </a:cubicBezTo>
                  <a:cubicBezTo>
                    <a:pt x="113" y="264"/>
                    <a:pt x="130" y="248"/>
                    <a:pt x="163" y="224"/>
                  </a:cubicBezTo>
                  <a:cubicBezTo>
                    <a:pt x="203" y="190"/>
                    <a:pt x="241" y="157"/>
                    <a:pt x="241" y="106"/>
                  </a:cubicBezTo>
                  <a:cubicBezTo>
                    <a:pt x="241" y="40"/>
                    <a:pt x="183" y="0"/>
                    <a:pt x="115" y="0"/>
                  </a:cubicBezTo>
                  <a:cubicBezTo>
                    <a:pt x="46" y="0"/>
                    <a:pt x="0" y="46"/>
                    <a:pt x="0" y="97"/>
                  </a:cubicBezTo>
                  <a:cubicBezTo>
                    <a:pt x="0" y="124"/>
                    <a:pt x="24" y="128"/>
                    <a:pt x="28" y="128"/>
                  </a:cubicBezTo>
                  <a:cubicBezTo>
                    <a:pt x="42" y="128"/>
                    <a:pt x="57" y="117"/>
                    <a:pt x="57" y="97"/>
                  </a:cubicBezTo>
                  <a:cubicBezTo>
                    <a:pt x="57" y="89"/>
                    <a:pt x="55" y="69"/>
                    <a:pt x="26" y="69"/>
                  </a:cubicBezTo>
                  <a:cubicBezTo>
                    <a:pt x="44" y="31"/>
                    <a:pt x="79" y="20"/>
                    <a:pt x="106" y="20"/>
                  </a:cubicBezTo>
                  <a:cubicBezTo>
                    <a:pt x="159" y="20"/>
                    <a:pt x="188" y="62"/>
                    <a:pt x="188" y="106"/>
                  </a:cubicBezTo>
                  <a:cubicBezTo>
                    <a:pt x="188" y="153"/>
                    <a:pt x="155" y="190"/>
                    <a:pt x="137" y="210"/>
                  </a:cubicBezTo>
                  <a:cubicBezTo>
                    <a:pt x="93" y="253"/>
                    <a:pt x="50" y="296"/>
                    <a:pt x="6" y="339"/>
                  </a:cubicBezTo>
                  <a:cubicBezTo>
                    <a:pt x="0" y="346"/>
                    <a:pt x="0" y="346"/>
                    <a:pt x="0" y="361"/>
                  </a:cubicBezTo>
                  <a:cubicBezTo>
                    <a:pt x="75" y="361"/>
                    <a:pt x="150" y="361"/>
                    <a:pt x="225" y="361"/>
                  </a:cubicBezTo>
                  <a:cubicBezTo>
                    <a:pt x="231" y="328"/>
                    <a:pt x="236" y="295"/>
                    <a:pt x="241" y="26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65" name=""/>
            <p:cNvSpPr/>
            <p:nvPr/>
          </p:nvSpPr>
          <p:spPr>
            <a:xfrm>
              <a:off x="9665640" y="5019120"/>
              <a:ext cx="122760" cy="127080"/>
            </a:xfrm>
            <a:custGeom>
              <a:avLst/>
              <a:gdLst/>
              <a:ahLst/>
              <a:rect l="0" t="0" r="r" b="b"/>
              <a:pathLst>
                <a:path w="341" h="353">
                  <a:moveTo>
                    <a:pt x="341" y="53"/>
                  </a:moveTo>
                  <a:cubicBezTo>
                    <a:pt x="341" y="11"/>
                    <a:pt x="321" y="0"/>
                    <a:pt x="308" y="0"/>
                  </a:cubicBezTo>
                  <a:cubicBezTo>
                    <a:pt x="288" y="0"/>
                    <a:pt x="268" y="20"/>
                    <a:pt x="268" y="36"/>
                  </a:cubicBezTo>
                  <a:cubicBezTo>
                    <a:pt x="268" y="47"/>
                    <a:pt x="273" y="51"/>
                    <a:pt x="281" y="60"/>
                  </a:cubicBezTo>
                  <a:cubicBezTo>
                    <a:pt x="297" y="76"/>
                    <a:pt x="308" y="96"/>
                    <a:pt x="308" y="124"/>
                  </a:cubicBezTo>
                  <a:cubicBezTo>
                    <a:pt x="308" y="158"/>
                    <a:pt x="259" y="335"/>
                    <a:pt x="169" y="335"/>
                  </a:cubicBezTo>
                  <a:cubicBezTo>
                    <a:pt x="129" y="335"/>
                    <a:pt x="111" y="308"/>
                    <a:pt x="111" y="266"/>
                  </a:cubicBezTo>
                  <a:cubicBezTo>
                    <a:pt x="111" y="224"/>
                    <a:pt x="133" y="167"/>
                    <a:pt x="158" y="102"/>
                  </a:cubicBezTo>
                  <a:cubicBezTo>
                    <a:pt x="162" y="89"/>
                    <a:pt x="166" y="78"/>
                    <a:pt x="166" y="62"/>
                  </a:cubicBezTo>
                  <a:cubicBezTo>
                    <a:pt x="166" y="29"/>
                    <a:pt x="142" y="0"/>
                    <a:pt x="102" y="0"/>
                  </a:cubicBezTo>
                  <a:cubicBezTo>
                    <a:pt x="29" y="0"/>
                    <a:pt x="0" y="113"/>
                    <a:pt x="0" y="120"/>
                  </a:cubicBezTo>
                  <a:cubicBezTo>
                    <a:pt x="0" y="127"/>
                    <a:pt x="7" y="127"/>
                    <a:pt x="9" y="127"/>
                  </a:cubicBezTo>
                  <a:cubicBezTo>
                    <a:pt x="18" y="127"/>
                    <a:pt x="18" y="127"/>
                    <a:pt x="23" y="113"/>
                  </a:cubicBezTo>
                  <a:cubicBezTo>
                    <a:pt x="45" y="34"/>
                    <a:pt x="78" y="16"/>
                    <a:pt x="100" y="16"/>
                  </a:cubicBezTo>
                  <a:cubicBezTo>
                    <a:pt x="107" y="16"/>
                    <a:pt x="120" y="16"/>
                    <a:pt x="120" y="42"/>
                  </a:cubicBezTo>
                  <a:cubicBezTo>
                    <a:pt x="120" y="60"/>
                    <a:pt x="111" y="82"/>
                    <a:pt x="107" y="96"/>
                  </a:cubicBezTo>
                  <a:cubicBezTo>
                    <a:pt x="71" y="186"/>
                    <a:pt x="62" y="222"/>
                    <a:pt x="62" y="255"/>
                  </a:cubicBezTo>
                  <a:cubicBezTo>
                    <a:pt x="62" y="339"/>
                    <a:pt x="131" y="353"/>
                    <a:pt x="166" y="353"/>
                  </a:cubicBezTo>
                  <a:cubicBezTo>
                    <a:pt x="297" y="353"/>
                    <a:pt x="341" y="93"/>
                    <a:pt x="341" y="53"/>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66" name=""/>
            <p:cNvSpPr/>
            <p:nvPr/>
          </p:nvSpPr>
          <p:spPr>
            <a:xfrm>
              <a:off x="9803520" y="5054400"/>
              <a:ext cx="90000" cy="133920"/>
            </a:xfrm>
            <a:custGeom>
              <a:avLst/>
              <a:gdLst/>
              <a:ahLst/>
              <a:rect l="0" t="0" r="r" b="b"/>
              <a:pathLst>
                <a:path w="250" h="372">
                  <a:moveTo>
                    <a:pt x="120" y="179"/>
                  </a:moveTo>
                  <a:cubicBezTo>
                    <a:pt x="162" y="179"/>
                    <a:pt x="193" y="210"/>
                    <a:pt x="193" y="268"/>
                  </a:cubicBezTo>
                  <a:cubicBezTo>
                    <a:pt x="193" y="337"/>
                    <a:pt x="153" y="357"/>
                    <a:pt x="122" y="357"/>
                  </a:cubicBezTo>
                  <a:cubicBezTo>
                    <a:pt x="100" y="357"/>
                    <a:pt x="53" y="350"/>
                    <a:pt x="29" y="317"/>
                  </a:cubicBezTo>
                  <a:cubicBezTo>
                    <a:pt x="56" y="317"/>
                    <a:pt x="60" y="299"/>
                    <a:pt x="60" y="288"/>
                  </a:cubicBezTo>
                  <a:cubicBezTo>
                    <a:pt x="60" y="270"/>
                    <a:pt x="49" y="257"/>
                    <a:pt x="31" y="257"/>
                  </a:cubicBezTo>
                  <a:cubicBezTo>
                    <a:pt x="16" y="257"/>
                    <a:pt x="0" y="266"/>
                    <a:pt x="0" y="288"/>
                  </a:cubicBezTo>
                  <a:cubicBezTo>
                    <a:pt x="0" y="339"/>
                    <a:pt x="58" y="372"/>
                    <a:pt x="124" y="372"/>
                  </a:cubicBezTo>
                  <a:cubicBezTo>
                    <a:pt x="199" y="372"/>
                    <a:pt x="250" y="323"/>
                    <a:pt x="250" y="268"/>
                  </a:cubicBezTo>
                  <a:cubicBezTo>
                    <a:pt x="250" y="226"/>
                    <a:pt x="217" y="184"/>
                    <a:pt x="157" y="170"/>
                  </a:cubicBezTo>
                  <a:cubicBezTo>
                    <a:pt x="213" y="150"/>
                    <a:pt x="235" y="108"/>
                    <a:pt x="235" y="75"/>
                  </a:cubicBezTo>
                  <a:cubicBezTo>
                    <a:pt x="235" y="33"/>
                    <a:pt x="184" y="0"/>
                    <a:pt x="124" y="0"/>
                  </a:cubicBezTo>
                  <a:cubicBezTo>
                    <a:pt x="64" y="0"/>
                    <a:pt x="18" y="31"/>
                    <a:pt x="18" y="73"/>
                  </a:cubicBezTo>
                  <a:cubicBezTo>
                    <a:pt x="18" y="93"/>
                    <a:pt x="29" y="102"/>
                    <a:pt x="47" y="102"/>
                  </a:cubicBezTo>
                  <a:cubicBezTo>
                    <a:pt x="62" y="102"/>
                    <a:pt x="73" y="91"/>
                    <a:pt x="73" y="75"/>
                  </a:cubicBezTo>
                  <a:cubicBezTo>
                    <a:pt x="73" y="60"/>
                    <a:pt x="62" y="46"/>
                    <a:pt x="47" y="46"/>
                  </a:cubicBezTo>
                  <a:cubicBezTo>
                    <a:pt x="64" y="22"/>
                    <a:pt x="102" y="15"/>
                    <a:pt x="122" y="15"/>
                  </a:cubicBezTo>
                  <a:cubicBezTo>
                    <a:pt x="146" y="15"/>
                    <a:pt x="182" y="29"/>
                    <a:pt x="182" y="75"/>
                  </a:cubicBezTo>
                  <a:cubicBezTo>
                    <a:pt x="182" y="100"/>
                    <a:pt x="173" y="124"/>
                    <a:pt x="160" y="139"/>
                  </a:cubicBezTo>
                  <a:cubicBezTo>
                    <a:pt x="142" y="162"/>
                    <a:pt x="126" y="162"/>
                    <a:pt x="100" y="164"/>
                  </a:cubicBezTo>
                  <a:cubicBezTo>
                    <a:pt x="87" y="166"/>
                    <a:pt x="84" y="166"/>
                    <a:pt x="82" y="166"/>
                  </a:cubicBezTo>
                  <a:cubicBezTo>
                    <a:pt x="80" y="166"/>
                    <a:pt x="75" y="166"/>
                    <a:pt x="75" y="173"/>
                  </a:cubicBezTo>
                  <a:cubicBezTo>
                    <a:pt x="75" y="179"/>
                    <a:pt x="82" y="179"/>
                    <a:pt x="91" y="179"/>
                  </a:cubicBezTo>
                  <a:cubicBezTo>
                    <a:pt x="101" y="179"/>
                    <a:pt x="110" y="179"/>
                    <a:pt x="120" y="17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67" name=""/>
            <p:cNvSpPr/>
            <p:nvPr/>
          </p:nvSpPr>
          <p:spPr>
            <a:xfrm>
              <a:off x="10067400" y="4235040"/>
              <a:ext cx="154440" cy="507240"/>
            </a:xfrm>
            <a:custGeom>
              <a:avLst/>
              <a:gdLst/>
              <a:ahLst/>
              <a:rect l="0" t="0" r="r" b="b"/>
              <a:pathLst>
                <a:path w="429" h="1409">
                  <a:moveTo>
                    <a:pt x="429" y="1369"/>
                  </a:moveTo>
                  <a:cubicBezTo>
                    <a:pt x="429" y="893"/>
                    <a:pt x="345" y="616"/>
                    <a:pt x="321" y="536"/>
                  </a:cubicBezTo>
                  <a:cubicBezTo>
                    <a:pt x="267" y="363"/>
                    <a:pt x="181" y="182"/>
                    <a:pt x="51" y="20"/>
                  </a:cubicBezTo>
                  <a:cubicBezTo>
                    <a:pt x="40" y="7"/>
                    <a:pt x="37" y="2"/>
                    <a:pt x="33" y="2"/>
                  </a:cubicBezTo>
                  <a:cubicBezTo>
                    <a:pt x="31" y="0"/>
                    <a:pt x="31" y="0"/>
                    <a:pt x="17" y="0"/>
                  </a:cubicBezTo>
                  <a:cubicBezTo>
                    <a:pt x="6" y="0"/>
                    <a:pt x="0" y="0"/>
                    <a:pt x="0" y="9"/>
                  </a:cubicBezTo>
                  <a:cubicBezTo>
                    <a:pt x="3" y="14"/>
                    <a:pt x="0" y="11"/>
                    <a:pt x="11" y="24"/>
                  </a:cubicBezTo>
                  <a:cubicBezTo>
                    <a:pt x="281" y="403"/>
                    <a:pt x="343" y="871"/>
                    <a:pt x="343" y="1398"/>
                  </a:cubicBezTo>
                  <a:cubicBezTo>
                    <a:pt x="343" y="1409"/>
                    <a:pt x="347" y="1409"/>
                    <a:pt x="365" y="1409"/>
                  </a:cubicBezTo>
                  <a:cubicBezTo>
                    <a:pt x="379" y="1409"/>
                    <a:pt x="393" y="1409"/>
                    <a:pt x="407" y="1409"/>
                  </a:cubicBezTo>
                  <a:cubicBezTo>
                    <a:pt x="425" y="1409"/>
                    <a:pt x="429" y="1409"/>
                    <a:pt x="429" y="1401"/>
                  </a:cubicBezTo>
                  <a:cubicBezTo>
                    <a:pt x="429" y="1390"/>
                    <a:pt x="429" y="1380"/>
                    <a:pt x="429" y="136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68" name=""/>
            <p:cNvSpPr/>
            <p:nvPr/>
          </p:nvSpPr>
          <p:spPr>
            <a:xfrm>
              <a:off x="10067400" y="4736160"/>
              <a:ext cx="154440" cy="507240"/>
            </a:xfrm>
            <a:custGeom>
              <a:avLst/>
              <a:gdLst/>
              <a:ahLst/>
              <a:rect l="0" t="0" r="r" b="b"/>
              <a:pathLst>
                <a:path w="429" h="1409">
                  <a:moveTo>
                    <a:pt x="429" y="9"/>
                  </a:moveTo>
                  <a:cubicBezTo>
                    <a:pt x="429" y="0"/>
                    <a:pt x="425" y="0"/>
                    <a:pt x="407" y="0"/>
                  </a:cubicBezTo>
                  <a:cubicBezTo>
                    <a:pt x="393" y="0"/>
                    <a:pt x="379" y="0"/>
                    <a:pt x="365" y="0"/>
                  </a:cubicBezTo>
                  <a:cubicBezTo>
                    <a:pt x="347" y="0"/>
                    <a:pt x="343" y="0"/>
                    <a:pt x="343" y="11"/>
                  </a:cubicBezTo>
                  <a:cubicBezTo>
                    <a:pt x="343" y="93"/>
                    <a:pt x="343" y="277"/>
                    <a:pt x="323" y="472"/>
                  </a:cubicBezTo>
                  <a:cubicBezTo>
                    <a:pt x="281" y="873"/>
                    <a:pt x="177" y="1152"/>
                    <a:pt x="6" y="1391"/>
                  </a:cubicBezTo>
                  <a:cubicBezTo>
                    <a:pt x="0" y="1398"/>
                    <a:pt x="2" y="1397"/>
                    <a:pt x="0" y="1400"/>
                  </a:cubicBezTo>
                  <a:cubicBezTo>
                    <a:pt x="0" y="1409"/>
                    <a:pt x="6" y="1409"/>
                    <a:pt x="17" y="1409"/>
                  </a:cubicBezTo>
                  <a:cubicBezTo>
                    <a:pt x="31" y="1409"/>
                    <a:pt x="33" y="1409"/>
                    <a:pt x="35" y="1407"/>
                  </a:cubicBezTo>
                  <a:cubicBezTo>
                    <a:pt x="37" y="1405"/>
                    <a:pt x="137" y="1292"/>
                    <a:pt x="214" y="1134"/>
                  </a:cubicBezTo>
                  <a:cubicBezTo>
                    <a:pt x="316" y="930"/>
                    <a:pt x="383" y="693"/>
                    <a:pt x="411" y="410"/>
                  </a:cubicBezTo>
                  <a:cubicBezTo>
                    <a:pt x="414" y="385"/>
                    <a:pt x="429" y="223"/>
                    <a:pt x="429" y="40"/>
                  </a:cubicBezTo>
                  <a:cubicBezTo>
                    <a:pt x="429" y="29"/>
                    <a:pt x="429" y="19"/>
                    <a:pt x="429" y="9"/>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grpSp>
        <p:nvGrpSpPr>
          <p:cNvPr id="169" name=""/>
          <p:cNvGrpSpPr/>
          <p:nvPr/>
        </p:nvGrpSpPr>
        <p:grpSpPr>
          <a:xfrm>
            <a:off x="8082720" y="1669320"/>
            <a:ext cx="1284480" cy="268560"/>
            <a:chOff x="8082720" y="1669320"/>
            <a:chExt cx="1284480" cy="268560"/>
          </a:xfrm>
        </p:grpSpPr>
        <p:sp>
          <p:nvSpPr>
            <p:cNvPr id="170" name=""/>
            <p:cNvSpPr/>
            <p:nvPr/>
          </p:nvSpPr>
          <p:spPr>
            <a:xfrm>
              <a:off x="8082720" y="1682280"/>
              <a:ext cx="1269720" cy="242640"/>
            </a:xfrm>
            <a:custGeom>
              <a:avLst/>
              <a:gdLst/>
              <a:ahLst/>
              <a:rect l="0" t="0" r="r" b="b"/>
              <a:pathLst>
                <a:path w="3527" h="674">
                  <a:moveTo>
                    <a:pt x="1763" y="674"/>
                  </a:moveTo>
                  <a:cubicBezTo>
                    <a:pt x="1176" y="674"/>
                    <a:pt x="588" y="674"/>
                    <a:pt x="0" y="674"/>
                  </a:cubicBezTo>
                  <a:cubicBezTo>
                    <a:pt x="0" y="449"/>
                    <a:pt x="0" y="225"/>
                    <a:pt x="0" y="0"/>
                  </a:cubicBezTo>
                  <a:cubicBezTo>
                    <a:pt x="1176" y="0"/>
                    <a:pt x="2351" y="0"/>
                    <a:pt x="3527" y="0"/>
                  </a:cubicBezTo>
                  <a:cubicBezTo>
                    <a:pt x="3527" y="225"/>
                    <a:pt x="3527" y="449"/>
                    <a:pt x="3527" y="674"/>
                  </a:cubicBezTo>
                  <a:cubicBezTo>
                    <a:pt x="2939" y="674"/>
                    <a:pt x="2351" y="674"/>
                    <a:pt x="1763" y="674"/>
                  </a:cubicBezTo>
                  <a:close/>
                </a:path>
              </a:pathLst>
            </a:cu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171" name=""/>
            <p:cNvSpPr/>
            <p:nvPr/>
          </p:nvSpPr>
          <p:spPr>
            <a:xfrm>
              <a:off x="8096760" y="1669320"/>
              <a:ext cx="66600" cy="255600"/>
            </a:xfrm>
            <a:custGeom>
              <a:avLst/>
              <a:gdLst/>
              <a:ahLst/>
              <a:rect l="0" t="0" r="r" b="b"/>
              <a:pathLst>
                <a:path w="185" h="710">
                  <a:moveTo>
                    <a:pt x="185" y="703"/>
                  </a:moveTo>
                  <a:cubicBezTo>
                    <a:pt x="185" y="701"/>
                    <a:pt x="185" y="699"/>
                    <a:pt x="172" y="687"/>
                  </a:cubicBezTo>
                  <a:cubicBezTo>
                    <a:pt x="73" y="598"/>
                    <a:pt x="46" y="464"/>
                    <a:pt x="46" y="355"/>
                  </a:cubicBezTo>
                  <a:cubicBezTo>
                    <a:pt x="46" y="231"/>
                    <a:pt x="78" y="107"/>
                    <a:pt x="176" y="20"/>
                  </a:cubicBezTo>
                  <a:cubicBezTo>
                    <a:pt x="185" y="10"/>
                    <a:pt x="185" y="10"/>
                    <a:pt x="185" y="8"/>
                  </a:cubicBezTo>
                  <a:cubicBezTo>
                    <a:pt x="185" y="2"/>
                    <a:pt x="183" y="0"/>
                    <a:pt x="179" y="0"/>
                  </a:cubicBezTo>
                  <a:cubicBezTo>
                    <a:pt x="169" y="0"/>
                    <a:pt x="98" y="49"/>
                    <a:pt x="50" y="138"/>
                  </a:cubicBezTo>
                  <a:cubicBezTo>
                    <a:pt x="9" y="217"/>
                    <a:pt x="0" y="296"/>
                    <a:pt x="0" y="355"/>
                  </a:cubicBezTo>
                  <a:cubicBezTo>
                    <a:pt x="0" y="412"/>
                    <a:pt x="9" y="497"/>
                    <a:pt x="53" y="578"/>
                  </a:cubicBezTo>
                  <a:cubicBezTo>
                    <a:pt x="101" y="665"/>
                    <a:pt x="169" y="710"/>
                    <a:pt x="179" y="710"/>
                  </a:cubicBezTo>
                  <a:cubicBezTo>
                    <a:pt x="183" y="710"/>
                    <a:pt x="185" y="708"/>
                    <a:pt x="185" y="703"/>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72" name=""/>
            <p:cNvSpPr/>
            <p:nvPr/>
          </p:nvSpPr>
          <p:spPr>
            <a:xfrm>
              <a:off x="8188920" y="1748160"/>
              <a:ext cx="127080" cy="115920"/>
            </a:xfrm>
            <a:custGeom>
              <a:avLst/>
              <a:gdLst/>
              <a:ahLst/>
              <a:rect l="0" t="0" r="r" b="b"/>
              <a:pathLst>
                <a:path w="353" h="322">
                  <a:moveTo>
                    <a:pt x="353" y="51"/>
                  </a:moveTo>
                  <a:cubicBezTo>
                    <a:pt x="353" y="12"/>
                    <a:pt x="332" y="0"/>
                    <a:pt x="319" y="0"/>
                  </a:cubicBezTo>
                  <a:cubicBezTo>
                    <a:pt x="298" y="0"/>
                    <a:pt x="277" y="18"/>
                    <a:pt x="277" y="34"/>
                  </a:cubicBezTo>
                  <a:cubicBezTo>
                    <a:pt x="277" y="42"/>
                    <a:pt x="282" y="49"/>
                    <a:pt x="291" y="55"/>
                  </a:cubicBezTo>
                  <a:cubicBezTo>
                    <a:pt x="307" y="69"/>
                    <a:pt x="319" y="87"/>
                    <a:pt x="319" y="113"/>
                  </a:cubicBezTo>
                  <a:cubicBezTo>
                    <a:pt x="319" y="144"/>
                    <a:pt x="271" y="306"/>
                    <a:pt x="177" y="306"/>
                  </a:cubicBezTo>
                  <a:cubicBezTo>
                    <a:pt x="136" y="306"/>
                    <a:pt x="117" y="282"/>
                    <a:pt x="117" y="245"/>
                  </a:cubicBezTo>
                  <a:cubicBezTo>
                    <a:pt x="117" y="205"/>
                    <a:pt x="138" y="152"/>
                    <a:pt x="163" y="93"/>
                  </a:cubicBezTo>
                  <a:cubicBezTo>
                    <a:pt x="168" y="81"/>
                    <a:pt x="172" y="71"/>
                    <a:pt x="172" y="59"/>
                  </a:cubicBezTo>
                  <a:cubicBezTo>
                    <a:pt x="172" y="26"/>
                    <a:pt x="147" y="0"/>
                    <a:pt x="106" y="0"/>
                  </a:cubicBezTo>
                  <a:cubicBezTo>
                    <a:pt x="30" y="0"/>
                    <a:pt x="0" y="103"/>
                    <a:pt x="0" y="109"/>
                  </a:cubicBezTo>
                  <a:cubicBezTo>
                    <a:pt x="0" y="115"/>
                    <a:pt x="7" y="115"/>
                    <a:pt x="10" y="115"/>
                  </a:cubicBezTo>
                  <a:cubicBezTo>
                    <a:pt x="19" y="115"/>
                    <a:pt x="19" y="115"/>
                    <a:pt x="23" y="103"/>
                  </a:cubicBezTo>
                  <a:cubicBezTo>
                    <a:pt x="46" y="32"/>
                    <a:pt x="81" y="16"/>
                    <a:pt x="103" y="16"/>
                  </a:cubicBezTo>
                  <a:cubicBezTo>
                    <a:pt x="110" y="16"/>
                    <a:pt x="124" y="16"/>
                    <a:pt x="124" y="38"/>
                  </a:cubicBezTo>
                  <a:cubicBezTo>
                    <a:pt x="124" y="57"/>
                    <a:pt x="117" y="75"/>
                    <a:pt x="110" y="87"/>
                  </a:cubicBezTo>
                  <a:cubicBezTo>
                    <a:pt x="76" y="170"/>
                    <a:pt x="65" y="203"/>
                    <a:pt x="65" y="233"/>
                  </a:cubicBezTo>
                  <a:cubicBezTo>
                    <a:pt x="65" y="310"/>
                    <a:pt x="136" y="322"/>
                    <a:pt x="172" y="322"/>
                  </a:cubicBezTo>
                  <a:cubicBezTo>
                    <a:pt x="307" y="322"/>
                    <a:pt x="353" y="87"/>
                    <a:pt x="353" y="5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73" name=""/>
            <p:cNvSpPr/>
            <p:nvPr/>
          </p:nvSpPr>
          <p:spPr>
            <a:xfrm>
              <a:off x="8334000" y="1820520"/>
              <a:ext cx="87480" cy="81000"/>
            </a:xfrm>
            <a:custGeom>
              <a:avLst/>
              <a:gdLst/>
              <a:ahLst/>
              <a:rect l="0" t="0" r="r" b="b"/>
              <a:pathLst>
                <a:path w="243" h="225">
                  <a:moveTo>
                    <a:pt x="90" y="105"/>
                  </a:moveTo>
                  <a:cubicBezTo>
                    <a:pt x="106" y="105"/>
                    <a:pt x="149" y="105"/>
                    <a:pt x="181" y="95"/>
                  </a:cubicBezTo>
                  <a:cubicBezTo>
                    <a:pt x="223" y="83"/>
                    <a:pt x="229" y="58"/>
                    <a:pt x="229" y="44"/>
                  </a:cubicBezTo>
                  <a:cubicBezTo>
                    <a:pt x="229" y="16"/>
                    <a:pt x="200" y="0"/>
                    <a:pt x="161" y="0"/>
                  </a:cubicBezTo>
                  <a:cubicBezTo>
                    <a:pt x="92" y="0"/>
                    <a:pt x="0" y="46"/>
                    <a:pt x="0" y="131"/>
                  </a:cubicBezTo>
                  <a:cubicBezTo>
                    <a:pt x="0" y="180"/>
                    <a:pt x="37" y="225"/>
                    <a:pt x="104" y="225"/>
                  </a:cubicBezTo>
                  <a:cubicBezTo>
                    <a:pt x="197" y="225"/>
                    <a:pt x="243" y="176"/>
                    <a:pt x="243" y="168"/>
                  </a:cubicBezTo>
                  <a:cubicBezTo>
                    <a:pt x="243" y="166"/>
                    <a:pt x="239" y="160"/>
                    <a:pt x="234" y="160"/>
                  </a:cubicBezTo>
                  <a:cubicBezTo>
                    <a:pt x="229" y="160"/>
                    <a:pt x="229" y="160"/>
                    <a:pt x="225" y="164"/>
                  </a:cubicBezTo>
                  <a:cubicBezTo>
                    <a:pt x="179" y="211"/>
                    <a:pt x="115" y="211"/>
                    <a:pt x="104" y="211"/>
                  </a:cubicBezTo>
                  <a:cubicBezTo>
                    <a:pt x="69" y="211"/>
                    <a:pt x="49" y="190"/>
                    <a:pt x="49" y="150"/>
                  </a:cubicBezTo>
                  <a:cubicBezTo>
                    <a:pt x="49" y="144"/>
                    <a:pt x="49" y="133"/>
                    <a:pt x="55" y="105"/>
                  </a:cubicBezTo>
                  <a:cubicBezTo>
                    <a:pt x="67" y="105"/>
                    <a:pt x="78" y="105"/>
                    <a:pt x="90" y="105"/>
                  </a:cubicBezTo>
                  <a:moveTo>
                    <a:pt x="60" y="93"/>
                  </a:moveTo>
                  <a:cubicBezTo>
                    <a:pt x="83" y="20"/>
                    <a:pt x="145" y="14"/>
                    <a:pt x="161" y="14"/>
                  </a:cubicBezTo>
                  <a:cubicBezTo>
                    <a:pt x="186" y="14"/>
                    <a:pt x="207" y="26"/>
                    <a:pt x="207" y="44"/>
                  </a:cubicBezTo>
                  <a:cubicBezTo>
                    <a:pt x="207" y="93"/>
                    <a:pt x="110" y="93"/>
                    <a:pt x="87" y="93"/>
                  </a:cubicBezTo>
                  <a:cubicBezTo>
                    <a:pt x="78" y="93"/>
                    <a:pt x="69" y="93"/>
                    <a:pt x="60" y="93"/>
                  </a:cubicBezTo>
                  <a:close/>
                </a:path>
              </a:pathLst>
            </a:custGeom>
            <a:solidFill>
              <a:srgbClr val="000000"/>
            </a:solidFill>
            <a:ln w="0">
              <a:noFill/>
            </a:ln>
          </p:spPr>
          <p:txBody>
            <a:bodyPr lIns="90000" rIns="90000" tIns="36000" bIns="36000" anchor="ctr" anchorCtr="1">
              <a:noAutofit/>
            </a:bodyPr>
            <a:p>
              <a:endParaRPr b="0" lang="it-IT" sz="1800" spc="-1" strike="noStrike">
                <a:solidFill>
                  <a:srgbClr val="ffffff"/>
                </a:solidFill>
                <a:latin typeface="Arial"/>
              </a:endParaRPr>
            </a:p>
          </p:txBody>
        </p:sp>
        <p:sp>
          <p:nvSpPr>
            <p:cNvPr id="174" name=""/>
            <p:cNvSpPr/>
            <p:nvPr/>
          </p:nvSpPr>
          <p:spPr>
            <a:xfrm>
              <a:off x="8470080" y="1834200"/>
              <a:ext cx="33840" cy="75960"/>
            </a:xfrm>
            <a:custGeom>
              <a:avLst/>
              <a:gdLst/>
              <a:ahLst/>
              <a:rect l="0" t="0" r="r" b="b"/>
              <a:pathLst>
                <a:path w="94" h="211">
                  <a:moveTo>
                    <a:pt x="94" y="73"/>
                  </a:moveTo>
                  <a:cubicBezTo>
                    <a:pt x="94" y="27"/>
                    <a:pt x="74" y="0"/>
                    <a:pt x="44" y="0"/>
                  </a:cubicBezTo>
                  <a:cubicBezTo>
                    <a:pt x="16" y="0"/>
                    <a:pt x="0" y="16"/>
                    <a:pt x="0" y="37"/>
                  </a:cubicBezTo>
                  <a:cubicBezTo>
                    <a:pt x="0" y="57"/>
                    <a:pt x="16" y="75"/>
                    <a:pt x="44" y="75"/>
                  </a:cubicBezTo>
                  <a:cubicBezTo>
                    <a:pt x="53" y="75"/>
                    <a:pt x="62" y="71"/>
                    <a:pt x="71" y="65"/>
                  </a:cubicBezTo>
                  <a:cubicBezTo>
                    <a:pt x="74" y="65"/>
                    <a:pt x="74" y="63"/>
                    <a:pt x="76" y="63"/>
                  </a:cubicBezTo>
                  <a:cubicBezTo>
                    <a:pt x="76" y="66"/>
                    <a:pt x="76" y="65"/>
                    <a:pt x="76" y="73"/>
                  </a:cubicBezTo>
                  <a:cubicBezTo>
                    <a:pt x="76" y="126"/>
                    <a:pt x="48" y="168"/>
                    <a:pt x="23" y="193"/>
                  </a:cubicBezTo>
                  <a:cubicBezTo>
                    <a:pt x="14" y="201"/>
                    <a:pt x="14" y="203"/>
                    <a:pt x="14" y="205"/>
                  </a:cubicBezTo>
                  <a:cubicBezTo>
                    <a:pt x="14" y="209"/>
                    <a:pt x="16" y="211"/>
                    <a:pt x="21" y="211"/>
                  </a:cubicBezTo>
                  <a:cubicBezTo>
                    <a:pt x="30" y="211"/>
                    <a:pt x="94" y="156"/>
                    <a:pt x="94" y="73"/>
                  </a:cubicBezTo>
                  <a:close/>
                </a:path>
              </a:pathLst>
            </a:custGeom>
            <a:solidFill>
              <a:srgbClr val="000000"/>
            </a:solidFill>
            <a:ln w="0">
              <a:noFill/>
            </a:ln>
          </p:spPr>
          <p:txBody>
            <a:bodyPr lIns="90000" rIns="90000" tIns="30960" bIns="30960" anchor="ctr" anchorCtr="1">
              <a:noAutofit/>
            </a:bodyPr>
            <a:p>
              <a:endParaRPr b="0" lang="it-IT" sz="1800" spc="-1" strike="noStrike">
                <a:solidFill>
                  <a:srgbClr val="ffffff"/>
                </a:solidFill>
                <a:latin typeface="Arial"/>
              </a:endParaRPr>
            </a:p>
          </p:txBody>
        </p:sp>
        <p:sp>
          <p:nvSpPr>
            <p:cNvPr id="175" name=""/>
            <p:cNvSpPr/>
            <p:nvPr/>
          </p:nvSpPr>
          <p:spPr>
            <a:xfrm>
              <a:off x="8582400" y="1748160"/>
              <a:ext cx="126720" cy="115920"/>
            </a:xfrm>
            <a:custGeom>
              <a:avLst/>
              <a:gdLst/>
              <a:ahLst/>
              <a:rect l="0" t="0" r="r" b="b"/>
              <a:pathLst>
                <a:path w="352" h="322">
                  <a:moveTo>
                    <a:pt x="352" y="51"/>
                  </a:moveTo>
                  <a:cubicBezTo>
                    <a:pt x="352" y="12"/>
                    <a:pt x="332" y="0"/>
                    <a:pt x="318" y="0"/>
                  </a:cubicBezTo>
                  <a:cubicBezTo>
                    <a:pt x="298" y="0"/>
                    <a:pt x="279" y="18"/>
                    <a:pt x="279" y="34"/>
                  </a:cubicBezTo>
                  <a:cubicBezTo>
                    <a:pt x="279" y="42"/>
                    <a:pt x="281" y="49"/>
                    <a:pt x="291" y="55"/>
                  </a:cubicBezTo>
                  <a:cubicBezTo>
                    <a:pt x="309" y="69"/>
                    <a:pt x="318" y="87"/>
                    <a:pt x="318" y="113"/>
                  </a:cubicBezTo>
                  <a:cubicBezTo>
                    <a:pt x="318" y="144"/>
                    <a:pt x="270" y="306"/>
                    <a:pt x="176" y="306"/>
                  </a:cubicBezTo>
                  <a:cubicBezTo>
                    <a:pt x="135" y="306"/>
                    <a:pt x="117" y="282"/>
                    <a:pt x="117" y="245"/>
                  </a:cubicBezTo>
                  <a:cubicBezTo>
                    <a:pt x="117" y="205"/>
                    <a:pt x="137" y="152"/>
                    <a:pt x="162" y="93"/>
                  </a:cubicBezTo>
                  <a:cubicBezTo>
                    <a:pt x="169" y="81"/>
                    <a:pt x="172" y="71"/>
                    <a:pt x="172" y="59"/>
                  </a:cubicBezTo>
                  <a:cubicBezTo>
                    <a:pt x="172" y="26"/>
                    <a:pt x="146" y="0"/>
                    <a:pt x="105" y="0"/>
                  </a:cubicBezTo>
                  <a:cubicBezTo>
                    <a:pt x="30" y="0"/>
                    <a:pt x="0" y="103"/>
                    <a:pt x="0" y="109"/>
                  </a:cubicBezTo>
                  <a:cubicBezTo>
                    <a:pt x="0" y="115"/>
                    <a:pt x="6" y="113"/>
                    <a:pt x="9" y="115"/>
                  </a:cubicBezTo>
                  <a:cubicBezTo>
                    <a:pt x="18" y="115"/>
                    <a:pt x="18" y="115"/>
                    <a:pt x="23" y="103"/>
                  </a:cubicBezTo>
                  <a:cubicBezTo>
                    <a:pt x="46" y="32"/>
                    <a:pt x="80" y="16"/>
                    <a:pt x="103" y="16"/>
                  </a:cubicBezTo>
                  <a:cubicBezTo>
                    <a:pt x="110" y="16"/>
                    <a:pt x="123" y="16"/>
                    <a:pt x="123" y="38"/>
                  </a:cubicBezTo>
                  <a:cubicBezTo>
                    <a:pt x="123" y="57"/>
                    <a:pt x="117" y="75"/>
                    <a:pt x="110" y="87"/>
                  </a:cubicBezTo>
                  <a:cubicBezTo>
                    <a:pt x="75" y="170"/>
                    <a:pt x="64" y="203"/>
                    <a:pt x="64" y="233"/>
                  </a:cubicBezTo>
                  <a:cubicBezTo>
                    <a:pt x="64" y="310"/>
                    <a:pt x="135" y="322"/>
                    <a:pt x="172" y="322"/>
                  </a:cubicBezTo>
                  <a:cubicBezTo>
                    <a:pt x="307" y="322"/>
                    <a:pt x="352" y="87"/>
                    <a:pt x="352" y="5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76" name=""/>
            <p:cNvSpPr/>
            <p:nvPr/>
          </p:nvSpPr>
          <p:spPr>
            <a:xfrm>
              <a:off x="8724240" y="1820520"/>
              <a:ext cx="120960" cy="117360"/>
            </a:xfrm>
            <a:custGeom>
              <a:avLst/>
              <a:gdLst/>
              <a:ahLst/>
              <a:rect l="0" t="0" r="r" b="b"/>
              <a:pathLst>
                <a:path w="336" h="326">
                  <a:moveTo>
                    <a:pt x="2" y="300"/>
                  </a:moveTo>
                  <a:cubicBezTo>
                    <a:pt x="0" y="308"/>
                    <a:pt x="0" y="306"/>
                    <a:pt x="0" y="310"/>
                  </a:cubicBezTo>
                  <a:cubicBezTo>
                    <a:pt x="0" y="320"/>
                    <a:pt x="11" y="326"/>
                    <a:pt x="20" y="326"/>
                  </a:cubicBezTo>
                  <a:cubicBezTo>
                    <a:pt x="41" y="326"/>
                    <a:pt x="46" y="310"/>
                    <a:pt x="48" y="302"/>
                  </a:cubicBezTo>
                  <a:cubicBezTo>
                    <a:pt x="48" y="298"/>
                    <a:pt x="59" y="259"/>
                    <a:pt x="73" y="211"/>
                  </a:cubicBezTo>
                  <a:cubicBezTo>
                    <a:pt x="91" y="221"/>
                    <a:pt x="112" y="225"/>
                    <a:pt x="133" y="225"/>
                  </a:cubicBezTo>
                  <a:cubicBezTo>
                    <a:pt x="181" y="225"/>
                    <a:pt x="213" y="190"/>
                    <a:pt x="215" y="188"/>
                  </a:cubicBezTo>
                  <a:cubicBezTo>
                    <a:pt x="224" y="223"/>
                    <a:pt x="263" y="225"/>
                    <a:pt x="272" y="225"/>
                  </a:cubicBezTo>
                  <a:cubicBezTo>
                    <a:pt x="293" y="225"/>
                    <a:pt x="307" y="213"/>
                    <a:pt x="316" y="198"/>
                  </a:cubicBezTo>
                  <a:cubicBezTo>
                    <a:pt x="329" y="178"/>
                    <a:pt x="336" y="150"/>
                    <a:pt x="336" y="148"/>
                  </a:cubicBezTo>
                  <a:cubicBezTo>
                    <a:pt x="336" y="142"/>
                    <a:pt x="329" y="142"/>
                    <a:pt x="327" y="142"/>
                  </a:cubicBezTo>
                  <a:cubicBezTo>
                    <a:pt x="320" y="142"/>
                    <a:pt x="318" y="144"/>
                    <a:pt x="316" y="158"/>
                  </a:cubicBezTo>
                  <a:cubicBezTo>
                    <a:pt x="309" y="180"/>
                    <a:pt x="297" y="211"/>
                    <a:pt x="275" y="211"/>
                  </a:cubicBezTo>
                  <a:cubicBezTo>
                    <a:pt x="258" y="211"/>
                    <a:pt x="256" y="200"/>
                    <a:pt x="256" y="186"/>
                  </a:cubicBezTo>
                  <a:cubicBezTo>
                    <a:pt x="256" y="178"/>
                    <a:pt x="261" y="160"/>
                    <a:pt x="263" y="148"/>
                  </a:cubicBezTo>
                  <a:cubicBezTo>
                    <a:pt x="268" y="133"/>
                    <a:pt x="272" y="113"/>
                    <a:pt x="277" y="103"/>
                  </a:cubicBezTo>
                  <a:cubicBezTo>
                    <a:pt x="281" y="88"/>
                    <a:pt x="284" y="73"/>
                    <a:pt x="288" y="58"/>
                  </a:cubicBezTo>
                  <a:cubicBezTo>
                    <a:pt x="293" y="46"/>
                    <a:pt x="297" y="24"/>
                    <a:pt x="297" y="22"/>
                  </a:cubicBezTo>
                  <a:cubicBezTo>
                    <a:pt x="297" y="12"/>
                    <a:pt x="291" y="6"/>
                    <a:pt x="279" y="6"/>
                  </a:cubicBezTo>
                  <a:cubicBezTo>
                    <a:pt x="275" y="6"/>
                    <a:pt x="263" y="8"/>
                    <a:pt x="256" y="18"/>
                  </a:cubicBezTo>
                  <a:cubicBezTo>
                    <a:pt x="256" y="20"/>
                    <a:pt x="252" y="36"/>
                    <a:pt x="247" y="46"/>
                  </a:cubicBezTo>
                  <a:cubicBezTo>
                    <a:pt x="243" y="60"/>
                    <a:pt x="239" y="73"/>
                    <a:pt x="236" y="87"/>
                  </a:cubicBezTo>
                  <a:cubicBezTo>
                    <a:pt x="230" y="108"/>
                    <a:pt x="225" y="129"/>
                    <a:pt x="220" y="150"/>
                  </a:cubicBezTo>
                  <a:cubicBezTo>
                    <a:pt x="215" y="162"/>
                    <a:pt x="215" y="162"/>
                    <a:pt x="210" y="170"/>
                  </a:cubicBezTo>
                  <a:cubicBezTo>
                    <a:pt x="192" y="190"/>
                    <a:pt x="167" y="211"/>
                    <a:pt x="135" y="211"/>
                  </a:cubicBezTo>
                  <a:cubicBezTo>
                    <a:pt x="89" y="211"/>
                    <a:pt x="89" y="176"/>
                    <a:pt x="89" y="166"/>
                  </a:cubicBezTo>
                  <a:cubicBezTo>
                    <a:pt x="89" y="154"/>
                    <a:pt x="91" y="148"/>
                    <a:pt x="98" y="119"/>
                  </a:cubicBezTo>
                  <a:cubicBezTo>
                    <a:pt x="105" y="99"/>
                    <a:pt x="105" y="95"/>
                    <a:pt x="112" y="75"/>
                  </a:cubicBezTo>
                  <a:cubicBezTo>
                    <a:pt x="114" y="66"/>
                    <a:pt x="116" y="57"/>
                    <a:pt x="119" y="48"/>
                  </a:cubicBezTo>
                  <a:cubicBezTo>
                    <a:pt x="121" y="36"/>
                    <a:pt x="128" y="18"/>
                    <a:pt x="128" y="16"/>
                  </a:cubicBezTo>
                  <a:cubicBezTo>
                    <a:pt x="128" y="8"/>
                    <a:pt x="119" y="0"/>
                    <a:pt x="107" y="0"/>
                  </a:cubicBezTo>
                  <a:cubicBezTo>
                    <a:pt x="89" y="0"/>
                    <a:pt x="82" y="18"/>
                    <a:pt x="82" y="24"/>
                  </a:cubicBezTo>
                  <a:cubicBezTo>
                    <a:pt x="55" y="116"/>
                    <a:pt x="29" y="208"/>
                    <a:pt x="2" y="300"/>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77" name=""/>
            <p:cNvSpPr/>
            <p:nvPr/>
          </p:nvSpPr>
          <p:spPr>
            <a:xfrm>
              <a:off x="8894880" y="1834200"/>
              <a:ext cx="33840" cy="75960"/>
            </a:xfrm>
            <a:custGeom>
              <a:avLst/>
              <a:gdLst/>
              <a:ahLst/>
              <a:rect l="0" t="0" r="r" b="b"/>
              <a:pathLst>
                <a:path w="94" h="211">
                  <a:moveTo>
                    <a:pt x="94" y="73"/>
                  </a:moveTo>
                  <a:cubicBezTo>
                    <a:pt x="94" y="27"/>
                    <a:pt x="73" y="0"/>
                    <a:pt x="41" y="0"/>
                  </a:cubicBezTo>
                  <a:cubicBezTo>
                    <a:pt x="16" y="0"/>
                    <a:pt x="0" y="16"/>
                    <a:pt x="0" y="37"/>
                  </a:cubicBezTo>
                  <a:cubicBezTo>
                    <a:pt x="0" y="57"/>
                    <a:pt x="16" y="75"/>
                    <a:pt x="41" y="75"/>
                  </a:cubicBezTo>
                  <a:cubicBezTo>
                    <a:pt x="52" y="75"/>
                    <a:pt x="62" y="71"/>
                    <a:pt x="71" y="65"/>
                  </a:cubicBezTo>
                  <a:cubicBezTo>
                    <a:pt x="73" y="65"/>
                    <a:pt x="72" y="64"/>
                    <a:pt x="73" y="63"/>
                  </a:cubicBezTo>
                  <a:cubicBezTo>
                    <a:pt x="75" y="63"/>
                    <a:pt x="75" y="65"/>
                    <a:pt x="75" y="73"/>
                  </a:cubicBezTo>
                  <a:cubicBezTo>
                    <a:pt x="75" y="126"/>
                    <a:pt x="48" y="168"/>
                    <a:pt x="20" y="193"/>
                  </a:cubicBezTo>
                  <a:cubicBezTo>
                    <a:pt x="11" y="201"/>
                    <a:pt x="11" y="203"/>
                    <a:pt x="11" y="205"/>
                  </a:cubicBezTo>
                  <a:cubicBezTo>
                    <a:pt x="11" y="209"/>
                    <a:pt x="16" y="211"/>
                    <a:pt x="20" y="211"/>
                  </a:cubicBezTo>
                  <a:cubicBezTo>
                    <a:pt x="30" y="211"/>
                    <a:pt x="94" y="156"/>
                    <a:pt x="94" y="73"/>
                  </a:cubicBezTo>
                  <a:close/>
                </a:path>
              </a:pathLst>
            </a:custGeom>
            <a:solidFill>
              <a:srgbClr val="000000"/>
            </a:solidFill>
            <a:ln w="0">
              <a:noFill/>
            </a:ln>
          </p:spPr>
          <p:txBody>
            <a:bodyPr lIns="90000" rIns="90000" tIns="30960" bIns="30960" anchor="ctr" anchorCtr="1">
              <a:noAutofit/>
            </a:bodyPr>
            <a:p>
              <a:endParaRPr b="0" lang="it-IT" sz="1800" spc="-1" strike="noStrike">
                <a:solidFill>
                  <a:srgbClr val="ffffff"/>
                </a:solidFill>
                <a:latin typeface="Arial"/>
              </a:endParaRPr>
            </a:p>
          </p:txBody>
        </p:sp>
        <p:sp>
          <p:nvSpPr>
            <p:cNvPr id="178" name=""/>
            <p:cNvSpPr/>
            <p:nvPr/>
          </p:nvSpPr>
          <p:spPr>
            <a:xfrm>
              <a:off x="9006840" y="1748160"/>
              <a:ext cx="127080" cy="115920"/>
            </a:xfrm>
            <a:custGeom>
              <a:avLst/>
              <a:gdLst/>
              <a:ahLst/>
              <a:rect l="0" t="0" r="r" b="b"/>
              <a:pathLst>
                <a:path w="353" h="322">
                  <a:moveTo>
                    <a:pt x="353" y="51"/>
                  </a:moveTo>
                  <a:cubicBezTo>
                    <a:pt x="353" y="12"/>
                    <a:pt x="332" y="0"/>
                    <a:pt x="316" y="0"/>
                  </a:cubicBezTo>
                  <a:cubicBezTo>
                    <a:pt x="298" y="0"/>
                    <a:pt x="277" y="18"/>
                    <a:pt x="277" y="34"/>
                  </a:cubicBezTo>
                  <a:cubicBezTo>
                    <a:pt x="277" y="42"/>
                    <a:pt x="282" y="49"/>
                    <a:pt x="291" y="55"/>
                  </a:cubicBezTo>
                  <a:cubicBezTo>
                    <a:pt x="307" y="69"/>
                    <a:pt x="319" y="87"/>
                    <a:pt x="319" y="113"/>
                  </a:cubicBezTo>
                  <a:cubicBezTo>
                    <a:pt x="319" y="144"/>
                    <a:pt x="268" y="306"/>
                    <a:pt x="174" y="306"/>
                  </a:cubicBezTo>
                  <a:cubicBezTo>
                    <a:pt x="133" y="306"/>
                    <a:pt x="115" y="282"/>
                    <a:pt x="115" y="245"/>
                  </a:cubicBezTo>
                  <a:cubicBezTo>
                    <a:pt x="115" y="205"/>
                    <a:pt x="138" y="152"/>
                    <a:pt x="163" y="93"/>
                  </a:cubicBezTo>
                  <a:cubicBezTo>
                    <a:pt x="167" y="81"/>
                    <a:pt x="172" y="71"/>
                    <a:pt x="172" y="59"/>
                  </a:cubicBezTo>
                  <a:cubicBezTo>
                    <a:pt x="172" y="26"/>
                    <a:pt x="147" y="0"/>
                    <a:pt x="106" y="0"/>
                  </a:cubicBezTo>
                  <a:cubicBezTo>
                    <a:pt x="30" y="0"/>
                    <a:pt x="0" y="103"/>
                    <a:pt x="0" y="109"/>
                  </a:cubicBezTo>
                  <a:cubicBezTo>
                    <a:pt x="0" y="115"/>
                    <a:pt x="7" y="115"/>
                    <a:pt x="9" y="115"/>
                  </a:cubicBezTo>
                  <a:cubicBezTo>
                    <a:pt x="16" y="115"/>
                    <a:pt x="19" y="115"/>
                    <a:pt x="23" y="103"/>
                  </a:cubicBezTo>
                  <a:cubicBezTo>
                    <a:pt x="46" y="32"/>
                    <a:pt x="80" y="16"/>
                    <a:pt x="103" y="16"/>
                  </a:cubicBezTo>
                  <a:cubicBezTo>
                    <a:pt x="110" y="16"/>
                    <a:pt x="124" y="16"/>
                    <a:pt x="124" y="38"/>
                  </a:cubicBezTo>
                  <a:cubicBezTo>
                    <a:pt x="124" y="57"/>
                    <a:pt x="115" y="75"/>
                    <a:pt x="110" y="87"/>
                  </a:cubicBezTo>
                  <a:cubicBezTo>
                    <a:pt x="74" y="170"/>
                    <a:pt x="64" y="203"/>
                    <a:pt x="64" y="233"/>
                  </a:cubicBezTo>
                  <a:cubicBezTo>
                    <a:pt x="64" y="310"/>
                    <a:pt x="135" y="322"/>
                    <a:pt x="172" y="322"/>
                  </a:cubicBezTo>
                  <a:cubicBezTo>
                    <a:pt x="307" y="322"/>
                    <a:pt x="353" y="87"/>
                    <a:pt x="353" y="51"/>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sp>
          <p:nvSpPr>
            <p:cNvPr id="179" name=""/>
            <p:cNvSpPr/>
            <p:nvPr/>
          </p:nvSpPr>
          <p:spPr>
            <a:xfrm>
              <a:off x="9147960" y="1822680"/>
              <a:ext cx="108720" cy="78840"/>
            </a:xfrm>
            <a:custGeom>
              <a:avLst/>
              <a:gdLst/>
              <a:ahLst/>
              <a:rect l="0" t="0" r="r" b="b"/>
              <a:pathLst>
                <a:path w="302" h="219">
                  <a:moveTo>
                    <a:pt x="167" y="32"/>
                  </a:moveTo>
                  <a:cubicBezTo>
                    <a:pt x="202" y="32"/>
                    <a:pt x="237" y="32"/>
                    <a:pt x="272" y="32"/>
                  </a:cubicBezTo>
                  <a:cubicBezTo>
                    <a:pt x="279" y="32"/>
                    <a:pt x="302" y="32"/>
                    <a:pt x="302" y="14"/>
                  </a:cubicBezTo>
                  <a:cubicBezTo>
                    <a:pt x="302" y="0"/>
                    <a:pt x="286" y="0"/>
                    <a:pt x="277" y="0"/>
                  </a:cubicBezTo>
                  <a:cubicBezTo>
                    <a:pt x="218" y="0"/>
                    <a:pt x="159" y="0"/>
                    <a:pt x="101" y="0"/>
                  </a:cubicBezTo>
                  <a:cubicBezTo>
                    <a:pt x="85" y="0"/>
                    <a:pt x="66" y="0"/>
                    <a:pt x="36" y="24"/>
                  </a:cubicBezTo>
                  <a:cubicBezTo>
                    <a:pt x="20" y="36"/>
                    <a:pt x="0" y="63"/>
                    <a:pt x="0" y="67"/>
                  </a:cubicBezTo>
                  <a:cubicBezTo>
                    <a:pt x="0" y="73"/>
                    <a:pt x="7" y="73"/>
                    <a:pt x="9" y="73"/>
                  </a:cubicBezTo>
                  <a:cubicBezTo>
                    <a:pt x="16" y="73"/>
                    <a:pt x="16" y="73"/>
                    <a:pt x="18" y="69"/>
                  </a:cubicBezTo>
                  <a:cubicBezTo>
                    <a:pt x="48" y="32"/>
                    <a:pt x="82" y="32"/>
                    <a:pt x="96" y="32"/>
                  </a:cubicBezTo>
                  <a:cubicBezTo>
                    <a:pt x="113" y="32"/>
                    <a:pt x="130" y="32"/>
                    <a:pt x="146" y="32"/>
                  </a:cubicBezTo>
                  <a:cubicBezTo>
                    <a:pt x="127" y="86"/>
                    <a:pt x="108" y="139"/>
                    <a:pt x="89" y="192"/>
                  </a:cubicBezTo>
                  <a:cubicBezTo>
                    <a:pt x="87" y="200"/>
                    <a:pt x="87" y="200"/>
                    <a:pt x="87" y="202"/>
                  </a:cubicBezTo>
                  <a:cubicBezTo>
                    <a:pt x="87" y="217"/>
                    <a:pt x="101" y="219"/>
                    <a:pt x="105" y="219"/>
                  </a:cubicBezTo>
                  <a:cubicBezTo>
                    <a:pt x="126" y="219"/>
                    <a:pt x="130" y="200"/>
                    <a:pt x="133" y="194"/>
                  </a:cubicBezTo>
                  <a:cubicBezTo>
                    <a:pt x="144" y="140"/>
                    <a:pt x="156" y="86"/>
                    <a:pt x="167" y="32"/>
                  </a:cubicBezTo>
                  <a:close/>
                </a:path>
              </a:pathLst>
            </a:custGeom>
            <a:solidFill>
              <a:srgbClr val="000000"/>
            </a:solidFill>
            <a:ln w="0">
              <a:noFill/>
            </a:ln>
          </p:spPr>
          <p:txBody>
            <a:bodyPr lIns="90000" rIns="90000" tIns="33840" bIns="33840" anchor="ctr" anchorCtr="1">
              <a:noAutofit/>
            </a:bodyPr>
            <a:p>
              <a:endParaRPr b="0" lang="it-IT" sz="1800" spc="-1" strike="noStrike">
                <a:solidFill>
                  <a:srgbClr val="ffffff"/>
                </a:solidFill>
                <a:latin typeface="Arial"/>
              </a:endParaRPr>
            </a:p>
          </p:txBody>
        </p:sp>
        <p:sp>
          <p:nvSpPr>
            <p:cNvPr id="180" name=""/>
            <p:cNvSpPr/>
            <p:nvPr/>
          </p:nvSpPr>
          <p:spPr>
            <a:xfrm>
              <a:off x="9299520" y="1669320"/>
              <a:ext cx="67680" cy="255600"/>
            </a:xfrm>
            <a:custGeom>
              <a:avLst/>
              <a:gdLst/>
              <a:ahLst/>
              <a:rect l="0" t="0" r="r" b="b"/>
              <a:pathLst>
                <a:path w="188" h="710">
                  <a:moveTo>
                    <a:pt x="188" y="355"/>
                  </a:moveTo>
                  <a:cubicBezTo>
                    <a:pt x="188" y="300"/>
                    <a:pt x="179" y="215"/>
                    <a:pt x="135" y="134"/>
                  </a:cubicBezTo>
                  <a:cubicBezTo>
                    <a:pt x="87" y="47"/>
                    <a:pt x="16" y="0"/>
                    <a:pt x="9" y="0"/>
                  </a:cubicBezTo>
                  <a:cubicBezTo>
                    <a:pt x="5" y="0"/>
                    <a:pt x="0" y="4"/>
                    <a:pt x="0" y="8"/>
                  </a:cubicBezTo>
                  <a:cubicBezTo>
                    <a:pt x="0" y="10"/>
                    <a:pt x="0" y="10"/>
                    <a:pt x="16" y="24"/>
                  </a:cubicBezTo>
                  <a:cubicBezTo>
                    <a:pt x="94" y="93"/>
                    <a:pt x="140" y="207"/>
                    <a:pt x="140" y="355"/>
                  </a:cubicBezTo>
                  <a:cubicBezTo>
                    <a:pt x="140" y="476"/>
                    <a:pt x="110" y="602"/>
                    <a:pt x="12" y="691"/>
                  </a:cubicBezTo>
                  <a:cubicBezTo>
                    <a:pt x="0" y="699"/>
                    <a:pt x="0" y="701"/>
                    <a:pt x="0" y="703"/>
                  </a:cubicBezTo>
                  <a:cubicBezTo>
                    <a:pt x="0" y="708"/>
                    <a:pt x="5" y="710"/>
                    <a:pt x="9" y="710"/>
                  </a:cubicBezTo>
                  <a:cubicBezTo>
                    <a:pt x="16" y="710"/>
                    <a:pt x="90" y="663"/>
                    <a:pt x="138" y="572"/>
                  </a:cubicBezTo>
                  <a:cubicBezTo>
                    <a:pt x="179" y="495"/>
                    <a:pt x="188" y="416"/>
                    <a:pt x="188" y="355"/>
                  </a:cubicBezTo>
                  <a:close/>
                </a:path>
              </a:pathLst>
            </a:custGeom>
            <a:solidFill>
              <a:srgbClr val="000000"/>
            </a:solidFill>
            <a:ln w="0">
              <a:noFill/>
            </a:ln>
          </p:spPr>
          <p:txBody>
            <a:bodyPr lIns="90000" rIns="90000" tIns="45000" bIns="45000" anchor="ctr" anchorCtr="1">
              <a:noAutofit/>
            </a:bodyPr>
            <a:p>
              <a:endParaRPr b="0" lang="it-IT" sz="1800" spc="-1" strike="noStrike">
                <a:solidFill>
                  <a:srgbClr val="ffffff"/>
                </a:solidFill>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Figura a mano libera: forma 1"/>
          <p:cNvSpPr/>
          <p:nvPr/>
        </p:nvSpPr>
        <p:spPr>
          <a:xfrm>
            <a:off x="-7560" y="-55440"/>
            <a:ext cx="12189960" cy="6857280"/>
          </a:xfrm>
          <a:custGeom>
            <a:avLst/>
            <a:gdLst>
              <a:gd name="textAreaLeft" fmla="*/ 0 w 12189960"/>
              <a:gd name="textAreaRight" fmla="*/ 12190680 w 12189960"/>
              <a:gd name="textAreaTop" fmla="*/ 0 h 6857280"/>
              <a:gd name="textAreaBottom" fmla="*/ 6858000 h 68572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87e487"/>
              </a:solidFill>
              <a:highlight>
                <a:srgbClr val="ffff00"/>
              </a:highlight>
              <a:latin typeface="Arial"/>
              <a:ea typeface="Droid Sans Fallback"/>
            </a:endParaRPr>
          </a:p>
        </p:txBody>
      </p:sp>
      <p:pic>
        <p:nvPicPr>
          <p:cNvPr id="182" name="Picture 1" descr="SigilloLogoLAST_WhiteOK"/>
          <p:cNvPicPr/>
          <p:nvPr/>
        </p:nvPicPr>
        <p:blipFill>
          <a:blip r:embed="rId1"/>
          <a:stretch/>
        </p:blipFill>
        <p:spPr>
          <a:xfrm>
            <a:off x="155880" y="189360"/>
            <a:ext cx="1721520" cy="769320"/>
          </a:xfrm>
          <a:prstGeom prst="rect">
            <a:avLst/>
          </a:prstGeom>
          <a:ln w="0">
            <a:noFill/>
          </a:ln>
        </p:spPr>
      </p:pic>
      <p:sp>
        <p:nvSpPr>
          <p:cNvPr id="183" name="Figura a mano libera: forma 3"/>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000000"/>
              </a:solidFill>
              <a:latin typeface="Arial"/>
              <a:ea typeface="Droid Sans Fallback"/>
            </a:endParaRPr>
          </a:p>
        </p:txBody>
      </p:sp>
      <p:sp>
        <p:nvSpPr>
          <p:cNvPr id="184" name="CasellaDiTesto 4"/>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75862EB6-9487-40D6-A681-87DBE462C1DA}"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185" name="CasellaDiTesto 5"/>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41363378-F278-4EDE-A36B-AC115F4BC7C9}"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186" name="CasellaDiTesto 6"/>
          <p:cNvSpPr/>
          <p:nvPr/>
        </p:nvSpPr>
        <p:spPr>
          <a:xfrm>
            <a:off x="5253120" y="6118560"/>
            <a:ext cx="310320" cy="430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endParaRPr b="0" lang="it-IT" sz="2170" spc="-1" strike="noStrike">
              <a:solidFill>
                <a:srgbClr val="000000"/>
              </a:solidFill>
              <a:latin typeface="Arial"/>
              <a:ea typeface="Droid Sans Fallback"/>
            </a:endParaRPr>
          </a:p>
        </p:txBody>
      </p:sp>
      <p:sp>
        <p:nvSpPr>
          <p:cNvPr id="187" name="CasellaDiTesto 7"/>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188" name="CasellaDiTesto 10"/>
          <p:cNvSpPr/>
          <p:nvPr/>
        </p:nvSpPr>
        <p:spPr>
          <a:xfrm>
            <a:off x="2773440" y="286056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lnSpc>
                <a:spcPct val="100000"/>
              </a:lnSpc>
              <a:buClr>
                <a:srgbClr val="ffffff"/>
              </a:buClr>
              <a:buFont typeface="Arial"/>
              <a:buChar char="•"/>
            </a:pPr>
            <a:r>
              <a:rPr b="1" lang="it-IT" sz="4800" spc="-1" strike="noStrike">
                <a:solidFill>
                  <a:srgbClr val="ffffff">
                    <a:alpha val="45000"/>
                  </a:srgbClr>
                </a:solidFill>
                <a:latin typeface="Times New Roman"/>
                <a:ea typeface="DejaVu Sans"/>
              </a:rPr>
              <a:t>Neutrino</a:t>
            </a:r>
            <a:r>
              <a:rPr b="1" lang="it-IT" sz="4800" spc="-1" strike="noStrike">
                <a:solidFill>
                  <a:srgbClr val="ffffff"/>
                </a:solidFill>
                <a:latin typeface="Times New Roman"/>
                <a:ea typeface="DejaVu Sans"/>
              </a:rPr>
              <a:t> </a:t>
            </a:r>
            <a:r>
              <a:rPr b="1" lang="it-IT" sz="4800" spc="-1" strike="noStrike">
                <a:solidFill>
                  <a:srgbClr val="ffffff">
                    <a:alpha val="45000"/>
                  </a:srgbClr>
                </a:solidFill>
                <a:latin typeface="Times New Roman"/>
                <a:ea typeface="DejaVu Sans"/>
              </a:rPr>
              <a:t>Oscillations</a:t>
            </a:r>
            <a:endParaRPr b="0" lang="it-IT" sz="4800" spc="-1" strike="noStrike">
              <a:solidFill>
                <a:srgbClr val="000000"/>
              </a:solidFill>
              <a:latin typeface="Arial"/>
            </a:endParaRPr>
          </a:p>
        </p:txBody>
      </p:sp>
      <p:sp>
        <p:nvSpPr>
          <p:cNvPr id="189" name="CasellaDiTesto 12"/>
          <p:cNvSpPr/>
          <p:nvPr/>
        </p:nvSpPr>
        <p:spPr>
          <a:xfrm>
            <a:off x="320400" y="1418400"/>
            <a:ext cx="413640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it-IT" sz="5400" spc="-1" strike="noStrike">
                <a:solidFill>
                  <a:srgbClr val="ffffff"/>
                </a:solidFill>
                <a:latin typeface="Times New Roman"/>
                <a:ea typeface="DejaVu Sans"/>
              </a:rPr>
              <a:t>Introduction</a:t>
            </a:r>
            <a:endParaRPr b="0" lang="it-IT" sz="5400" spc="-1" strike="noStrike">
              <a:solidFill>
                <a:srgbClr val="000000"/>
              </a:solidFill>
              <a:latin typeface="Arial"/>
            </a:endParaRPr>
          </a:p>
        </p:txBody>
      </p:sp>
      <p:sp>
        <p:nvSpPr>
          <p:cNvPr id="190" name="CasellaDiTesto 13"/>
          <p:cNvSpPr/>
          <p:nvPr/>
        </p:nvSpPr>
        <p:spPr>
          <a:xfrm>
            <a:off x="2773440" y="380592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lnSpc>
                <a:spcPct val="100000"/>
              </a:lnSpc>
              <a:buClr>
                <a:srgbClr val="ffffff"/>
              </a:buClr>
              <a:buFont typeface="Arial"/>
              <a:buChar char="•"/>
            </a:pPr>
            <a:r>
              <a:rPr b="1" lang="it-IT" sz="4800" spc="-1" strike="noStrike">
                <a:solidFill>
                  <a:srgbClr val="ffffff"/>
                </a:solidFill>
                <a:latin typeface="Times New Roman"/>
                <a:ea typeface="DejaVu Sans"/>
              </a:rPr>
              <a:t>JUNO</a:t>
            </a:r>
            <a:r>
              <a:rPr b="1" lang="it-IT" sz="4800" spc="-1" strike="noStrike">
                <a:solidFill>
                  <a:srgbClr val="ffffff">
                    <a:alpha val="44000"/>
                  </a:srgbClr>
                </a:solidFill>
                <a:latin typeface="Times New Roman"/>
                <a:ea typeface="DejaVu Sans"/>
              </a:rPr>
              <a:t> </a:t>
            </a:r>
            <a:r>
              <a:rPr b="1" lang="it-IT" sz="4800" spc="-1" strike="noStrike">
                <a:solidFill>
                  <a:srgbClr val="ffffff"/>
                </a:solidFill>
                <a:latin typeface="Times New Roman"/>
                <a:ea typeface="DejaVu Sans"/>
              </a:rPr>
              <a:t>detector</a:t>
            </a:r>
            <a:endParaRPr b="0" lang="it-IT" sz="4800" spc="-1" strike="noStrike">
              <a:solidFill>
                <a:srgbClr val="000000"/>
              </a:solidFill>
              <a:latin typeface="Arial"/>
            </a:endParaRPr>
          </a:p>
        </p:txBody>
      </p:sp>
      <p:sp>
        <p:nvSpPr>
          <p:cNvPr id="191" name="CasellaDiTesto 14"/>
          <p:cNvSpPr/>
          <p:nvPr/>
        </p:nvSpPr>
        <p:spPr>
          <a:xfrm>
            <a:off x="2773440" y="482328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lnSpc>
                <a:spcPct val="100000"/>
              </a:lnSpc>
              <a:buClr>
                <a:srgbClr val="ffffff"/>
              </a:buClr>
              <a:buFont typeface="Arial"/>
              <a:buChar char="•"/>
            </a:pPr>
            <a:r>
              <a:rPr b="1" lang="it-IT" sz="4800" spc="-1" strike="noStrike">
                <a:solidFill>
                  <a:srgbClr val="ffffff">
                    <a:alpha val="45000"/>
                  </a:srgbClr>
                </a:solidFill>
                <a:latin typeface="Times New Roman"/>
                <a:ea typeface="DejaVu Sans"/>
              </a:rPr>
              <a:t>JUNO signal and background</a:t>
            </a:r>
            <a:endParaRPr b="0" lang="it-IT"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Figura a mano libera: forma 1"/>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87e487"/>
              </a:solidFill>
              <a:highlight>
                <a:srgbClr val="ffff00"/>
              </a:highlight>
              <a:latin typeface="Arial"/>
              <a:ea typeface="Droid Sans Fallback"/>
            </a:endParaRPr>
          </a:p>
        </p:txBody>
      </p:sp>
      <p:pic>
        <p:nvPicPr>
          <p:cNvPr id="193" name="Picture 1" descr="SigilloLogoLAST_WhiteOK"/>
          <p:cNvPicPr/>
          <p:nvPr/>
        </p:nvPicPr>
        <p:blipFill>
          <a:blip r:embed="rId1"/>
          <a:stretch/>
        </p:blipFill>
        <p:spPr>
          <a:xfrm>
            <a:off x="155880" y="42480"/>
            <a:ext cx="1721520" cy="769320"/>
          </a:xfrm>
          <a:prstGeom prst="rect">
            <a:avLst/>
          </a:prstGeom>
          <a:ln w="0">
            <a:noFill/>
          </a:ln>
        </p:spPr>
      </p:pic>
      <p:sp>
        <p:nvSpPr>
          <p:cNvPr id="194" name="Figura a mano libera: forma 3"/>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000000"/>
              </a:solidFill>
              <a:latin typeface="Arial"/>
              <a:ea typeface="Droid Sans Fallback"/>
            </a:endParaRPr>
          </a:p>
        </p:txBody>
      </p:sp>
      <p:sp>
        <p:nvSpPr>
          <p:cNvPr id="195" name="CasellaDiTesto 4"/>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B5CDA849-B024-491C-BF9E-5EC727AE64E6}"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196" name="CasellaDiTesto 5"/>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58F7F8C7-10C2-45C4-9462-D9C22F3884B1}"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197" name="CasellaDiTesto 6"/>
          <p:cNvSpPr/>
          <p:nvPr/>
        </p:nvSpPr>
        <p:spPr>
          <a:xfrm>
            <a:off x="5253120" y="6118560"/>
            <a:ext cx="310320" cy="430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endParaRPr b="0" lang="it-IT" sz="2170" spc="-1" strike="noStrike">
              <a:solidFill>
                <a:srgbClr val="000000"/>
              </a:solidFill>
              <a:latin typeface="Arial"/>
              <a:ea typeface="Droid Sans Fallback"/>
            </a:endParaRPr>
          </a:p>
        </p:txBody>
      </p:sp>
      <p:sp>
        <p:nvSpPr>
          <p:cNvPr id="198" name="CasellaDiTesto 7"/>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199" name="CasellaDiTesto 8"/>
          <p:cNvSpPr/>
          <p:nvPr/>
        </p:nvSpPr>
        <p:spPr>
          <a:xfrm>
            <a:off x="5408640" y="47880"/>
            <a:ext cx="473508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it-IT" sz="4000" spc="-1" strike="noStrike">
                <a:solidFill>
                  <a:srgbClr val="ffffff"/>
                </a:solidFill>
                <a:latin typeface="Times New Roman"/>
                <a:ea typeface="DejaVu Sans"/>
              </a:rPr>
              <a:t>JUNO detector</a:t>
            </a:r>
            <a:endParaRPr b="0" lang="it-IT" sz="4000" spc="-1" strike="noStrike">
              <a:solidFill>
                <a:srgbClr val="000000"/>
              </a:solidFill>
              <a:latin typeface="Arial"/>
            </a:endParaRPr>
          </a:p>
        </p:txBody>
      </p:sp>
      <p:sp>
        <p:nvSpPr>
          <p:cNvPr id="200" name="CasellaDiTesto 10"/>
          <p:cNvSpPr/>
          <p:nvPr/>
        </p:nvSpPr>
        <p:spPr>
          <a:xfrm>
            <a:off x="8982000" y="2610000"/>
            <a:ext cx="183960" cy="3686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endParaRPr b="0" lang="it-IT" sz="1800" spc="-1" strike="noStrike">
              <a:solidFill>
                <a:srgbClr val="000000"/>
              </a:solidFill>
              <a:latin typeface="Calibri"/>
              <a:ea typeface="DejaVu Sans"/>
            </a:endParaRPr>
          </a:p>
        </p:txBody>
      </p:sp>
      <p:sp>
        <p:nvSpPr>
          <p:cNvPr id="201" name="CasellaDiTesto 12"/>
          <p:cNvSpPr/>
          <p:nvPr/>
        </p:nvSpPr>
        <p:spPr>
          <a:xfrm>
            <a:off x="227520" y="941760"/>
            <a:ext cx="1191672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it-IT" sz="1800" spc="-1" strike="noStrike">
                <a:solidFill>
                  <a:srgbClr val="000000"/>
                </a:solidFill>
                <a:latin typeface="Times New Roman"/>
                <a:ea typeface="DejaVu Sans"/>
              </a:rPr>
              <a:t>Il Jiangmen Underground Neutrino Observatory (JUNO) è attualmente in fase di realizzazione è sotto la collina Dashi, nella città di Jinji, nel sud della Cina. L'obiettivo principale di JUNO è la rilevazione degli antineutrini elettronici, generati prevalentemente dalle centrali nucleari di Taishan e Yangjiang, che distano approssimativamente 52.5 km dal rivelatore.</a:t>
            </a:r>
            <a:endParaRPr b="0" lang="it-IT" sz="1800" spc="-1" strike="noStrike">
              <a:solidFill>
                <a:srgbClr val="000000"/>
              </a:solidFill>
              <a:latin typeface="Arial"/>
            </a:endParaRPr>
          </a:p>
        </p:txBody>
      </p:sp>
      <p:grpSp>
        <p:nvGrpSpPr>
          <p:cNvPr id="202" name=""/>
          <p:cNvGrpSpPr/>
          <p:nvPr/>
        </p:nvGrpSpPr>
        <p:grpSpPr>
          <a:xfrm>
            <a:off x="591120" y="3668760"/>
            <a:ext cx="1969920" cy="241920"/>
            <a:chOff x="591120" y="3668760"/>
            <a:chExt cx="1969920" cy="241920"/>
          </a:xfrm>
        </p:grpSpPr>
        <p:sp>
          <p:nvSpPr>
            <p:cNvPr id="203" name=""/>
            <p:cNvSpPr/>
            <p:nvPr/>
          </p:nvSpPr>
          <p:spPr>
            <a:xfrm>
              <a:off x="593280" y="3679200"/>
              <a:ext cx="1958400" cy="221040"/>
            </a:xfrm>
            <a:custGeom>
              <a:avLst/>
              <a:gdLst>
                <a:gd name="textAreaLeft" fmla="*/ 0 w 1958400"/>
                <a:gd name="textAreaRight" fmla="*/ 1958760 w 1958400"/>
                <a:gd name="textAreaTop" fmla="*/ 0 h 221040"/>
                <a:gd name="textAreaBottom" fmla="*/ 221400 h 221040"/>
              </a:gdLst>
              <a:ahLst/>
              <a:rect l="textAreaLeft" t="textAreaTop" r="textAreaRight" b="textAreaBottom"/>
              <a:pathLst>
                <a:path w="5441" h="615">
                  <a:moveTo>
                    <a:pt x="2719" y="615"/>
                  </a:moveTo>
                  <a:cubicBezTo>
                    <a:pt x="1813" y="615"/>
                    <a:pt x="906" y="615"/>
                    <a:pt x="0" y="615"/>
                  </a:cubicBezTo>
                  <a:cubicBezTo>
                    <a:pt x="0" y="410"/>
                    <a:pt x="0" y="205"/>
                    <a:pt x="0" y="0"/>
                  </a:cubicBezTo>
                  <a:cubicBezTo>
                    <a:pt x="1813" y="0"/>
                    <a:pt x="3627" y="0"/>
                    <a:pt x="5441" y="0"/>
                  </a:cubicBezTo>
                  <a:cubicBezTo>
                    <a:pt x="5441" y="205"/>
                    <a:pt x="5441" y="410"/>
                    <a:pt x="5441" y="615"/>
                  </a:cubicBezTo>
                  <a:cubicBezTo>
                    <a:pt x="4534" y="615"/>
                    <a:pt x="3626" y="615"/>
                    <a:pt x="2719" y="615"/>
                  </a:cubicBezTo>
                  <a:close/>
                </a:path>
              </a:pathLst>
            </a:custGeom>
            <a:solidFill>
              <a:srgbClr val="ffffff"/>
            </a:solidFill>
            <a:ln w="0">
              <a:noFill/>
            </a:ln>
          </p:spPr>
          <p:style>
            <a:lnRef idx="0"/>
            <a:fillRef idx="0"/>
            <a:effectRef idx="0"/>
            <a:fontRef idx="minor"/>
          </p:style>
          <p:txBody>
            <a:bodyPr lIns="90000" rIns="90000" tIns="45000" bIns="45000" anchor="ctr" anchorCtr="1">
              <a:noAutofit/>
            </a:bodyPr>
            <a:p>
              <a:endParaRPr b="0" lang="it-IT" sz="1800" spc="-1" strike="noStrike">
                <a:solidFill>
                  <a:srgbClr val="000000"/>
                </a:solidFill>
                <a:latin typeface="Arial"/>
              </a:endParaRPr>
            </a:p>
          </p:txBody>
        </p:sp>
        <p:sp>
          <p:nvSpPr>
            <p:cNvPr id="204" name=""/>
            <p:cNvSpPr/>
            <p:nvPr/>
          </p:nvSpPr>
          <p:spPr>
            <a:xfrm>
              <a:off x="591120" y="3772440"/>
              <a:ext cx="97560" cy="88920"/>
            </a:xfrm>
            <a:custGeom>
              <a:avLst/>
              <a:gdLst>
                <a:gd name="textAreaLeft" fmla="*/ 0 w 97560"/>
                <a:gd name="textAreaRight" fmla="*/ 97920 w 97560"/>
                <a:gd name="textAreaTop" fmla="*/ 0 h 88920"/>
                <a:gd name="textAreaBottom" fmla="*/ 89280 h 88920"/>
              </a:gdLst>
              <a:ahLst/>
              <a:rect l="textAreaLeft" t="textAreaTop" r="textAreaRight" b="textAreaBottom"/>
              <a:pathLst>
                <a:path w="272" h="248">
                  <a:moveTo>
                    <a:pt x="247" y="32"/>
                  </a:moveTo>
                  <a:cubicBezTo>
                    <a:pt x="254" y="32"/>
                    <a:pt x="272" y="32"/>
                    <a:pt x="272" y="13"/>
                  </a:cubicBezTo>
                  <a:cubicBezTo>
                    <a:pt x="272" y="0"/>
                    <a:pt x="262" y="0"/>
                    <a:pt x="253" y="0"/>
                  </a:cubicBezTo>
                  <a:cubicBezTo>
                    <a:pt x="214" y="0"/>
                    <a:pt x="174" y="0"/>
                    <a:pt x="135" y="0"/>
                  </a:cubicBezTo>
                  <a:cubicBezTo>
                    <a:pt x="57" y="0"/>
                    <a:pt x="0" y="92"/>
                    <a:pt x="0" y="158"/>
                  </a:cubicBezTo>
                  <a:cubicBezTo>
                    <a:pt x="0" y="208"/>
                    <a:pt x="29" y="248"/>
                    <a:pt x="76" y="248"/>
                  </a:cubicBezTo>
                  <a:cubicBezTo>
                    <a:pt x="138" y="248"/>
                    <a:pt x="206" y="179"/>
                    <a:pt x="206" y="92"/>
                  </a:cubicBezTo>
                  <a:cubicBezTo>
                    <a:pt x="206" y="84"/>
                    <a:pt x="206" y="57"/>
                    <a:pt x="191" y="32"/>
                  </a:cubicBezTo>
                  <a:cubicBezTo>
                    <a:pt x="210" y="32"/>
                    <a:pt x="228" y="32"/>
                    <a:pt x="247" y="32"/>
                  </a:cubicBezTo>
                  <a:moveTo>
                    <a:pt x="78" y="235"/>
                  </a:moveTo>
                  <a:cubicBezTo>
                    <a:pt x="51" y="235"/>
                    <a:pt x="31" y="216"/>
                    <a:pt x="31" y="174"/>
                  </a:cubicBezTo>
                  <a:cubicBezTo>
                    <a:pt x="31" y="158"/>
                    <a:pt x="38" y="112"/>
                    <a:pt x="56" y="78"/>
                  </a:cubicBezTo>
                  <a:cubicBezTo>
                    <a:pt x="78" y="40"/>
                    <a:pt x="109" y="32"/>
                    <a:pt x="126" y="32"/>
                  </a:cubicBezTo>
                  <a:cubicBezTo>
                    <a:pt x="169" y="32"/>
                    <a:pt x="173" y="68"/>
                    <a:pt x="173" y="86"/>
                  </a:cubicBezTo>
                  <a:cubicBezTo>
                    <a:pt x="173" y="113"/>
                    <a:pt x="163" y="158"/>
                    <a:pt x="146" y="187"/>
                  </a:cubicBezTo>
                  <a:cubicBezTo>
                    <a:pt x="125" y="220"/>
                    <a:pt x="97" y="235"/>
                    <a:pt x="78" y="235"/>
                  </a:cubicBezTo>
                  <a:close/>
                </a:path>
              </a:pathLst>
            </a:custGeom>
            <a:solidFill>
              <a:srgbClr val="000000"/>
            </a:solidFill>
            <a:ln w="0">
              <a:noFill/>
            </a:ln>
          </p:spPr>
          <p:style>
            <a:lnRef idx="0"/>
            <a:fillRef idx="0"/>
            <a:effectRef idx="0"/>
            <a:fontRef idx="minor"/>
          </p:style>
          <p:txBody>
            <a:bodyPr lIns="90000" rIns="90000" tIns="44280" bIns="44280" anchor="ctr" anchorCtr="1">
              <a:noAutofit/>
            </a:bodyPr>
            <a:p>
              <a:endParaRPr b="0" lang="it-IT" sz="1800" spc="-1" strike="noStrike">
                <a:solidFill>
                  <a:srgbClr val="ffffff"/>
                </a:solidFill>
                <a:latin typeface="Arial"/>
              </a:endParaRPr>
            </a:p>
          </p:txBody>
        </p:sp>
        <p:sp>
          <p:nvSpPr>
            <p:cNvPr id="205" name=""/>
            <p:cNvSpPr/>
            <p:nvPr/>
          </p:nvSpPr>
          <p:spPr>
            <a:xfrm>
              <a:off x="699120" y="3793680"/>
              <a:ext cx="100440" cy="95760"/>
            </a:xfrm>
            <a:custGeom>
              <a:avLst/>
              <a:gdLst>
                <a:gd name="textAreaLeft" fmla="*/ 0 w 100440"/>
                <a:gd name="textAreaRight" fmla="*/ 100800 w 100440"/>
                <a:gd name="textAreaTop" fmla="*/ 0 h 95760"/>
                <a:gd name="textAreaBottom" fmla="*/ 96120 h 95760"/>
              </a:gdLst>
              <a:ahLst/>
              <a:rect l="textAreaLeft" t="textAreaTop" r="textAreaRight" b="textAreaBottom"/>
              <a:pathLst>
                <a:path w="280" h="267">
                  <a:moveTo>
                    <a:pt x="262" y="176"/>
                  </a:moveTo>
                  <a:cubicBezTo>
                    <a:pt x="263" y="171"/>
                    <a:pt x="263" y="169"/>
                    <a:pt x="263" y="168"/>
                  </a:cubicBezTo>
                  <a:cubicBezTo>
                    <a:pt x="263" y="166"/>
                    <a:pt x="262" y="163"/>
                    <a:pt x="257" y="163"/>
                  </a:cubicBezTo>
                  <a:cubicBezTo>
                    <a:pt x="256" y="164"/>
                    <a:pt x="254" y="163"/>
                    <a:pt x="253" y="165"/>
                  </a:cubicBezTo>
                  <a:cubicBezTo>
                    <a:pt x="253" y="166"/>
                    <a:pt x="253" y="166"/>
                    <a:pt x="248" y="176"/>
                  </a:cubicBezTo>
                  <a:cubicBezTo>
                    <a:pt x="225" y="232"/>
                    <a:pt x="206" y="253"/>
                    <a:pt x="147" y="253"/>
                  </a:cubicBezTo>
                  <a:cubicBezTo>
                    <a:pt x="126" y="253"/>
                    <a:pt x="106" y="253"/>
                    <a:pt x="85" y="253"/>
                  </a:cubicBezTo>
                  <a:cubicBezTo>
                    <a:pt x="75" y="253"/>
                    <a:pt x="73" y="253"/>
                    <a:pt x="73" y="248"/>
                  </a:cubicBezTo>
                  <a:cubicBezTo>
                    <a:pt x="74" y="245"/>
                    <a:pt x="73" y="246"/>
                    <a:pt x="75" y="240"/>
                  </a:cubicBezTo>
                  <a:cubicBezTo>
                    <a:pt x="83" y="205"/>
                    <a:pt x="92" y="169"/>
                    <a:pt x="100" y="134"/>
                  </a:cubicBezTo>
                  <a:cubicBezTo>
                    <a:pt x="113" y="134"/>
                    <a:pt x="126" y="134"/>
                    <a:pt x="140" y="134"/>
                  </a:cubicBezTo>
                  <a:cubicBezTo>
                    <a:pt x="169" y="134"/>
                    <a:pt x="173" y="141"/>
                    <a:pt x="173" y="153"/>
                  </a:cubicBezTo>
                  <a:cubicBezTo>
                    <a:pt x="173" y="157"/>
                    <a:pt x="172" y="165"/>
                    <a:pt x="170" y="171"/>
                  </a:cubicBezTo>
                  <a:cubicBezTo>
                    <a:pt x="169" y="174"/>
                    <a:pt x="169" y="174"/>
                    <a:pt x="169" y="176"/>
                  </a:cubicBezTo>
                  <a:cubicBezTo>
                    <a:pt x="171" y="177"/>
                    <a:pt x="170" y="181"/>
                    <a:pt x="176" y="181"/>
                  </a:cubicBezTo>
                  <a:cubicBezTo>
                    <a:pt x="181" y="181"/>
                    <a:pt x="181" y="179"/>
                    <a:pt x="182" y="173"/>
                  </a:cubicBezTo>
                  <a:cubicBezTo>
                    <a:pt x="189" y="144"/>
                    <a:pt x="196" y="115"/>
                    <a:pt x="203" y="86"/>
                  </a:cubicBezTo>
                  <a:cubicBezTo>
                    <a:pt x="203" y="81"/>
                    <a:pt x="203" y="81"/>
                    <a:pt x="203" y="80"/>
                  </a:cubicBezTo>
                  <a:cubicBezTo>
                    <a:pt x="203" y="77"/>
                    <a:pt x="201" y="75"/>
                    <a:pt x="197" y="75"/>
                  </a:cubicBezTo>
                  <a:cubicBezTo>
                    <a:pt x="192" y="75"/>
                    <a:pt x="192" y="77"/>
                    <a:pt x="190" y="85"/>
                  </a:cubicBezTo>
                  <a:cubicBezTo>
                    <a:pt x="182" y="115"/>
                    <a:pt x="172" y="121"/>
                    <a:pt x="141" y="121"/>
                  </a:cubicBezTo>
                  <a:cubicBezTo>
                    <a:pt x="128" y="121"/>
                    <a:pt x="116" y="121"/>
                    <a:pt x="103" y="121"/>
                  </a:cubicBezTo>
                  <a:cubicBezTo>
                    <a:pt x="110" y="90"/>
                    <a:pt x="117" y="59"/>
                    <a:pt x="125" y="27"/>
                  </a:cubicBezTo>
                  <a:cubicBezTo>
                    <a:pt x="128" y="16"/>
                    <a:pt x="128" y="14"/>
                    <a:pt x="142" y="14"/>
                  </a:cubicBezTo>
                  <a:cubicBezTo>
                    <a:pt x="162" y="14"/>
                    <a:pt x="182" y="14"/>
                    <a:pt x="201" y="14"/>
                  </a:cubicBezTo>
                  <a:cubicBezTo>
                    <a:pt x="250" y="14"/>
                    <a:pt x="262" y="24"/>
                    <a:pt x="262" y="59"/>
                  </a:cubicBezTo>
                  <a:cubicBezTo>
                    <a:pt x="262" y="70"/>
                    <a:pt x="260" y="81"/>
                    <a:pt x="260" y="83"/>
                  </a:cubicBezTo>
                  <a:cubicBezTo>
                    <a:pt x="260" y="86"/>
                    <a:pt x="262" y="89"/>
                    <a:pt x="266" y="89"/>
                  </a:cubicBezTo>
                  <a:cubicBezTo>
                    <a:pt x="272" y="89"/>
                    <a:pt x="272" y="86"/>
                    <a:pt x="272" y="80"/>
                  </a:cubicBezTo>
                  <a:cubicBezTo>
                    <a:pt x="274" y="57"/>
                    <a:pt x="277" y="34"/>
                    <a:pt x="279" y="11"/>
                  </a:cubicBezTo>
                  <a:cubicBezTo>
                    <a:pt x="281" y="0"/>
                    <a:pt x="278" y="0"/>
                    <a:pt x="269" y="0"/>
                  </a:cubicBezTo>
                  <a:cubicBezTo>
                    <a:pt x="202" y="0"/>
                    <a:pt x="136" y="0"/>
                    <a:pt x="69" y="0"/>
                  </a:cubicBezTo>
                  <a:cubicBezTo>
                    <a:pt x="63" y="0"/>
                    <a:pt x="59" y="0"/>
                    <a:pt x="59" y="8"/>
                  </a:cubicBezTo>
                  <a:cubicBezTo>
                    <a:pt x="59" y="14"/>
                    <a:pt x="62" y="14"/>
                    <a:pt x="70" y="14"/>
                  </a:cubicBezTo>
                  <a:cubicBezTo>
                    <a:pt x="76" y="14"/>
                    <a:pt x="78" y="14"/>
                    <a:pt x="84" y="14"/>
                  </a:cubicBezTo>
                  <a:cubicBezTo>
                    <a:pt x="91" y="16"/>
                    <a:pt x="91" y="16"/>
                    <a:pt x="91" y="21"/>
                  </a:cubicBezTo>
                  <a:cubicBezTo>
                    <a:pt x="91" y="22"/>
                    <a:pt x="91" y="27"/>
                    <a:pt x="90" y="29"/>
                  </a:cubicBezTo>
                  <a:cubicBezTo>
                    <a:pt x="74" y="97"/>
                    <a:pt x="58" y="165"/>
                    <a:pt x="43" y="233"/>
                  </a:cubicBezTo>
                  <a:cubicBezTo>
                    <a:pt x="40" y="249"/>
                    <a:pt x="40" y="253"/>
                    <a:pt x="10" y="253"/>
                  </a:cubicBezTo>
                  <a:cubicBezTo>
                    <a:pt x="4" y="253"/>
                    <a:pt x="0" y="253"/>
                    <a:pt x="0" y="260"/>
                  </a:cubicBezTo>
                  <a:cubicBezTo>
                    <a:pt x="0" y="267"/>
                    <a:pt x="4" y="267"/>
                    <a:pt x="10" y="267"/>
                  </a:cubicBezTo>
                  <a:cubicBezTo>
                    <a:pt x="78" y="267"/>
                    <a:pt x="146" y="267"/>
                    <a:pt x="215" y="267"/>
                  </a:cubicBezTo>
                  <a:cubicBezTo>
                    <a:pt x="223" y="267"/>
                    <a:pt x="225" y="267"/>
                    <a:pt x="228" y="259"/>
                  </a:cubicBezTo>
                  <a:cubicBezTo>
                    <a:pt x="239" y="231"/>
                    <a:pt x="250" y="203"/>
                    <a:pt x="262" y="176"/>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endParaRPr b="0" lang="it-IT" sz="1800" spc="-1" strike="noStrike">
                <a:solidFill>
                  <a:srgbClr val="ffffff"/>
                </a:solidFill>
                <a:latin typeface="Arial"/>
              </a:endParaRPr>
            </a:p>
          </p:txBody>
        </p:sp>
        <p:sp>
          <p:nvSpPr>
            <p:cNvPr id="206" name=""/>
            <p:cNvSpPr/>
            <p:nvPr/>
          </p:nvSpPr>
          <p:spPr>
            <a:xfrm>
              <a:off x="826200" y="3708000"/>
              <a:ext cx="71640" cy="201600"/>
            </a:xfrm>
            <a:custGeom>
              <a:avLst/>
              <a:gdLst>
                <a:gd name="textAreaLeft" fmla="*/ 0 w 71640"/>
                <a:gd name="textAreaRight" fmla="*/ 72000 w 71640"/>
                <a:gd name="textAreaTop" fmla="*/ 0 h 201600"/>
                <a:gd name="textAreaBottom" fmla="*/ 201960 h 201600"/>
              </a:gdLst>
              <a:ahLst/>
              <a:rect l="textAreaLeft" t="textAreaTop" r="textAreaRight" b="textAreaBottom"/>
              <a:pathLst>
                <a:path w="200" h="561">
                  <a:moveTo>
                    <a:pt x="198" y="20"/>
                  </a:moveTo>
                  <a:cubicBezTo>
                    <a:pt x="200" y="14"/>
                    <a:pt x="199" y="14"/>
                    <a:pt x="200" y="11"/>
                  </a:cubicBezTo>
                  <a:cubicBezTo>
                    <a:pt x="200" y="4"/>
                    <a:pt x="195" y="0"/>
                    <a:pt x="189" y="0"/>
                  </a:cubicBezTo>
                  <a:cubicBezTo>
                    <a:pt x="186" y="0"/>
                    <a:pt x="182" y="1"/>
                    <a:pt x="181" y="4"/>
                  </a:cubicBezTo>
                  <a:cubicBezTo>
                    <a:pt x="121" y="182"/>
                    <a:pt x="61" y="360"/>
                    <a:pt x="1" y="538"/>
                  </a:cubicBezTo>
                  <a:cubicBezTo>
                    <a:pt x="0" y="546"/>
                    <a:pt x="0" y="548"/>
                    <a:pt x="0" y="550"/>
                  </a:cubicBezTo>
                  <a:cubicBezTo>
                    <a:pt x="0" y="554"/>
                    <a:pt x="4" y="561"/>
                    <a:pt x="10" y="561"/>
                  </a:cubicBezTo>
                  <a:cubicBezTo>
                    <a:pt x="16" y="561"/>
                    <a:pt x="17" y="556"/>
                    <a:pt x="20" y="546"/>
                  </a:cubicBezTo>
                  <a:cubicBezTo>
                    <a:pt x="80" y="371"/>
                    <a:pt x="139" y="196"/>
                    <a:pt x="198" y="20"/>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endParaRPr b="0" lang="it-IT" sz="1800" spc="-1" strike="noStrike">
                <a:solidFill>
                  <a:srgbClr val="ffffff"/>
                </a:solidFill>
                <a:latin typeface="Arial"/>
              </a:endParaRPr>
            </a:p>
          </p:txBody>
        </p:sp>
        <p:sp>
          <p:nvSpPr>
            <p:cNvPr id="207" name=""/>
            <p:cNvSpPr/>
            <p:nvPr/>
          </p:nvSpPr>
          <p:spPr>
            <a:xfrm>
              <a:off x="915480" y="3722400"/>
              <a:ext cx="134640" cy="136440"/>
            </a:xfrm>
            <a:custGeom>
              <a:avLst/>
              <a:gdLst>
                <a:gd name="textAreaLeft" fmla="*/ 0 w 134640"/>
                <a:gd name="textAreaRight" fmla="*/ 135000 w 134640"/>
                <a:gd name="textAreaTop" fmla="*/ 0 h 136440"/>
                <a:gd name="textAreaBottom" fmla="*/ 136800 h 136440"/>
              </a:gdLst>
              <a:ahLst/>
              <a:rect l="textAreaLeft" t="textAreaTop" r="textAreaRight" b="textAreaBottom"/>
              <a:pathLst>
                <a:path w="375" h="380">
                  <a:moveTo>
                    <a:pt x="347" y="249"/>
                  </a:moveTo>
                  <a:cubicBezTo>
                    <a:pt x="349" y="247"/>
                    <a:pt x="350" y="243"/>
                    <a:pt x="350" y="241"/>
                  </a:cubicBezTo>
                  <a:cubicBezTo>
                    <a:pt x="348" y="239"/>
                    <a:pt x="350" y="236"/>
                    <a:pt x="343" y="236"/>
                  </a:cubicBezTo>
                  <a:cubicBezTo>
                    <a:pt x="338" y="236"/>
                    <a:pt x="338" y="239"/>
                    <a:pt x="337" y="243"/>
                  </a:cubicBezTo>
                  <a:cubicBezTo>
                    <a:pt x="303" y="326"/>
                    <a:pt x="284" y="363"/>
                    <a:pt x="196" y="363"/>
                  </a:cubicBezTo>
                  <a:cubicBezTo>
                    <a:pt x="171" y="363"/>
                    <a:pt x="146" y="363"/>
                    <a:pt x="121" y="363"/>
                  </a:cubicBezTo>
                  <a:cubicBezTo>
                    <a:pt x="113" y="363"/>
                    <a:pt x="112" y="363"/>
                    <a:pt x="109" y="363"/>
                  </a:cubicBezTo>
                  <a:cubicBezTo>
                    <a:pt x="103" y="361"/>
                    <a:pt x="102" y="361"/>
                    <a:pt x="102" y="356"/>
                  </a:cubicBezTo>
                  <a:cubicBezTo>
                    <a:pt x="102" y="355"/>
                    <a:pt x="102" y="355"/>
                    <a:pt x="105" y="343"/>
                  </a:cubicBezTo>
                  <a:cubicBezTo>
                    <a:pt x="116" y="293"/>
                    <a:pt x="128" y="242"/>
                    <a:pt x="140" y="191"/>
                  </a:cubicBezTo>
                  <a:cubicBezTo>
                    <a:pt x="157" y="191"/>
                    <a:pt x="174" y="191"/>
                    <a:pt x="191" y="191"/>
                  </a:cubicBezTo>
                  <a:cubicBezTo>
                    <a:pt x="235" y="191"/>
                    <a:pt x="235" y="203"/>
                    <a:pt x="235" y="217"/>
                  </a:cubicBezTo>
                  <a:cubicBezTo>
                    <a:pt x="235" y="220"/>
                    <a:pt x="235" y="227"/>
                    <a:pt x="231" y="244"/>
                  </a:cubicBezTo>
                  <a:cubicBezTo>
                    <a:pt x="229" y="247"/>
                    <a:pt x="229" y="249"/>
                    <a:pt x="229" y="251"/>
                  </a:cubicBezTo>
                  <a:cubicBezTo>
                    <a:pt x="229" y="252"/>
                    <a:pt x="232" y="257"/>
                    <a:pt x="237" y="257"/>
                  </a:cubicBezTo>
                  <a:cubicBezTo>
                    <a:pt x="241" y="257"/>
                    <a:pt x="243" y="254"/>
                    <a:pt x="244" y="246"/>
                  </a:cubicBezTo>
                  <a:cubicBezTo>
                    <a:pt x="254" y="202"/>
                    <a:pt x="264" y="158"/>
                    <a:pt x="274" y="115"/>
                  </a:cubicBezTo>
                  <a:cubicBezTo>
                    <a:pt x="274" y="110"/>
                    <a:pt x="271" y="108"/>
                    <a:pt x="268" y="108"/>
                  </a:cubicBezTo>
                  <a:cubicBezTo>
                    <a:pt x="263" y="108"/>
                    <a:pt x="262" y="112"/>
                    <a:pt x="260" y="118"/>
                  </a:cubicBezTo>
                  <a:cubicBezTo>
                    <a:pt x="249" y="161"/>
                    <a:pt x="240" y="174"/>
                    <a:pt x="193" y="174"/>
                  </a:cubicBezTo>
                  <a:cubicBezTo>
                    <a:pt x="177" y="174"/>
                    <a:pt x="160" y="174"/>
                    <a:pt x="144" y="174"/>
                  </a:cubicBezTo>
                  <a:cubicBezTo>
                    <a:pt x="154" y="129"/>
                    <a:pt x="165" y="83"/>
                    <a:pt x="175" y="38"/>
                  </a:cubicBezTo>
                  <a:cubicBezTo>
                    <a:pt x="179" y="19"/>
                    <a:pt x="179" y="17"/>
                    <a:pt x="203" y="17"/>
                  </a:cubicBezTo>
                  <a:cubicBezTo>
                    <a:pt x="227" y="17"/>
                    <a:pt x="251" y="17"/>
                    <a:pt x="275" y="17"/>
                  </a:cubicBezTo>
                  <a:cubicBezTo>
                    <a:pt x="338" y="17"/>
                    <a:pt x="354" y="33"/>
                    <a:pt x="354" y="78"/>
                  </a:cubicBezTo>
                  <a:cubicBezTo>
                    <a:pt x="354" y="92"/>
                    <a:pt x="354" y="94"/>
                    <a:pt x="351" y="108"/>
                  </a:cubicBezTo>
                  <a:cubicBezTo>
                    <a:pt x="351" y="112"/>
                    <a:pt x="351" y="116"/>
                    <a:pt x="351" y="118"/>
                  </a:cubicBezTo>
                  <a:cubicBezTo>
                    <a:pt x="351" y="120"/>
                    <a:pt x="353" y="126"/>
                    <a:pt x="357" y="126"/>
                  </a:cubicBezTo>
                  <a:cubicBezTo>
                    <a:pt x="363" y="126"/>
                    <a:pt x="363" y="121"/>
                    <a:pt x="365" y="112"/>
                  </a:cubicBezTo>
                  <a:cubicBezTo>
                    <a:pt x="368" y="79"/>
                    <a:pt x="372" y="47"/>
                    <a:pt x="375" y="14"/>
                  </a:cubicBezTo>
                  <a:cubicBezTo>
                    <a:pt x="376" y="0"/>
                    <a:pt x="375" y="0"/>
                    <a:pt x="362" y="0"/>
                  </a:cubicBezTo>
                  <a:cubicBezTo>
                    <a:pt x="275" y="0"/>
                    <a:pt x="187" y="0"/>
                    <a:pt x="100" y="0"/>
                  </a:cubicBezTo>
                  <a:cubicBezTo>
                    <a:pt x="90" y="0"/>
                    <a:pt x="85" y="0"/>
                    <a:pt x="85" y="11"/>
                  </a:cubicBezTo>
                  <a:cubicBezTo>
                    <a:pt x="85" y="17"/>
                    <a:pt x="90" y="17"/>
                    <a:pt x="100" y="17"/>
                  </a:cubicBezTo>
                  <a:cubicBezTo>
                    <a:pt x="119" y="17"/>
                    <a:pt x="132" y="17"/>
                    <a:pt x="132" y="27"/>
                  </a:cubicBezTo>
                  <a:cubicBezTo>
                    <a:pt x="132" y="28"/>
                    <a:pt x="132" y="30"/>
                    <a:pt x="131" y="40"/>
                  </a:cubicBezTo>
                  <a:cubicBezTo>
                    <a:pt x="108" y="139"/>
                    <a:pt x="85" y="238"/>
                    <a:pt x="62" y="337"/>
                  </a:cubicBezTo>
                  <a:cubicBezTo>
                    <a:pt x="57" y="358"/>
                    <a:pt x="56" y="363"/>
                    <a:pt x="15" y="363"/>
                  </a:cubicBezTo>
                  <a:cubicBezTo>
                    <a:pt x="6" y="363"/>
                    <a:pt x="0" y="363"/>
                    <a:pt x="0" y="374"/>
                  </a:cubicBezTo>
                  <a:cubicBezTo>
                    <a:pt x="0" y="380"/>
                    <a:pt x="6" y="380"/>
                    <a:pt x="15" y="380"/>
                  </a:cubicBezTo>
                  <a:cubicBezTo>
                    <a:pt x="105" y="380"/>
                    <a:pt x="194" y="380"/>
                    <a:pt x="284" y="380"/>
                  </a:cubicBezTo>
                  <a:cubicBezTo>
                    <a:pt x="296" y="380"/>
                    <a:pt x="296" y="380"/>
                    <a:pt x="300" y="371"/>
                  </a:cubicBezTo>
                  <a:cubicBezTo>
                    <a:pt x="316" y="330"/>
                    <a:pt x="331" y="290"/>
                    <a:pt x="347" y="249"/>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endParaRPr b="0" lang="it-IT" sz="1800" spc="-1" strike="noStrike">
                <a:solidFill>
                  <a:srgbClr val="ffffff"/>
                </a:solidFill>
                <a:latin typeface="Arial"/>
              </a:endParaRPr>
            </a:p>
          </p:txBody>
        </p:sp>
        <p:sp>
          <p:nvSpPr>
            <p:cNvPr id="208" name=""/>
            <p:cNvSpPr/>
            <p:nvPr/>
          </p:nvSpPr>
          <p:spPr>
            <a:xfrm>
              <a:off x="1118880" y="3785040"/>
              <a:ext cx="123480" cy="46800"/>
            </a:xfrm>
            <a:custGeom>
              <a:avLst/>
              <a:gdLst>
                <a:gd name="textAreaLeft" fmla="*/ 0 w 123480"/>
                <a:gd name="textAreaRight" fmla="*/ 123840 w 123480"/>
                <a:gd name="textAreaTop" fmla="*/ 0 h 46800"/>
                <a:gd name="textAreaBottom" fmla="*/ 47160 h 46800"/>
              </a:gdLst>
              <a:ahLst/>
              <a:rect l="textAreaLeft" t="textAreaTop" r="textAreaRight" b="textAreaBottom"/>
              <a:pathLst>
                <a:path w="344" h="131">
                  <a:moveTo>
                    <a:pt x="326" y="22"/>
                  </a:moveTo>
                  <a:cubicBezTo>
                    <a:pt x="333" y="22"/>
                    <a:pt x="344" y="22"/>
                    <a:pt x="344" y="11"/>
                  </a:cubicBezTo>
                  <a:cubicBezTo>
                    <a:pt x="344" y="0"/>
                    <a:pt x="333" y="0"/>
                    <a:pt x="326" y="0"/>
                  </a:cubicBezTo>
                  <a:cubicBezTo>
                    <a:pt x="223" y="0"/>
                    <a:pt x="120" y="0"/>
                    <a:pt x="17" y="0"/>
                  </a:cubicBezTo>
                  <a:cubicBezTo>
                    <a:pt x="10" y="0"/>
                    <a:pt x="0" y="0"/>
                    <a:pt x="0" y="11"/>
                  </a:cubicBezTo>
                  <a:cubicBezTo>
                    <a:pt x="0" y="22"/>
                    <a:pt x="10" y="22"/>
                    <a:pt x="17" y="22"/>
                  </a:cubicBezTo>
                  <a:cubicBezTo>
                    <a:pt x="120" y="22"/>
                    <a:pt x="223" y="22"/>
                    <a:pt x="326" y="22"/>
                  </a:cubicBezTo>
                  <a:moveTo>
                    <a:pt x="326" y="131"/>
                  </a:moveTo>
                  <a:cubicBezTo>
                    <a:pt x="333" y="131"/>
                    <a:pt x="344" y="131"/>
                    <a:pt x="344" y="120"/>
                  </a:cubicBezTo>
                  <a:cubicBezTo>
                    <a:pt x="344" y="109"/>
                    <a:pt x="333" y="109"/>
                    <a:pt x="326" y="109"/>
                  </a:cubicBezTo>
                  <a:cubicBezTo>
                    <a:pt x="223" y="109"/>
                    <a:pt x="120" y="109"/>
                    <a:pt x="17" y="109"/>
                  </a:cubicBezTo>
                  <a:cubicBezTo>
                    <a:pt x="10" y="109"/>
                    <a:pt x="0" y="109"/>
                    <a:pt x="0" y="120"/>
                  </a:cubicBezTo>
                  <a:cubicBezTo>
                    <a:pt x="0" y="131"/>
                    <a:pt x="10" y="131"/>
                    <a:pt x="17" y="131"/>
                  </a:cubicBezTo>
                  <a:cubicBezTo>
                    <a:pt x="120" y="131"/>
                    <a:pt x="223" y="131"/>
                    <a:pt x="326" y="131"/>
                  </a:cubicBezTo>
                  <a:close/>
                </a:path>
              </a:pathLst>
            </a:custGeom>
            <a:solidFill>
              <a:srgbClr val="000000"/>
            </a:solidFill>
            <a:ln w="0">
              <a:noFill/>
            </a:ln>
          </p:spPr>
          <p:style>
            <a:lnRef idx="0"/>
            <a:fillRef idx="0"/>
            <a:effectRef idx="0"/>
            <a:fontRef idx="minor"/>
          </p:style>
          <p:txBody>
            <a:bodyPr lIns="90000" rIns="90000" tIns="2160" bIns="2160" anchor="ctr" anchorCtr="1">
              <a:noAutofit/>
            </a:bodyPr>
            <a:p>
              <a:endParaRPr b="0" lang="it-IT" sz="1800" spc="-1" strike="noStrike">
                <a:solidFill>
                  <a:srgbClr val="ffffff"/>
                </a:solidFill>
                <a:latin typeface="Arial"/>
              </a:endParaRPr>
            </a:p>
          </p:txBody>
        </p:sp>
        <p:sp>
          <p:nvSpPr>
            <p:cNvPr id="209" name=""/>
            <p:cNvSpPr/>
            <p:nvPr/>
          </p:nvSpPr>
          <p:spPr>
            <a:xfrm>
              <a:off x="1312560" y="3725280"/>
              <a:ext cx="76680" cy="138240"/>
            </a:xfrm>
            <a:custGeom>
              <a:avLst/>
              <a:gdLst>
                <a:gd name="textAreaLeft" fmla="*/ 0 w 76680"/>
                <a:gd name="textAreaRight" fmla="*/ 77040 w 76680"/>
                <a:gd name="textAreaTop" fmla="*/ 0 h 138240"/>
                <a:gd name="textAreaBottom" fmla="*/ 138600 h 138240"/>
              </a:gdLst>
              <a:ahLst/>
              <a:rect l="textAreaLeft" t="textAreaTop" r="textAreaRight" b="textAreaBottom"/>
              <a:pathLst>
                <a:path w="214" h="385">
                  <a:moveTo>
                    <a:pt x="128" y="176"/>
                  </a:moveTo>
                  <a:cubicBezTo>
                    <a:pt x="170" y="160"/>
                    <a:pt x="200" y="121"/>
                    <a:pt x="200" y="76"/>
                  </a:cubicBezTo>
                  <a:cubicBezTo>
                    <a:pt x="200" y="30"/>
                    <a:pt x="154" y="0"/>
                    <a:pt x="106" y="0"/>
                  </a:cubicBezTo>
                  <a:cubicBezTo>
                    <a:pt x="53" y="0"/>
                    <a:pt x="14" y="33"/>
                    <a:pt x="14" y="75"/>
                  </a:cubicBezTo>
                  <a:cubicBezTo>
                    <a:pt x="14" y="94"/>
                    <a:pt x="25" y="104"/>
                    <a:pt x="39" y="104"/>
                  </a:cubicBezTo>
                  <a:cubicBezTo>
                    <a:pt x="56" y="104"/>
                    <a:pt x="66" y="92"/>
                    <a:pt x="66" y="76"/>
                  </a:cubicBezTo>
                  <a:cubicBezTo>
                    <a:pt x="66" y="48"/>
                    <a:pt x="42" y="48"/>
                    <a:pt x="35" y="48"/>
                  </a:cubicBezTo>
                  <a:cubicBezTo>
                    <a:pt x="50" y="20"/>
                    <a:pt x="85" y="12"/>
                    <a:pt x="103" y="12"/>
                  </a:cubicBezTo>
                  <a:cubicBezTo>
                    <a:pt x="125" y="12"/>
                    <a:pt x="153" y="25"/>
                    <a:pt x="153" y="76"/>
                  </a:cubicBezTo>
                  <a:cubicBezTo>
                    <a:pt x="153" y="83"/>
                    <a:pt x="151" y="115"/>
                    <a:pt x="138" y="140"/>
                  </a:cubicBezTo>
                  <a:cubicBezTo>
                    <a:pt x="123" y="166"/>
                    <a:pt x="106" y="168"/>
                    <a:pt x="92" y="169"/>
                  </a:cubicBezTo>
                  <a:cubicBezTo>
                    <a:pt x="88" y="169"/>
                    <a:pt x="76" y="171"/>
                    <a:pt x="72" y="171"/>
                  </a:cubicBezTo>
                  <a:cubicBezTo>
                    <a:pt x="67" y="171"/>
                    <a:pt x="64" y="172"/>
                    <a:pt x="64" y="177"/>
                  </a:cubicBezTo>
                  <a:cubicBezTo>
                    <a:pt x="64" y="183"/>
                    <a:pt x="67" y="183"/>
                    <a:pt x="76" y="183"/>
                  </a:cubicBezTo>
                  <a:cubicBezTo>
                    <a:pt x="84" y="183"/>
                    <a:pt x="92" y="183"/>
                    <a:pt x="100" y="183"/>
                  </a:cubicBezTo>
                  <a:cubicBezTo>
                    <a:pt x="142" y="183"/>
                    <a:pt x="161" y="222"/>
                    <a:pt x="161" y="276"/>
                  </a:cubicBezTo>
                  <a:cubicBezTo>
                    <a:pt x="161" y="353"/>
                    <a:pt x="125" y="369"/>
                    <a:pt x="103" y="369"/>
                  </a:cubicBezTo>
                  <a:cubicBezTo>
                    <a:pt x="81" y="369"/>
                    <a:pt x="42" y="359"/>
                    <a:pt x="23" y="326"/>
                  </a:cubicBezTo>
                  <a:cubicBezTo>
                    <a:pt x="42" y="329"/>
                    <a:pt x="57" y="316"/>
                    <a:pt x="57" y="295"/>
                  </a:cubicBezTo>
                  <a:cubicBezTo>
                    <a:pt x="57" y="275"/>
                    <a:pt x="44" y="263"/>
                    <a:pt x="29" y="263"/>
                  </a:cubicBezTo>
                  <a:cubicBezTo>
                    <a:pt x="16" y="263"/>
                    <a:pt x="0" y="271"/>
                    <a:pt x="0" y="297"/>
                  </a:cubicBezTo>
                  <a:cubicBezTo>
                    <a:pt x="0" y="348"/>
                    <a:pt x="48" y="385"/>
                    <a:pt x="104" y="385"/>
                  </a:cubicBezTo>
                  <a:cubicBezTo>
                    <a:pt x="167" y="385"/>
                    <a:pt x="214" y="334"/>
                    <a:pt x="214" y="276"/>
                  </a:cubicBezTo>
                  <a:cubicBezTo>
                    <a:pt x="214" y="230"/>
                    <a:pt x="182" y="187"/>
                    <a:pt x="128" y="176"/>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endParaRPr b="0" lang="it-IT" sz="1800" spc="-1" strike="noStrike">
                <a:solidFill>
                  <a:srgbClr val="ffffff"/>
                </a:solidFill>
                <a:latin typeface="Arial"/>
              </a:endParaRPr>
            </a:p>
          </p:txBody>
        </p:sp>
        <p:sp>
          <p:nvSpPr>
            <p:cNvPr id="210" name=""/>
            <p:cNvSpPr/>
            <p:nvPr/>
          </p:nvSpPr>
          <p:spPr>
            <a:xfrm>
              <a:off x="1408320" y="3708000"/>
              <a:ext cx="133560" cy="162360"/>
            </a:xfrm>
            <a:custGeom>
              <a:avLst/>
              <a:gdLst>
                <a:gd name="textAreaLeft" fmla="*/ 0 w 133560"/>
                <a:gd name="textAreaRight" fmla="*/ 133920 w 133560"/>
                <a:gd name="textAreaTop" fmla="*/ 0 h 162360"/>
                <a:gd name="textAreaBottom" fmla="*/ 162720 h 162360"/>
              </a:gdLst>
              <a:ahLst/>
              <a:rect l="textAreaLeft" t="textAreaTop" r="textAreaRight" b="textAreaBottom"/>
              <a:pathLst>
                <a:path w="372" h="452">
                  <a:moveTo>
                    <a:pt x="325" y="20"/>
                  </a:moveTo>
                  <a:cubicBezTo>
                    <a:pt x="328" y="16"/>
                    <a:pt x="328" y="14"/>
                    <a:pt x="328" y="11"/>
                  </a:cubicBezTo>
                  <a:cubicBezTo>
                    <a:pt x="328" y="4"/>
                    <a:pt x="323" y="0"/>
                    <a:pt x="317" y="0"/>
                  </a:cubicBezTo>
                  <a:cubicBezTo>
                    <a:pt x="313" y="0"/>
                    <a:pt x="310" y="4"/>
                    <a:pt x="307" y="8"/>
                  </a:cubicBezTo>
                  <a:cubicBezTo>
                    <a:pt x="282" y="46"/>
                    <a:pt x="247" y="60"/>
                    <a:pt x="209" y="60"/>
                  </a:cubicBezTo>
                  <a:cubicBezTo>
                    <a:pt x="173" y="60"/>
                    <a:pt x="141" y="48"/>
                    <a:pt x="113" y="17"/>
                  </a:cubicBezTo>
                  <a:cubicBezTo>
                    <a:pt x="103" y="8"/>
                    <a:pt x="92" y="0"/>
                    <a:pt x="75" y="0"/>
                  </a:cubicBezTo>
                  <a:cubicBezTo>
                    <a:pt x="37" y="0"/>
                    <a:pt x="0" y="48"/>
                    <a:pt x="0" y="113"/>
                  </a:cubicBezTo>
                  <a:cubicBezTo>
                    <a:pt x="0" y="180"/>
                    <a:pt x="37" y="225"/>
                    <a:pt x="75" y="225"/>
                  </a:cubicBezTo>
                  <a:cubicBezTo>
                    <a:pt x="113" y="225"/>
                    <a:pt x="142" y="176"/>
                    <a:pt x="142" y="113"/>
                  </a:cubicBezTo>
                  <a:cubicBezTo>
                    <a:pt x="142" y="105"/>
                    <a:pt x="142" y="80"/>
                    <a:pt x="132" y="49"/>
                  </a:cubicBezTo>
                  <a:cubicBezTo>
                    <a:pt x="164" y="70"/>
                    <a:pt x="191" y="73"/>
                    <a:pt x="210" y="73"/>
                  </a:cubicBezTo>
                  <a:cubicBezTo>
                    <a:pt x="248" y="73"/>
                    <a:pt x="275" y="56"/>
                    <a:pt x="278" y="54"/>
                  </a:cubicBezTo>
                  <a:lnTo>
                    <a:pt x="279" y="54"/>
                  </a:lnTo>
                  <a:cubicBezTo>
                    <a:pt x="202" y="179"/>
                    <a:pt x="124" y="305"/>
                    <a:pt x="47" y="430"/>
                  </a:cubicBezTo>
                  <a:cubicBezTo>
                    <a:pt x="42" y="436"/>
                    <a:pt x="42" y="439"/>
                    <a:pt x="42" y="441"/>
                  </a:cubicBezTo>
                  <a:cubicBezTo>
                    <a:pt x="42" y="446"/>
                    <a:pt x="48" y="452"/>
                    <a:pt x="53" y="452"/>
                  </a:cubicBezTo>
                  <a:cubicBezTo>
                    <a:pt x="58" y="452"/>
                    <a:pt x="59" y="449"/>
                    <a:pt x="63" y="443"/>
                  </a:cubicBezTo>
                  <a:cubicBezTo>
                    <a:pt x="150" y="302"/>
                    <a:pt x="237" y="161"/>
                    <a:pt x="325" y="20"/>
                  </a:cubicBezTo>
                  <a:moveTo>
                    <a:pt x="76" y="214"/>
                  </a:moveTo>
                  <a:cubicBezTo>
                    <a:pt x="66" y="214"/>
                    <a:pt x="31" y="206"/>
                    <a:pt x="31" y="113"/>
                  </a:cubicBezTo>
                  <a:cubicBezTo>
                    <a:pt x="31" y="19"/>
                    <a:pt x="64" y="12"/>
                    <a:pt x="76" y="12"/>
                  </a:cubicBezTo>
                  <a:cubicBezTo>
                    <a:pt x="103" y="12"/>
                    <a:pt x="129" y="54"/>
                    <a:pt x="129" y="113"/>
                  </a:cubicBezTo>
                  <a:cubicBezTo>
                    <a:pt x="129" y="172"/>
                    <a:pt x="103" y="214"/>
                    <a:pt x="76" y="214"/>
                  </a:cubicBezTo>
                  <a:moveTo>
                    <a:pt x="304" y="439"/>
                  </a:moveTo>
                  <a:cubicBezTo>
                    <a:pt x="294" y="439"/>
                    <a:pt x="260" y="431"/>
                    <a:pt x="260" y="339"/>
                  </a:cubicBezTo>
                  <a:cubicBezTo>
                    <a:pt x="260" y="246"/>
                    <a:pt x="294" y="238"/>
                    <a:pt x="304" y="238"/>
                  </a:cubicBezTo>
                  <a:cubicBezTo>
                    <a:pt x="332" y="238"/>
                    <a:pt x="358" y="279"/>
                    <a:pt x="358" y="339"/>
                  </a:cubicBezTo>
                  <a:cubicBezTo>
                    <a:pt x="358" y="399"/>
                    <a:pt x="332" y="439"/>
                    <a:pt x="304" y="439"/>
                  </a:cubicBezTo>
                  <a:moveTo>
                    <a:pt x="372" y="339"/>
                  </a:moveTo>
                  <a:cubicBezTo>
                    <a:pt x="372" y="275"/>
                    <a:pt x="341" y="225"/>
                    <a:pt x="304" y="225"/>
                  </a:cubicBezTo>
                  <a:cubicBezTo>
                    <a:pt x="264" y="225"/>
                    <a:pt x="228" y="273"/>
                    <a:pt x="228" y="339"/>
                  </a:cubicBezTo>
                  <a:cubicBezTo>
                    <a:pt x="228" y="406"/>
                    <a:pt x="266" y="452"/>
                    <a:pt x="304" y="452"/>
                  </a:cubicBezTo>
                  <a:cubicBezTo>
                    <a:pt x="342" y="452"/>
                    <a:pt x="372" y="401"/>
                    <a:pt x="372" y="339"/>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endParaRPr b="0" lang="it-IT" sz="1800" spc="-1" strike="noStrike">
                <a:solidFill>
                  <a:srgbClr val="ffffff"/>
                </a:solidFill>
                <a:latin typeface="Arial"/>
              </a:endParaRPr>
            </a:p>
          </p:txBody>
        </p:sp>
        <p:sp>
          <p:nvSpPr>
            <p:cNvPr id="211" name=""/>
            <p:cNvSpPr/>
            <p:nvPr/>
          </p:nvSpPr>
          <p:spPr>
            <a:xfrm>
              <a:off x="1562760" y="3708000"/>
              <a:ext cx="72000" cy="201600"/>
            </a:xfrm>
            <a:custGeom>
              <a:avLst/>
              <a:gdLst>
                <a:gd name="textAreaLeft" fmla="*/ 0 w 72000"/>
                <a:gd name="textAreaRight" fmla="*/ 72360 w 72000"/>
                <a:gd name="textAreaTop" fmla="*/ 0 h 201600"/>
                <a:gd name="textAreaBottom" fmla="*/ 201960 h 201600"/>
              </a:gdLst>
              <a:ahLst/>
              <a:rect l="textAreaLeft" t="textAreaTop" r="textAreaRight" b="textAreaBottom"/>
              <a:pathLst>
                <a:path w="201" h="561">
                  <a:moveTo>
                    <a:pt x="198" y="20"/>
                  </a:moveTo>
                  <a:cubicBezTo>
                    <a:pt x="201" y="14"/>
                    <a:pt x="200" y="14"/>
                    <a:pt x="201" y="11"/>
                  </a:cubicBezTo>
                  <a:cubicBezTo>
                    <a:pt x="201" y="4"/>
                    <a:pt x="197" y="0"/>
                    <a:pt x="191" y="0"/>
                  </a:cubicBezTo>
                  <a:cubicBezTo>
                    <a:pt x="187" y="0"/>
                    <a:pt x="184" y="1"/>
                    <a:pt x="182" y="4"/>
                  </a:cubicBezTo>
                  <a:cubicBezTo>
                    <a:pt x="123" y="182"/>
                    <a:pt x="63" y="360"/>
                    <a:pt x="3" y="538"/>
                  </a:cubicBezTo>
                  <a:cubicBezTo>
                    <a:pt x="0" y="546"/>
                    <a:pt x="0" y="548"/>
                    <a:pt x="0" y="550"/>
                  </a:cubicBezTo>
                  <a:cubicBezTo>
                    <a:pt x="0" y="554"/>
                    <a:pt x="4" y="561"/>
                    <a:pt x="10" y="561"/>
                  </a:cubicBezTo>
                  <a:cubicBezTo>
                    <a:pt x="18" y="561"/>
                    <a:pt x="19" y="556"/>
                    <a:pt x="22" y="546"/>
                  </a:cubicBezTo>
                  <a:cubicBezTo>
                    <a:pt x="81" y="371"/>
                    <a:pt x="140" y="196"/>
                    <a:pt x="198" y="20"/>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endParaRPr b="0" lang="it-IT" sz="1800" spc="-1" strike="noStrike">
                <a:solidFill>
                  <a:srgbClr val="ffffff"/>
                </a:solidFill>
                <a:latin typeface="Arial"/>
              </a:endParaRPr>
            </a:p>
          </p:txBody>
        </p:sp>
        <p:sp>
          <p:nvSpPr>
            <p:cNvPr id="212" name=""/>
            <p:cNvSpPr/>
            <p:nvPr/>
          </p:nvSpPr>
          <p:spPr>
            <a:xfrm>
              <a:off x="1666080" y="3668760"/>
              <a:ext cx="168840" cy="241920"/>
            </a:xfrm>
            <a:custGeom>
              <a:avLst/>
              <a:gdLst>
                <a:gd name="textAreaLeft" fmla="*/ 0 w 168840"/>
                <a:gd name="textAreaRight" fmla="*/ 169200 w 168840"/>
                <a:gd name="textAreaTop" fmla="*/ 0 h 241920"/>
                <a:gd name="textAreaBottom" fmla="*/ 242280 h 241920"/>
              </a:gdLst>
              <a:ahLst/>
              <a:rect l="textAreaLeft" t="textAreaTop" r="textAreaRight" b="textAreaBottom"/>
              <a:pathLst>
                <a:path w="470" h="673">
                  <a:moveTo>
                    <a:pt x="163" y="673"/>
                  </a:moveTo>
                  <a:cubicBezTo>
                    <a:pt x="178" y="673"/>
                    <a:pt x="179" y="671"/>
                    <a:pt x="183" y="662"/>
                  </a:cubicBezTo>
                  <a:cubicBezTo>
                    <a:pt x="278" y="449"/>
                    <a:pt x="372" y="236"/>
                    <a:pt x="466" y="22"/>
                  </a:cubicBezTo>
                  <a:cubicBezTo>
                    <a:pt x="470" y="14"/>
                    <a:pt x="470" y="13"/>
                    <a:pt x="470" y="11"/>
                  </a:cubicBezTo>
                  <a:cubicBezTo>
                    <a:pt x="470" y="5"/>
                    <a:pt x="466" y="0"/>
                    <a:pt x="460" y="0"/>
                  </a:cubicBezTo>
                  <a:cubicBezTo>
                    <a:pt x="452" y="0"/>
                    <a:pt x="451" y="5"/>
                    <a:pt x="448" y="11"/>
                  </a:cubicBezTo>
                  <a:cubicBezTo>
                    <a:pt x="359" y="212"/>
                    <a:pt x="271" y="413"/>
                    <a:pt x="182" y="614"/>
                  </a:cubicBezTo>
                  <a:cubicBezTo>
                    <a:pt x="145" y="522"/>
                    <a:pt x="108" y="429"/>
                    <a:pt x="72" y="337"/>
                  </a:cubicBezTo>
                  <a:cubicBezTo>
                    <a:pt x="48" y="357"/>
                    <a:pt x="24" y="377"/>
                    <a:pt x="0" y="396"/>
                  </a:cubicBezTo>
                  <a:cubicBezTo>
                    <a:pt x="2" y="400"/>
                    <a:pt x="5" y="403"/>
                    <a:pt x="7" y="406"/>
                  </a:cubicBezTo>
                  <a:cubicBezTo>
                    <a:pt x="19" y="396"/>
                    <a:pt x="32" y="386"/>
                    <a:pt x="44" y="376"/>
                  </a:cubicBezTo>
                  <a:cubicBezTo>
                    <a:pt x="83" y="475"/>
                    <a:pt x="123" y="574"/>
                    <a:pt x="163" y="673"/>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endParaRPr b="0" lang="it-IT" sz="1800" spc="-1" strike="noStrike">
                <a:solidFill>
                  <a:srgbClr val="ffffff"/>
                </a:solidFill>
                <a:latin typeface="Arial"/>
              </a:endParaRPr>
            </a:p>
          </p:txBody>
        </p:sp>
        <p:sp>
          <p:nvSpPr>
            <p:cNvPr id="213" name=""/>
            <p:cNvSpPr/>
            <p:nvPr/>
          </p:nvSpPr>
          <p:spPr>
            <a:xfrm>
              <a:off x="1831680" y="3668760"/>
              <a:ext cx="729360" cy="7560"/>
            </a:xfrm>
            <a:custGeom>
              <a:avLst/>
              <a:gdLst>
                <a:gd name="textAreaLeft" fmla="*/ 0 w 729360"/>
                <a:gd name="textAreaRight" fmla="*/ 729720 w 729360"/>
                <a:gd name="textAreaTop" fmla="*/ 0 h 7560"/>
                <a:gd name="textAreaBottom" fmla="*/ 7920 h 7560"/>
              </a:gdLst>
              <a:ahLst/>
              <a:rect l="textAreaLeft" t="textAreaTop" r="textAreaRight" b="textAreaBottom"/>
              <a:pathLst>
                <a:path w="2027" h="22">
                  <a:moveTo>
                    <a:pt x="1013" y="22"/>
                  </a:moveTo>
                  <a:cubicBezTo>
                    <a:pt x="675" y="22"/>
                    <a:pt x="337" y="22"/>
                    <a:pt x="0" y="22"/>
                  </a:cubicBezTo>
                  <a:cubicBezTo>
                    <a:pt x="0" y="15"/>
                    <a:pt x="0" y="7"/>
                    <a:pt x="0" y="0"/>
                  </a:cubicBezTo>
                  <a:cubicBezTo>
                    <a:pt x="676" y="0"/>
                    <a:pt x="1351" y="0"/>
                    <a:pt x="2027" y="0"/>
                  </a:cubicBezTo>
                  <a:cubicBezTo>
                    <a:pt x="2027" y="7"/>
                    <a:pt x="2027" y="15"/>
                    <a:pt x="2027" y="22"/>
                  </a:cubicBezTo>
                  <a:cubicBezTo>
                    <a:pt x="1689" y="22"/>
                    <a:pt x="1351" y="22"/>
                    <a:pt x="1013" y="22"/>
                  </a:cubicBezTo>
                  <a:close/>
                </a:path>
              </a:pathLst>
            </a:custGeom>
            <a:solidFill>
              <a:srgbClr val="000000"/>
            </a:solidFill>
            <a:ln w="0">
              <a:noFill/>
            </a:ln>
          </p:spPr>
          <p:style>
            <a:lnRef idx="0"/>
            <a:fillRef idx="0"/>
            <a:effectRef idx="0"/>
            <a:fontRef idx="minor"/>
          </p:style>
          <p:txBody>
            <a:bodyPr lIns="90000" rIns="90000" tIns="-37080" bIns="-37080" anchor="ctr" anchorCtr="1">
              <a:noAutofit/>
            </a:bodyPr>
            <a:p>
              <a:endParaRPr b="0" lang="it-IT" sz="1800" spc="-1" strike="noStrike">
                <a:solidFill>
                  <a:srgbClr val="ffffff"/>
                </a:solidFill>
                <a:latin typeface="Arial"/>
              </a:endParaRPr>
            </a:p>
          </p:txBody>
        </p:sp>
        <p:sp>
          <p:nvSpPr>
            <p:cNvPr id="214" name=""/>
            <p:cNvSpPr/>
            <p:nvPr/>
          </p:nvSpPr>
          <p:spPr>
            <a:xfrm>
              <a:off x="1838520" y="3722400"/>
              <a:ext cx="134640" cy="136440"/>
            </a:xfrm>
            <a:custGeom>
              <a:avLst/>
              <a:gdLst>
                <a:gd name="textAreaLeft" fmla="*/ 0 w 134640"/>
                <a:gd name="textAreaRight" fmla="*/ 135000 w 134640"/>
                <a:gd name="textAreaTop" fmla="*/ 0 h 136440"/>
                <a:gd name="textAreaBottom" fmla="*/ 136800 h 136440"/>
              </a:gdLst>
              <a:ahLst/>
              <a:rect l="textAreaLeft" t="textAreaTop" r="textAreaRight" b="textAreaBottom"/>
              <a:pathLst>
                <a:path w="375" h="380">
                  <a:moveTo>
                    <a:pt x="347" y="249"/>
                  </a:moveTo>
                  <a:cubicBezTo>
                    <a:pt x="347" y="247"/>
                    <a:pt x="348" y="243"/>
                    <a:pt x="348" y="241"/>
                  </a:cubicBezTo>
                  <a:cubicBezTo>
                    <a:pt x="346" y="239"/>
                    <a:pt x="348" y="236"/>
                    <a:pt x="342" y="236"/>
                  </a:cubicBezTo>
                  <a:cubicBezTo>
                    <a:pt x="338" y="236"/>
                    <a:pt x="337" y="239"/>
                    <a:pt x="337" y="243"/>
                  </a:cubicBezTo>
                  <a:cubicBezTo>
                    <a:pt x="303" y="326"/>
                    <a:pt x="284" y="363"/>
                    <a:pt x="195" y="363"/>
                  </a:cubicBezTo>
                  <a:cubicBezTo>
                    <a:pt x="170" y="363"/>
                    <a:pt x="144" y="363"/>
                    <a:pt x="119" y="363"/>
                  </a:cubicBezTo>
                  <a:cubicBezTo>
                    <a:pt x="113" y="363"/>
                    <a:pt x="112" y="363"/>
                    <a:pt x="109" y="363"/>
                  </a:cubicBezTo>
                  <a:cubicBezTo>
                    <a:pt x="103" y="361"/>
                    <a:pt x="101" y="361"/>
                    <a:pt x="101" y="356"/>
                  </a:cubicBezTo>
                  <a:cubicBezTo>
                    <a:pt x="101" y="355"/>
                    <a:pt x="101" y="355"/>
                    <a:pt x="104" y="343"/>
                  </a:cubicBezTo>
                  <a:cubicBezTo>
                    <a:pt x="116" y="293"/>
                    <a:pt x="128" y="242"/>
                    <a:pt x="140" y="191"/>
                  </a:cubicBezTo>
                  <a:cubicBezTo>
                    <a:pt x="157" y="191"/>
                    <a:pt x="174" y="191"/>
                    <a:pt x="191" y="191"/>
                  </a:cubicBezTo>
                  <a:cubicBezTo>
                    <a:pt x="234" y="191"/>
                    <a:pt x="234" y="203"/>
                    <a:pt x="234" y="217"/>
                  </a:cubicBezTo>
                  <a:cubicBezTo>
                    <a:pt x="234" y="220"/>
                    <a:pt x="234" y="227"/>
                    <a:pt x="231" y="244"/>
                  </a:cubicBezTo>
                  <a:cubicBezTo>
                    <a:pt x="229" y="247"/>
                    <a:pt x="229" y="249"/>
                    <a:pt x="229" y="251"/>
                  </a:cubicBezTo>
                  <a:cubicBezTo>
                    <a:pt x="229" y="252"/>
                    <a:pt x="231" y="257"/>
                    <a:pt x="235" y="257"/>
                  </a:cubicBezTo>
                  <a:cubicBezTo>
                    <a:pt x="240" y="257"/>
                    <a:pt x="241" y="254"/>
                    <a:pt x="244" y="246"/>
                  </a:cubicBezTo>
                  <a:cubicBezTo>
                    <a:pt x="254" y="202"/>
                    <a:pt x="264" y="158"/>
                    <a:pt x="273" y="115"/>
                  </a:cubicBezTo>
                  <a:cubicBezTo>
                    <a:pt x="273" y="110"/>
                    <a:pt x="270" y="108"/>
                    <a:pt x="267" y="108"/>
                  </a:cubicBezTo>
                  <a:cubicBezTo>
                    <a:pt x="262" y="108"/>
                    <a:pt x="262" y="112"/>
                    <a:pt x="260" y="118"/>
                  </a:cubicBezTo>
                  <a:cubicBezTo>
                    <a:pt x="248" y="161"/>
                    <a:pt x="240" y="174"/>
                    <a:pt x="192" y="174"/>
                  </a:cubicBezTo>
                  <a:cubicBezTo>
                    <a:pt x="176" y="174"/>
                    <a:pt x="160" y="174"/>
                    <a:pt x="144" y="174"/>
                  </a:cubicBezTo>
                  <a:cubicBezTo>
                    <a:pt x="154" y="129"/>
                    <a:pt x="165" y="83"/>
                    <a:pt x="175" y="38"/>
                  </a:cubicBezTo>
                  <a:cubicBezTo>
                    <a:pt x="179" y="19"/>
                    <a:pt x="179" y="17"/>
                    <a:pt x="203" y="17"/>
                  </a:cubicBezTo>
                  <a:cubicBezTo>
                    <a:pt x="227" y="17"/>
                    <a:pt x="251" y="17"/>
                    <a:pt x="275" y="17"/>
                  </a:cubicBezTo>
                  <a:cubicBezTo>
                    <a:pt x="338" y="17"/>
                    <a:pt x="354" y="33"/>
                    <a:pt x="354" y="78"/>
                  </a:cubicBezTo>
                  <a:cubicBezTo>
                    <a:pt x="354" y="92"/>
                    <a:pt x="354" y="94"/>
                    <a:pt x="351" y="108"/>
                  </a:cubicBezTo>
                  <a:cubicBezTo>
                    <a:pt x="351" y="112"/>
                    <a:pt x="351" y="116"/>
                    <a:pt x="351" y="118"/>
                  </a:cubicBezTo>
                  <a:cubicBezTo>
                    <a:pt x="351" y="120"/>
                    <a:pt x="353" y="126"/>
                    <a:pt x="357" y="126"/>
                  </a:cubicBezTo>
                  <a:cubicBezTo>
                    <a:pt x="363" y="126"/>
                    <a:pt x="363" y="121"/>
                    <a:pt x="364" y="112"/>
                  </a:cubicBezTo>
                  <a:cubicBezTo>
                    <a:pt x="368" y="79"/>
                    <a:pt x="371" y="47"/>
                    <a:pt x="375" y="14"/>
                  </a:cubicBezTo>
                  <a:cubicBezTo>
                    <a:pt x="376" y="0"/>
                    <a:pt x="373" y="0"/>
                    <a:pt x="362" y="0"/>
                  </a:cubicBezTo>
                  <a:cubicBezTo>
                    <a:pt x="274" y="0"/>
                    <a:pt x="187" y="0"/>
                    <a:pt x="100" y="0"/>
                  </a:cubicBezTo>
                  <a:cubicBezTo>
                    <a:pt x="90" y="0"/>
                    <a:pt x="85" y="0"/>
                    <a:pt x="85" y="11"/>
                  </a:cubicBezTo>
                  <a:cubicBezTo>
                    <a:pt x="85" y="17"/>
                    <a:pt x="90" y="17"/>
                    <a:pt x="98" y="17"/>
                  </a:cubicBezTo>
                  <a:cubicBezTo>
                    <a:pt x="118" y="17"/>
                    <a:pt x="132" y="17"/>
                    <a:pt x="132" y="27"/>
                  </a:cubicBezTo>
                  <a:cubicBezTo>
                    <a:pt x="132" y="28"/>
                    <a:pt x="132" y="30"/>
                    <a:pt x="129" y="40"/>
                  </a:cubicBezTo>
                  <a:cubicBezTo>
                    <a:pt x="107" y="139"/>
                    <a:pt x="84" y="238"/>
                    <a:pt x="62" y="337"/>
                  </a:cubicBezTo>
                  <a:cubicBezTo>
                    <a:pt x="57" y="358"/>
                    <a:pt x="56" y="363"/>
                    <a:pt x="15" y="363"/>
                  </a:cubicBezTo>
                  <a:cubicBezTo>
                    <a:pt x="6" y="363"/>
                    <a:pt x="0" y="363"/>
                    <a:pt x="0" y="374"/>
                  </a:cubicBezTo>
                  <a:cubicBezTo>
                    <a:pt x="0" y="380"/>
                    <a:pt x="4" y="380"/>
                    <a:pt x="15" y="380"/>
                  </a:cubicBezTo>
                  <a:cubicBezTo>
                    <a:pt x="104" y="380"/>
                    <a:pt x="193" y="380"/>
                    <a:pt x="282" y="380"/>
                  </a:cubicBezTo>
                  <a:cubicBezTo>
                    <a:pt x="295" y="380"/>
                    <a:pt x="295" y="380"/>
                    <a:pt x="298" y="371"/>
                  </a:cubicBezTo>
                  <a:cubicBezTo>
                    <a:pt x="315" y="330"/>
                    <a:pt x="331" y="290"/>
                    <a:pt x="347" y="249"/>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endParaRPr b="0" lang="it-IT" sz="1800" spc="-1" strike="noStrike">
                <a:solidFill>
                  <a:srgbClr val="ffffff"/>
                </a:solidFill>
                <a:latin typeface="Arial"/>
              </a:endParaRPr>
            </a:p>
          </p:txBody>
        </p:sp>
        <p:sp>
          <p:nvSpPr>
            <p:cNvPr id="215" name=""/>
            <p:cNvSpPr/>
            <p:nvPr/>
          </p:nvSpPr>
          <p:spPr>
            <a:xfrm>
              <a:off x="1997640" y="3708000"/>
              <a:ext cx="43200" cy="201600"/>
            </a:xfrm>
            <a:custGeom>
              <a:avLst/>
              <a:gdLst>
                <a:gd name="textAreaLeft" fmla="*/ 0 w 43200"/>
                <a:gd name="textAreaRight" fmla="*/ 43560 w 43200"/>
                <a:gd name="textAreaTop" fmla="*/ 0 h 201600"/>
                <a:gd name="textAreaBottom" fmla="*/ 201960 h 201600"/>
              </a:gdLst>
              <a:ahLst/>
              <a:rect l="textAreaLeft" t="textAreaTop" r="textAreaRight" b="textAreaBottom"/>
              <a:pathLst>
                <a:path w="121" h="561">
                  <a:moveTo>
                    <a:pt x="121" y="554"/>
                  </a:moveTo>
                  <a:cubicBezTo>
                    <a:pt x="121" y="553"/>
                    <a:pt x="121" y="551"/>
                    <a:pt x="112" y="542"/>
                  </a:cubicBezTo>
                  <a:cubicBezTo>
                    <a:pt x="47" y="471"/>
                    <a:pt x="31" y="366"/>
                    <a:pt x="31" y="279"/>
                  </a:cubicBezTo>
                  <a:cubicBezTo>
                    <a:pt x="31" y="182"/>
                    <a:pt x="50" y="84"/>
                    <a:pt x="114" y="16"/>
                  </a:cubicBezTo>
                  <a:cubicBezTo>
                    <a:pt x="121" y="8"/>
                    <a:pt x="121" y="8"/>
                    <a:pt x="121" y="6"/>
                  </a:cubicBezTo>
                  <a:cubicBezTo>
                    <a:pt x="121" y="1"/>
                    <a:pt x="118" y="0"/>
                    <a:pt x="115" y="0"/>
                  </a:cubicBezTo>
                  <a:cubicBezTo>
                    <a:pt x="111" y="0"/>
                    <a:pt x="64" y="38"/>
                    <a:pt x="33" y="108"/>
                  </a:cubicBezTo>
                  <a:cubicBezTo>
                    <a:pt x="8" y="171"/>
                    <a:pt x="0" y="233"/>
                    <a:pt x="0" y="279"/>
                  </a:cubicBezTo>
                  <a:cubicBezTo>
                    <a:pt x="0" y="324"/>
                    <a:pt x="6" y="391"/>
                    <a:pt x="36" y="455"/>
                  </a:cubicBezTo>
                  <a:cubicBezTo>
                    <a:pt x="67" y="524"/>
                    <a:pt x="111" y="561"/>
                    <a:pt x="115" y="561"/>
                  </a:cubicBezTo>
                  <a:cubicBezTo>
                    <a:pt x="118" y="561"/>
                    <a:pt x="121" y="559"/>
                    <a:pt x="121" y="554"/>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endParaRPr b="0" lang="it-IT" sz="1800" spc="-1" strike="noStrike">
                <a:solidFill>
                  <a:srgbClr val="ffffff"/>
                </a:solidFill>
                <a:latin typeface="Arial"/>
              </a:endParaRPr>
            </a:p>
          </p:txBody>
        </p:sp>
        <p:sp>
          <p:nvSpPr>
            <p:cNvPr id="216" name=""/>
            <p:cNvSpPr/>
            <p:nvPr/>
          </p:nvSpPr>
          <p:spPr>
            <a:xfrm>
              <a:off x="2059560" y="3721680"/>
              <a:ext cx="186120" cy="137160"/>
            </a:xfrm>
            <a:custGeom>
              <a:avLst/>
              <a:gdLst>
                <a:gd name="textAreaLeft" fmla="*/ 0 w 186120"/>
                <a:gd name="textAreaRight" fmla="*/ 186480 w 186120"/>
                <a:gd name="textAreaTop" fmla="*/ 0 h 137160"/>
                <a:gd name="textAreaBottom" fmla="*/ 137520 h 137160"/>
              </a:gdLst>
              <a:ahLst/>
              <a:rect l="textAreaLeft" t="textAreaTop" r="textAreaRight" b="textAreaBottom"/>
              <a:pathLst>
                <a:path w="518" h="382">
                  <a:moveTo>
                    <a:pt x="458" y="43"/>
                  </a:moveTo>
                  <a:cubicBezTo>
                    <a:pt x="462" y="22"/>
                    <a:pt x="462" y="16"/>
                    <a:pt x="502" y="16"/>
                  </a:cubicBezTo>
                  <a:cubicBezTo>
                    <a:pt x="513" y="16"/>
                    <a:pt x="518" y="16"/>
                    <a:pt x="518" y="5"/>
                  </a:cubicBezTo>
                  <a:cubicBezTo>
                    <a:pt x="518" y="0"/>
                    <a:pt x="513" y="0"/>
                    <a:pt x="505" y="0"/>
                  </a:cubicBezTo>
                  <a:cubicBezTo>
                    <a:pt x="482" y="0"/>
                    <a:pt x="459" y="0"/>
                    <a:pt x="436" y="0"/>
                  </a:cubicBezTo>
                  <a:cubicBezTo>
                    <a:pt x="422" y="0"/>
                    <a:pt x="422" y="0"/>
                    <a:pt x="415" y="10"/>
                  </a:cubicBezTo>
                  <a:cubicBezTo>
                    <a:pt x="352" y="116"/>
                    <a:pt x="290" y="223"/>
                    <a:pt x="227" y="329"/>
                  </a:cubicBezTo>
                  <a:cubicBezTo>
                    <a:pt x="214" y="224"/>
                    <a:pt x="200" y="118"/>
                    <a:pt x="187" y="13"/>
                  </a:cubicBezTo>
                  <a:cubicBezTo>
                    <a:pt x="186" y="0"/>
                    <a:pt x="184" y="0"/>
                    <a:pt x="171" y="0"/>
                  </a:cubicBezTo>
                  <a:cubicBezTo>
                    <a:pt x="147" y="0"/>
                    <a:pt x="124" y="0"/>
                    <a:pt x="100" y="0"/>
                  </a:cubicBezTo>
                  <a:cubicBezTo>
                    <a:pt x="90" y="0"/>
                    <a:pt x="84" y="0"/>
                    <a:pt x="84" y="10"/>
                  </a:cubicBezTo>
                  <a:cubicBezTo>
                    <a:pt x="84" y="16"/>
                    <a:pt x="89" y="16"/>
                    <a:pt x="99" y="16"/>
                  </a:cubicBezTo>
                  <a:cubicBezTo>
                    <a:pt x="106" y="16"/>
                    <a:pt x="115" y="18"/>
                    <a:pt x="122" y="18"/>
                  </a:cubicBezTo>
                  <a:cubicBezTo>
                    <a:pt x="130" y="19"/>
                    <a:pt x="133" y="21"/>
                    <a:pt x="133" y="27"/>
                  </a:cubicBezTo>
                  <a:cubicBezTo>
                    <a:pt x="133" y="29"/>
                    <a:pt x="133" y="30"/>
                    <a:pt x="131" y="37"/>
                  </a:cubicBezTo>
                  <a:cubicBezTo>
                    <a:pt x="109" y="132"/>
                    <a:pt x="87" y="228"/>
                    <a:pt x="65" y="323"/>
                  </a:cubicBezTo>
                  <a:cubicBezTo>
                    <a:pt x="61" y="345"/>
                    <a:pt x="52" y="363"/>
                    <a:pt x="9" y="365"/>
                  </a:cubicBezTo>
                  <a:cubicBezTo>
                    <a:pt x="8" y="365"/>
                    <a:pt x="0" y="365"/>
                    <a:pt x="0" y="376"/>
                  </a:cubicBezTo>
                  <a:cubicBezTo>
                    <a:pt x="0" y="381"/>
                    <a:pt x="3" y="382"/>
                    <a:pt x="8" y="382"/>
                  </a:cubicBezTo>
                  <a:cubicBezTo>
                    <a:pt x="24" y="382"/>
                    <a:pt x="42" y="381"/>
                    <a:pt x="59" y="381"/>
                  </a:cubicBezTo>
                  <a:cubicBezTo>
                    <a:pt x="77" y="381"/>
                    <a:pt x="96" y="382"/>
                    <a:pt x="112" y="382"/>
                  </a:cubicBezTo>
                  <a:cubicBezTo>
                    <a:pt x="115" y="382"/>
                    <a:pt x="122" y="382"/>
                    <a:pt x="122" y="371"/>
                  </a:cubicBezTo>
                  <a:cubicBezTo>
                    <a:pt x="122" y="365"/>
                    <a:pt x="117" y="365"/>
                    <a:pt x="112" y="365"/>
                  </a:cubicBezTo>
                  <a:cubicBezTo>
                    <a:pt x="83" y="365"/>
                    <a:pt x="77" y="353"/>
                    <a:pt x="77" y="341"/>
                  </a:cubicBezTo>
                  <a:cubicBezTo>
                    <a:pt x="77" y="336"/>
                    <a:pt x="78" y="334"/>
                    <a:pt x="80" y="328"/>
                  </a:cubicBezTo>
                  <a:cubicBezTo>
                    <a:pt x="103" y="226"/>
                    <a:pt x="127" y="124"/>
                    <a:pt x="150" y="22"/>
                  </a:cubicBezTo>
                  <a:lnTo>
                    <a:pt x="150" y="22"/>
                  </a:lnTo>
                  <a:cubicBezTo>
                    <a:pt x="165" y="138"/>
                    <a:pt x="180" y="254"/>
                    <a:pt x="194" y="369"/>
                  </a:cubicBezTo>
                  <a:cubicBezTo>
                    <a:pt x="196" y="376"/>
                    <a:pt x="196" y="382"/>
                    <a:pt x="202" y="382"/>
                  </a:cubicBezTo>
                  <a:cubicBezTo>
                    <a:pt x="208" y="382"/>
                    <a:pt x="211" y="376"/>
                    <a:pt x="214" y="373"/>
                  </a:cubicBezTo>
                  <a:cubicBezTo>
                    <a:pt x="283" y="254"/>
                    <a:pt x="353" y="136"/>
                    <a:pt x="422" y="18"/>
                  </a:cubicBezTo>
                  <a:lnTo>
                    <a:pt x="422" y="18"/>
                  </a:lnTo>
                  <a:cubicBezTo>
                    <a:pt x="398" y="125"/>
                    <a:pt x="373" y="232"/>
                    <a:pt x="349" y="339"/>
                  </a:cubicBezTo>
                  <a:cubicBezTo>
                    <a:pt x="344" y="360"/>
                    <a:pt x="343" y="365"/>
                    <a:pt x="302" y="365"/>
                  </a:cubicBezTo>
                  <a:cubicBezTo>
                    <a:pt x="293" y="365"/>
                    <a:pt x="287" y="365"/>
                    <a:pt x="287" y="376"/>
                  </a:cubicBezTo>
                  <a:cubicBezTo>
                    <a:pt x="287" y="382"/>
                    <a:pt x="294" y="382"/>
                    <a:pt x="296" y="382"/>
                  </a:cubicBezTo>
                  <a:cubicBezTo>
                    <a:pt x="309" y="382"/>
                    <a:pt x="344" y="381"/>
                    <a:pt x="359" y="381"/>
                  </a:cubicBezTo>
                  <a:cubicBezTo>
                    <a:pt x="381" y="381"/>
                    <a:pt x="403" y="382"/>
                    <a:pt x="424" y="382"/>
                  </a:cubicBezTo>
                  <a:cubicBezTo>
                    <a:pt x="427" y="382"/>
                    <a:pt x="434" y="382"/>
                    <a:pt x="434" y="371"/>
                  </a:cubicBezTo>
                  <a:cubicBezTo>
                    <a:pt x="434" y="365"/>
                    <a:pt x="430" y="365"/>
                    <a:pt x="419" y="365"/>
                  </a:cubicBezTo>
                  <a:cubicBezTo>
                    <a:pt x="400" y="365"/>
                    <a:pt x="386" y="365"/>
                    <a:pt x="386" y="355"/>
                  </a:cubicBezTo>
                  <a:cubicBezTo>
                    <a:pt x="386" y="352"/>
                    <a:pt x="386" y="352"/>
                    <a:pt x="388" y="341"/>
                  </a:cubicBezTo>
                  <a:cubicBezTo>
                    <a:pt x="412" y="241"/>
                    <a:pt x="435" y="142"/>
                    <a:pt x="458" y="43"/>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endParaRPr b="0" lang="it-IT" sz="1800" spc="-1" strike="noStrike">
                <a:solidFill>
                  <a:srgbClr val="ffffff"/>
                </a:solidFill>
                <a:latin typeface="Arial"/>
              </a:endParaRPr>
            </a:p>
          </p:txBody>
        </p:sp>
        <p:sp>
          <p:nvSpPr>
            <p:cNvPr id="217" name=""/>
            <p:cNvSpPr/>
            <p:nvPr/>
          </p:nvSpPr>
          <p:spPr>
            <a:xfrm>
              <a:off x="2261160" y="3769920"/>
              <a:ext cx="71280" cy="91440"/>
            </a:xfrm>
            <a:custGeom>
              <a:avLst/>
              <a:gdLst>
                <a:gd name="textAreaLeft" fmla="*/ 0 w 71280"/>
                <a:gd name="textAreaRight" fmla="*/ 71640 w 71280"/>
                <a:gd name="textAreaTop" fmla="*/ 0 h 91440"/>
                <a:gd name="textAreaBottom" fmla="*/ 91800 h 91440"/>
              </a:gdLst>
              <a:ahLst/>
              <a:rect l="textAreaLeft" t="textAreaTop" r="textAreaRight" b="textAreaBottom"/>
              <a:pathLst>
                <a:path w="199" h="255">
                  <a:moveTo>
                    <a:pt x="73" y="119"/>
                  </a:moveTo>
                  <a:cubicBezTo>
                    <a:pt x="87" y="119"/>
                    <a:pt x="125" y="117"/>
                    <a:pt x="152" y="106"/>
                  </a:cubicBezTo>
                  <a:cubicBezTo>
                    <a:pt x="189" y="88"/>
                    <a:pt x="190" y="56"/>
                    <a:pt x="190" y="48"/>
                  </a:cubicBezTo>
                  <a:cubicBezTo>
                    <a:pt x="190" y="23"/>
                    <a:pt x="171" y="0"/>
                    <a:pt x="136" y="0"/>
                  </a:cubicBezTo>
                  <a:cubicBezTo>
                    <a:pt x="78" y="0"/>
                    <a:pt x="0" y="55"/>
                    <a:pt x="0" y="152"/>
                  </a:cubicBezTo>
                  <a:cubicBezTo>
                    <a:pt x="0" y="210"/>
                    <a:pt x="30" y="255"/>
                    <a:pt x="81" y="255"/>
                  </a:cubicBezTo>
                  <a:cubicBezTo>
                    <a:pt x="155" y="255"/>
                    <a:pt x="199" y="195"/>
                    <a:pt x="199" y="189"/>
                  </a:cubicBezTo>
                  <a:cubicBezTo>
                    <a:pt x="199" y="184"/>
                    <a:pt x="195" y="181"/>
                    <a:pt x="192" y="181"/>
                  </a:cubicBezTo>
                  <a:cubicBezTo>
                    <a:pt x="190" y="181"/>
                    <a:pt x="189" y="183"/>
                    <a:pt x="186" y="186"/>
                  </a:cubicBezTo>
                  <a:cubicBezTo>
                    <a:pt x="145" y="242"/>
                    <a:pt x="89" y="242"/>
                    <a:pt x="81" y="242"/>
                  </a:cubicBezTo>
                  <a:cubicBezTo>
                    <a:pt x="42" y="242"/>
                    <a:pt x="37" y="195"/>
                    <a:pt x="37" y="176"/>
                  </a:cubicBezTo>
                  <a:cubicBezTo>
                    <a:pt x="37" y="170"/>
                    <a:pt x="37" y="152"/>
                    <a:pt x="46" y="119"/>
                  </a:cubicBezTo>
                  <a:cubicBezTo>
                    <a:pt x="55" y="119"/>
                    <a:pt x="64" y="119"/>
                    <a:pt x="73" y="119"/>
                  </a:cubicBezTo>
                  <a:moveTo>
                    <a:pt x="49" y="106"/>
                  </a:moveTo>
                  <a:cubicBezTo>
                    <a:pt x="68" y="21"/>
                    <a:pt x="122" y="13"/>
                    <a:pt x="136" y="13"/>
                  </a:cubicBezTo>
                  <a:cubicBezTo>
                    <a:pt x="159" y="13"/>
                    <a:pt x="174" y="29"/>
                    <a:pt x="174" y="48"/>
                  </a:cubicBezTo>
                  <a:cubicBezTo>
                    <a:pt x="174" y="106"/>
                    <a:pt x="90" y="106"/>
                    <a:pt x="70" y="106"/>
                  </a:cubicBezTo>
                  <a:cubicBezTo>
                    <a:pt x="63" y="106"/>
                    <a:pt x="56" y="106"/>
                    <a:pt x="49" y="106"/>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endParaRPr b="0" lang="it-IT" sz="1800" spc="-1" strike="noStrike">
                <a:solidFill>
                  <a:srgbClr val="ffffff"/>
                </a:solidFill>
                <a:latin typeface="Arial"/>
              </a:endParaRPr>
            </a:p>
          </p:txBody>
        </p:sp>
        <p:sp>
          <p:nvSpPr>
            <p:cNvPr id="218" name=""/>
            <p:cNvSpPr/>
            <p:nvPr/>
          </p:nvSpPr>
          <p:spPr>
            <a:xfrm>
              <a:off x="2349720" y="3721680"/>
              <a:ext cx="131760" cy="141840"/>
            </a:xfrm>
            <a:custGeom>
              <a:avLst/>
              <a:gdLst>
                <a:gd name="textAreaLeft" fmla="*/ 0 w 131760"/>
                <a:gd name="textAreaRight" fmla="*/ 132120 w 131760"/>
                <a:gd name="textAreaTop" fmla="*/ 0 h 141840"/>
                <a:gd name="textAreaBottom" fmla="*/ 142200 h 141840"/>
              </a:gdLst>
              <a:ahLst/>
              <a:rect l="textAreaLeft" t="textAreaTop" r="textAreaRight" b="textAreaBottom"/>
              <a:pathLst>
                <a:path w="367" h="395">
                  <a:moveTo>
                    <a:pt x="295" y="64"/>
                  </a:moveTo>
                  <a:cubicBezTo>
                    <a:pt x="320" y="19"/>
                    <a:pt x="343" y="18"/>
                    <a:pt x="362" y="16"/>
                  </a:cubicBezTo>
                  <a:cubicBezTo>
                    <a:pt x="367" y="16"/>
                    <a:pt x="366" y="10"/>
                    <a:pt x="367" y="6"/>
                  </a:cubicBezTo>
                  <a:cubicBezTo>
                    <a:pt x="367" y="2"/>
                    <a:pt x="366" y="0"/>
                    <a:pt x="362" y="0"/>
                  </a:cubicBezTo>
                  <a:cubicBezTo>
                    <a:pt x="348" y="0"/>
                    <a:pt x="332" y="2"/>
                    <a:pt x="319" y="2"/>
                  </a:cubicBezTo>
                  <a:cubicBezTo>
                    <a:pt x="301" y="2"/>
                    <a:pt x="284" y="0"/>
                    <a:pt x="268" y="0"/>
                  </a:cubicBezTo>
                  <a:cubicBezTo>
                    <a:pt x="265" y="0"/>
                    <a:pt x="257" y="0"/>
                    <a:pt x="257" y="10"/>
                  </a:cubicBezTo>
                  <a:cubicBezTo>
                    <a:pt x="257" y="16"/>
                    <a:pt x="263" y="16"/>
                    <a:pt x="266" y="16"/>
                  </a:cubicBezTo>
                  <a:cubicBezTo>
                    <a:pt x="281" y="18"/>
                    <a:pt x="290" y="24"/>
                    <a:pt x="290" y="35"/>
                  </a:cubicBezTo>
                  <a:cubicBezTo>
                    <a:pt x="290" y="43"/>
                    <a:pt x="285" y="49"/>
                    <a:pt x="282" y="56"/>
                  </a:cubicBezTo>
                  <a:cubicBezTo>
                    <a:pt x="229" y="147"/>
                    <a:pt x="176" y="238"/>
                    <a:pt x="123" y="329"/>
                  </a:cubicBezTo>
                  <a:cubicBezTo>
                    <a:pt x="112" y="231"/>
                    <a:pt x="100" y="132"/>
                    <a:pt x="88" y="34"/>
                  </a:cubicBezTo>
                  <a:cubicBezTo>
                    <a:pt x="88" y="24"/>
                    <a:pt x="100" y="16"/>
                    <a:pt x="123" y="16"/>
                  </a:cubicBezTo>
                  <a:cubicBezTo>
                    <a:pt x="131" y="16"/>
                    <a:pt x="137" y="16"/>
                    <a:pt x="137" y="5"/>
                  </a:cubicBezTo>
                  <a:cubicBezTo>
                    <a:pt x="137" y="0"/>
                    <a:pt x="132" y="0"/>
                    <a:pt x="129" y="0"/>
                  </a:cubicBezTo>
                  <a:cubicBezTo>
                    <a:pt x="109" y="0"/>
                    <a:pt x="87" y="2"/>
                    <a:pt x="66" y="2"/>
                  </a:cubicBezTo>
                  <a:cubicBezTo>
                    <a:pt x="56" y="2"/>
                    <a:pt x="46" y="0"/>
                    <a:pt x="37" y="0"/>
                  </a:cubicBezTo>
                  <a:cubicBezTo>
                    <a:pt x="27" y="0"/>
                    <a:pt x="18" y="0"/>
                    <a:pt x="9" y="0"/>
                  </a:cubicBezTo>
                  <a:cubicBezTo>
                    <a:pt x="6" y="0"/>
                    <a:pt x="0" y="0"/>
                    <a:pt x="0" y="10"/>
                  </a:cubicBezTo>
                  <a:cubicBezTo>
                    <a:pt x="0" y="16"/>
                    <a:pt x="4" y="16"/>
                    <a:pt x="13" y="16"/>
                  </a:cubicBezTo>
                  <a:cubicBezTo>
                    <a:pt x="41" y="16"/>
                    <a:pt x="43" y="22"/>
                    <a:pt x="44" y="35"/>
                  </a:cubicBezTo>
                  <a:cubicBezTo>
                    <a:pt x="57" y="151"/>
                    <a:pt x="71" y="267"/>
                    <a:pt x="84" y="382"/>
                  </a:cubicBezTo>
                  <a:cubicBezTo>
                    <a:pt x="85" y="393"/>
                    <a:pt x="88" y="395"/>
                    <a:pt x="94" y="395"/>
                  </a:cubicBezTo>
                  <a:cubicBezTo>
                    <a:pt x="103" y="395"/>
                    <a:pt x="104" y="392"/>
                    <a:pt x="109" y="384"/>
                  </a:cubicBezTo>
                  <a:cubicBezTo>
                    <a:pt x="171" y="277"/>
                    <a:pt x="233" y="171"/>
                    <a:pt x="295" y="64"/>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endParaRPr b="0" lang="it-IT" sz="1800" spc="-1" strike="noStrike">
                <a:solidFill>
                  <a:srgbClr val="ffffff"/>
                </a:solidFill>
                <a:latin typeface="Arial"/>
              </a:endParaRPr>
            </a:p>
          </p:txBody>
        </p:sp>
        <p:sp>
          <p:nvSpPr>
            <p:cNvPr id="219" name=""/>
            <p:cNvSpPr/>
            <p:nvPr/>
          </p:nvSpPr>
          <p:spPr>
            <a:xfrm>
              <a:off x="2499480" y="3708000"/>
              <a:ext cx="43200" cy="201600"/>
            </a:xfrm>
            <a:custGeom>
              <a:avLst/>
              <a:gdLst>
                <a:gd name="textAreaLeft" fmla="*/ 0 w 43200"/>
                <a:gd name="textAreaRight" fmla="*/ 43560 w 43200"/>
                <a:gd name="textAreaTop" fmla="*/ 0 h 201600"/>
                <a:gd name="textAreaBottom" fmla="*/ 201960 h 201600"/>
              </a:gdLst>
              <a:ahLst/>
              <a:rect l="textAreaLeft" t="textAreaTop" r="textAreaRight" b="textAreaBottom"/>
              <a:pathLst>
                <a:path w="121" h="561">
                  <a:moveTo>
                    <a:pt x="121" y="279"/>
                  </a:moveTo>
                  <a:cubicBezTo>
                    <a:pt x="121" y="236"/>
                    <a:pt x="115" y="169"/>
                    <a:pt x="85" y="105"/>
                  </a:cubicBezTo>
                  <a:cubicBezTo>
                    <a:pt x="54" y="36"/>
                    <a:pt x="10" y="0"/>
                    <a:pt x="6" y="0"/>
                  </a:cubicBezTo>
                  <a:cubicBezTo>
                    <a:pt x="3" y="0"/>
                    <a:pt x="0" y="3"/>
                    <a:pt x="0" y="6"/>
                  </a:cubicBezTo>
                  <a:cubicBezTo>
                    <a:pt x="0" y="8"/>
                    <a:pt x="0" y="8"/>
                    <a:pt x="10" y="19"/>
                  </a:cubicBezTo>
                  <a:cubicBezTo>
                    <a:pt x="60" y="73"/>
                    <a:pt x="90" y="163"/>
                    <a:pt x="90" y="279"/>
                  </a:cubicBezTo>
                  <a:cubicBezTo>
                    <a:pt x="90" y="375"/>
                    <a:pt x="71" y="475"/>
                    <a:pt x="7" y="545"/>
                  </a:cubicBezTo>
                  <a:cubicBezTo>
                    <a:pt x="0" y="551"/>
                    <a:pt x="0" y="553"/>
                    <a:pt x="0" y="554"/>
                  </a:cubicBezTo>
                  <a:cubicBezTo>
                    <a:pt x="0" y="558"/>
                    <a:pt x="3" y="561"/>
                    <a:pt x="6" y="561"/>
                  </a:cubicBezTo>
                  <a:cubicBezTo>
                    <a:pt x="10" y="561"/>
                    <a:pt x="57" y="522"/>
                    <a:pt x="88" y="451"/>
                  </a:cubicBezTo>
                  <a:cubicBezTo>
                    <a:pt x="113" y="390"/>
                    <a:pt x="121" y="327"/>
                    <a:pt x="121" y="279"/>
                  </a:cubicBezTo>
                  <a:close/>
                </a:path>
              </a:pathLst>
            </a:custGeom>
            <a:solidFill>
              <a:srgbClr val="000000"/>
            </a:solidFill>
            <a:ln w="0">
              <a:noFill/>
            </a:ln>
          </p:spPr>
          <p:style>
            <a:lnRef idx="0"/>
            <a:fillRef idx="0"/>
            <a:effectRef idx="0"/>
            <a:fontRef idx="minor"/>
          </p:style>
          <p:txBody>
            <a:bodyPr lIns="90000" rIns="90000" tIns="45000" bIns="45000" anchor="ctr" anchorCtr="1">
              <a:noAutofit/>
            </a:bodyPr>
            <a:p>
              <a:endParaRPr b="0" lang="it-IT" sz="1800" spc="-1" strike="noStrike">
                <a:solidFill>
                  <a:srgbClr val="ffffff"/>
                </a:solidFill>
                <a:latin typeface="Arial"/>
              </a:endParaRPr>
            </a:p>
          </p:txBody>
        </p:sp>
      </p:grpSp>
      <p:sp>
        <p:nvSpPr>
          <p:cNvPr id="220" name=""/>
          <p:cNvSpPr txBox="1"/>
          <p:nvPr/>
        </p:nvSpPr>
        <p:spPr>
          <a:xfrm>
            <a:off x="285480" y="2581560"/>
            <a:ext cx="6305400" cy="3178800"/>
          </a:xfrm>
          <a:prstGeom prst="rect">
            <a:avLst/>
          </a:prstGeom>
          <a:noFill/>
          <a:ln w="0">
            <a:noFill/>
          </a:ln>
        </p:spPr>
        <p:txBody>
          <a:bodyPr lIns="90000" rIns="90000" tIns="45000" bIns="45000" anchor="t">
            <a:noAutofit/>
          </a:bodyPr>
          <a:p>
            <a:pPr marL="216000" indent="-216000">
              <a:buClr>
                <a:srgbClr val="000000"/>
              </a:buClr>
              <a:buFont typeface="Symbol" charset="2"/>
              <a:buChar char=""/>
            </a:pPr>
            <a:r>
              <a:rPr b="0" lang="it-IT" sz="1800" spc="-1" strike="noStrike">
                <a:solidFill>
                  <a:srgbClr val="000000"/>
                </a:solidFill>
                <a:latin typeface="Times New Roman"/>
              </a:rPr>
              <a:t>Il cuore del rilevatore JUNO, il Central Detector (CD), è completato da un rilevatore Cherenkov ad acqua e da un Top Tracker (TT). Il CD, progettato come un rilevatore compatto e non segmentato, vanta una risoluzione energetica effettiva di </a:t>
            </a:r>
            <a:endParaRPr b="0" lang="it-IT" sz="1800" spc="-1" strike="noStrike">
              <a:solidFill>
                <a:srgbClr val="000000"/>
              </a:solidFill>
              <a:latin typeface="Times New Roman"/>
            </a:endParaRPr>
          </a:p>
          <a:p>
            <a:pPr marL="216000" indent="-216000">
              <a:buClr>
                <a:srgbClr val="000000"/>
              </a:buClr>
              <a:buFont typeface="Symbol" charset="2"/>
              <a:buChar char=""/>
            </a:pPr>
            <a:endParaRPr b="0" lang="it-IT" sz="1800" spc="-1" strike="noStrike">
              <a:solidFill>
                <a:srgbClr val="000000"/>
              </a:solidFill>
              <a:latin typeface="Times New Roman"/>
            </a:endParaRPr>
          </a:p>
          <a:p>
            <a:pPr marL="216000" indent="-216000">
              <a:buClr>
                <a:srgbClr val="000000"/>
              </a:buClr>
              <a:buFont typeface="Symbol" charset="2"/>
              <a:buChar char=""/>
            </a:pPr>
            <a:endParaRPr b="0" lang="it-IT" sz="1800" spc="-1" strike="noStrike">
              <a:solidFill>
                <a:srgbClr val="000000"/>
              </a:solidFill>
              <a:latin typeface="Times New Roman"/>
            </a:endParaRPr>
          </a:p>
          <a:p>
            <a:pPr marL="216000" indent="-216000">
              <a:buClr>
                <a:srgbClr val="000000"/>
              </a:buClr>
              <a:buFont typeface="Symbol" charset="2"/>
              <a:buChar char=""/>
            </a:pPr>
            <a:r>
              <a:rPr b="0" lang="it-IT" sz="1800" spc="-1" strike="noStrike">
                <a:solidFill>
                  <a:srgbClr val="000000"/>
                </a:solidFill>
                <a:latin typeface="Times New Roman"/>
              </a:rPr>
              <a:t>Il CD ospita 20 Kton di scintillatore liquido (LS) all'interno di una vasca sferica di acrilico, immersa in una piscina d'acqua. Questa piscina, non solo funge da schermo alla radioattiva della roccia circostante, ma agisce anche come mezzo di scintillazione attivo.</a:t>
            </a:r>
            <a:endParaRPr b="0" lang="it-IT" sz="1800" spc="-1" strike="noStrike">
              <a:solidFill>
                <a:srgbClr val="000000"/>
              </a:solidFill>
              <a:latin typeface="Times New Roman"/>
            </a:endParaRPr>
          </a:p>
        </p:txBody>
      </p:sp>
      <p:pic>
        <p:nvPicPr>
          <p:cNvPr id="221" name="Immagine 1" descr=""/>
          <p:cNvPicPr/>
          <p:nvPr/>
        </p:nvPicPr>
        <p:blipFill>
          <a:blip r:embed="rId2"/>
          <a:stretch/>
        </p:blipFill>
        <p:spPr>
          <a:xfrm>
            <a:off x="7441560" y="1797840"/>
            <a:ext cx="3879000" cy="44053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Figura a mano libera: forma 1"/>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200" spc="-1" strike="noStrike">
              <a:solidFill>
                <a:srgbClr val="87e487"/>
              </a:solidFill>
              <a:highlight>
                <a:srgbClr val="ffff00"/>
              </a:highlight>
              <a:latin typeface="Arial"/>
              <a:ea typeface="Droid Sans Fallback"/>
            </a:endParaRPr>
          </a:p>
        </p:txBody>
      </p:sp>
      <p:pic>
        <p:nvPicPr>
          <p:cNvPr id="223" name="Picture 1" descr="SigilloLogoLAST_WhiteOK"/>
          <p:cNvPicPr/>
          <p:nvPr/>
        </p:nvPicPr>
        <p:blipFill>
          <a:blip r:embed="rId1"/>
          <a:stretch/>
        </p:blipFill>
        <p:spPr>
          <a:xfrm>
            <a:off x="155880" y="42480"/>
            <a:ext cx="1721520" cy="769320"/>
          </a:xfrm>
          <a:prstGeom prst="rect">
            <a:avLst/>
          </a:prstGeom>
          <a:ln w="0">
            <a:noFill/>
          </a:ln>
        </p:spPr>
      </p:pic>
      <p:sp>
        <p:nvSpPr>
          <p:cNvPr id="224" name="Figura a mano libera: forma 3"/>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000000"/>
              </a:solidFill>
              <a:latin typeface="Arial"/>
              <a:ea typeface="Droid Sans Fallback"/>
            </a:endParaRPr>
          </a:p>
        </p:txBody>
      </p:sp>
      <p:sp>
        <p:nvSpPr>
          <p:cNvPr id="225" name="CasellaDiTesto 4"/>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E5626714-EC3D-46D7-996F-C608004337DE}"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226" name="CasellaDiTesto 5"/>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114162A5-CDC7-4963-B2CF-CAB951217E9C}" type="slidenum">
              <a:rPr b="0" lang="it-IT" sz="2170" spc="-1" strike="noStrike">
                <a:solidFill>
                  <a:srgbClr val="ffffff"/>
                </a:solidFill>
                <a:latin typeface="Calibri"/>
                <a:ea typeface="DejaVu Sans"/>
              </a:rPr>
              <a:t>&lt;numero&gt;</a:t>
            </a:fld>
            <a:endParaRPr b="0" lang="it-IT" sz="2170" spc="-1" strike="noStrike">
              <a:solidFill>
                <a:srgbClr val="000000"/>
              </a:solidFill>
              <a:latin typeface="Arial"/>
            </a:endParaRPr>
          </a:p>
        </p:txBody>
      </p:sp>
      <p:sp>
        <p:nvSpPr>
          <p:cNvPr id="227" name="CasellaDiTesto 6"/>
          <p:cNvSpPr/>
          <p:nvPr/>
        </p:nvSpPr>
        <p:spPr>
          <a:xfrm>
            <a:off x="5253120" y="6118560"/>
            <a:ext cx="310320" cy="430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endParaRPr b="0" lang="it-IT" sz="2170" spc="-1" strike="noStrike">
              <a:solidFill>
                <a:srgbClr val="000000"/>
              </a:solidFill>
              <a:latin typeface="Arial"/>
              <a:ea typeface="Droid Sans Fallback"/>
            </a:endParaRPr>
          </a:p>
        </p:txBody>
      </p:sp>
      <p:sp>
        <p:nvSpPr>
          <p:cNvPr id="228" name="CasellaDiTesto 7"/>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229" name="Sottotitolo 2"/>
          <p:cNvSpPr/>
          <p:nvPr/>
        </p:nvSpPr>
        <p:spPr>
          <a:xfrm>
            <a:off x="5860080" y="1994760"/>
            <a:ext cx="5855760" cy="3415680"/>
          </a:xfrm>
          <a:prstGeom prst="rect">
            <a:avLst/>
          </a:prstGeom>
          <a:noFill/>
          <a:ln w="0">
            <a:noFill/>
          </a:ln>
        </p:spPr>
        <p:style>
          <a:lnRef idx="0"/>
          <a:fillRef idx="0"/>
          <a:effectRef idx="0"/>
          <a:fontRef idx="minor"/>
        </p:style>
        <p:txBody>
          <a:bodyPr lIns="90000" rIns="90000" tIns="45000" bIns="45000" anchor="t">
            <a:noAutofit/>
          </a:bodyPr>
          <a:p>
            <a:pPr marL="216000" indent="-216000">
              <a:buClr>
                <a:srgbClr val="000000"/>
              </a:buClr>
              <a:buFont typeface="Symbol" charset="2"/>
              <a:buChar char=""/>
            </a:pPr>
            <a:r>
              <a:rPr b="0" lang="it-IT" sz="1800" spc="-1" strike="noStrike">
                <a:solidFill>
                  <a:srgbClr val="000000"/>
                </a:solidFill>
                <a:latin typeface="Times New Roman"/>
              </a:rPr>
              <a:t>Sopra la piscina d'acqua si trova il Top Tracker (TT), un insieme di un array di scintillatori plastici, disposti meticolosamente per misurare accuratamente le tracce dei muoni.</a:t>
            </a:r>
            <a:endParaRPr b="0" lang="en-GB" sz="1800" spc="-1" strike="noStrike">
              <a:solidFill>
                <a:srgbClr val="000000"/>
              </a:solidFill>
              <a:latin typeface="Arial"/>
            </a:endParaRPr>
          </a:p>
          <a:p>
            <a:pPr marL="216000" indent="-216000">
              <a:buClr>
                <a:srgbClr val="000000"/>
              </a:buClr>
              <a:buFont typeface="Symbol" charset="2"/>
              <a:buChar char=""/>
            </a:pPr>
            <a:endParaRPr b="0" lang="en-GB" sz="1800" spc="-1" strike="noStrike">
              <a:solidFill>
                <a:srgbClr val="000000"/>
              </a:solidFill>
              <a:latin typeface="Arial"/>
            </a:endParaRPr>
          </a:p>
          <a:p>
            <a:pPr marL="216000" indent="-216000">
              <a:buClr>
                <a:srgbClr val="000000"/>
              </a:buClr>
              <a:buFont typeface="Symbol" charset="2"/>
              <a:buChar char=""/>
            </a:pPr>
            <a:r>
              <a:rPr b="0" lang="it-IT" sz="1800" spc="-1" strike="noStrike">
                <a:solidFill>
                  <a:srgbClr val="000000"/>
                </a:solidFill>
                <a:latin typeface="Times New Roman"/>
              </a:rPr>
              <a:t>JUNO utilizza un rilevatore compatto specializzato chiamato TAO. Posizionato a circa 30 metri da uno dei reattori di Taishan, TAO serve per misurare precisamente lo spettro degli antineutrini non oscillati provenienti dal reattore. I dati raccolti sono destinati a fornire un input fondamentale basato sui dati per affinare gli spettri provenienti dagli altri nuclei dei reattori.</a:t>
            </a:r>
            <a:r>
              <a:rPr b="0" lang="it-IT" sz="1600" spc="-1" strike="noStrike">
                <a:solidFill>
                  <a:srgbClr val="000000"/>
                </a:solidFill>
                <a:latin typeface="Times New Roman"/>
                <a:ea typeface="DejaVu Sans"/>
              </a:rPr>
              <a:t>"</a:t>
            </a:r>
            <a:endParaRPr b="0" lang="en-GB" sz="1600" spc="-1" strike="noStrike">
              <a:solidFill>
                <a:srgbClr val="000000"/>
              </a:solidFill>
              <a:latin typeface="Arial"/>
            </a:endParaRPr>
          </a:p>
        </p:txBody>
      </p:sp>
      <p:sp>
        <p:nvSpPr>
          <p:cNvPr id="230" name="CasellaDiTesto 19"/>
          <p:cNvSpPr/>
          <p:nvPr/>
        </p:nvSpPr>
        <p:spPr>
          <a:xfrm>
            <a:off x="5408640" y="47880"/>
            <a:ext cx="473508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it-IT" sz="4000" spc="-1" strike="noStrike">
                <a:solidFill>
                  <a:srgbClr val="ffffff"/>
                </a:solidFill>
                <a:latin typeface="Times New Roman"/>
                <a:ea typeface="DejaVu Sans"/>
              </a:rPr>
              <a:t>JUNO detector</a:t>
            </a:r>
            <a:endParaRPr b="0" lang="it-IT" sz="4000" spc="-1" strike="noStrike">
              <a:solidFill>
                <a:srgbClr val="000000"/>
              </a:solidFill>
              <a:latin typeface="Arial"/>
            </a:endParaRPr>
          </a:p>
        </p:txBody>
      </p:sp>
      <p:pic>
        <p:nvPicPr>
          <p:cNvPr id="231" name="Immagine 9" descr="Immagine che contiene testo, diagramma, linea, schermata&#10;&#10;Descrizione generata automaticamente"/>
          <p:cNvPicPr/>
          <p:nvPr/>
        </p:nvPicPr>
        <p:blipFill>
          <a:blip r:embed="rId2"/>
          <a:stretch/>
        </p:blipFill>
        <p:spPr>
          <a:xfrm>
            <a:off x="409320" y="1311120"/>
            <a:ext cx="5201280" cy="46422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Figura a mano libera: forma 1"/>
          <p:cNvSpPr/>
          <p:nvPr/>
        </p:nvSpPr>
        <p:spPr>
          <a:xfrm>
            <a:off x="9000" y="-38880"/>
            <a:ext cx="12189960" cy="6857280"/>
          </a:xfrm>
          <a:custGeom>
            <a:avLst/>
            <a:gdLst>
              <a:gd name="textAreaLeft" fmla="*/ 0 w 12189960"/>
              <a:gd name="textAreaRight" fmla="*/ 12190680 w 12189960"/>
              <a:gd name="textAreaTop" fmla="*/ 0 h 6857280"/>
              <a:gd name="textAreaBottom" fmla="*/ 6858000 h 685728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87e487"/>
              </a:solidFill>
              <a:highlight>
                <a:srgbClr val="ffff00"/>
              </a:highlight>
              <a:latin typeface="Arial"/>
              <a:ea typeface="Droid Sans Fallback"/>
            </a:endParaRPr>
          </a:p>
        </p:txBody>
      </p:sp>
      <p:pic>
        <p:nvPicPr>
          <p:cNvPr id="233" name="Picture 1" descr="SigilloLogoLAST_WhiteOK"/>
          <p:cNvPicPr/>
          <p:nvPr/>
        </p:nvPicPr>
        <p:blipFill>
          <a:blip r:embed="rId1"/>
          <a:stretch/>
        </p:blipFill>
        <p:spPr>
          <a:xfrm>
            <a:off x="155880" y="189360"/>
            <a:ext cx="1721520" cy="769320"/>
          </a:xfrm>
          <a:prstGeom prst="rect">
            <a:avLst/>
          </a:prstGeom>
          <a:ln w="0">
            <a:noFill/>
          </a:ln>
        </p:spPr>
      </p:pic>
      <p:sp>
        <p:nvSpPr>
          <p:cNvPr id="234" name="Figura a mano libera: forma 3"/>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000000"/>
              </a:solidFill>
              <a:latin typeface="Arial"/>
              <a:ea typeface="Droid Sans Fallback"/>
            </a:endParaRPr>
          </a:p>
        </p:txBody>
      </p:sp>
      <p:sp>
        <p:nvSpPr>
          <p:cNvPr id="235" name="CasellaDiTesto 4"/>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3A4AECC9-032A-4721-ADBC-599DD963C336}"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236" name="CasellaDiTesto 5"/>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B8B10C07-BEBE-4056-B663-5D22BB7E26D2}"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237" name="CasellaDiTesto 6"/>
          <p:cNvSpPr/>
          <p:nvPr/>
        </p:nvSpPr>
        <p:spPr>
          <a:xfrm>
            <a:off x="5253120" y="6118560"/>
            <a:ext cx="310320" cy="430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endParaRPr b="0" lang="it-IT" sz="2170" spc="-1" strike="noStrike">
              <a:solidFill>
                <a:srgbClr val="000000"/>
              </a:solidFill>
              <a:latin typeface="Arial"/>
              <a:ea typeface="Droid Sans Fallback"/>
            </a:endParaRPr>
          </a:p>
        </p:txBody>
      </p:sp>
      <p:sp>
        <p:nvSpPr>
          <p:cNvPr id="238" name="CasellaDiTesto 7"/>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239" name="CasellaDiTesto 10"/>
          <p:cNvSpPr/>
          <p:nvPr/>
        </p:nvSpPr>
        <p:spPr>
          <a:xfrm>
            <a:off x="2773440" y="286056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lnSpc>
                <a:spcPct val="100000"/>
              </a:lnSpc>
              <a:buClr>
                <a:srgbClr val="ffffff"/>
              </a:buClr>
              <a:buFont typeface="Arial"/>
              <a:buChar char="•"/>
            </a:pPr>
            <a:r>
              <a:rPr b="1" lang="it-IT" sz="4800" spc="-1" strike="noStrike">
                <a:solidFill>
                  <a:srgbClr val="ffffff">
                    <a:alpha val="45000"/>
                  </a:srgbClr>
                </a:solidFill>
                <a:latin typeface="Times New Roman"/>
                <a:ea typeface="DejaVu Sans"/>
              </a:rPr>
              <a:t>Neutrino</a:t>
            </a:r>
            <a:r>
              <a:rPr b="1" lang="it-IT" sz="4800" spc="-1" strike="noStrike">
                <a:solidFill>
                  <a:srgbClr val="ffffff"/>
                </a:solidFill>
                <a:latin typeface="Times New Roman"/>
                <a:ea typeface="DejaVu Sans"/>
              </a:rPr>
              <a:t> </a:t>
            </a:r>
            <a:r>
              <a:rPr b="1" lang="it-IT" sz="4800" spc="-1" strike="noStrike">
                <a:solidFill>
                  <a:srgbClr val="ffffff">
                    <a:alpha val="45000"/>
                  </a:srgbClr>
                </a:solidFill>
                <a:latin typeface="Times New Roman"/>
                <a:ea typeface="DejaVu Sans"/>
              </a:rPr>
              <a:t>Oscillations</a:t>
            </a:r>
            <a:endParaRPr b="0" lang="it-IT" sz="4800" spc="-1" strike="noStrike">
              <a:solidFill>
                <a:srgbClr val="000000"/>
              </a:solidFill>
              <a:latin typeface="Arial"/>
            </a:endParaRPr>
          </a:p>
        </p:txBody>
      </p:sp>
      <p:sp>
        <p:nvSpPr>
          <p:cNvPr id="240" name="CasellaDiTesto 12"/>
          <p:cNvSpPr/>
          <p:nvPr/>
        </p:nvSpPr>
        <p:spPr>
          <a:xfrm>
            <a:off x="520560" y="1761120"/>
            <a:ext cx="413640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it-IT" sz="5400" spc="-1" strike="noStrike">
                <a:solidFill>
                  <a:srgbClr val="ffffff"/>
                </a:solidFill>
                <a:latin typeface="Times New Roman"/>
                <a:ea typeface="DejaVu Sans"/>
              </a:rPr>
              <a:t>Introduction</a:t>
            </a:r>
            <a:endParaRPr b="0" lang="it-IT" sz="5400" spc="-1" strike="noStrike">
              <a:solidFill>
                <a:srgbClr val="000000"/>
              </a:solidFill>
              <a:latin typeface="Arial"/>
            </a:endParaRPr>
          </a:p>
        </p:txBody>
      </p:sp>
      <p:sp>
        <p:nvSpPr>
          <p:cNvPr id="241" name="CasellaDiTesto 13"/>
          <p:cNvSpPr/>
          <p:nvPr/>
        </p:nvSpPr>
        <p:spPr>
          <a:xfrm>
            <a:off x="2773440" y="380592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lnSpc>
                <a:spcPct val="100000"/>
              </a:lnSpc>
              <a:buClr>
                <a:srgbClr val="ffffff"/>
              </a:buClr>
              <a:buFont typeface="Arial"/>
              <a:buChar char="•"/>
            </a:pPr>
            <a:r>
              <a:rPr b="1" lang="it-IT" sz="4800" spc="-1" strike="noStrike">
                <a:solidFill>
                  <a:srgbClr val="ffffff">
                    <a:alpha val="45000"/>
                  </a:srgbClr>
                </a:solidFill>
                <a:latin typeface="Times New Roman"/>
                <a:ea typeface="DejaVu Sans"/>
              </a:rPr>
              <a:t>JUNO detector</a:t>
            </a:r>
            <a:endParaRPr b="0" lang="it-IT" sz="4800" spc="-1" strike="noStrike">
              <a:solidFill>
                <a:srgbClr val="000000"/>
              </a:solidFill>
              <a:latin typeface="Arial"/>
            </a:endParaRPr>
          </a:p>
        </p:txBody>
      </p:sp>
      <p:sp>
        <p:nvSpPr>
          <p:cNvPr id="242" name="CasellaDiTesto 14"/>
          <p:cNvSpPr/>
          <p:nvPr/>
        </p:nvSpPr>
        <p:spPr>
          <a:xfrm>
            <a:off x="2773440" y="4823280"/>
            <a:ext cx="8919360" cy="820800"/>
          </a:xfrm>
          <a:prstGeom prst="rect">
            <a:avLst/>
          </a:prstGeom>
          <a:noFill/>
          <a:ln w="0">
            <a:noFill/>
          </a:ln>
        </p:spPr>
        <p:style>
          <a:lnRef idx="0"/>
          <a:fillRef idx="0"/>
          <a:effectRef idx="0"/>
          <a:fontRef idx="minor"/>
        </p:style>
        <p:txBody>
          <a:bodyPr lIns="90000" rIns="90000" tIns="45000" bIns="45000" anchor="t">
            <a:spAutoFit/>
          </a:bodyPr>
          <a:p>
            <a:pPr marL="914400" indent="-914400">
              <a:lnSpc>
                <a:spcPct val="100000"/>
              </a:lnSpc>
              <a:buClr>
                <a:srgbClr val="ffffff"/>
              </a:buClr>
              <a:buFont typeface="Arial"/>
              <a:buChar char="•"/>
            </a:pPr>
            <a:r>
              <a:rPr b="1" lang="it-IT" sz="4800" spc="-1" strike="noStrike">
                <a:solidFill>
                  <a:srgbClr val="ffffff"/>
                </a:solidFill>
                <a:latin typeface="Times New Roman"/>
                <a:ea typeface="DejaVu Sans"/>
              </a:rPr>
              <a:t>JUNO signal and background</a:t>
            </a:r>
            <a:endParaRPr b="0" lang="it-IT"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Figura a mano libera: forma 1"/>
          <p:cNvSpPr/>
          <p:nvPr/>
        </p:nvSpPr>
        <p:spPr>
          <a:xfrm>
            <a:off x="360" y="0"/>
            <a:ext cx="12189960" cy="854640"/>
          </a:xfrm>
          <a:custGeom>
            <a:avLst/>
            <a:gdLst>
              <a:gd name="textAreaLeft" fmla="*/ 0 w 12189960"/>
              <a:gd name="textAreaRight" fmla="*/ 12190680 w 12189960"/>
              <a:gd name="textAreaTop" fmla="*/ 0 h 854640"/>
              <a:gd name="textAreaBottom" fmla="*/ 855360 h 85464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87e487"/>
              </a:solidFill>
              <a:highlight>
                <a:srgbClr val="ffff00"/>
              </a:highlight>
              <a:latin typeface="Arial"/>
              <a:ea typeface="Droid Sans Fallback"/>
            </a:endParaRPr>
          </a:p>
        </p:txBody>
      </p:sp>
      <p:pic>
        <p:nvPicPr>
          <p:cNvPr id="244" name="Picture 1" descr="SigilloLogoLAST_WhiteOK"/>
          <p:cNvPicPr/>
          <p:nvPr/>
        </p:nvPicPr>
        <p:blipFill>
          <a:blip r:embed="rId1"/>
          <a:stretch/>
        </p:blipFill>
        <p:spPr>
          <a:xfrm>
            <a:off x="155880" y="42480"/>
            <a:ext cx="1721520" cy="769320"/>
          </a:xfrm>
          <a:prstGeom prst="rect">
            <a:avLst/>
          </a:prstGeom>
          <a:ln w="0">
            <a:noFill/>
          </a:ln>
        </p:spPr>
      </p:pic>
      <p:sp>
        <p:nvSpPr>
          <p:cNvPr id="245" name="Figura a mano libera: forma 3"/>
          <p:cNvSpPr/>
          <p:nvPr/>
        </p:nvSpPr>
        <p:spPr>
          <a:xfrm>
            <a:off x="360" y="6406560"/>
            <a:ext cx="12189960" cy="450000"/>
          </a:xfrm>
          <a:custGeom>
            <a:avLst/>
            <a:gdLst>
              <a:gd name="textAreaLeft" fmla="*/ 0 w 12189960"/>
              <a:gd name="textAreaRight" fmla="*/ 12190680 w 12189960"/>
              <a:gd name="textAreaTop" fmla="*/ 0 h 450000"/>
              <a:gd name="textAreaBottom" fmla="*/ 450720 h 45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18fd9"/>
          </a:solidFill>
          <a:ln w="0">
            <a:solidFill>
              <a:srgbClr val="218fd9"/>
            </a:solidFill>
          </a:ln>
        </p:spPr>
        <p:style>
          <a:lnRef idx="0"/>
          <a:fillRef idx="0"/>
          <a:effectRef idx="0"/>
          <a:fontRef idx="minor"/>
        </p:style>
        <p:txBody>
          <a:bodyPr lIns="108720" rIns="108720" tIns="54360" bIns="54360" anchor="ctr">
            <a:noAutofit/>
          </a:bodyPr>
          <a:p>
            <a:pPr>
              <a:lnSpc>
                <a:spcPct val="100000"/>
              </a:lnSpc>
            </a:pPr>
            <a:endParaRPr b="0" lang="it-IT" sz="2170" spc="-1" strike="noStrike">
              <a:solidFill>
                <a:srgbClr val="000000"/>
              </a:solidFill>
              <a:latin typeface="Arial"/>
              <a:ea typeface="Droid Sans Fallback"/>
            </a:endParaRPr>
          </a:p>
        </p:txBody>
      </p:sp>
      <p:sp>
        <p:nvSpPr>
          <p:cNvPr id="246" name="CasellaDiTesto 4"/>
          <p:cNvSpPr/>
          <p:nvPr/>
        </p:nvSpPr>
        <p:spPr>
          <a:xfrm>
            <a:off x="155880" y="6456960"/>
            <a:ext cx="1430640" cy="351720"/>
          </a:xfrm>
          <a:prstGeom prst="rect">
            <a:avLst/>
          </a:prstGeom>
          <a:noFill/>
          <a:ln w="0">
            <a:noFill/>
          </a:ln>
        </p:spPr>
        <p:style>
          <a:lnRef idx="0"/>
          <a:fillRef idx="0"/>
          <a:effectRef idx="0"/>
          <a:fontRef idx="minor"/>
        </p:style>
        <p:txBody>
          <a:bodyPr lIns="108720" rIns="108720" tIns="54360" bIns="54360" anchor="t">
            <a:spAutoFit/>
          </a:bodyPr>
          <a:p>
            <a:pPr>
              <a:lnSpc>
                <a:spcPct val="100000"/>
              </a:lnSpc>
              <a:spcBef>
                <a:spcPts val="694"/>
              </a:spcBef>
            </a:pPr>
            <a:fld id="{702AE5BB-9C40-400A-A67D-71B5E687A73D}" type="datetime1">
              <a:rPr b="0" lang="it-IT" sz="1600" spc="-1" strike="noStrike">
                <a:solidFill>
                  <a:srgbClr val="ffffff"/>
                </a:solidFill>
                <a:latin typeface="Arial"/>
                <a:ea typeface="Droid Sans Fallback"/>
              </a:rPr>
              <a:t>11/07/2023</a:t>
            </a:fld>
            <a:endParaRPr b="0" lang="it-IT" sz="1600" spc="-1" strike="noStrike">
              <a:solidFill>
                <a:srgbClr val="000000"/>
              </a:solidFill>
              <a:latin typeface="Arial"/>
            </a:endParaRPr>
          </a:p>
        </p:txBody>
      </p:sp>
      <p:sp>
        <p:nvSpPr>
          <p:cNvPr id="247" name="CasellaDiTesto 5"/>
          <p:cNvSpPr/>
          <p:nvPr/>
        </p:nvSpPr>
        <p:spPr>
          <a:xfrm>
            <a:off x="11693520" y="6407280"/>
            <a:ext cx="1476720" cy="439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fld id="{105F6AB2-9432-405F-8027-B09C019753EE}" type="slidenum">
              <a:rPr b="0" lang="it-IT" sz="2170" spc="-1" strike="noStrike">
                <a:solidFill>
                  <a:srgbClr val="000000"/>
                </a:solidFill>
                <a:latin typeface="Calibri"/>
                <a:ea typeface="DejaVu Sans"/>
              </a:rPr>
              <a:t>&lt;numero&gt;</a:t>
            </a:fld>
            <a:endParaRPr b="0" lang="it-IT" sz="2170" spc="-1" strike="noStrike">
              <a:solidFill>
                <a:srgbClr val="000000"/>
              </a:solidFill>
              <a:latin typeface="Arial"/>
            </a:endParaRPr>
          </a:p>
        </p:txBody>
      </p:sp>
      <p:sp>
        <p:nvSpPr>
          <p:cNvPr id="248" name="CasellaDiTesto 6"/>
          <p:cNvSpPr/>
          <p:nvPr/>
        </p:nvSpPr>
        <p:spPr>
          <a:xfrm>
            <a:off x="5253120" y="6118560"/>
            <a:ext cx="310320" cy="430200"/>
          </a:xfrm>
          <a:prstGeom prst="rect">
            <a:avLst/>
          </a:prstGeom>
          <a:noFill/>
          <a:ln w="0">
            <a:noFill/>
          </a:ln>
        </p:spPr>
        <p:style>
          <a:lnRef idx="0"/>
          <a:fillRef idx="0"/>
          <a:effectRef idx="0"/>
          <a:fontRef idx="minor"/>
        </p:style>
        <p:txBody>
          <a:bodyPr lIns="108720" rIns="108720" tIns="54360" bIns="54360" anchor="t">
            <a:spAutoFit/>
          </a:bodyPr>
          <a:p>
            <a:pPr>
              <a:lnSpc>
                <a:spcPct val="100000"/>
              </a:lnSpc>
            </a:pPr>
            <a:endParaRPr b="0" lang="it-IT" sz="2170" spc="-1" strike="noStrike">
              <a:solidFill>
                <a:srgbClr val="000000"/>
              </a:solidFill>
              <a:latin typeface="Arial"/>
              <a:ea typeface="Droid Sans Fallback"/>
            </a:endParaRPr>
          </a:p>
        </p:txBody>
      </p:sp>
      <p:sp>
        <p:nvSpPr>
          <p:cNvPr id="249" name="CasellaDiTesto 7"/>
          <p:cNvSpPr/>
          <p:nvPr/>
        </p:nvSpPr>
        <p:spPr>
          <a:xfrm>
            <a:off x="4835880" y="6415560"/>
            <a:ext cx="2518920" cy="43920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pPr>
            <a:r>
              <a:rPr b="0" lang="it-IT" sz="2170" spc="-1" strike="noStrike">
                <a:solidFill>
                  <a:srgbClr val="ffffff"/>
                </a:solidFill>
                <a:latin typeface="Times New Roman"/>
                <a:ea typeface="Droid Sans Fallback"/>
              </a:rPr>
              <a:t>Fabio</a:t>
            </a:r>
            <a:r>
              <a:rPr b="0" lang="it-IT" sz="2170" spc="-1" strike="noStrike">
                <a:solidFill>
                  <a:srgbClr val="ffffff"/>
                </a:solidFill>
                <a:latin typeface="Arial"/>
                <a:ea typeface="Droid Sans Fallback"/>
              </a:rPr>
              <a:t> </a:t>
            </a:r>
            <a:r>
              <a:rPr b="0" lang="it-IT" sz="2170" spc="-1" strike="noStrike">
                <a:solidFill>
                  <a:srgbClr val="ffffff"/>
                </a:solidFill>
                <a:latin typeface="Times New Roman"/>
                <a:ea typeface="Droid Sans Fallback"/>
              </a:rPr>
              <a:t>Cufino</a:t>
            </a:r>
            <a:endParaRPr b="0" lang="it-IT" sz="2170" spc="-1" strike="noStrike">
              <a:solidFill>
                <a:srgbClr val="000000"/>
              </a:solidFill>
              <a:latin typeface="Arial"/>
            </a:endParaRPr>
          </a:p>
        </p:txBody>
      </p:sp>
      <p:sp>
        <p:nvSpPr>
          <p:cNvPr id="250" name="CasellaDiTesto 8"/>
          <p:cNvSpPr/>
          <p:nvPr/>
        </p:nvSpPr>
        <p:spPr>
          <a:xfrm>
            <a:off x="4140720" y="47880"/>
            <a:ext cx="698652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it-IT" sz="4000" spc="-1" strike="noStrike">
                <a:solidFill>
                  <a:srgbClr val="ffffff"/>
                </a:solidFill>
                <a:latin typeface="Times New Roman"/>
                <a:ea typeface="DejaVu Sans"/>
              </a:rPr>
              <a:t>JUNO signal and background</a:t>
            </a:r>
            <a:endParaRPr b="0" lang="it-IT" sz="4000" spc="-1" strike="noStrike">
              <a:solidFill>
                <a:srgbClr val="000000"/>
              </a:solidFill>
              <a:latin typeface="Arial"/>
            </a:endParaRPr>
          </a:p>
        </p:txBody>
      </p:sp>
      <p:sp>
        <p:nvSpPr>
          <p:cNvPr id="251" name="CasellaDiTesto 16"/>
          <p:cNvSpPr/>
          <p:nvPr/>
        </p:nvSpPr>
        <p:spPr>
          <a:xfrm>
            <a:off x="506520" y="1212120"/>
            <a:ext cx="1146888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it-IT" sz="1800" spc="-1" strike="noStrike">
                <a:solidFill>
                  <a:srgbClr val="000000"/>
                </a:solidFill>
                <a:latin typeface="Times New Roman"/>
                <a:ea typeface="DejaVu Sans"/>
              </a:rPr>
              <a:t>Per la rivelazione del segnale degli antineutrini JUNO utilizza un Liquido Scintillatore, composto principalmente da Linear Alkyl-Benzene (LAB), con una densità di 0.859 g/mL.</a:t>
            </a:r>
            <a:endParaRPr b="0" lang="it-IT" sz="1800" spc="-1" strike="noStrike">
              <a:solidFill>
                <a:srgbClr val="000000"/>
              </a:solidFill>
              <a:latin typeface="Arial"/>
            </a:endParaRPr>
          </a:p>
          <a:p>
            <a:pPr>
              <a:lnSpc>
                <a:spcPct val="100000"/>
              </a:lnSpc>
            </a:pPr>
            <a:r>
              <a:rPr b="0" lang="it-IT" sz="1800" spc="-1" strike="noStrike">
                <a:solidFill>
                  <a:srgbClr val="000000"/>
                </a:solidFill>
                <a:latin typeface="Times New Roman"/>
                <a:ea typeface="DejaVu Sans"/>
              </a:rPr>
              <a:t>Il LAB è stato scelto per le sue qualità di trasparenza, notevole resa luminosa e bassa reattività chimica.</a:t>
            </a:r>
            <a:endParaRPr b="0" lang="it-IT" sz="1800" spc="-1" strike="noStrike">
              <a:solidFill>
                <a:srgbClr val="000000"/>
              </a:solidFill>
              <a:latin typeface="Arial"/>
            </a:endParaRPr>
          </a:p>
        </p:txBody>
      </p:sp>
      <p:sp>
        <p:nvSpPr>
          <p:cNvPr id="252" name="CasellaDiTesto 18"/>
          <p:cNvSpPr/>
          <p:nvPr/>
        </p:nvSpPr>
        <p:spPr>
          <a:xfrm>
            <a:off x="5037480" y="3021840"/>
            <a:ext cx="672516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it-IT" sz="1800" spc="-1" strike="noStrike">
                <a:solidFill>
                  <a:srgbClr val="000000"/>
                </a:solidFill>
                <a:latin typeface="Times New Roman"/>
                <a:ea typeface="DejaVu Sans"/>
              </a:rPr>
              <a:t>La luce di scintillazione generata da questi eventi viene rilevata dai tubi fotomoltiplicatori (PMT), che convertono la luce in un segnale elettrico. Il segnale combinato di tutti i PMT permette di ricostruire la posizione e l'energia dell'interazione del neutrino originale.</a:t>
            </a:r>
            <a:endParaRPr b="0" lang="it-IT" sz="1800" spc="-1" strike="noStrike">
              <a:solidFill>
                <a:srgbClr val="000000"/>
              </a:solidFill>
              <a:latin typeface="Arial"/>
            </a:endParaRPr>
          </a:p>
        </p:txBody>
      </p:sp>
      <p:pic>
        <p:nvPicPr>
          <p:cNvPr id="253" name="Immagine 20" descr=""/>
          <p:cNvPicPr/>
          <p:nvPr/>
        </p:nvPicPr>
        <p:blipFill>
          <a:blip r:embed="rId2"/>
          <a:srcRect l="0" t="0" r="0" b="6551"/>
          <a:stretch/>
        </p:blipFill>
        <p:spPr>
          <a:xfrm>
            <a:off x="869040" y="2584080"/>
            <a:ext cx="3708360" cy="3375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5801</TotalTime>
  <Application>LibreOffice/7.5.4.2$Windows_X86_64 LibreOffice_project/36ccfdc35048b057fd9854c757a8b67ec53977b6</Application>
  <AppVersion>15.0000</AppVersion>
  <Words>1288</Words>
  <Paragraphs>164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2023-07-07T16:02:22Z</dcterms:created>
  <dc:creator>Cufino Fabio</dc:creator>
  <dc:description/>
  <dc:language>en-GB</dc:language>
  <cp:lastModifiedBy/>
  <dcterms:modified xsi:type="dcterms:W3CDTF">2023-07-11T19:43:33Z</dcterms:modified>
  <cp:revision>7</cp:revision>
  <dc:subject/>
  <dc:title>Presentazione standard di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19</vt:i4>
  </property>
  <property fmtid="{D5CDD505-2E9C-101B-9397-08002B2CF9AE}" pid="3" name="PresentationFormat">
    <vt:lpwstr>Widescreen</vt:lpwstr>
  </property>
  <property fmtid="{D5CDD505-2E9C-101B-9397-08002B2CF9AE}" pid="4" name="Slides">
    <vt:i4>20</vt:i4>
  </property>
</Properties>
</file>