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71689-7486-4FFD-A955-763BE99BAC28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BCAA-D56E-484F-A20E-985A801D71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7A26A-9F10-4080-B862-310912A932BF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B6FE9-0C49-48CA-84FD-D690D1C508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DC12-5572-4DE4-9502-B84CD885119D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1AE40-B069-4D60-90ED-CBD2447857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ED26F-AD95-46FB-9DD0-2711D048D34A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55FEA-E45D-4E26-84AA-71F1050815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42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34C0-D499-40E6-A2FE-CEF510CDA0F1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4B166-E04D-4970-9560-69187F55BB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7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75F6-1471-4C18-B8FD-7DB97A7EE2D6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9BAF-D89E-4826-A082-42F0A7BB81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CCC0-0683-4CAF-99B1-B685E0581856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35E0-E16E-4644-BAF6-AB32DE6BD6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20A16-2D14-4252-A4B1-BE4871556F10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F9FF-80ED-4AC6-A418-69BE58DB99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4C05-2A5B-4717-B2F2-F2278E747F9E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39B2-08B9-4365-B551-6604499917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4E9F-1B0F-4665-ADD2-DFC8F68FDEAD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E40F6-69A8-4550-8318-32CBA7A59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4C9D-3AF4-4BCC-9F83-C6909AAA808B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1802-08A6-4363-9088-AEB0D74E40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EF0258-86E6-4038-9AA2-5FB9C6AA73C1}" type="datetimeFigureOut">
              <a:rPr lang="pt-BR"/>
              <a:pPr>
                <a:defRPr/>
              </a:pPr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9402E6-8B36-4227-BC71-896BD85961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8125" y="1435100"/>
            <a:ext cx="9144000" cy="2387600"/>
          </a:xfrm>
        </p:spPr>
        <p:txBody>
          <a:bodyPr/>
          <a:lstStyle/>
          <a:p>
            <a:r>
              <a:rPr lang="pt-BR" altLang="pt-BR" sz="7500" smtClean="0">
                <a:latin typeface="Bahnschrift SemiBold Condensed" panose="020B0502040204020203" pitchFamily="34" charset="0"/>
              </a:rPr>
              <a:t>HISTÓRIA DO CINEMA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1"/>
          <p:cNvSpPr>
            <a:spLocks noGrp="1"/>
          </p:cNvSpPr>
          <p:nvPr>
            <p:ph type="ctrTitle"/>
          </p:nvPr>
        </p:nvSpPr>
        <p:spPr>
          <a:xfrm>
            <a:off x="2087563" y="3703638"/>
            <a:ext cx="9144000" cy="1406525"/>
          </a:xfrm>
        </p:spPr>
        <p:txBody>
          <a:bodyPr/>
          <a:lstStyle/>
          <a:p>
            <a:pPr algn="l"/>
            <a:r>
              <a:rPr lang="pt-BR" altLang="pt-BR" sz="3000" dirty="0" smtClean="0"/>
              <a:t/>
            </a:r>
            <a:br>
              <a:rPr lang="pt-BR" altLang="pt-BR" sz="3000" dirty="0" smtClean="0"/>
            </a:br>
            <a:r>
              <a:rPr lang="pt-BR" altLang="pt-BR" sz="3000" dirty="0" smtClean="0"/>
              <a:t/>
            </a:r>
            <a:br>
              <a:rPr lang="pt-BR" altLang="pt-BR" sz="3000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</a:t>
            </a:r>
            <a:r>
              <a:rPr lang="pt-BR" altLang="pt-BR" sz="3000" b="1" dirty="0" smtClean="0"/>
              <a:t>Valores associados à pensar ao cont</a:t>
            </a:r>
            <a:r>
              <a:rPr lang="pt-BR" altLang="pt-BR" sz="3000" b="1" dirty="0" smtClean="0"/>
              <a:t>rário</a:t>
            </a: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</a:t>
            </a:r>
            <a:r>
              <a:rPr lang="pt-BR" altLang="pt-BR" sz="3000" b="1" dirty="0" smtClean="0"/>
              <a:t>Encanto </a:t>
            </a: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</a:t>
            </a:r>
            <a:r>
              <a:rPr lang="pt-BR" altLang="pt-BR" sz="3000" b="1" dirty="0" smtClean="0"/>
              <a:t>A diversidade do mundo diante dos olhos</a:t>
            </a:r>
            <a:endParaRPr lang="pt-BR" altLang="pt-BR" sz="3000" b="1" dirty="0" smtClean="0">
              <a:latin typeface="Bahnschrift SemiBold Condensed" panose="020B0502040204020203" pitchFamily="34" charset="0"/>
            </a:endParaRPr>
          </a:p>
        </p:txBody>
      </p:sp>
      <p:sp>
        <p:nvSpPr>
          <p:cNvPr id="3076" name="Título 1"/>
          <p:cNvSpPr txBox="1">
            <a:spLocks/>
          </p:cNvSpPr>
          <p:nvPr/>
        </p:nvSpPr>
        <p:spPr bwMode="auto">
          <a:xfrm>
            <a:off x="-300129" y="917212"/>
            <a:ext cx="9144001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7500" dirty="0" smtClean="0">
                <a:latin typeface="Bahnschrift SemiBold Condensed" panose="020B0502040204020203" pitchFamily="34" charset="0"/>
              </a:rPr>
              <a:t>            POR QUE ESSE TEMA?</a:t>
            </a:r>
            <a:endParaRPr lang="pt-BR" altLang="pt-BR" sz="75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7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1"/>
          <p:cNvSpPr>
            <a:spLocks noGrp="1"/>
          </p:cNvSpPr>
          <p:nvPr>
            <p:ph type="ctrTitle"/>
          </p:nvPr>
        </p:nvSpPr>
        <p:spPr>
          <a:xfrm>
            <a:off x="2087563" y="3703638"/>
            <a:ext cx="9144000" cy="1406525"/>
          </a:xfrm>
        </p:spPr>
        <p:txBody>
          <a:bodyPr/>
          <a:lstStyle/>
          <a:p>
            <a:pPr algn="l"/>
            <a:r>
              <a:rPr lang="pt-BR" altLang="pt-BR" sz="3000" dirty="0" smtClean="0"/>
              <a:t/>
            </a:r>
            <a:br>
              <a:rPr lang="pt-BR" altLang="pt-BR" sz="3000" dirty="0" smtClean="0"/>
            </a:br>
            <a:r>
              <a:rPr lang="pt-BR" altLang="pt-BR" sz="3000" dirty="0" smtClean="0"/>
              <a:t/>
            </a:r>
            <a:br>
              <a:rPr lang="pt-BR" altLang="pt-BR" sz="3000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Problema educacional no Brasil</a:t>
            </a:r>
            <a:br>
              <a:rPr lang="pt-BR" altLang="pt-BR" sz="3000" b="1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Consumo cultural mais elitizado</a:t>
            </a:r>
            <a:br>
              <a:rPr lang="pt-BR" altLang="pt-BR" sz="3000" b="1" dirty="0" smtClean="0"/>
            </a:br>
            <a:r>
              <a:rPr lang="pt-BR" altLang="pt-BR" sz="3000" b="1" dirty="0" smtClean="0"/>
              <a:t/>
            </a:r>
            <a:br>
              <a:rPr lang="pt-BR" altLang="pt-BR" sz="3000" b="1" dirty="0" smtClean="0"/>
            </a:br>
            <a:r>
              <a:rPr lang="pt-BR" altLang="pt-BR" sz="3000" b="1" dirty="0" smtClean="0"/>
              <a:t>- Democratização impulsionada pela tecnologia</a:t>
            </a:r>
            <a:endParaRPr lang="pt-BR" altLang="pt-BR" sz="3000" b="1" dirty="0" smtClean="0">
              <a:latin typeface="Bahnschrift SemiBold Condensed" panose="020B0502040204020203" pitchFamily="34" charset="0"/>
            </a:endParaRPr>
          </a:p>
        </p:txBody>
      </p:sp>
      <p:sp>
        <p:nvSpPr>
          <p:cNvPr id="3076" name="Título 1"/>
          <p:cNvSpPr txBox="1">
            <a:spLocks/>
          </p:cNvSpPr>
          <p:nvPr/>
        </p:nvSpPr>
        <p:spPr bwMode="auto">
          <a:xfrm>
            <a:off x="-639763" y="930275"/>
            <a:ext cx="9144001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7500">
                <a:latin typeface="Bahnschrift SemiBold Condensed" panose="020B0502040204020203" pitchFamily="34" charset="0"/>
              </a:rPr>
              <a:t>CONTEXTO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84438" y="1311275"/>
            <a:ext cx="7192962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270125" y="3078163"/>
            <a:ext cx="9144000" cy="201612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smtClean="0"/>
              <a:t/>
            </a:r>
            <a:br>
              <a:rPr lang="pt-BR" altLang="pt-BR" sz="3000" smtClean="0"/>
            </a:br>
            <a:r>
              <a:rPr lang="pt-BR" altLang="pt-BR" sz="3000" b="1" smtClean="0"/>
              <a:t/>
            </a:r>
            <a:br>
              <a:rPr lang="pt-BR" altLang="pt-BR" sz="3000" b="1" smtClean="0"/>
            </a:br>
            <a:r>
              <a:rPr lang="pt-BR" altLang="pt-BR" sz="3000" b="1" smtClean="0"/>
              <a:t>- Matheus Torok</a:t>
            </a:r>
            <a:br>
              <a:rPr lang="pt-BR" altLang="pt-BR" sz="3000" b="1" smtClean="0"/>
            </a:br>
            <a:r>
              <a:rPr lang="pt-BR" altLang="pt-BR" sz="3000" b="1" smtClean="0"/>
              <a:t>- Guilherme Silva</a:t>
            </a:r>
            <a:br>
              <a:rPr lang="pt-BR" altLang="pt-BR" sz="3000" b="1" smtClean="0"/>
            </a:br>
            <a:r>
              <a:rPr lang="pt-BR" altLang="pt-BR" sz="3000" b="1" smtClean="0"/>
              <a:t>- Rafael Reis</a:t>
            </a:r>
            <a:br>
              <a:rPr lang="pt-BR" altLang="pt-BR" sz="3000" b="1" smtClean="0"/>
            </a:br>
            <a:r>
              <a:rPr lang="pt-BR" altLang="pt-BR" sz="3000" b="1" smtClean="0"/>
              <a:t>- Amanda Grazielle</a:t>
            </a:r>
            <a:endParaRPr lang="pt-BR" altLang="pt-BR" sz="3000" b="1" smtClean="0">
              <a:latin typeface="Bahnschrift SemiBold Condensed" panose="020B0502040204020203" pitchFamily="34" charset="0"/>
            </a:endParaRPr>
          </a:p>
        </p:txBody>
      </p:sp>
      <p:sp>
        <p:nvSpPr>
          <p:cNvPr id="4100" name="Título 1"/>
          <p:cNvSpPr txBox="1">
            <a:spLocks/>
          </p:cNvSpPr>
          <p:nvPr/>
        </p:nvSpPr>
        <p:spPr bwMode="auto">
          <a:xfrm>
            <a:off x="579438" y="960438"/>
            <a:ext cx="9144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pt-BR" sz="7500">
                <a:latin typeface="Bahnschrift SemiBold Condensed" panose="020B0502040204020203" pitchFamily="34" charset="0"/>
              </a:rPr>
              <a:t>AGRADECIMENTOS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SemiBold Condensed</vt:lpstr>
      <vt:lpstr>Calibri</vt:lpstr>
      <vt:lpstr>Calibri Light</vt:lpstr>
      <vt:lpstr>Tema do Office</vt:lpstr>
      <vt:lpstr>HISTÓRIA DO CINEMA</vt:lpstr>
      <vt:lpstr>   - Valores associados à pensar ao contrário  - Encanto   - A diversidade do mundo diante dos olhos</vt:lpstr>
      <vt:lpstr>   - Problema educacional no Brasil  - Consumo cultural mais elitizado  - Democratização impulsionada pela tecnologia</vt:lpstr>
      <vt:lpstr>   - Matheus Torok - Guilherme Silva - Rafael Reis - Amanda Grazielle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CINEMA</dc:title>
  <dc:creator>Usuário do Windows</dc:creator>
  <cp:lastModifiedBy>Usuário do Windows</cp:lastModifiedBy>
  <cp:revision>6</cp:revision>
  <dcterms:created xsi:type="dcterms:W3CDTF">2021-12-02T09:04:22Z</dcterms:created>
  <dcterms:modified xsi:type="dcterms:W3CDTF">2021-12-02T12:21:02Z</dcterms:modified>
</cp:coreProperties>
</file>