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DF7-236B-5D49-B274-9F9B0DC34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BA505-11B0-5E4A-9063-45A0C5096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E67-38B0-BF4A-84D5-CF869ADD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1999-74DD-694B-94BC-88393E1B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B620-FC73-EF4C-9495-B1CFE67E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EF4C-FF47-914C-A9D4-4B44C3A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4842-7869-804A-8657-4CD612DE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3B74-62DD-E545-8597-D71E510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E580-CC26-0343-A0AC-A8502453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2C3-AAE0-2F47-976F-4B2D959E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26A77-B353-9E4B-A826-367CF004E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4F1EB-EA1A-8A4F-8FA5-194FFDC1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011C-F586-A84B-82CD-283E2C3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CB02-AD32-6645-AA5C-5C75664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123E-C252-7A4E-B147-334B2DD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945-5A29-DB46-ACFC-E8D2AEB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2C2A-B3F4-A947-8125-03DBA35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6470-5D86-664D-95F4-166C4496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A927-F532-EB4F-B0F6-1754C029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8EEE-F3FC-4B41-8E74-84FC2F9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8BF9-FE8E-A54F-B4E9-2DAB52DC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CC2B-6917-8E44-92D3-AD8F3CF8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4F91-9220-0A41-A5A9-4A439553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06B3-95EA-144B-A340-3843C5B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72A6-E54F-CC43-BAFC-7B346DC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BC44-7835-A049-A1F7-9F29693C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111A-F142-5948-B7B8-2E573393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F485C-4B8A-1E4F-BB33-8B890120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C7D6-EB71-F544-8436-B154F4D2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D005-46A5-FB4C-99D9-5CD4328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F1DF-7A2C-4949-93F3-F33BBFA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ED34-0E4F-8848-8B43-78C880AE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247-0C43-8943-9945-C2B7371F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BFA3-21E0-7A42-9253-16EC8AC2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3B8A-3191-0840-AE61-3AF62146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7B87-9439-6B40-8280-AE57F6D5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E7391-4E97-B345-A8BD-D5DFCFF2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93880-4317-E145-991D-0CF2424B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E0D24-869F-3543-8C88-5D1E7B9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2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65EB-B05F-FE42-B179-12C83CC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363C3-993A-6241-86C4-6190EC4B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B68F1-E9EC-6C46-97FA-A4816E4D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6170D-6C5C-774F-B4F0-8F1A60A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E1C27-7404-F44A-951A-D400D9C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E94DE-AF0E-B147-B77A-D7C4635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DF2A-9697-784F-90C5-02B25592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983-EE64-714A-A12D-C3A59576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C7A8-1F85-6149-B206-2D831E2B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58AB-31C2-EE4E-B44A-EB52A1F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90FA-110E-5D4B-98A3-55A9339A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7509-5C3D-6842-B5FC-6B25CEB0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7031-601A-DA4E-93E0-646EAD70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67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E39F-D2C7-9344-B615-F3BF2D22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61267-1502-9144-B11D-CC9E7596B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222EC-E601-B843-9442-31C1FA76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3053-B9ED-6943-97A3-06B0015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697A-EE2C-2B41-AB9A-FB8FB204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2740-4AC5-0044-9BFF-9178E61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F8792-9BA1-DE4B-B424-2934ABE4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5C86-3ED0-1F48-A9AE-976266BA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0C28-9ECF-B443-9084-226205E4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E9C6-444C-4D4F-8D4C-73E06C73E8D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AFE3-9AB3-E346-88FE-09624369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BFC3-30AA-064B-A464-5A850868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1BC0CB-2121-1947-B6BF-2C5E9E78055E}"/>
              </a:ext>
            </a:extLst>
          </p:cNvPr>
          <p:cNvGrpSpPr/>
          <p:nvPr/>
        </p:nvGrpSpPr>
        <p:grpSpPr>
          <a:xfrm>
            <a:off x="1056290" y="1008993"/>
            <a:ext cx="3279227" cy="4319752"/>
            <a:chOff x="1056290" y="1008993"/>
            <a:chExt cx="3279227" cy="4319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434C8D-EE7D-0649-8EDD-0C9F4A4096CA}"/>
                </a:ext>
              </a:extLst>
            </p:cNvPr>
            <p:cNvSpPr/>
            <p:nvPr/>
          </p:nvSpPr>
          <p:spPr>
            <a:xfrm>
              <a:off x="1056290" y="1008993"/>
              <a:ext cx="3279227" cy="4319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719DEC-12EC-9245-B385-CA6D5DBFFCF7}"/>
                </a:ext>
              </a:extLst>
            </p:cNvPr>
            <p:cNvCxnSpPr/>
            <p:nvPr/>
          </p:nvCxnSpPr>
          <p:spPr>
            <a:xfrm>
              <a:off x="1056290" y="1672046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3717D7-D696-8F4D-9634-F6839BE8CF7F}"/>
                </a:ext>
              </a:extLst>
            </p:cNvPr>
            <p:cNvCxnSpPr/>
            <p:nvPr/>
          </p:nvCxnSpPr>
          <p:spPr>
            <a:xfrm>
              <a:off x="1056290" y="4776652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8E8099-16D6-B74F-94D1-B11CBBDED2D2}"/>
              </a:ext>
            </a:extLst>
          </p:cNvPr>
          <p:cNvGrpSpPr/>
          <p:nvPr/>
        </p:nvGrpSpPr>
        <p:grpSpPr>
          <a:xfrm>
            <a:off x="7373007" y="1008993"/>
            <a:ext cx="3279227" cy="4319752"/>
            <a:chOff x="1056290" y="1008993"/>
            <a:chExt cx="3279227" cy="43197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8CC81E-15C9-7249-8655-7FD1035993C4}"/>
                </a:ext>
              </a:extLst>
            </p:cNvPr>
            <p:cNvSpPr/>
            <p:nvPr/>
          </p:nvSpPr>
          <p:spPr>
            <a:xfrm>
              <a:off x="1056290" y="1008993"/>
              <a:ext cx="3279227" cy="4319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F6F298-5D86-0C44-B071-C4BB5F60418B}"/>
                </a:ext>
              </a:extLst>
            </p:cNvPr>
            <p:cNvCxnSpPr/>
            <p:nvPr/>
          </p:nvCxnSpPr>
          <p:spPr>
            <a:xfrm>
              <a:off x="1056290" y="1672046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4D245A-1448-6D43-9B34-CC37F9FFCCAA}"/>
                </a:ext>
              </a:extLst>
            </p:cNvPr>
            <p:cNvCxnSpPr/>
            <p:nvPr/>
          </p:nvCxnSpPr>
          <p:spPr>
            <a:xfrm>
              <a:off x="1056290" y="4429804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2F2C4A-C39B-BC4C-BAE7-C97EFD173332}"/>
              </a:ext>
            </a:extLst>
          </p:cNvPr>
          <p:cNvSpPr txBox="1"/>
          <p:nvPr/>
        </p:nvSpPr>
        <p:spPr>
          <a:xfrm>
            <a:off x="2161846" y="1119954"/>
            <a:ext cx="106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 err="1">
                <a:solidFill>
                  <a:srgbClr val="413B00"/>
                </a:solidFill>
                <a:effectLst/>
                <a:latin typeface="Arial" panose="020B0604020202020204" pitchFamily="34" charset="0"/>
              </a:rPr>
              <a:t>Cliente</a:t>
            </a:r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BE007-94FC-184B-B631-9C106EB787D6}"/>
              </a:ext>
            </a:extLst>
          </p:cNvPr>
          <p:cNvSpPr txBox="1"/>
          <p:nvPr/>
        </p:nvSpPr>
        <p:spPr>
          <a:xfrm>
            <a:off x="8296603" y="1119954"/>
            <a:ext cx="1935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 err="1">
                <a:solidFill>
                  <a:srgbClr val="341C00"/>
                </a:solidFill>
                <a:effectLst/>
                <a:latin typeface="Arial" panose="020B0604020202020204" pitchFamily="34" charset="0"/>
              </a:rPr>
              <a:t>ContaCorrente</a:t>
            </a:r>
            <a:endParaRPr lang="pt-B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321DE-E7D6-A045-B36C-0B2B3F149650}"/>
              </a:ext>
            </a:extLst>
          </p:cNvPr>
          <p:cNvSpPr txBox="1"/>
          <p:nvPr/>
        </p:nvSpPr>
        <p:spPr>
          <a:xfrm>
            <a:off x="1288831" y="1908865"/>
            <a:ext cx="6093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agencia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conta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cpf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nascimento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 : String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endereco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 : String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telefone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Float </a:t>
            </a:r>
          </a:p>
          <a:p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senha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</a:t>
            </a:r>
            <a:endParaRPr lang="pt-B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12E9E-731B-F84C-A8BF-2B08420E303B}"/>
              </a:ext>
            </a:extLst>
          </p:cNvPr>
          <p:cNvSpPr txBox="1"/>
          <p:nvPr/>
        </p:nvSpPr>
        <p:spPr>
          <a:xfrm>
            <a:off x="1365687" y="4868033"/>
            <a:ext cx="2660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6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MostrarCliente</a:t>
            </a:r>
            <a:r>
              <a:rPr lang="en-US" sz="16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(): void</a:t>
            </a:r>
            <a:endParaRPr lang="pt-B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CFDE-8A8D-F546-A463-B1A76146CDE4}"/>
              </a:ext>
            </a:extLst>
          </p:cNvPr>
          <p:cNvSpPr txBox="1"/>
          <p:nvPr/>
        </p:nvSpPr>
        <p:spPr>
          <a:xfrm>
            <a:off x="7504382" y="1908865"/>
            <a:ext cx="32792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numero_doc_</a:t>
            </a:r>
            <a:r>
              <a:rPr lang="en-US" sz="1600" dirty="0" err="1">
                <a:solidFill>
                  <a:srgbClr val="6B4600"/>
                </a:solidFill>
                <a:latin typeface="Arial" panose="020B0604020202020204" pitchFamily="34" charset="0"/>
              </a:rPr>
              <a:t>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agencia_cc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 : Integer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conta_cc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valor_cc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 : Float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tipo_cc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data_ocorrencia_cc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6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saldo_</a:t>
            </a:r>
            <a:r>
              <a:rPr lang="en-US" sz="1600" dirty="0" err="1">
                <a:solidFill>
                  <a:srgbClr val="6B4600"/>
                </a:solidFill>
                <a:latin typeface="Arial" panose="020B0604020202020204" pitchFamily="34" charset="0"/>
              </a:rPr>
              <a:t>cc</a:t>
            </a:r>
            <a:r>
              <a:rPr lang="en-US" sz="16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Float</a:t>
            </a:r>
            <a:endParaRPr lang="pt-B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E8614-2822-E44A-BED5-61CFC7362077}"/>
              </a:ext>
            </a:extLst>
          </p:cNvPr>
          <p:cNvSpPr txBox="1"/>
          <p:nvPr/>
        </p:nvSpPr>
        <p:spPr>
          <a:xfrm>
            <a:off x="7373007" y="4524049"/>
            <a:ext cx="3402724" cy="64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600" b="0" i="0" u="none" strike="noStrike" dirty="0" err="1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AtualizarSaldo</a:t>
            </a:r>
            <a:r>
              <a:rPr lang="en-US" sz="16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(): void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6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600" b="0" i="0" u="none" strike="noStrike" dirty="0" err="1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RegistrarOcorrencia</a:t>
            </a:r>
            <a:r>
              <a:rPr lang="en-US" sz="16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(): Integer</a:t>
            </a:r>
            <a:endParaRPr lang="pt-BR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DB3380-6CA9-A045-9229-D054EF9546E9}"/>
              </a:ext>
            </a:extLst>
          </p:cNvPr>
          <p:cNvCxnSpPr>
            <a:endCxn id="10" idx="1"/>
          </p:cNvCxnSpPr>
          <p:nvPr/>
        </p:nvCxnSpPr>
        <p:spPr>
          <a:xfrm>
            <a:off x="4335517" y="3168868"/>
            <a:ext cx="30374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6A0163-D1E6-F044-9A1C-10979969AF67}"/>
              </a:ext>
            </a:extLst>
          </p:cNvPr>
          <p:cNvSpPr txBox="1"/>
          <p:nvPr/>
        </p:nvSpPr>
        <p:spPr>
          <a:xfrm>
            <a:off x="4457696" y="2763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687A1-1F9A-8141-91B1-6233D7F51F34}"/>
              </a:ext>
            </a:extLst>
          </p:cNvPr>
          <p:cNvSpPr txBox="1"/>
          <p:nvPr/>
        </p:nvSpPr>
        <p:spPr>
          <a:xfrm>
            <a:off x="6647456" y="27637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374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Fábio José Pereira Lima</dc:creator>
  <cp:lastModifiedBy>Fábio José Pereira Lima</cp:lastModifiedBy>
  <cp:revision>5</cp:revision>
  <dcterms:created xsi:type="dcterms:W3CDTF">2021-11-13T11:20:45Z</dcterms:created>
  <dcterms:modified xsi:type="dcterms:W3CDTF">2021-11-14T16:06:07Z</dcterms:modified>
</cp:coreProperties>
</file>