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00" d="100"/>
          <a:sy n="100" d="100"/>
        </p:scale>
        <p:origin x="144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40CBC-33D5-454E-9726-4D05A39308A2}" type="datetimeFigureOut">
              <a:rPr lang="pt-BR" smtClean="0"/>
              <a:t>10/07/2021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5CD2B-8B8D-DF48-8D80-ADDE411E02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049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5CD2B-8B8D-DF48-8D80-ADDE411E02E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528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30AE4-15B2-A948-96B5-045EEFC0B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2EA7E-88FB-0746-BF08-9ADA98800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EAEF8-E4BA-5541-B0F3-F7F3D3FB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B4D7-B30F-134B-8EC3-D85A7D5BCB86}" type="datetimeFigureOut">
              <a:rPr lang="pt-BR" smtClean="0"/>
              <a:t>10/07/2021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64174-BB17-0747-BBFE-79989562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E1ABE-ED13-EA49-9E04-B475B6F01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0125-EF94-6A4D-AC19-40F3422A13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50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9B060-25BF-A54F-8233-701A3240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FE935-3C5D-AD43-B224-22BE3A0F8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2A05-A5A3-4146-9E55-D089CEC73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B4D7-B30F-134B-8EC3-D85A7D5BCB86}" type="datetimeFigureOut">
              <a:rPr lang="pt-BR" smtClean="0"/>
              <a:t>10/07/2021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1B3A1-0E59-9F45-A8E2-CA363B64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9F5C0-CE70-2F45-9377-A94B1B8B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0125-EF94-6A4D-AC19-40F3422A13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13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98B21-86BB-184E-B353-1B45C1629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E1628-A664-CB47-A5B4-C468DBCF8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9810C-4943-984A-9CAC-E3B6F7652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B4D7-B30F-134B-8EC3-D85A7D5BCB86}" type="datetimeFigureOut">
              <a:rPr lang="pt-BR" smtClean="0"/>
              <a:t>10/07/2021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68969-61AB-1D40-8EDB-CEAB52E3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CC1B6-1885-9F4D-B5FB-AB39439E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0125-EF94-6A4D-AC19-40F3422A13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56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8BA7-7E33-9240-90CB-D7D3CB006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4B404-1D80-A04F-9E9B-D9A316C7B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41202-CEC4-BE4C-8102-0D0943F59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B4D7-B30F-134B-8EC3-D85A7D5BCB86}" type="datetimeFigureOut">
              <a:rPr lang="pt-BR" smtClean="0"/>
              <a:t>10/07/2021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D222C-2640-4D4B-85BE-4C7C24699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A0C4F-59AD-AC49-AA09-ED821870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0125-EF94-6A4D-AC19-40F3422A13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865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2D46-34ED-074A-A919-780DC6461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22D19-BF34-3340-ACBB-FF457BDE9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7482A-7B22-F845-8B6C-7158E955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B4D7-B30F-134B-8EC3-D85A7D5BCB86}" type="datetimeFigureOut">
              <a:rPr lang="pt-BR" smtClean="0"/>
              <a:t>10/07/2021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B76D5-794C-7D4F-B9B0-ECA72399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276B2-4198-C345-8CFB-9CED61A4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0125-EF94-6A4D-AC19-40F3422A13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73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2891-C771-5D47-88C3-D10B8151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935C5-E35B-ED47-ABAD-F93A60464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28E2A-273A-584C-9AD9-2C71E657C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88CBB-B9D5-AC46-9570-5414B1EDE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B4D7-B30F-134B-8EC3-D85A7D5BCB86}" type="datetimeFigureOut">
              <a:rPr lang="pt-BR" smtClean="0"/>
              <a:t>10/07/2021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E3A9F-5B1E-DD42-8A13-598BB738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6B4D6-C0E9-DB4B-8536-BC1F83E8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0125-EF94-6A4D-AC19-40F3422A13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10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F3B0-94FD-7B4F-B27D-51FAAA059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824D9-8AAB-A348-AEC3-0CAF7D2BE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FD280-D497-5441-B681-78D294DAB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B60D8-F1C2-B34B-8219-5330D5F00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587B34-F183-0A4F-9E88-36DB24B53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215B1F-42C8-804F-B440-5E9AF32F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B4D7-B30F-134B-8EC3-D85A7D5BCB86}" type="datetimeFigureOut">
              <a:rPr lang="pt-BR" smtClean="0"/>
              <a:t>10/07/2021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A5B240-765E-9B45-9DE1-9EE3A377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5E92B4-46D6-3A47-90F0-C3EA98E2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0125-EF94-6A4D-AC19-40F3422A13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73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CC1C-DB5A-2D47-9B94-69B936D2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66402-C15C-8A47-A06F-CC4F2014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B4D7-B30F-134B-8EC3-D85A7D5BCB86}" type="datetimeFigureOut">
              <a:rPr lang="pt-BR" smtClean="0"/>
              <a:t>10/07/2021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93746-5E6E-0C40-8C2F-751D0FBD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2FFE2-6929-D247-97B3-F76954D7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0125-EF94-6A4D-AC19-40F3422A13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65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FAE09F-905D-394C-8621-B8BA5094E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B4D7-B30F-134B-8EC3-D85A7D5BCB86}" type="datetimeFigureOut">
              <a:rPr lang="pt-BR" smtClean="0"/>
              <a:t>10/07/2021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90C051-DCCF-F243-9299-988D047A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7D462-3848-F84B-BFE0-963542AD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0125-EF94-6A4D-AC19-40F3422A13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23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74DD-AB3D-814C-95F8-2EF672FDA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7F50F-964E-8E48-9DA9-AE3E4F98E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3F550-2767-5142-AA81-18C851854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A5447-8620-2A4B-981E-64F08A77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B4D7-B30F-134B-8EC3-D85A7D5BCB86}" type="datetimeFigureOut">
              <a:rPr lang="pt-BR" smtClean="0"/>
              <a:t>10/07/2021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B772E-5085-4447-86CF-7C308DAE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3F47-8B67-584C-A0BE-1C0E5515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0125-EF94-6A4D-AC19-40F3422A13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421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F951-186D-CC48-BE1E-3161F6CC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709EB0-AE8B-2D42-9EE4-CB3E903B4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E3B27-5D66-534B-8F88-4D6304B5F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DFDEF-B169-1F45-BE4A-949E43748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B4D7-B30F-134B-8EC3-D85A7D5BCB86}" type="datetimeFigureOut">
              <a:rPr lang="pt-BR" smtClean="0"/>
              <a:t>10/07/2021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750F4-D522-9640-BD16-85F475FE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51CD6-7E8B-634A-BA9A-B757A4A2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0125-EF94-6A4D-AC19-40F3422A13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66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2F4FDC-D62B-8A41-8EFE-373364E25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0B41B-AF1F-1949-A7D1-2DB198001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2C429-C20C-E547-A5A6-8E10B1E68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6B4D7-B30F-134B-8EC3-D85A7D5BCB86}" type="datetimeFigureOut">
              <a:rPr lang="pt-BR" smtClean="0"/>
              <a:t>10/07/2021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9ADA6-BA96-BF49-A510-B8FA6AE78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1D022-6510-464A-B910-6E61CCEF0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10125-EF94-6A4D-AC19-40F3422A13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26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imeiro Grupamento inicia atendimento ao público via aplicativo Whatsapp |  CORPO DE BOMBEIROS DO PARANÁ">
            <a:extLst>
              <a:ext uri="{FF2B5EF4-FFF2-40B4-BE49-F238E27FC236}">
                <a16:creationId xmlns:a16="http://schemas.microsoft.com/office/drawing/2014/main" id="{940E95A0-56CA-3C4A-B99F-677CAB501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776" y="2588268"/>
            <a:ext cx="406857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685F7F-7406-9147-9076-C95E899D5DD8}"/>
              </a:ext>
            </a:extLst>
          </p:cNvPr>
          <p:cNvSpPr/>
          <p:nvPr/>
        </p:nvSpPr>
        <p:spPr>
          <a:xfrm>
            <a:off x="190426" y="1025346"/>
            <a:ext cx="2797628" cy="455022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4AF52FAD-B9A0-ED44-9C5A-897A10CA2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29" y="1221078"/>
            <a:ext cx="395695" cy="6041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CDD9B77-8656-2C48-9712-C141EA1688D5}"/>
              </a:ext>
            </a:extLst>
          </p:cNvPr>
          <p:cNvSpPr/>
          <p:nvPr/>
        </p:nvSpPr>
        <p:spPr>
          <a:xfrm>
            <a:off x="665731" y="1609814"/>
            <a:ext cx="22541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>
                <a:effectLst/>
                <a:latin typeface="Arial" panose="020B0604020202020204" pitchFamily="34" charset="0"/>
              </a:rPr>
              <a:t>Associação</a:t>
            </a:r>
            <a:r>
              <a:rPr lang="en-US" sz="800" dirty="0">
                <a:effectLst/>
                <a:latin typeface="Arial" panose="020B0604020202020204" pitchFamily="34" charset="0"/>
              </a:rPr>
              <a:t> </a:t>
            </a:r>
            <a:r>
              <a:rPr lang="en-US" sz="800" dirty="0" err="1">
                <a:effectLst/>
                <a:latin typeface="Arial" panose="020B0604020202020204" pitchFamily="34" charset="0"/>
              </a:rPr>
              <a:t>Beneficiente</a:t>
            </a:r>
            <a:r>
              <a:rPr lang="en-US" sz="800" dirty="0">
                <a:effectLst/>
                <a:latin typeface="Arial" panose="020B0604020202020204" pitchFamily="34" charset="0"/>
              </a:rPr>
              <a:t> de Coleta de </a:t>
            </a:r>
            <a:r>
              <a:rPr lang="en-US" sz="800" dirty="0" err="1">
                <a:effectLst/>
                <a:latin typeface="Arial" panose="020B0604020202020204" pitchFamily="34" charset="0"/>
              </a:rPr>
              <a:t>Sange</a:t>
            </a:r>
            <a:endParaRPr lang="en-US" sz="800" dirty="0"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62DE99-18B4-AE4A-BF44-A7CF81BF5638}"/>
              </a:ext>
            </a:extLst>
          </p:cNvPr>
          <p:cNvCxnSpPr>
            <a:stCxn id="11" idx="1"/>
            <a:endCxn id="11" idx="1"/>
          </p:cNvCxnSpPr>
          <p:nvPr/>
        </p:nvCxnSpPr>
        <p:spPr>
          <a:xfrm>
            <a:off x="665731" y="171753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844D48-4F58-7943-9306-C3A9FE6E39B0}"/>
              </a:ext>
            </a:extLst>
          </p:cNvPr>
          <p:cNvCxnSpPr>
            <a:cxnSpLocks/>
          </p:cNvCxnSpPr>
          <p:nvPr/>
        </p:nvCxnSpPr>
        <p:spPr>
          <a:xfrm>
            <a:off x="675864" y="1609814"/>
            <a:ext cx="0" cy="1871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1E6D083-95CD-5147-90B3-7A46784FFF61}"/>
              </a:ext>
            </a:extLst>
          </p:cNvPr>
          <p:cNvSpPr/>
          <p:nvPr/>
        </p:nvSpPr>
        <p:spPr>
          <a:xfrm>
            <a:off x="664659" y="2020990"/>
            <a:ext cx="435181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rgbClr val="FF0000"/>
                </a:solidFill>
              </a:rPr>
              <a:t>Home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B502A4-150B-E042-9EA7-B5E37B2E7D0A}"/>
              </a:ext>
            </a:extLst>
          </p:cNvPr>
          <p:cNvSpPr/>
          <p:nvPr/>
        </p:nvSpPr>
        <p:spPr>
          <a:xfrm>
            <a:off x="1142991" y="2020990"/>
            <a:ext cx="435181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Nós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A8B90C-32ED-FD41-B367-78D7B3136E3B}"/>
              </a:ext>
            </a:extLst>
          </p:cNvPr>
          <p:cNvSpPr/>
          <p:nvPr/>
        </p:nvSpPr>
        <p:spPr>
          <a:xfrm>
            <a:off x="1621323" y="2020990"/>
            <a:ext cx="527817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Contato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A312BC-35D3-074B-8E9A-76A9BF08874A}"/>
              </a:ext>
            </a:extLst>
          </p:cNvPr>
          <p:cNvSpPr/>
          <p:nvPr/>
        </p:nvSpPr>
        <p:spPr>
          <a:xfrm>
            <a:off x="2192290" y="2020990"/>
            <a:ext cx="599768" cy="2146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Produtos</a:t>
            </a:r>
          </a:p>
        </p:txBody>
      </p:sp>
      <p:pic>
        <p:nvPicPr>
          <p:cNvPr id="23" name="Graphic 22" descr="Image outline">
            <a:extLst>
              <a:ext uri="{FF2B5EF4-FFF2-40B4-BE49-F238E27FC236}">
                <a16:creationId xmlns:a16="http://schemas.microsoft.com/office/drawing/2014/main" id="{9A8367C0-487B-4043-B3A1-C0DEF2660C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10174" y="2284874"/>
            <a:ext cx="1409700" cy="14097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28C3A48-96F6-E441-ACA5-3949BBBB8130}"/>
              </a:ext>
            </a:extLst>
          </p:cNvPr>
          <p:cNvSpPr/>
          <p:nvPr/>
        </p:nvSpPr>
        <p:spPr>
          <a:xfrm>
            <a:off x="321743" y="2728114"/>
            <a:ext cx="14025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Lorem ipsum </a:t>
            </a:r>
          </a:p>
          <a:p>
            <a:r>
              <a:rPr lang="en-US" sz="1400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dolor sit.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983676-4C14-A34F-9313-9AEFE875BF63}"/>
              </a:ext>
            </a:extLst>
          </p:cNvPr>
          <p:cNvSpPr/>
          <p:nvPr/>
        </p:nvSpPr>
        <p:spPr>
          <a:xfrm>
            <a:off x="321743" y="3567084"/>
            <a:ext cx="24849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Vestibulum dolor lorem,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tincidunt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facilisis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dapibus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rhoncus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purus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pt-BR" sz="8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BA02AD7-C539-D849-928D-9BD76088F272}"/>
              </a:ext>
            </a:extLst>
          </p:cNvPr>
          <p:cNvSpPr/>
          <p:nvPr/>
        </p:nvSpPr>
        <p:spPr>
          <a:xfrm>
            <a:off x="800590" y="4303235"/>
            <a:ext cx="1577300" cy="304800"/>
          </a:xfrm>
          <a:prstGeom prst="ellipse">
            <a:avLst/>
          </a:prstGeom>
          <a:solidFill>
            <a:schemeClr val="bg1"/>
          </a:solidFill>
          <a:ln w="6350">
            <a:noFill/>
          </a:ln>
          <a:effectLst>
            <a:outerShdw blurRad="108148" dist="53975" dir="2700000" sx="101000" sy="101000" algn="tl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rgbClr val="FF0000"/>
                </a:solidFill>
              </a:rPr>
              <a:t>Agende sua Doação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980414-A5FE-C040-868F-12DAEEF77906}"/>
              </a:ext>
            </a:extLst>
          </p:cNvPr>
          <p:cNvSpPr/>
          <p:nvPr/>
        </p:nvSpPr>
        <p:spPr>
          <a:xfrm>
            <a:off x="153731" y="5325643"/>
            <a:ext cx="287101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chemeClr val="bg1">
                    <a:lumMod val="65000"/>
                  </a:schemeClr>
                </a:solidFill>
                <a:effectLst/>
                <a:latin typeface="Open Sans" panose="020B0606030504020204" pitchFamily="34" charset="0"/>
              </a:rPr>
              <a:t>Copyright © 2021 </a:t>
            </a:r>
            <a:r>
              <a:rPr lang="en-US" sz="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Open Sans" panose="020B0606030504020204" pitchFamily="34" charset="0"/>
              </a:rPr>
              <a:t>Colsan</a:t>
            </a:r>
            <a:r>
              <a:rPr lang="en-US" sz="800" b="0" i="0" dirty="0">
                <a:solidFill>
                  <a:schemeClr val="bg1">
                    <a:lumMod val="65000"/>
                  </a:schemeClr>
                </a:solidFill>
                <a:effectLst/>
                <a:latin typeface="Open Sans" panose="020B0606030504020204" pitchFamily="34" charset="0"/>
              </a:rPr>
              <a:t> - </a:t>
            </a:r>
            <a:r>
              <a:rPr lang="en-US" sz="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Open Sans" panose="020B0606030504020204" pitchFamily="34" charset="0"/>
              </a:rPr>
              <a:t>Todos</a:t>
            </a:r>
            <a:r>
              <a:rPr lang="en-US" sz="800" b="0" i="0" dirty="0">
                <a:solidFill>
                  <a:schemeClr val="bg1">
                    <a:lumMod val="6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Open Sans" panose="020B0606030504020204" pitchFamily="34" charset="0"/>
              </a:rPr>
              <a:t>os</a:t>
            </a:r>
            <a:r>
              <a:rPr lang="en-US" sz="800" b="0" i="0" dirty="0">
                <a:solidFill>
                  <a:schemeClr val="bg1">
                    <a:lumMod val="6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Open Sans" panose="020B0606030504020204" pitchFamily="34" charset="0"/>
              </a:rPr>
              <a:t>direitos</a:t>
            </a:r>
            <a:r>
              <a:rPr lang="en-US" sz="800" b="0" i="0" dirty="0">
                <a:solidFill>
                  <a:schemeClr val="bg1">
                    <a:lumMod val="6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Open Sans" panose="020B0606030504020204" pitchFamily="34" charset="0"/>
              </a:rPr>
              <a:t>reservados</a:t>
            </a:r>
            <a:endParaRPr lang="pt-BR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1D9EE3F-7918-E54A-9FD8-6F6A8343EDCA}"/>
              </a:ext>
            </a:extLst>
          </p:cNvPr>
          <p:cNvSpPr/>
          <p:nvPr/>
        </p:nvSpPr>
        <p:spPr>
          <a:xfrm>
            <a:off x="280866" y="4933655"/>
            <a:ext cx="910956" cy="24551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Quem pode doar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5E6C79D-B1D4-D147-9A0D-BA094B05354D}"/>
              </a:ext>
            </a:extLst>
          </p:cNvPr>
          <p:cNvSpPr/>
          <p:nvPr/>
        </p:nvSpPr>
        <p:spPr>
          <a:xfrm>
            <a:off x="1336840" y="4933655"/>
            <a:ext cx="713503" cy="24551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Orientações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08C3672-6296-0E45-8E7C-3C06388B2524}"/>
              </a:ext>
            </a:extLst>
          </p:cNvPr>
          <p:cNvSpPr/>
          <p:nvPr/>
        </p:nvSpPr>
        <p:spPr>
          <a:xfrm>
            <a:off x="2195360" y="4933655"/>
            <a:ext cx="693921" cy="24551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Onde doar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292A83-A0B3-5B49-A863-5CDEE4C8008C}"/>
              </a:ext>
            </a:extLst>
          </p:cNvPr>
          <p:cNvSpPr/>
          <p:nvPr/>
        </p:nvSpPr>
        <p:spPr>
          <a:xfrm>
            <a:off x="3206462" y="1042886"/>
            <a:ext cx="2797628" cy="455022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Picture 33" descr="Logo, company name&#10;&#10;Description automatically generated">
            <a:extLst>
              <a:ext uri="{FF2B5EF4-FFF2-40B4-BE49-F238E27FC236}">
                <a16:creationId xmlns:a16="http://schemas.microsoft.com/office/drawing/2014/main" id="{47DBCEF1-680A-2143-9F57-4FDD3A2F8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8065" y="1238618"/>
            <a:ext cx="395695" cy="60418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A6B0037-7773-D144-AB76-90EB4C82869A}"/>
              </a:ext>
            </a:extLst>
          </p:cNvPr>
          <p:cNvSpPr/>
          <p:nvPr/>
        </p:nvSpPr>
        <p:spPr>
          <a:xfrm>
            <a:off x="3681767" y="1627354"/>
            <a:ext cx="22541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>
                <a:effectLst/>
                <a:latin typeface="Arial" panose="020B0604020202020204" pitchFamily="34" charset="0"/>
              </a:rPr>
              <a:t>Associação</a:t>
            </a:r>
            <a:r>
              <a:rPr lang="en-US" sz="800" dirty="0">
                <a:effectLst/>
                <a:latin typeface="Arial" panose="020B0604020202020204" pitchFamily="34" charset="0"/>
              </a:rPr>
              <a:t> </a:t>
            </a:r>
            <a:r>
              <a:rPr lang="en-US" sz="800" dirty="0" err="1">
                <a:effectLst/>
                <a:latin typeface="Arial" panose="020B0604020202020204" pitchFamily="34" charset="0"/>
              </a:rPr>
              <a:t>Beneficiente</a:t>
            </a:r>
            <a:r>
              <a:rPr lang="en-US" sz="800" dirty="0">
                <a:effectLst/>
                <a:latin typeface="Arial" panose="020B0604020202020204" pitchFamily="34" charset="0"/>
              </a:rPr>
              <a:t> de Coleta de </a:t>
            </a:r>
            <a:r>
              <a:rPr lang="en-US" sz="800" dirty="0" err="1">
                <a:effectLst/>
                <a:latin typeface="Arial" panose="020B0604020202020204" pitchFamily="34" charset="0"/>
              </a:rPr>
              <a:t>Sange</a:t>
            </a:r>
            <a:endParaRPr lang="en-US" sz="800" dirty="0">
              <a:effectLst/>
              <a:latin typeface="Arial" panose="020B0604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74BC9D8-A84E-D342-8262-ABD7F540EC9D}"/>
              </a:ext>
            </a:extLst>
          </p:cNvPr>
          <p:cNvCxnSpPr>
            <a:stCxn id="35" idx="1"/>
            <a:endCxn id="35" idx="1"/>
          </p:cNvCxnSpPr>
          <p:nvPr/>
        </p:nvCxnSpPr>
        <p:spPr>
          <a:xfrm>
            <a:off x="3681767" y="173507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51470A3-464C-104F-B0F4-3F59D6B3D201}"/>
              </a:ext>
            </a:extLst>
          </p:cNvPr>
          <p:cNvCxnSpPr>
            <a:cxnSpLocks/>
          </p:cNvCxnSpPr>
          <p:nvPr/>
        </p:nvCxnSpPr>
        <p:spPr>
          <a:xfrm>
            <a:off x="3691900" y="1627354"/>
            <a:ext cx="0" cy="1871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3FFDEB5-B622-7147-931C-CF1A0E80C461}"/>
              </a:ext>
            </a:extLst>
          </p:cNvPr>
          <p:cNvSpPr/>
          <p:nvPr/>
        </p:nvSpPr>
        <p:spPr>
          <a:xfrm>
            <a:off x="3624264" y="2038530"/>
            <a:ext cx="435181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1258B7-E93B-B842-A09B-AB2D09497454}"/>
              </a:ext>
            </a:extLst>
          </p:cNvPr>
          <p:cNvSpPr/>
          <p:nvPr/>
        </p:nvSpPr>
        <p:spPr>
          <a:xfrm>
            <a:off x="4114951" y="2038530"/>
            <a:ext cx="435181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rgbClr val="FF0000"/>
                </a:solidFill>
              </a:rPr>
              <a:t>Nós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BD7CCB-8935-4F48-A06C-19EC8D1D24D2}"/>
              </a:ext>
            </a:extLst>
          </p:cNvPr>
          <p:cNvSpPr/>
          <p:nvPr/>
        </p:nvSpPr>
        <p:spPr>
          <a:xfrm>
            <a:off x="4605638" y="2038530"/>
            <a:ext cx="527817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Contato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98A9E7B-10D1-BB4C-A019-8CCABF136F97}"/>
              </a:ext>
            </a:extLst>
          </p:cNvPr>
          <p:cNvSpPr/>
          <p:nvPr/>
        </p:nvSpPr>
        <p:spPr>
          <a:xfrm>
            <a:off x="5188962" y="2038530"/>
            <a:ext cx="599768" cy="2146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Produtos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AFE09A9-3320-9849-B100-EF9EE3C13F8D}"/>
              </a:ext>
            </a:extLst>
          </p:cNvPr>
          <p:cNvSpPr/>
          <p:nvPr/>
        </p:nvSpPr>
        <p:spPr>
          <a:xfrm>
            <a:off x="3169767" y="5343183"/>
            <a:ext cx="287101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chemeClr val="bg1">
                    <a:lumMod val="65000"/>
                  </a:schemeClr>
                </a:solidFill>
                <a:effectLst/>
                <a:latin typeface="Open Sans" panose="020B0606030504020204" pitchFamily="34" charset="0"/>
              </a:rPr>
              <a:t>Copyright © 2021 </a:t>
            </a:r>
            <a:r>
              <a:rPr lang="en-US" sz="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Open Sans" panose="020B0606030504020204" pitchFamily="34" charset="0"/>
              </a:rPr>
              <a:t>Colsan</a:t>
            </a:r>
            <a:r>
              <a:rPr lang="en-US" sz="800" b="0" i="0" dirty="0">
                <a:solidFill>
                  <a:schemeClr val="bg1">
                    <a:lumMod val="65000"/>
                  </a:schemeClr>
                </a:solidFill>
                <a:effectLst/>
                <a:latin typeface="Open Sans" panose="020B0606030504020204" pitchFamily="34" charset="0"/>
              </a:rPr>
              <a:t> - </a:t>
            </a:r>
            <a:r>
              <a:rPr lang="en-US" sz="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Open Sans" panose="020B0606030504020204" pitchFamily="34" charset="0"/>
              </a:rPr>
              <a:t>Todos</a:t>
            </a:r>
            <a:r>
              <a:rPr lang="en-US" sz="800" b="0" i="0" dirty="0">
                <a:solidFill>
                  <a:schemeClr val="bg1">
                    <a:lumMod val="6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Open Sans" panose="020B0606030504020204" pitchFamily="34" charset="0"/>
              </a:rPr>
              <a:t>os</a:t>
            </a:r>
            <a:r>
              <a:rPr lang="en-US" sz="800" b="0" i="0" dirty="0">
                <a:solidFill>
                  <a:schemeClr val="bg1">
                    <a:lumMod val="6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Open Sans" panose="020B0606030504020204" pitchFamily="34" charset="0"/>
              </a:rPr>
              <a:t>direitos</a:t>
            </a:r>
            <a:r>
              <a:rPr lang="en-US" sz="800" b="0" i="0" dirty="0">
                <a:solidFill>
                  <a:schemeClr val="bg1">
                    <a:lumMod val="6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Open Sans" panose="020B0606030504020204" pitchFamily="34" charset="0"/>
              </a:rPr>
              <a:t>reservados</a:t>
            </a:r>
            <a:endParaRPr lang="pt-BR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F7CD9C95-BF36-B147-8BFA-6BD6BA61C70B}"/>
              </a:ext>
            </a:extLst>
          </p:cNvPr>
          <p:cNvSpPr/>
          <p:nvPr/>
        </p:nvSpPr>
        <p:spPr>
          <a:xfrm>
            <a:off x="3296902" y="4951195"/>
            <a:ext cx="910956" cy="24551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Quem pode doar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1A53546-09FA-2140-AE0F-66B74D254F45}"/>
              </a:ext>
            </a:extLst>
          </p:cNvPr>
          <p:cNvSpPr/>
          <p:nvPr/>
        </p:nvSpPr>
        <p:spPr>
          <a:xfrm>
            <a:off x="4352876" y="4951195"/>
            <a:ext cx="713503" cy="24551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Orientações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90FEEE83-2F34-C542-974B-723E2D5E3C45}"/>
              </a:ext>
            </a:extLst>
          </p:cNvPr>
          <p:cNvSpPr/>
          <p:nvPr/>
        </p:nvSpPr>
        <p:spPr>
          <a:xfrm>
            <a:off x="5211396" y="4951195"/>
            <a:ext cx="693921" cy="24551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Onde doar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919F9E-09F2-BB48-AD31-D4D355C89AEC}"/>
              </a:ext>
            </a:extLst>
          </p:cNvPr>
          <p:cNvSpPr/>
          <p:nvPr/>
        </p:nvSpPr>
        <p:spPr>
          <a:xfrm>
            <a:off x="6105368" y="1042886"/>
            <a:ext cx="2797628" cy="455022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2" name="Picture 51" descr="Logo, company name&#10;&#10;Description automatically generated">
            <a:extLst>
              <a:ext uri="{FF2B5EF4-FFF2-40B4-BE49-F238E27FC236}">
                <a16:creationId xmlns:a16="http://schemas.microsoft.com/office/drawing/2014/main" id="{B53E7230-F7BA-D743-A936-AD1332918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971" y="1238618"/>
            <a:ext cx="395695" cy="60418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41378DBB-BEC7-6B42-B741-3AC01E4190BB}"/>
              </a:ext>
            </a:extLst>
          </p:cNvPr>
          <p:cNvSpPr/>
          <p:nvPr/>
        </p:nvSpPr>
        <p:spPr>
          <a:xfrm>
            <a:off x="6580673" y="1627354"/>
            <a:ext cx="22541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>
                <a:effectLst/>
                <a:latin typeface="Arial" panose="020B0604020202020204" pitchFamily="34" charset="0"/>
              </a:rPr>
              <a:t>Associação</a:t>
            </a:r>
            <a:r>
              <a:rPr lang="en-US" sz="800" dirty="0">
                <a:effectLst/>
                <a:latin typeface="Arial" panose="020B0604020202020204" pitchFamily="34" charset="0"/>
              </a:rPr>
              <a:t> </a:t>
            </a:r>
            <a:r>
              <a:rPr lang="en-US" sz="800" dirty="0" err="1">
                <a:effectLst/>
                <a:latin typeface="Arial" panose="020B0604020202020204" pitchFamily="34" charset="0"/>
              </a:rPr>
              <a:t>Beneficiente</a:t>
            </a:r>
            <a:r>
              <a:rPr lang="en-US" sz="800" dirty="0">
                <a:effectLst/>
                <a:latin typeface="Arial" panose="020B0604020202020204" pitchFamily="34" charset="0"/>
              </a:rPr>
              <a:t> de Coleta de </a:t>
            </a:r>
            <a:r>
              <a:rPr lang="en-US" sz="800" dirty="0" err="1">
                <a:effectLst/>
                <a:latin typeface="Arial" panose="020B0604020202020204" pitchFamily="34" charset="0"/>
              </a:rPr>
              <a:t>Sange</a:t>
            </a:r>
            <a:endParaRPr lang="en-US" sz="800" dirty="0">
              <a:effectLst/>
              <a:latin typeface="Arial" panose="020B0604020202020204" pitchFamily="34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C174BF6-1E0A-C243-A311-8B36F9F1F905}"/>
              </a:ext>
            </a:extLst>
          </p:cNvPr>
          <p:cNvCxnSpPr>
            <a:stCxn id="53" idx="1"/>
            <a:endCxn id="53" idx="1"/>
          </p:cNvCxnSpPr>
          <p:nvPr/>
        </p:nvCxnSpPr>
        <p:spPr>
          <a:xfrm>
            <a:off x="6580673" y="173507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3BA97BA-4FEC-1244-99D0-EFD455D352F8}"/>
              </a:ext>
            </a:extLst>
          </p:cNvPr>
          <p:cNvCxnSpPr>
            <a:cxnSpLocks/>
          </p:cNvCxnSpPr>
          <p:nvPr/>
        </p:nvCxnSpPr>
        <p:spPr>
          <a:xfrm>
            <a:off x="6590806" y="1627354"/>
            <a:ext cx="0" cy="1871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DFB1EB27-E266-AC4A-AA89-78F4497C0B31}"/>
              </a:ext>
            </a:extLst>
          </p:cNvPr>
          <p:cNvSpPr/>
          <p:nvPr/>
        </p:nvSpPr>
        <p:spPr>
          <a:xfrm>
            <a:off x="6728153" y="3114961"/>
            <a:ext cx="133584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@Vestibulum</a:t>
            </a:r>
            <a:endParaRPr lang="pt-BR" sz="8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E7E1FF1-6C40-BF45-800E-00F98DB3A7C2}"/>
              </a:ext>
            </a:extLst>
          </p:cNvPr>
          <p:cNvSpPr/>
          <p:nvPr/>
        </p:nvSpPr>
        <p:spPr>
          <a:xfrm>
            <a:off x="6068673" y="5343183"/>
            <a:ext cx="287101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chemeClr val="bg1">
                    <a:lumMod val="65000"/>
                  </a:schemeClr>
                </a:solidFill>
                <a:effectLst/>
                <a:latin typeface="Open Sans" panose="020B0606030504020204" pitchFamily="34" charset="0"/>
              </a:rPr>
              <a:t>Copyright © 2021 </a:t>
            </a:r>
            <a:r>
              <a:rPr lang="en-US" sz="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Open Sans" panose="020B0606030504020204" pitchFamily="34" charset="0"/>
              </a:rPr>
              <a:t>Colsan</a:t>
            </a:r>
            <a:r>
              <a:rPr lang="en-US" sz="800" b="0" i="0" dirty="0">
                <a:solidFill>
                  <a:schemeClr val="bg1">
                    <a:lumMod val="65000"/>
                  </a:schemeClr>
                </a:solidFill>
                <a:effectLst/>
                <a:latin typeface="Open Sans" panose="020B0606030504020204" pitchFamily="34" charset="0"/>
              </a:rPr>
              <a:t> - </a:t>
            </a:r>
            <a:r>
              <a:rPr lang="en-US" sz="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Open Sans" panose="020B0606030504020204" pitchFamily="34" charset="0"/>
              </a:rPr>
              <a:t>Todos</a:t>
            </a:r>
            <a:r>
              <a:rPr lang="en-US" sz="800" b="0" i="0" dirty="0">
                <a:solidFill>
                  <a:schemeClr val="bg1">
                    <a:lumMod val="6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Open Sans" panose="020B0606030504020204" pitchFamily="34" charset="0"/>
              </a:rPr>
              <a:t>os</a:t>
            </a:r>
            <a:r>
              <a:rPr lang="en-US" sz="800" b="0" i="0" dirty="0">
                <a:solidFill>
                  <a:schemeClr val="bg1">
                    <a:lumMod val="6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Open Sans" panose="020B0606030504020204" pitchFamily="34" charset="0"/>
              </a:rPr>
              <a:t>direitos</a:t>
            </a:r>
            <a:r>
              <a:rPr lang="en-US" sz="800" b="0" i="0" dirty="0">
                <a:solidFill>
                  <a:schemeClr val="bg1">
                    <a:lumMod val="6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Open Sans" panose="020B0606030504020204" pitchFamily="34" charset="0"/>
              </a:rPr>
              <a:t>reservados</a:t>
            </a:r>
            <a:endParaRPr lang="pt-BR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DC4305D8-45C7-7846-B2EA-26CCF5F8C54A}"/>
              </a:ext>
            </a:extLst>
          </p:cNvPr>
          <p:cNvSpPr/>
          <p:nvPr/>
        </p:nvSpPr>
        <p:spPr>
          <a:xfrm>
            <a:off x="6195808" y="4951195"/>
            <a:ext cx="910956" cy="24551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Quem pode doar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BEBD4503-3AB1-5149-A3F3-E94B85DC0ADB}"/>
              </a:ext>
            </a:extLst>
          </p:cNvPr>
          <p:cNvSpPr/>
          <p:nvPr/>
        </p:nvSpPr>
        <p:spPr>
          <a:xfrm>
            <a:off x="7251782" y="4951195"/>
            <a:ext cx="713503" cy="24551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Orientações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B9D9EB7B-0C58-484B-BDE3-4E1E64F14033}"/>
              </a:ext>
            </a:extLst>
          </p:cNvPr>
          <p:cNvSpPr/>
          <p:nvPr/>
        </p:nvSpPr>
        <p:spPr>
          <a:xfrm>
            <a:off x="8110302" y="4951195"/>
            <a:ext cx="693921" cy="24551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Onde doar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501A46C-C7A7-3942-84A6-5AFBBDD88494}"/>
              </a:ext>
            </a:extLst>
          </p:cNvPr>
          <p:cNvSpPr/>
          <p:nvPr/>
        </p:nvSpPr>
        <p:spPr>
          <a:xfrm>
            <a:off x="9087622" y="1042886"/>
            <a:ext cx="2797628" cy="455022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0" name="Picture 69" descr="Logo, company name&#10;&#10;Description automatically generated">
            <a:extLst>
              <a:ext uri="{FF2B5EF4-FFF2-40B4-BE49-F238E27FC236}">
                <a16:creationId xmlns:a16="http://schemas.microsoft.com/office/drawing/2014/main" id="{F618F3FF-41E5-654A-B2E9-84073B4D5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9225" y="1238618"/>
            <a:ext cx="395695" cy="60418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5CD57634-80D9-EA45-A3F4-73D4A15BF6E9}"/>
              </a:ext>
            </a:extLst>
          </p:cNvPr>
          <p:cNvSpPr/>
          <p:nvPr/>
        </p:nvSpPr>
        <p:spPr>
          <a:xfrm>
            <a:off x="9562927" y="1627354"/>
            <a:ext cx="22541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>
                <a:effectLst/>
                <a:latin typeface="Arial" panose="020B0604020202020204" pitchFamily="34" charset="0"/>
              </a:rPr>
              <a:t>Associação</a:t>
            </a:r>
            <a:r>
              <a:rPr lang="en-US" sz="800" dirty="0">
                <a:effectLst/>
                <a:latin typeface="Arial" panose="020B0604020202020204" pitchFamily="34" charset="0"/>
              </a:rPr>
              <a:t> </a:t>
            </a:r>
            <a:r>
              <a:rPr lang="en-US" sz="800" dirty="0" err="1">
                <a:effectLst/>
                <a:latin typeface="Arial" panose="020B0604020202020204" pitchFamily="34" charset="0"/>
              </a:rPr>
              <a:t>Beneficiente</a:t>
            </a:r>
            <a:r>
              <a:rPr lang="en-US" sz="800" dirty="0">
                <a:effectLst/>
                <a:latin typeface="Arial" panose="020B0604020202020204" pitchFamily="34" charset="0"/>
              </a:rPr>
              <a:t> de Coleta de </a:t>
            </a:r>
            <a:r>
              <a:rPr lang="en-US" sz="800" dirty="0" err="1">
                <a:effectLst/>
                <a:latin typeface="Arial" panose="020B0604020202020204" pitchFamily="34" charset="0"/>
              </a:rPr>
              <a:t>Sange</a:t>
            </a:r>
            <a:endParaRPr lang="en-US" sz="800" dirty="0">
              <a:effectLst/>
              <a:latin typeface="Arial" panose="020B0604020202020204" pitchFamily="34" charset="0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E50907F-7A2B-E647-ABD6-D893BF5201DD}"/>
              </a:ext>
            </a:extLst>
          </p:cNvPr>
          <p:cNvCxnSpPr>
            <a:stCxn id="71" idx="1"/>
            <a:endCxn id="71" idx="1"/>
          </p:cNvCxnSpPr>
          <p:nvPr/>
        </p:nvCxnSpPr>
        <p:spPr>
          <a:xfrm>
            <a:off x="9562927" y="173507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5D09F9D-8D3A-184F-852C-88028DB4AA11}"/>
              </a:ext>
            </a:extLst>
          </p:cNvPr>
          <p:cNvCxnSpPr>
            <a:cxnSpLocks/>
          </p:cNvCxnSpPr>
          <p:nvPr/>
        </p:nvCxnSpPr>
        <p:spPr>
          <a:xfrm>
            <a:off x="9573060" y="1627354"/>
            <a:ext cx="0" cy="1871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08D74EB4-1F2B-2C4A-9888-85E725566DE0}"/>
              </a:ext>
            </a:extLst>
          </p:cNvPr>
          <p:cNvSpPr/>
          <p:nvPr/>
        </p:nvSpPr>
        <p:spPr>
          <a:xfrm>
            <a:off x="9505424" y="2038530"/>
            <a:ext cx="435181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751E6EA-EA34-C24C-B582-D386E945FF48}"/>
              </a:ext>
            </a:extLst>
          </p:cNvPr>
          <p:cNvSpPr/>
          <p:nvPr/>
        </p:nvSpPr>
        <p:spPr>
          <a:xfrm>
            <a:off x="9969893" y="2038530"/>
            <a:ext cx="435181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Nós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A69E2FE-BB28-AD4C-80FC-9F0AF928A347}"/>
              </a:ext>
            </a:extLst>
          </p:cNvPr>
          <p:cNvSpPr/>
          <p:nvPr/>
        </p:nvSpPr>
        <p:spPr>
          <a:xfrm>
            <a:off x="10434362" y="2038530"/>
            <a:ext cx="527817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Contato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C85B2E-35EF-8541-86C8-11F0D49BBD81}"/>
              </a:ext>
            </a:extLst>
          </p:cNvPr>
          <p:cNvSpPr/>
          <p:nvPr/>
        </p:nvSpPr>
        <p:spPr>
          <a:xfrm>
            <a:off x="10991466" y="2038530"/>
            <a:ext cx="599768" cy="2146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rgbClr val="FF0000"/>
                </a:solidFill>
              </a:rPr>
              <a:t>Produtos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F2C2F860-0C09-3E41-80AF-883208DA93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05074" y="2448883"/>
            <a:ext cx="1879600" cy="140970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A609851D-9EE3-3A46-8020-661B7BDBFD0C}"/>
              </a:ext>
            </a:extLst>
          </p:cNvPr>
          <p:cNvSpPr/>
          <p:nvPr/>
        </p:nvSpPr>
        <p:spPr>
          <a:xfrm>
            <a:off x="9951165" y="2706936"/>
            <a:ext cx="12283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0" dirty="0">
                <a:solidFill>
                  <a:srgbClr val="FF9300"/>
                </a:solidFill>
                <a:effectLst/>
                <a:latin typeface="Open Sans" panose="020B0606030504020204" pitchFamily="34" charset="0"/>
              </a:rPr>
              <a:t>Lorem ipsum 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1547E95-A4F8-D440-B981-540CD019516D}"/>
              </a:ext>
            </a:extLst>
          </p:cNvPr>
          <p:cNvSpPr/>
          <p:nvPr/>
        </p:nvSpPr>
        <p:spPr>
          <a:xfrm>
            <a:off x="9050927" y="5343183"/>
            <a:ext cx="287101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chemeClr val="bg1">
                    <a:lumMod val="65000"/>
                  </a:schemeClr>
                </a:solidFill>
                <a:effectLst/>
                <a:latin typeface="Open Sans" panose="020B0606030504020204" pitchFamily="34" charset="0"/>
              </a:rPr>
              <a:t>Copyright © 2021 </a:t>
            </a:r>
            <a:r>
              <a:rPr lang="en-US" sz="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Open Sans" panose="020B0606030504020204" pitchFamily="34" charset="0"/>
              </a:rPr>
              <a:t>Colsan</a:t>
            </a:r>
            <a:r>
              <a:rPr lang="en-US" sz="800" b="0" i="0" dirty="0">
                <a:solidFill>
                  <a:schemeClr val="bg1">
                    <a:lumMod val="65000"/>
                  </a:schemeClr>
                </a:solidFill>
                <a:effectLst/>
                <a:latin typeface="Open Sans" panose="020B0606030504020204" pitchFamily="34" charset="0"/>
              </a:rPr>
              <a:t> - </a:t>
            </a:r>
            <a:r>
              <a:rPr lang="en-US" sz="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Open Sans" panose="020B0606030504020204" pitchFamily="34" charset="0"/>
              </a:rPr>
              <a:t>Todos</a:t>
            </a:r>
            <a:r>
              <a:rPr lang="en-US" sz="800" b="0" i="0" dirty="0">
                <a:solidFill>
                  <a:schemeClr val="bg1">
                    <a:lumMod val="6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Open Sans" panose="020B0606030504020204" pitchFamily="34" charset="0"/>
              </a:rPr>
              <a:t>os</a:t>
            </a:r>
            <a:r>
              <a:rPr lang="en-US" sz="800" b="0" i="0" dirty="0">
                <a:solidFill>
                  <a:schemeClr val="bg1">
                    <a:lumMod val="6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Open Sans" panose="020B0606030504020204" pitchFamily="34" charset="0"/>
              </a:rPr>
              <a:t>direitos</a:t>
            </a:r>
            <a:r>
              <a:rPr lang="en-US" sz="800" b="0" i="0" dirty="0">
                <a:solidFill>
                  <a:schemeClr val="bg1">
                    <a:lumMod val="6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Open Sans" panose="020B0606030504020204" pitchFamily="34" charset="0"/>
              </a:rPr>
              <a:t>reservados</a:t>
            </a:r>
            <a:endParaRPr lang="pt-BR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A995F91A-3C40-3249-8200-38DCB58FEE32}"/>
              </a:ext>
            </a:extLst>
          </p:cNvPr>
          <p:cNvSpPr/>
          <p:nvPr/>
        </p:nvSpPr>
        <p:spPr>
          <a:xfrm>
            <a:off x="9178062" y="4951195"/>
            <a:ext cx="910956" cy="24551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Quem pode doar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7F5D50F2-840B-8F4B-A1BB-41EC529D82AA}"/>
              </a:ext>
            </a:extLst>
          </p:cNvPr>
          <p:cNvSpPr/>
          <p:nvPr/>
        </p:nvSpPr>
        <p:spPr>
          <a:xfrm>
            <a:off x="10234036" y="4951195"/>
            <a:ext cx="713503" cy="24551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Orientações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40C14B08-412B-BB4D-AA6A-B57613FC5411}"/>
              </a:ext>
            </a:extLst>
          </p:cNvPr>
          <p:cNvSpPr/>
          <p:nvPr/>
        </p:nvSpPr>
        <p:spPr>
          <a:xfrm>
            <a:off x="11092556" y="4951195"/>
            <a:ext cx="693921" cy="24551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Onde doar</a:t>
            </a:r>
          </a:p>
        </p:txBody>
      </p:sp>
      <p:pic>
        <p:nvPicPr>
          <p:cNvPr id="87" name="Graphic 86" descr="Image outline">
            <a:extLst>
              <a:ext uri="{FF2B5EF4-FFF2-40B4-BE49-F238E27FC236}">
                <a16:creationId xmlns:a16="http://schemas.microsoft.com/office/drawing/2014/main" id="{E42009D2-D211-1147-9AF7-5591B38319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95395" y="2384288"/>
            <a:ext cx="1409700" cy="1409700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B67C6305-2FA1-5544-9E1D-49D0E44E7696}"/>
              </a:ext>
            </a:extLst>
          </p:cNvPr>
          <p:cNvSpPr/>
          <p:nvPr/>
        </p:nvSpPr>
        <p:spPr>
          <a:xfrm>
            <a:off x="3337191" y="2952653"/>
            <a:ext cx="2491923" cy="1919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                                             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Praesent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at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orci</a:t>
            </a:r>
            <a:br>
              <a:rPr lang="en-US" sz="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en-US" sz="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                                             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iaculis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scelerisque</a:t>
            </a:r>
            <a:br>
              <a:rPr lang="en-US" sz="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en-US" sz="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                                              nisi ac,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posuere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nisi. Donec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placerat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tincidunt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mauris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imperdiet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Mauris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urna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sem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tristique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mauris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non, tempus semper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lacus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Donec auctor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sapien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vitae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urna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porta, a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blandit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tellus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luctus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dapibus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lacus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aliquet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venenatis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diam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viverra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Donec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augue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tristique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ornare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pt-BR" sz="8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1947B9-F8A0-754A-A1AE-3A24786189D3}"/>
              </a:ext>
            </a:extLst>
          </p:cNvPr>
          <p:cNvSpPr/>
          <p:nvPr/>
        </p:nvSpPr>
        <p:spPr>
          <a:xfrm>
            <a:off x="6583552" y="2052482"/>
            <a:ext cx="435181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D0EB767-7CEC-0F44-A806-027D2BB3FE02}"/>
              </a:ext>
            </a:extLst>
          </p:cNvPr>
          <p:cNvSpPr/>
          <p:nvPr/>
        </p:nvSpPr>
        <p:spPr>
          <a:xfrm>
            <a:off x="7074239" y="2052482"/>
            <a:ext cx="435181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Nós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18F8386-5A94-F540-8073-8D2A84890421}"/>
              </a:ext>
            </a:extLst>
          </p:cNvPr>
          <p:cNvSpPr/>
          <p:nvPr/>
        </p:nvSpPr>
        <p:spPr>
          <a:xfrm>
            <a:off x="7564926" y="2052482"/>
            <a:ext cx="527817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rgbClr val="FF0000"/>
                </a:solidFill>
              </a:rPr>
              <a:t>Contato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37EF840-1850-684F-8E35-808F075A5761}"/>
              </a:ext>
            </a:extLst>
          </p:cNvPr>
          <p:cNvSpPr/>
          <p:nvPr/>
        </p:nvSpPr>
        <p:spPr>
          <a:xfrm>
            <a:off x="8148250" y="2052482"/>
            <a:ext cx="599768" cy="2146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Produtos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46F24C3-B08E-D74D-8D1B-982E36E4F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204" y="3078683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cebook Logo (PNG e SVG) Download Vetorial Transparente">
            <a:extLst>
              <a:ext uri="{FF2B5EF4-FFF2-40B4-BE49-F238E27FC236}">
                <a16:creationId xmlns:a16="http://schemas.microsoft.com/office/drawing/2014/main" id="{7258045D-D68D-8148-9318-837A36556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989" y="3660925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401B17A-4299-034D-AF29-300208B16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989" y="4151339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2186E812-7275-1045-A93A-782D71BD151C}"/>
              </a:ext>
            </a:extLst>
          </p:cNvPr>
          <p:cNvSpPr/>
          <p:nvPr/>
        </p:nvSpPr>
        <p:spPr>
          <a:xfrm>
            <a:off x="6899033" y="4190137"/>
            <a:ext cx="14622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>
                <a:solidFill>
                  <a:srgbClr val="000000"/>
                </a:solidFill>
                <a:latin typeface="Open Sans" panose="020B0606030504020204" pitchFamily="34" charset="0"/>
              </a:rPr>
              <a:t>tincidunt@facilisis.com.br</a:t>
            </a:r>
            <a:endParaRPr lang="pt-BR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1BD7901-6FEE-CD4B-88E8-43F56375F2CB}"/>
              </a:ext>
            </a:extLst>
          </p:cNvPr>
          <p:cNvSpPr/>
          <p:nvPr/>
        </p:nvSpPr>
        <p:spPr>
          <a:xfrm>
            <a:off x="6428056" y="3692261"/>
            <a:ext cx="193514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</a:t>
            </a:r>
            <a:r>
              <a:rPr lang="pt-BR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://</a:t>
            </a:r>
            <a:r>
              <a:rPr lang="pt-BR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www.facebook.com</a:t>
            </a:r>
            <a:r>
              <a:rPr lang="pt-BR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n-US" sz="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rhoncus</a:t>
            </a:r>
            <a:endParaRPr lang="pt-BR" sz="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B04C703-913F-B44F-A54C-D65E4007B35E}"/>
              </a:ext>
            </a:extLst>
          </p:cNvPr>
          <p:cNvSpPr/>
          <p:nvPr/>
        </p:nvSpPr>
        <p:spPr>
          <a:xfrm>
            <a:off x="6734196" y="2617555"/>
            <a:ext cx="133584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(11) 9.9999-9999</a:t>
            </a:r>
            <a:endParaRPr lang="pt-BR" sz="800" dirty="0"/>
          </a:p>
        </p:txBody>
      </p:sp>
      <p:pic>
        <p:nvPicPr>
          <p:cNvPr id="3" name="Graphic 2" descr="Life jacket outline">
            <a:extLst>
              <a:ext uri="{FF2B5EF4-FFF2-40B4-BE49-F238E27FC236}">
                <a16:creationId xmlns:a16="http://schemas.microsoft.com/office/drawing/2014/main" id="{F7E14989-78E2-FA49-A01F-70F584A671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11165" y="4185635"/>
            <a:ext cx="540000" cy="540000"/>
          </a:xfrm>
          <a:prstGeom prst="rect">
            <a:avLst/>
          </a:prstGeom>
          <a:effectLst>
            <a:outerShdw blurRad="50800" dist="38100" dir="5400000" algn="t" rotWithShape="0">
              <a:srgbClr val="FF0000">
                <a:alpha val="40000"/>
              </a:srgbClr>
            </a:outerShdw>
          </a:effectLst>
        </p:spPr>
      </p:pic>
      <p:pic>
        <p:nvPicPr>
          <p:cNvPr id="6" name="Graphic 5" descr="Heart with pulse with solid fill">
            <a:extLst>
              <a:ext uri="{FF2B5EF4-FFF2-40B4-BE49-F238E27FC236}">
                <a16:creationId xmlns:a16="http://schemas.microsoft.com/office/drawing/2014/main" id="{62FDCF6B-AB7E-E04D-95BF-6F7B364E16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978289" y="3241988"/>
            <a:ext cx="626122" cy="611033"/>
          </a:xfrm>
          <a:prstGeom prst="rect">
            <a:avLst/>
          </a:prstGeom>
          <a:effectLst>
            <a:outerShdw blurRad="50800" dist="38100" dir="5400000" algn="t" rotWithShape="0">
              <a:srgbClr val="FF0000">
                <a:alpha val="40000"/>
              </a:srgbClr>
            </a:outerShdw>
          </a:effectLst>
        </p:spPr>
      </p:pic>
      <p:pic>
        <p:nvPicPr>
          <p:cNvPr id="8" name="Graphic 7" descr="Angel face outline outline">
            <a:extLst>
              <a:ext uri="{FF2B5EF4-FFF2-40B4-BE49-F238E27FC236}">
                <a16:creationId xmlns:a16="http://schemas.microsoft.com/office/drawing/2014/main" id="{D23E1274-91E3-4B49-B9EC-CFB1AF192CF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411165" y="2539842"/>
            <a:ext cx="540000" cy="540000"/>
          </a:xfrm>
          <a:prstGeom prst="rect">
            <a:avLst/>
          </a:prstGeom>
          <a:effectLst>
            <a:outerShdw blurRad="50800" dist="38100" dir="5400000" algn="t" rotWithShape="0">
              <a:srgbClr val="FF0000">
                <a:alpha val="40000"/>
              </a:srgbClr>
            </a:outerShd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5E938BE0-84C5-8642-82C0-A496AC2BDEF8}"/>
              </a:ext>
            </a:extLst>
          </p:cNvPr>
          <p:cNvSpPr/>
          <p:nvPr/>
        </p:nvSpPr>
        <p:spPr>
          <a:xfrm>
            <a:off x="9571730" y="3414523"/>
            <a:ext cx="14061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FF9300"/>
                </a:solidFill>
                <a:latin typeface="Open Sans" panose="020B0606030504020204" pitchFamily="34" charset="0"/>
              </a:rPr>
              <a:t>facilisis</a:t>
            </a:r>
            <a:r>
              <a:rPr lang="en-US" sz="1200" b="1" dirty="0">
                <a:solidFill>
                  <a:srgbClr val="FF9300"/>
                </a:solidFill>
                <a:latin typeface="Open Sans" panose="020B0606030504020204" pitchFamily="34" charset="0"/>
              </a:rPr>
              <a:t> </a:t>
            </a:r>
            <a:r>
              <a:rPr lang="en-US" sz="1200" b="1" dirty="0" err="1">
                <a:solidFill>
                  <a:srgbClr val="FF9300"/>
                </a:solidFill>
                <a:latin typeface="Open Sans" panose="020B0606030504020204" pitchFamily="34" charset="0"/>
              </a:rPr>
              <a:t>dapibus</a:t>
            </a:r>
            <a:endParaRPr lang="en-US" sz="1200" b="1" i="0" dirty="0">
              <a:solidFill>
                <a:srgbClr val="FF93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10820A3-1C1B-8940-8C54-F8EC554B390A}"/>
              </a:ext>
            </a:extLst>
          </p:cNvPr>
          <p:cNvSpPr/>
          <p:nvPr/>
        </p:nvSpPr>
        <p:spPr>
          <a:xfrm>
            <a:off x="9969893" y="4331036"/>
            <a:ext cx="1471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9300"/>
                </a:solidFill>
                <a:latin typeface="Open Sans" panose="020B0606030504020204" pitchFamily="34" charset="0"/>
              </a:rPr>
              <a:t>Duis </a:t>
            </a:r>
            <a:r>
              <a:rPr lang="en-US" sz="1200" b="1" dirty="0" err="1">
                <a:solidFill>
                  <a:srgbClr val="FF9300"/>
                </a:solidFill>
                <a:latin typeface="Open Sans" panose="020B0606030504020204" pitchFamily="34" charset="0"/>
              </a:rPr>
              <a:t>metus</a:t>
            </a:r>
            <a:r>
              <a:rPr lang="en-US" sz="1200" b="1" dirty="0">
                <a:solidFill>
                  <a:srgbClr val="FF9300"/>
                </a:solidFill>
                <a:latin typeface="Open Sans" panose="020B0606030504020204" pitchFamily="34" charset="0"/>
              </a:rPr>
              <a:t> </a:t>
            </a:r>
            <a:r>
              <a:rPr lang="en-US" sz="1200" b="1" dirty="0" err="1">
                <a:solidFill>
                  <a:srgbClr val="FF9300"/>
                </a:solidFill>
                <a:latin typeface="Open Sans" panose="020B0606030504020204" pitchFamily="34" charset="0"/>
              </a:rPr>
              <a:t>nunc</a:t>
            </a:r>
            <a:endParaRPr lang="en-US" sz="1200" b="1" i="0" dirty="0">
              <a:solidFill>
                <a:srgbClr val="FF9300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53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221</Words>
  <Application>Microsoft Macintosh PowerPoint</Application>
  <PresentationFormat>Widescreen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Fábio José Pereira Lima</dc:creator>
  <cp:lastModifiedBy>Fábio José Pereira Lima</cp:lastModifiedBy>
  <cp:revision>11</cp:revision>
  <dcterms:created xsi:type="dcterms:W3CDTF">2021-07-10T13:49:20Z</dcterms:created>
  <dcterms:modified xsi:type="dcterms:W3CDTF">2021-07-10T14:46:07Z</dcterms:modified>
</cp:coreProperties>
</file>