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3"/>
    <p:restoredTop sz="94694"/>
  </p:normalViewPr>
  <p:slideViewPr>
    <p:cSldViewPr snapToGrid="0" snapToObjects="1">
      <p:cViewPr>
        <p:scale>
          <a:sx n="90" d="100"/>
          <a:sy n="90" d="100"/>
        </p:scale>
        <p:origin x="61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8790-2176-074E-9034-AB44F97BE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D0096-4554-1A4A-B9C5-1EBF6B51D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6905-6C89-734A-9C16-6AA55F2A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810C-9DC1-DE48-AB13-DC899557EC6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C3D3D-3CEC-CC41-A882-DCC5268F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39E2A-8F92-514D-B1A8-5E7FD805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8D87-D77F-C143-8113-2289887EE7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18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008E-8994-CE48-9E3A-588229D1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F5AD3-7F95-4148-A2CE-254AB33F8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5860A-B06C-E840-B0CE-FDF78820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810C-9DC1-DE48-AB13-DC899557EC6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81AAA-1913-E748-89CA-607AAF05B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4131E-BBA2-7F44-AC9B-66F23F5B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8D87-D77F-C143-8113-2289887EE7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66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C5615-E297-0C4A-9E5C-9EF3BD721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3FA79-4580-6340-93C4-465F362C3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99C78-8C4D-5F4D-AABD-0A1BE27F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810C-9DC1-DE48-AB13-DC899557EC6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46572-1587-2245-A858-2C80199A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5F20B-A9A0-124E-BB39-4A0FDBD8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8D87-D77F-C143-8113-2289887EE7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93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EFBC-4CA3-024A-8AAA-A17668C7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59854-4D4F-E24B-9825-461278F4B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F8B1E-E86F-D44C-8891-6242495A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810C-9DC1-DE48-AB13-DC899557EC6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F04E9-40F4-504D-8680-3F70ED13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A2A4E-077B-CA42-9879-64297C5F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8D87-D77F-C143-8113-2289887EE7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98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20E3A-931D-9042-B690-8F273C05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2652A-59CB-3E44-9773-D2D60A90E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5BDA8-9B55-754C-807D-623E6903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810C-9DC1-DE48-AB13-DC899557EC6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51484-4738-594F-A515-D2DE0D92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A1060-A190-434D-B371-A797F9C2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8D87-D77F-C143-8113-2289887EE7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60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69597-0C43-1046-8C23-41724559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A251D-EF74-AE41-AC41-8675F2DDE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364CE-803F-DF43-82A4-AA8B395D0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A7DDE-077E-894B-8B1E-C5BE76FE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810C-9DC1-DE48-AB13-DC899557EC6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1E423-C19A-1C49-9C0B-75B48627D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224F3-D810-5547-BCE6-43186E9F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8D87-D77F-C143-8113-2289887EE7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87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E818-1BFC-164F-BF8D-A6CB00DA9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FD384-EC0C-A249-A033-9504C333C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1084A-6DA1-3A4A-8693-E00C4D816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DDD93-7E79-924C-8F02-466B25B70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10A5F2-78B4-954D-8418-9F0518E07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B8B7F0-89C1-C441-AE40-37B9B8CF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810C-9DC1-DE48-AB13-DC899557EC6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6DD5C-CCDD-144A-A8B4-79FD397FD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5365E-965F-A845-91A2-5255A654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8D87-D77F-C143-8113-2289887EE7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78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D8FB-1BB8-D94D-ACD3-525FA0A9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0348C-9795-4F49-8B87-18545605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810C-9DC1-DE48-AB13-DC899557EC6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FD538-3C6E-2240-AE50-B46AD95F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5D0BA-488C-5E47-B0B1-8EB70C45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8D87-D77F-C143-8113-2289887EE7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5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AFF2D-D35F-F843-B9A5-2C3975798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810C-9DC1-DE48-AB13-DC899557EC6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31B30-B9EA-DF4C-83ED-8A561379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85D7A-66E9-7B4D-A641-636EDA64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8D87-D77F-C143-8113-2289887EE7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8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4A6D-275D-FA4C-A26D-2E6EFF37F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EE6F8-2DD6-224F-A709-FD60BB37B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A313A-2741-9C4F-85BC-9818B8DCC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AB676-380C-9C43-917C-4F59FE73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810C-9DC1-DE48-AB13-DC899557EC6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CCD97-E79C-0844-98C2-5A4ADEB10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C0AB4-318C-404F-9B1A-3CA22C90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8D87-D77F-C143-8113-2289887EE7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44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74C6-A099-5246-AA07-4933A046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921B92-7F05-1A4F-9057-45F330DF2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50F43-1206-5442-BA65-4F4C7B00E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C286E-E867-DC4D-9C29-A7F54E470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810C-9DC1-DE48-AB13-DC899557EC6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A9266-AA7C-7942-A578-C6AFD552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A11D4-7ACF-1A43-A94D-A7DB59D0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8D87-D77F-C143-8113-2289887EE7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2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D0198-C935-1F4E-8EED-5E4EA4FEC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8B892-3FF4-2E4F-9A76-1C7A29B4F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C1652-42C4-6645-967E-C2A7CD273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B810C-9DC1-DE48-AB13-DC899557EC6E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799D2-0056-AF45-8BBF-D37DD9980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94135-4F3B-9D4C-BA4D-BB42098FB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E8D87-D77F-C143-8113-2289887EE7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28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C902AF-4D5A-004B-A7E7-3B097F877898}"/>
              </a:ext>
            </a:extLst>
          </p:cNvPr>
          <p:cNvSpPr/>
          <p:nvPr/>
        </p:nvSpPr>
        <p:spPr>
          <a:xfrm>
            <a:off x="653143" y="489857"/>
            <a:ext cx="1393371" cy="67491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C5DAF269-16F7-544D-B295-E9E4F1EF461D}"/>
              </a:ext>
            </a:extLst>
          </p:cNvPr>
          <p:cNvSpPr/>
          <p:nvPr/>
        </p:nvSpPr>
        <p:spPr>
          <a:xfrm>
            <a:off x="855050" y="1415441"/>
            <a:ext cx="989556" cy="638827"/>
          </a:xfrm>
          <a:prstGeom prst="diamond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17D54C-730F-E941-AF08-5CD43E51F08C}"/>
              </a:ext>
            </a:extLst>
          </p:cNvPr>
          <p:cNvSpPr/>
          <p:nvPr/>
        </p:nvSpPr>
        <p:spPr>
          <a:xfrm>
            <a:off x="761104" y="2298675"/>
            <a:ext cx="187891" cy="18789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0503A9-94A8-FE4C-8DD3-2DD6858B826A}"/>
              </a:ext>
            </a:extLst>
          </p:cNvPr>
          <p:cNvSpPr/>
          <p:nvPr/>
        </p:nvSpPr>
        <p:spPr>
          <a:xfrm>
            <a:off x="1255882" y="2298675"/>
            <a:ext cx="187891" cy="1878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13E2EB-49AE-E54C-990E-72A7264097D0}"/>
              </a:ext>
            </a:extLst>
          </p:cNvPr>
          <p:cNvCxnSpPr/>
          <p:nvPr/>
        </p:nvCxnSpPr>
        <p:spPr>
          <a:xfrm>
            <a:off x="2794000" y="1734854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39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A8C61516-0C26-9943-9B3C-62BF59CFFC23}"/>
              </a:ext>
            </a:extLst>
          </p:cNvPr>
          <p:cNvGrpSpPr/>
          <p:nvPr/>
        </p:nvGrpSpPr>
        <p:grpSpPr>
          <a:xfrm rot="5400000">
            <a:off x="6125813" y="1609261"/>
            <a:ext cx="458831" cy="151059"/>
            <a:chOff x="6604794" y="396308"/>
            <a:chExt cx="570706" cy="187891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02B5B3E-B72D-3A4C-9A97-A6123EFB21DA}"/>
                </a:ext>
              </a:extLst>
            </p:cNvPr>
            <p:cNvSpPr/>
            <p:nvPr/>
          </p:nvSpPr>
          <p:spPr>
            <a:xfrm>
              <a:off x="6604794" y="396308"/>
              <a:ext cx="187891" cy="18789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6F1E2B7-6980-1A4A-815F-2D8CF77B9B2C}"/>
                </a:ext>
              </a:extLst>
            </p:cNvPr>
            <p:cNvCxnSpPr>
              <a:cxnSpLocks/>
            </p:cNvCxnSpPr>
            <p:nvPr/>
          </p:nvCxnSpPr>
          <p:spPr>
            <a:xfrm>
              <a:off x="6792685" y="490254"/>
              <a:ext cx="3828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3EE373D-2943-2845-8D3C-F14479D3F936}"/>
              </a:ext>
            </a:extLst>
          </p:cNvPr>
          <p:cNvSpPr/>
          <p:nvPr/>
        </p:nvSpPr>
        <p:spPr>
          <a:xfrm>
            <a:off x="1357430" y="2621133"/>
            <a:ext cx="1393371" cy="67491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002060"/>
                </a:solidFill>
              </a:rPr>
              <a:t>Copa do Mundo Fifa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69EF83-30EE-FF45-B714-777A86E578A8}"/>
              </a:ext>
            </a:extLst>
          </p:cNvPr>
          <p:cNvSpPr txBox="1"/>
          <p:nvPr/>
        </p:nvSpPr>
        <p:spPr>
          <a:xfrm>
            <a:off x="4824228" y="4281672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Nome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5CCC2D-8B8D-6F44-A5DE-B4E53319B33F}"/>
              </a:ext>
            </a:extLst>
          </p:cNvPr>
          <p:cNvSpPr txBox="1"/>
          <p:nvPr/>
        </p:nvSpPr>
        <p:spPr>
          <a:xfrm>
            <a:off x="267606" y="3269087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Id</a:t>
            </a:r>
            <a:br>
              <a:rPr lang="pt-BR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(nome – Ano)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804B03-550C-AF47-ADD2-6B43CE18C970}"/>
              </a:ext>
            </a:extLst>
          </p:cNvPr>
          <p:cNvSpPr/>
          <p:nvPr/>
        </p:nvSpPr>
        <p:spPr>
          <a:xfrm>
            <a:off x="4901326" y="3127823"/>
            <a:ext cx="1393371" cy="67491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002060"/>
                </a:solidFill>
              </a:rPr>
              <a:t>Pais Sede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45E3DB07-8C54-034C-81F8-EF6ACFCCAEDE}"/>
              </a:ext>
            </a:extLst>
          </p:cNvPr>
          <p:cNvSpPr/>
          <p:nvPr/>
        </p:nvSpPr>
        <p:spPr>
          <a:xfrm>
            <a:off x="3230761" y="3127823"/>
            <a:ext cx="1287750" cy="674914"/>
          </a:xfrm>
          <a:prstGeom prst="diamond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rgbClr val="002060"/>
                </a:solidFill>
              </a:rPr>
              <a:t>Contem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19523A7-9C69-7E4A-848E-88C58965258B}"/>
              </a:ext>
            </a:extLst>
          </p:cNvPr>
          <p:cNvGrpSpPr/>
          <p:nvPr/>
        </p:nvGrpSpPr>
        <p:grpSpPr>
          <a:xfrm>
            <a:off x="786724" y="2719899"/>
            <a:ext cx="570706" cy="187891"/>
            <a:chOff x="6604794" y="396308"/>
            <a:chExt cx="570706" cy="18789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3048767-C585-044E-A34D-9E3BA0B9219C}"/>
                </a:ext>
              </a:extLst>
            </p:cNvPr>
            <p:cNvSpPr/>
            <p:nvPr/>
          </p:nvSpPr>
          <p:spPr>
            <a:xfrm>
              <a:off x="6604794" y="396308"/>
              <a:ext cx="187891" cy="18789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8870E94-5606-004C-A8B4-F1158BCD0B78}"/>
                </a:ext>
              </a:extLst>
            </p:cNvPr>
            <p:cNvCxnSpPr>
              <a:cxnSpLocks/>
            </p:cNvCxnSpPr>
            <p:nvPr/>
          </p:nvCxnSpPr>
          <p:spPr>
            <a:xfrm>
              <a:off x="6792685" y="490254"/>
              <a:ext cx="3828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84F27A-026A-1244-A664-4794B6BA1C7D}"/>
              </a:ext>
            </a:extLst>
          </p:cNvPr>
          <p:cNvCxnSpPr>
            <a:cxnSpLocks/>
          </p:cNvCxnSpPr>
          <p:nvPr/>
        </p:nvCxnSpPr>
        <p:spPr>
          <a:xfrm>
            <a:off x="4520326" y="346528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CB288F0-C782-CF4B-98E0-70FFD54B95ED}"/>
              </a:ext>
            </a:extLst>
          </p:cNvPr>
          <p:cNvSpPr txBox="1"/>
          <p:nvPr/>
        </p:nvSpPr>
        <p:spPr>
          <a:xfrm>
            <a:off x="2708979" y="3002769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(0,n)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5AF919-8D3E-6646-8443-FB727E39D8BA}"/>
              </a:ext>
            </a:extLst>
          </p:cNvPr>
          <p:cNvSpPr txBox="1"/>
          <p:nvPr/>
        </p:nvSpPr>
        <p:spPr>
          <a:xfrm>
            <a:off x="4449270" y="3182870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(1,2)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56E251E2-2A97-8F45-98F4-F45E16AEC7FB}"/>
              </a:ext>
            </a:extLst>
          </p:cNvPr>
          <p:cNvSpPr/>
          <p:nvPr/>
        </p:nvSpPr>
        <p:spPr>
          <a:xfrm>
            <a:off x="1410240" y="3560933"/>
            <a:ext cx="1287750" cy="674914"/>
          </a:xfrm>
          <a:prstGeom prst="diamond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rgbClr val="002060"/>
                </a:solidFill>
              </a:rPr>
              <a:t>Contem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C2533C-6E83-B245-9678-CB887601C8D3}"/>
              </a:ext>
            </a:extLst>
          </p:cNvPr>
          <p:cNvSpPr/>
          <p:nvPr/>
        </p:nvSpPr>
        <p:spPr>
          <a:xfrm>
            <a:off x="1410240" y="4500733"/>
            <a:ext cx="1393371" cy="67491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002060"/>
                </a:solidFill>
              </a:rPr>
              <a:t>Patrocinadores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BBA431C-01F4-F543-A5AB-2E6117DA5E8A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 flipH="1">
            <a:off x="2054115" y="3296047"/>
            <a:ext cx="1" cy="26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59D99A-617B-CB4B-BE7A-65F665BED889}"/>
              </a:ext>
            </a:extLst>
          </p:cNvPr>
          <p:cNvCxnSpPr>
            <a:cxnSpLocks/>
          </p:cNvCxnSpPr>
          <p:nvPr/>
        </p:nvCxnSpPr>
        <p:spPr>
          <a:xfrm flipH="1">
            <a:off x="2041413" y="4241686"/>
            <a:ext cx="1" cy="26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43A927B-03A0-1B49-8882-9D700ED5DF58}"/>
              </a:ext>
            </a:extLst>
          </p:cNvPr>
          <p:cNvSpPr txBox="1"/>
          <p:nvPr/>
        </p:nvSpPr>
        <p:spPr>
          <a:xfrm>
            <a:off x="2041413" y="4217077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(1,n)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C56BD3-3887-FE41-946F-BF82F24E58F7}"/>
              </a:ext>
            </a:extLst>
          </p:cNvPr>
          <p:cNvSpPr txBox="1"/>
          <p:nvPr/>
        </p:nvSpPr>
        <p:spPr>
          <a:xfrm>
            <a:off x="2052300" y="3289990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(0,n)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CE3BE2-4AA5-674C-8679-0FB45604E8FA}"/>
              </a:ext>
            </a:extLst>
          </p:cNvPr>
          <p:cNvSpPr/>
          <p:nvPr/>
        </p:nvSpPr>
        <p:spPr>
          <a:xfrm>
            <a:off x="1340904" y="916191"/>
            <a:ext cx="1393371" cy="67491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002060"/>
                </a:solidFill>
              </a:rPr>
              <a:t>Mascote</a:t>
            </a: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16B97938-078F-2949-A0B3-E8E12013001E}"/>
              </a:ext>
            </a:extLst>
          </p:cNvPr>
          <p:cNvSpPr/>
          <p:nvPr/>
        </p:nvSpPr>
        <p:spPr>
          <a:xfrm>
            <a:off x="1397538" y="1768662"/>
            <a:ext cx="1287750" cy="674914"/>
          </a:xfrm>
          <a:prstGeom prst="diamond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rgbClr val="002060"/>
                </a:solidFill>
              </a:rPr>
              <a:t>Contem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2680A26-E8CA-2741-A505-C074E5281C52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2037590" y="1591105"/>
            <a:ext cx="3823" cy="177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5BB87A1-EBE9-1B4D-89D6-86DBBAE85A10}"/>
              </a:ext>
            </a:extLst>
          </p:cNvPr>
          <p:cNvCxnSpPr>
            <a:cxnSpLocks/>
          </p:cNvCxnSpPr>
          <p:nvPr/>
        </p:nvCxnSpPr>
        <p:spPr>
          <a:xfrm>
            <a:off x="2037589" y="2451953"/>
            <a:ext cx="3823" cy="177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F5BF8B0-D0BF-DF49-8B21-E47F0CB73A6B}"/>
              </a:ext>
            </a:extLst>
          </p:cNvPr>
          <p:cNvSpPr txBox="1"/>
          <p:nvPr/>
        </p:nvSpPr>
        <p:spPr>
          <a:xfrm>
            <a:off x="2106925" y="1566072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(1,1)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4A1155-C166-B04F-8E38-F9EE64924AE1}"/>
              </a:ext>
            </a:extLst>
          </p:cNvPr>
          <p:cNvSpPr txBox="1"/>
          <p:nvPr/>
        </p:nvSpPr>
        <p:spPr>
          <a:xfrm>
            <a:off x="2106925" y="2367373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(1,1)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5D8389-1CCB-2E45-BA78-471ECC70ADA1}"/>
              </a:ext>
            </a:extLst>
          </p:cNvPr>
          <p:cNvSpPr txBox="1"/>
          <p:nvPr/>
        </p:nvSpPr>
        <p:spPr>
          <a:xfrm>
            <a:off x="581001" y="2475621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Nome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B65D8C6-96FF-554C-B61D-1DEAE3A31B4F}"/>
              </a:ext>
            </a:extLst>
          </p:cNvPr>
          <p:cNvGrpSpPr/>
          <p:nvPr/>
        </p:nvGrpSpPr>
        <p:grpSpPr>
          <a:xfrm>
            <a:off x="2819348" y="5022351"/>
            <a:ext cx="599272" cy="187881"/>
            <a:chOff x="2632723" y="832898"/>
            <a:chExt cx="599304" cy="18789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72E9A2C-28A8-3949-BAF9-8310F1ABC4E9}"/>
                </a:ext>
              </a:extLst>
            </p:cNvPr>
            <p:cNvSpPr/>
            <p:nvPr/>
          </p:nvSpPr>
          <p:spPr>
            <a:xfrm>
              <a:off x="3044136" y="832898"/>
              <a:ext cx="187891" cy="187891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60B81A0-7DAD-884C-9709-C0F8B6D9BF39}"/>
                </a:ext>
              </a:extLst>
            </p:cNvPr>
            <p:cNvCxnSpPr>
              <a:cxnSpLocks/>
            </p:cNvCxnSpPr>
            <p:nvPr/>
          </p:nvCxnSpPr>
          <p:spPr>
            <a:xfrm>
              <a:off x="2632723" y="926844"/>
              <a:ext cx="3993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4B847C5-2D61-D14C-8F2C-71677B287C3A}"/>
              </a:ext>
            </a:extLst>
          </p:cNvPr>
          <p:cNvSpPr txBox="1"/>
          <p:nvPr/>
        </p:nvSpPr>
        <p:spPr>
          <a:xfrm>
            <a:off x="2823450" y="833874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Nome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30B9CDF-BB3B-6F4D-9880-24FDDDBE053B}"/>
              </a:ext>
            </a:extLst>
          </p:cNvPr>
          <p:cNvGrpSpPr/>
          <p:nvPr/>
        </p:nvGrpSpPr>
        <p:grpSpPr>
          <a:xfrm rot="5400000">
            <a:off x="4896865" y="3965953"/>
            <a:ext cx="481823" cy="151059"/>
            <a:chOff x="2785123" y="985298"/>
            <a:chExt cx="599304" cy="18789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2F405C5-5610-F24C-BEFD-5FC6F98B88AA}"/>
                </a:ext>
              </a:extLst>
            </p:cNvPr>
            <p:cNvSpPr/>
            <p:nvPr/>
          </p:nvSpPr>
          <p:spPr>
            <a:xfrm>
              <a:off x="3196536" y="985298"/>
              <a:ext cx="187891" cy="187891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3508D6D-D388-DB46-B381-D221D5707C06}"/>
                </a:ext>
              </a:extLst>
            </p:cNvPr>
            <p:cNvCxnSpPr>
              <a:cxnSpLocks/>
            </p:cNvCxnSpPr>
            <p:nvPr/>
          </p:nvCxnSpPr>
          <p:spPr>
            <a:xfrm>
              <a:off x="2785123" y="1079244"/>
              <a:ext cx="3993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4F50D89-99C5-5349-AB6D-4F061B728EC4}"/>
              </a:ext>
            </a:extLst>
          </p:cNvPr>
          <p:cNvGrpSpPr/>
          <p:nvPr/>
        </p:nvGrpSpPr>
        <p:grpSpPr>
          <a:xfrm rot="10800000">
            <a:off x="2817086" y="4620629"/>
            <a:ext cx="570706" cy="187891"/>
            <a:chOff x="6604794" y="396308"/>
            <a:chExt cx="570706" cy="187891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C0DEB15-8EF6-8C46-93EF-55F06363D360}"/>
                </a:ext>
              </a:extLst>
            </p:cNvPr>
            <p:cNvSpPr/>
            <p:nvPr/>
          </p:nvSpPr>
          <p:spPr>
            <a:xfrm>
              <a:off x="6604794" y="396308"/>
              <a:ext cx="187891" cy="18789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E878F29-D316-FC45-AF92-3BF9636221F8}"/>
                </a:ext>
              </a:extLst>
            </p:cNvPr>
            <p:cNvCxnSpPr>
              <a:cxnSpLocks/>
            </p:cNvCxnSpPr>
            <p:nvPr/>
          </p:nvCxnSpPr>
          <p:spPr>
            <a:xfrm>
              <a:off x="6792685" y="490254"/>
              <a:ext cx="3828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ECB8144-7F04-DD40-8862-2DF693ABA21B}"/>
              </a:ext>
            </a:extLst>
          </p:cNvPr>
          <p:cNvSpPr txBox="1"/>
          <p:nvPr/>
        </p:nvSpPr>
        <p:spPr>
          <a:xfrm>
            <a:off x="3008493" y="4363136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Nome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91DE78-9C8D-844C-926A-72980EC410DE}"/>
              </a:ext>
            </a:extLst>
          </p:cNvPr>
          <p:cNvSpPr txBox="1"/>
          <p:nvPr/>
        </p:nvSpPr>
        <p:spPr>
          <a:xfrm>
            <a:off x="2971680" y="4774517"/>
            <a:ext cx="645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Marca</a:t>
            </a: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4C6B644A-BBB9-A246-B09B-E8A531874403}"/>
              </a:ext>
            </a:extLst>
          </p:cNvPr>
          <p:cNvCxnSpPr>
            <a:stCxn id="4" idx="3"/>
            <a:endCxn id="18" idx="1"/>
          </p:cNvCxnSpPr>
          <p:nvPr/>
        </p:nvCxnSpPr>
        <p:spPr>
          <a:xfrm>
            <a:off x="2750801" y="2958590"/>
            <a:ext cx="479960" cy="506690"/>
          </a:xfrm>
          <a:prstGeom prst="bentConnector3">
            <a:avLst>
              <a:gd name="adj1" fmla="val 791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D2E4C6D-B6C1-A749-B61F-940832D660DB}"/>
              </a:ext>
            </a:extLst>
          </p:cNvPr>
          <p:cNvGrpSpPr/>
          <p:nvPr/>
        </p:nvGrpSpPr>
        <p:grpSpPr>
          <a:xfrm>
            <a:off x="2730705" y="1117923"/>
            <a:ext cx="481823" cy="151059"/>
            <a:chOff x="2785123" y="985298"/>
            <a:chExt cx="599304" cy="187891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975518C-A2DA-D348-960A-694A81BC8CE5}"/>
                </a:ext>
              </a:extLst>
            </p:cNvPr>
            <p:cNvSpPr/>
            <p:nvPr/>
          </p:nvSpPr>
          <p:spPr>
            <a:xfrm>
              <a:off x="3196536" y="985298"/>
              <a:ext cx="187891" cy="187891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EC97721-48F4-8347-B670-0C6203D072D4}"/>
                </a:ext>
              </a:extLst>
            </p:cNvPr>
            <p:cNvCxnSpPr>
              <a:cxnSpLocks/>
            </p:cNvCxnSpPr>
            <p:nvPr/>
          </p:nvCxnSpPr>
          <p:spPr>
            <a:xfrm>
              <a:off x="2785123" y="1079244"/>
              <a:ext cx="3993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CFC500B5-B491-D545-A6A3-D32DF939CF1F}"/>
              </a:ext>
            </a:extLst>
          </p:cNvPr>
          <p:cNvSpPr/>
          <p:nvPr/>
        </p:nvSpPr>
        <p:spPr>
          <a:xfrm>
            <a:off x="5498069" y="1896779"/>
            <a:ext cx="1393371" cy="67491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002060"/>
                </a:solidFill>
              </a:rPr>
              <a:t>Pais Participante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C3A9284-7B70-5E42-84D7-8B3EAFC3A12B}"/>
              </a:ext>
            </a:extLst>
          </p:cNvPr>
          <p:cNvSpPr txBox="1"/>
          <p:nvPr/>
        </p:nvSpPr>
        <p:spPr>
          <a:xfrm>
            <a:off x="5090985" y="1898224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(1,n)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F80CE6B-9833-B04D-85D9-0516F4AC1167}"/>
              </a:ext>
            </a:extLst>
          </p:cNvPr>
          <p:cNvSpPr txBox="1"/>
          <p:nvPr/>
        </p:nvSpPr>
        <p:spPr>
          <a:xfrm>
            <a:off x="2783962" y="2500582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(0,n)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2A26DC1-6A61-4140-BBBF-3B420487E6FB}"/>
              </a:ext>
            </a:extLst>
          </p:cNvPr>
          <p:cNvGrpSpPr/>
          <p:nvPr/>
        </p:nvGrpSpPr>
        <p:grpSpPr>
          <a:xfrm rot="16200000">
            <a:off x="5373435" y="1504302"/>
            <a:ext cx="597097" cy="190745"/>
            <a:chOff x="2785123" y="985297"/>
            <a:chExt cx="584710" cy="237253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ADCA8D0-6E81-6542-B9A1-B5A9F68F4AE0}"/>
                </a:ext>
              </a:extLst>
            </p:cNvPr>
            <p:cNvSpPr/>
            <p:nvPr/>
          </p:nvSpPr>
          <p:spPr>
            <a:xfrm>
              <a:off x="3196537" y="985297"/>
              <a:ext cx="173296" cy="23725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C31A41D-6A64-AD4B-B849-0C6530DF6A2B}"/>
                </a:ext>
              </a:extLst>
            </p:cNvPr>
            <p:cNvCxnSpPr>
              <a:cxnSpLocks/>
            </p:cNvCxnSpPr>
            <p:nvPr/>
          </p:nvCxnSpPr>
          <p:spPr>
            <a:xfrm>
              <a:off x="2785123" y="1079244"/>
              <a:ext cx="3993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DC437ADA-C39D-DA4D-96F8-15AE1C1653BE}"/>
              </a:ext>
            </a:extLst>
          </p:cNvPr>
          <p:cNvSpPr txBox="1"/>
          <p:nvPr/>
        </p:nvSpPr>
        <p:spPr>
          <a:xfrm>
            <a:off x="5498069" y="996019"/>
            <a:ext cx="627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ID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F2ABF5-777C-2D4D-A299-78805FF25EBC}"/>
              </a:ext>
            </a:extLst>
          </p:cNvPr>
          <p:cNvSpPr txBox="1"/>
          <p:nvPr/>
        </p:nvSpPr>
        <p:spPr>
          <a:xfrm>
            <a:off x="5938771" y="1212709"/>
            <a:ext cx="689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Idioma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D8C19C2-FDF8-6449-8327-EC4DD23D81A9}"/>
              </a:ext>
            </a:extLst>
          </p:cNvPr>
          <p:cNvGrpSpPr/>
          <p:nvPr/>
        </p:nvGrpSpPr>
        <p:grpSpPr>
          <a:xfrm rot="5400000">
            <a:off x="6505356" y="1583287"/>
            <a:ext cx="458831" cy="151059"/>
            <a:chOff x="6604794" y="396308"/>
            <a:chExt cx="570706" cy="187891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97D5B6A-8B26-2E48-8B6A-E1AC4C43A21F}"/>
                </a:ext>
              </a:extLst>
            </p:cNvPr>
            <p:cNvSpPr/>
            <p:nvPr/>
          </p:nvSpPr>
          <p:spPr>
            <a:xfrm>
              <a:off x="6604794" y="396308"/>
              <a:ext cx="187891" cy="18789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C84C1BC-56B9-D849-91CB-795173E0B805}"/>
                </a:ext>
              </a:extLst>
            </p:cNvPr>
            <p:cNvCxnSpPr>
              <a:cxnSpLocks/>
            </p:cNvCxnSpPr>
            <p:nvPr/>
          </p:nvCxnSpPr>
          <p:spPr>
            <a:xfrm>
              <a:off x="6792685" y="490254"/>
              <a:ext cx="3828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06E14512-44BB-9544-A05B-0765ED16A2B4}"/>
              </a:ext>
            </a:extLst>
          </p:cNvPr>
          <p:cNvSpPr txBox="1"/>
          <p:nvPr/>
        </p:nvSpPr>
        <p:spPr>
          <a:xfrm>
            <a:off x="6468116" y="1197153"/>
            <a:ext cx="527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Hino</a:t>
            </a:r>
          </a:p>
        </p:txBody>
      </p:sp>
      <p:sp>
        <p:nvSpPr>
          <p:cNvPr id="91" name="Diamond 90">
            <a:extLst>
              <a:ext uri="{FF2B5EF4-FFF2-40B4-BE49-F238E27FC236}">
                <a16:creationId xmlns:a16="http://schemas.microsoft.com/office/drawing/2014/main" id="{EA5F5ED5-31E5-1845-8338-B2E7C49D60C3}"/>
              </a:ext>
            </a:extLst>
          </p:cNvPr>
          <p:cNvSpPr/>
          <p:nvPr/>
        </p:nvSpPr>
        <p:spPr>
          <a:xfrm>
            <a:off x="3925556" y="1892510"/>
            <a:ext cx="1287750" cy="674914"/>
          </a:xfrm>
          <a:prstGeom prst="diamond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rgbClr val="002060"/>
                </a:solidFill>
              </a:rPr>
              <a:t>Contem</a:t>
            </a: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34391FA4-A0D3-CB46-B62E-6A7BBE36DB19}"/>
              </a:ext>
            </a:extLst>
          </p:cNvPr>
          <p:cNvCxnSpPr>
            <a:cxnSpLocks/>
            <a:endCxn id="91" idx="1"/>
          </p:cNvCxnSpPr>
          <p:nvPr/>
        </p:nvCxnSpPr>
        <p:spPr>
          <a:xfrm flipV="1">
            <a:off x="2765114" y="2229967"/>
            <a:ext cx="1160442" cy="5476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E3754C1-C4AC-EB48-80B8-72C42E20E8E5}"/>
              </a:ext>
            </a:extLst>
          </p:cNvPr>
          <p:cNvCxnSpPr>
            <a:cxnSpLocks/>
            <a:stCxn id="91" idx="3"/>
            <a:endCxn id="72" idx="1"/>
          </p:cNvCxnSpPr>
          <p:nvPr/>
        </p:nvCxnSpPr>
        <p:spPr>
          <a:xfrm>
            <a:off x="5213306" y="2229967"/>
            <a:ext cx="284763" cy="4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36BB6A-F9FF-D743-94FA-F68EF081672A}"/>
              </a:ext>
            </a:extLst>
          </p:cNvPr>
          <p:cNvSpPr/>
          <p:nvPr/>
        </p:nvSpPr>
        <p:spPr>
          <a:xfrm>
            <a:off x="8759592" y="1896779"/>
            <a:ext cx="1393371" cy="67491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002060"/>
                </a:solidFill>
              </a:rPr>
              <a:t>Time</a:t>
            </a:r>
          </a:p>
        </p:txBody>
      </p:sp>
      <p:sp>
        <p:nvSpPr>
          <p:cNvPr id="102" name="Diamond 101">
            <a:extLst>
              <a:ext uri="{FF2B5EF4-FFF2-40B4-BE49-F238E27FC236}">
                <a16:creationId xmlns:a16="http://schemas.microsoft.com/office/drawing/2014/main" id="{15241C71-D1DC-7342-9C0A-CFF8F27F92F8}"/>
              </a:ext>
            </a:extLst>
          </p:cNvPr>
          <p:cNvSpPr/>
          <p:nvPr/>
        </p:nvSpPr>
        <p:spPr>
          <a:xfrm>
            <a:off x="7165933" y="1911069"/>
            <a:ext cx="1287750" cy="674914"/>
          </a:xfrm>
          <a:prstGeom prst="diamond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rgbClr val="002060"/>
                </a:solidFill>
              </a:rPr>
              <a:t>Contem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51AEF98-DD9D-7142-920A-1CB3FB694E1D}"/>
              </a:ext>
            </a:extLst>
          </p:cNvPr>
          <p:cNvCxnSpPr>
            <a:cxnSpLocks/>
          </p:cNvCxnSpPr>
          <p:nvPr/>
        </p:nvCxnSpPr>
        <p:spPr>
          <a:xfrm>
            <a:off x="6884987" y="2242554"/>
            <a:ext cx="284763" cy="4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5E7E065-8254-FA4E-A4CF-55413C0FDC05}"/>
              </a:ext>
            </a:extLst>
          </p:cNvPr>
          <p:cNvCxnSpPr>
            <a:cxnSpLocks/>
          </p:cNvCxnSpPr>
          <p:nvPr/>
        </p:nvCxnSpPr>
        <p:spPr>
          <a:xfrm>
            <a:off x="8465044" y="2239004"/>
            <a:ext cx="284763" cy="4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83296F3-BE35-0E4E-9C93-B9FC63043A08}"/>
              </a:ext>
            </a:extLst>
          </p:cNvPr>
          <p:cNvSpPr txBox="1"/>
          <p:nvPr/>
        </p:nvSpPr>
        <p:spPr>
          <a:xfrm>
            <a:off x="6881322" y="1938312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(1,1)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3334A5D-0709-C845-B015-73018DFEB288}"/>
              </a:ext>
            </a:extLst>
          </p:cNvPr>
          <p:cNvSpPr txBox="1"/>
          <p:nvPr/>
        </p:nvSpPr>
        <p:spPr>
          <a:xfrm>
            <a:off x="8332966" y="1962005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(1,1)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A927971-234F-DD43-96BD-EDBBD7319DB7}"/>
              </a:ext>
            </a:extLst>
          </p:cNvPr>
          <p:cNvGrpSpPr/>
          <p:nvPr/>
        </p:nvGrpSpPr>
        <p:grpSpPr>
          <a:xfrm rot="16200000">
            <a:off x="8709184" y="1499708"/>
            <a:ext cx="597097" cy="190745"/>
            <a:chOff x="2785123" y="985297"/>
            <a:chExt cx="584710" cy="237253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2F1D0493-718D-FD4F-B22D-249CA01A8BFE}"/>
                </a:ext>
              </a:extLst>
            </p:cNvPr>
            <p:cNvSpPr/>
            <p:nvPr/>
          </p:nvSpPr>
          <p:spPr>
            <a:xfrm>
              <a:off x="3196537" y="985297"/>
              <a:ext cx="173296" cy="23725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BDB888E-6508-8941-817F-D7664346A9F3}"/>
                </a:ext>
              </a:extLst>
            </p:cNvPr>
            <p:cNvCxnSpPr>
              <a:cxnSpLocks/>
            </p:cNvCxnSpPr>
            <p:nvPr/>
          </p:nvCxnSpPr>
          <p:spPr>
            <a:xfrm>
              <a:off x="2785123" y="1079244"/>
              <a:ext cx="3993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5A86ACB-2E8D-ED4F-9C6E-6343B0C02A41}"/>
              </a:ext>
            </a:extLst>
          </p:cNvPr>
          <p:cNvGrpSpPr/>
          <p:nvPr/>
        </p:nvGrpSpPr>
        <p:grpSpPr>
          <a:xfrm rot="5400000">
            <a:off x="9290647" y="1597168"/>
            <a:ext cx="458831" cy="151059"/>
            <a:chOff x="6604794" y="396308"/>
            <a:chExt cx="570706" cy="187891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13D6BEB-6D33-D841-9DE7-20FA0247F65D}"/>
                </a:ext>
              </a:extLst>
            </p:cNvPr>
            <p:cNvSpPr/>
            <p:nvPr/>
          </p:nvSpPr>
          <p:spPr>
            <a:xfrm>
              <a:off x="6604794" y="396308"/>
              <a:ext cx="187891" cy="18789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3611844-A7FA-A240-8C39-66D53E5CCD05}"/>
                </a:ext>
              </a:extLst>
            </p:cNvPr>
            <p:cNvCxnSpPr>
              <a:cxnSpLocks/>
            </p:cNvCxnSpPr>
            <p:nvPr/>
          </p:nvCxnSpPr>
          <p:spPr>
            <a:xfrm>
              <a:off x="6792685" y="490254"/>
              <a:ext cx="3828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9F8E0599-4AAE-4C4E-A96C-8D0E371F56FD}"/>
              </a:ext>
            </a:extLst>
          </p:cNvPr>
          <p:cNvSpPr txBox="1"/>
          <p:nvPr/>
        </p:nvSpPr>
        <p:spPr>
          <a:xfrm>
            <a:off x="8691701" y="1013408"/>
            <a:ext cx="627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Nome</a:t>
            </a:r>
          </a:p>
        </p:txBody>
      </p:sp>
      <p:sp>
        <p:nvSpPr>
          <p:cNvPr id="117" name="Diamond 116">
            <a:extLst>
              <a:ext uri="{FF2B5EF4-FFF2-40B4-BE49-F238E27FC236}">
                <a16:creationId xmlns:a16="http://schemas.microsoft.com/office/drawing/2014/main" id="{D75C239C-B8D3-2E4B-9508-F163E703B8FD}"/>
              </a:ext>
            </a:extLst>
          </p:cNvPr>
          <p:cNvSpPr/>
          <p:nvPr/>
        </p:nvSpPr>
        <p:spPr>
          <a:xfrm>
            <a:off x="8819035" y="2907790"/>
            <a:ext cx="1287750" cy="674914"/>
          </a:xfrm>
          <a:prstGeom prst="diamond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rgbClr val="002060"/>
                </a:solidFill>
              </a:rPr>
              <a:t>Contem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3C017F0-8A91-B840-856F-73DA2AB0111C}"/>
              </a:ext>
            </a:extLst>
          </p:cNvPr>
          <p:cNvCxnSpPr>
            <a:cxnSpLocks/>
            <a:stCxn id="117" idx="0"/>
            <a:endCxn id="101" idx="2"/>
          </p:cNvCxnSpPr>
          <p:nvPr/>
        </p:nvCxnSpPr>
        <p:spPr>
          <a:xfrm flipH="1" flipV="1">
            <a:off x="9456278" y="2571693"/>
            <a:ext cx="6632" cy="336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0E00AFE-CE24-2644-82DF-E668007FC891}"/>
              </a:ext>
            </a:extLst>
          </p:cNvPr>
          <p:cNvSpPr/>
          <p:nvPr/>
        </p:nvSpPr>
        <p:spPr>
          <a:xfrm>
            <a:off x="8766224" y="3918801"/>
            <a:ext cx="1393371" cy="67491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002060"/>
                </a:solidFill>
              </a:rPr>
              <a:t>Jogadores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DD6C701-85AD-8646-9C06-1B12ED2F2B32}"/>
              </a:ext>
            </a:extLst>
          </p:cNvPr>
          <p:cNvGrpSpPr/>
          <p:nvPr/>
        </p:nvGrpSpPr>
        <p:grpSpPr>
          <a:xfrm rot="5400000">
            <a:off x="8537710" y="4809968"/>
            <a:ext cx="597097" cy="190745"/>
            <a:chOff x="2785123" y="985297"/>
            <a:chExt cx="584710" cy="237253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DB3AC845-29F1-A940-B6D9-A2ED50A05399}"/>
                </a:ext>
              </a:extLst>
            </p:cNvPr>
            <p:cNvSpPr/>
            <p:nvPr/>
          </p:nvSpPr>
          <p:spPr>
            <a:xfrm>
              <a:off x="3196537" y="985297"/>
              <a:ext cx="173296" cy="23725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C52A5A3-4EA0-FB4F-BA82-71BBBB158B8B}"/>
                </a:ext>
              </a:extLst>
            </p:cNvPr>
            <p:cNvCxnSpPr>
              <a:cxnSpLocks/>
            </p:cNvCxnSpPr>
            <p:nvPr/>
          </p:nvCxnSpPr>
          <p:spPr>
            <a:xfrm>
              <a:off x="2785123" y="1079244"/>
              <a:ext cx="3993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91C4FC7-A3E4-3945-A6DF-A625CE7015E7}"/>
              </a:ext>
            </a:extLst>
          </p:cNvPr>
          <p:cNvGrpSpPr/>
          <p:nvPr/>
        </p:nvGrpSpPr>
        <p:grpSpPr>
          <a:xfrm rot="16200000">
            <a:off x="9190953" y="4743335"/>
            <a:ext cx="458831" cy="151059"/>
            <a:chOff x="6604794" y="396308"/>
            <a:chExt cx="570706" cy="187891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BE588505-7A76-6342-953D-360E8B2B451B}"/>
                </a:ext>
              </a:extLst>
            </p:cNvPr>
            <p:cNvSpPr/>
            <p:nvPr/>
          </p:nvSpPr>
          <p:spPr>
            <a:xfrm>
              <a:off x="6604794" y="396308"/>
              <a:ext cx="187891" cy="18789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13CF78F-5985-0540-A342-95E2DC0CB32D}"/>
                </a:ext>
              </a:extLst>
            </p:cNvPr>
            <p:cNvCxnSpPr>
              <a:cxnSpLocks/>
            </p:cNvCxnSpPr>
            <p:nvPr/>
          </p:nvCxnSpPr>
          <p:spPr>
            <a:xfrm>
              <a:off x="6792685" y="490254"/>
              <a:ext cx="3828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BE608B2-BF2A-5E45-9B47-0FA83AE7940D}"/>
              </a:ext>
            </a:extLst>
          </p:cNvPr>
          <p:cNvGrpSpPr/>
          <p:nvPr/>
        </p:nvGrpSpPr>
        <p:grpSpPr>
          <a:xfrm rot="16200000">
            <a:off x="9776065" y="4755970"/>
            <a:ext cx="458831" cy="151059"/>
            <a:chOff x="6604794" y="396308"/>
            <a:chExt cx="570706" cy="187891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DD2698D0-C17C-4E4C-B154-B0A5544C23F6}"/>
                </a:ext>
              </a:extLst>
            </p:cNvPr>
            <p:cNvSpPr/>
            <p:nvPr/>
          </p:nvSpPr>
          <p:spPr>
            <a:xfrm>
              <a:off x="6604794" y="396308"/>
              <a:ext cx="187891" cy="18789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953F461-112E-5B41-8557-E46E953346BA}"/>
                </a:ext>
              </a:extLst>
            </p:cNvPr>
            <p:cNvCxnSpPr>
              <a:cxnSpLocks/>
            </p:cNvCxnSpPr>
            <p:nvPr/>
          </p:nvCxnSpPr>
          <p:spPr>
            <a:xfrm>
              <a:off x="6792685" y="490254"/>
              <a:ext cx="3828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D870C8F1-847A-4247-B4B3-B31AA01B49B8}"/>
              </a:ext>
            </a:extLst>
          </p:cNvPr>
          <p:cNvSpPr txBox="1"/>
          <p:nvPr/>
        </p:nvSpPr>
        <p:spPr>
          <a:xfrm>
            <a:off x="9106497" y="5022351"/>
            <a:ext cx="627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Nome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8D1143F-ACC1-1942-8817-ED813410AA01}"/>
              </a:ext>
            </a:extLst>
          </p:cNvPr>
          <p:cNvSpPr txBox="1"/>
          <p:nvPr/>
        </p:nvSpPr>
        <p:spPr>
          <a:xfrm>
            <a:off x="8691701" y="5216218"/>
            <a:ext cx="331975" cy="316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Id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F2741B8-F441-6446-A1E2-4BD5B45C5760}"/>
              </a:ext>
            </a:extLst>
          </p:cNvPr>
          <p:cNvSpPr txBox="1"/>
          <p:nvPr/>
        </p:nvSpPr>
        <p:spPr>
          <a:xfrm>
            <a:off x="9793237" y="5062329"/>
            <a:ext cx="627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Idade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68877EF-8649-8C4B-AE3E-901CFDE276F2}"/>
              </a:ext>
            </a:extLst>
          </p:cNvPr>
          <p:cNvCxnSpPr>
            <a:cxnSpLocks/>
          </p:cNvCxnSpPr>
          <p:nvPr/>
        </p:nvCxnSpPr>
        <p:spPr>
          <a:xfrm flipH="1" flipV="1">
            <a:off x="9489266" y="3566409"/>
            <a:ext cx="6632" cy="336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81C4124C-3D40-2F4D-8A6B-996EBE49F2C1}"/>
              </a:ext>
            </a:extLst>
          </p:cNvPr>
          <p:cNvSpPr txBox="1"/>
          <p:nvPr/>
        </p:nvSpPr>
        <p:spPr>
          <a:xfrm>
            <a:off x="9499626" y="2601241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(1,1)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B43D377-0B06-1C4C-AE79-6E743F832750}"/>
              </a:ext>
            </a:extLst>
          </p:cNvPr>
          <p:cNvSpPr txBox="1"/>
          <p:nvPr/>
        </p:nvSpPr>
        <p:spPr>
          <a:xfrm>
            <a:off x="9489266" y="3595957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</a:rPr>
              <a:t>n,n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F0CD294-4C90-8947-BED1-0778F44ADEFD}"/>
              </a:ext>
            </a:extLst>
          </p:cNvPr>
          <p:cNvSpPr txBox="1"/>
          <p:nvPr/>
        </p:nvSpPr>
        <p:spPr>
          <a:xfrm>
            <a:off x="9248943" y="1180549"/>
            <a:ext cx="627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Cores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3CA6F34-0376-3D4B-BEDD-99EB4D4505FE}"/>
              </a:ext>
            </a:extLst>
          </p:cNvPr>
          <p:cNvSpPr/>
          <p:nvPr/>
        </p:nvSpPr>
        <p:spPr>
          <a:xfrm>
            <a:off x="6678611" y="4635293"/>
            <a:ext cx="1393371" cy="67491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002060"/>
                </a:solidFill>
              </a:rPr>
              <a:t>Estádios</a:t>
            </a:r>
          </a:p>
        </p:txBody>
      </p:sp>
      <p:sp>
        <p:nvSpPr>
          <p:cNvPr id="139" name="Diamond 138">
            <a:extLst>
              <a:ext uri="{FF2B5EF4-FFF2-40B4-BE49-F238E27FC236}">
                <a16:creationId xmlns:a16="http://schemas.microsoft.com/office/drawing/2014/main" id="{CC475167-AD4C-AE42-96D5-7F031082D646}"/>
              </a:ext>
            </a:extLst>
          </p:cNvPr>
          <p:cNvSpPr/>
          <p:nvPr/>
        </p:nvSpPr>
        <p:spPr>
          <a:xfrm>
            <a:off x="6710653" y="3122412"/>
            <a:ext cx="1287750" cy="674914"/>
          </a:xfrm>
          <a:prstGeom prst="diamond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rgbClr val="002060"/>
                </a:solidFill>
              </a:rPr>
              <a:t>Contem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E2987FD-6CCA-944B-A9FD-03DB0C9C3132}"/>
              </a:ext>
            </a:extLst>
          </p:cNvPr>
          <p:cNvCxnSpPr>
            <a:cxnSpLocks/>
            <a:stCxn id="17" idx="3"/>
            <a:endCxn id="139" idx="1"/>
          </p:cNvCxnSpPr>
          <p:nvPr/>
        </p:nvCxnSpPr>
        <p:spPr>
          <a:xfrm flipV="1">
            <a:off x="6294697" y="3459869"/>
            <a:ext cx="415956" cy="5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E1F8F7D-401D-3F4F-A043-0C4AF762E049}"/>
              </a:ext>
            </a:extLst>
          </p:cNvPr>
          <p:cNvCxnSpPr>
            <a:cxnSpLocks/>
            <a:stCxn id="138" idx="0"/>
            <a:endCxn id="139" idx="2"/>
          </p:cNvCxnSpPr>
          <p:nvPr/>
        </p:nvCxnSpPr>
        <p:spPr>
          <a:xfrm flipH="1" flipV="1">
            <a:off x="7354528" y="3797326"/>
            <a:ext cx="20769" cy="837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4A33B6E7-060E-EA47-91BA-AD4415A5D5FC}"/>
              </a:ext>
            </a:extLst>
          </p:cNvPr>
          <p:cNvGrpSpPr/>
          <p:nvPr/>
        </p:nvGrpSpPr>
        <p:grpSpPr>
          <a:xfrm rot="5400000">
            <a:off x="5769836" y="1670413"/>
            <a:ext cx="307772" cy="158033"/>
            <a:chOff x="6604794" y="396308"/>
            <a:chExt cx="570706" cy="187891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D780938-CDAE-7843-A841-35CDF02AB62D}"/>
                </a:ext>
              </a:extLst>
            </p:cNvPr>
            <p:cNvSpPr/>
            <p:nvPr/>
          </p:nvSpPr>
          <p:spPr>
            <a:xfrm>
              <a:off x="6604794" y="396308"/>
              <a:ext cx="187891" cy="18789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0FB0083-E1B9-4943-A042-65BB2E487243}"/>
                </a:ext>
              </a:extLst>
            </p:cNvPr>
            <p:cNvCxnSpPr>
              <a:cxnSpLocks/>
            </p:cNvCxnSpPr>
            <p:nvPr/>
          </p:nvCxnSpPr>
          <p:spPr>
            <a:xfrm>
              <a:off x="6792685" y="490254"/>
              <a:ext cx="3828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4B7DA806-094C-684A-9A9A-76B43D0355B2}"/>
              </a:ext>
            </a:extLst>
          </p:cNvPr>
          <p:cNvSpPr txBox="1"/>
          <p:nvPr/>
        </p:nvSpPr>
        <p:spPr>
          <a:xfrm>
            <a:off x="5662426" y="1378731"/>
            <a:ext cx="689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Nome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3DDE4C5-C45B-8144-8078-97B21CE1212F}"/>
              </a:ext>
            </a:extLst>
          </p:cNvPr>
          <p:cNvSpPr txBox="1"/>
          <p:nvPr/>
        </p:nvSpPr>
        <p:spPr>
          <a:xfrm>
            <a:off x="6284444" y="3211935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(1,1)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8BFFB3A-4BA1-354A-BA2E-5BA256DA214A}"/>
              </a:ext>
            </a:extLst>
          </p:cNvPr>
          <p:cNvSpPr txBox="1"/>
          <p:nvPr/>
        </p:nvSpPr>
        <p:spPr>
          <a:xfrm>
            <a:off x="7351240" y="4333910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(1,n)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AE961130-2761-544F-97A4-5DD217864DF2}"/>
              </a:ext>
            </a:extLst>
          </p:cNvPr>
          <p:cNvGrpSpPr/>
          <p:nvPr/>
        </p:nvGrpSpPr>
        <p:grpSpPr>
          <a:xfrm rot="5400000">
            <a:off x="6524930" y="5511388"/>
            <a:ext cx="597097" cy="190745"/>
            <a:chOff x="2785123" y="985297"/>
            <a:chExt cx="584710" cy="237253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2BA200F0-560B-3040-8063-AD25E2151282}"/>
                </a:ext>
              </a:extLst>
            </p:cNvPr>
            <p:cNvSpPr/>
            <p:nvPr/>
          </p:nvSpPr>
          <p:spPr>
            <a:xfrm>
              <a:off x="3196537" y="985297"/>
              <a:ext cx="173296" cy="23725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AED63EF-5772-AA40-BC28-701A06D3CCB1}"/>
                </a:ext>
              </a:extLst>
            </p:cNvPr>
            <p:cNvCxnSpPr>
              <a:cxnSpLocks/>
            </p:cNvCxnSpPr>
            <p:nvPr/>
          </p:nvCxnSpPr>
          <p:spPr>
            <a:xfrm>
              <a:off x="2785123" y="1079244"/>
              <a:ext cx="3993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40FA9CE2-F3C2-484C-8851-F0CBFB6A7675}"/>
              </a:ext>
            </a:extLst>
          </p:cNvPr>
          <p:cNvSpPr txBox="1"/>
          <p:nvPr/>
        </p:nvSpPr>
        <p:spPr>
          <a:xfrm>
            <a:off x="6678611" y="5905309"/>
            <a:ext cx="627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Id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6983EF71-066F-7641-91BC-5F61EBECEC61}"/>
              </a:ext>
            </a:extLst>
          </p:cNvPr>
          <p:cNvGrpSpPr/>
          <p:nvPr/>
        </p:nvGrpSpPr>
        <p:grpSpPr>
          <a:xfrm rot="16200000">
            <a:off x="7082858" y="5483712"/>
            <a:ext cx="458831" cy="151059"/>
            <a:chOff x="6604794" y="396308"/>
            <a:chExt cx="570706" cy="187891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B68E34BE-C533-2F4B-B92E-047A733E3723}"/>
                </a:ext>
              </a:extLst>
            </p:cNvPr>
            <p:cNvSpPr/>
            <p:nvPr/>
          </p:nvSpPr>
          <p:spPr>
            <a:xfrm>
              <a:off x="6604794" y="396308"/>
              <a:ext cx="187891" cy="18789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F9294B6-C6F8-834C-AD2B-373B1E502FB2}"/>
                </a:ext>
              </a:extLst>
            </p:cNvPr>
            <p:cNvCxnSpPr>
              <a:cxnSpLocks/>
            </p:cNvCxnSpPr>
            <p:nvPr/>
          </p:nvCxnSpPr>
          <p:spPr>
            <a:xfrm>
              <a:off x="6792685" y="490254"/>
              <a:ext cx="3828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50615657-6F01-5145-A11A-20411EBD9B4A}"/>
              </a:ext>
            </a:extLst>
          </p:cNvPr>
          <p:cNvSpPr txBox="1"/>
          <p:nvPr/>
        </p:nvSpPr>
        <p:spPr>
          <a:xfrm>
            <a:off x="6937188" y="5741249"/>
            <a:ext cx="809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Lotação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EF69C78-6386-5649-94F4-DB8C088804C9}"/>
              </a:ext>
            </a:extLst>
          </p:cNvPr>
          <p:cNvGrpSpPr/>
          <p:nvPr/>
        </p:nvGrpSpPr>
        <p:grpSpPr>
          <a:xfrm rot="16200000">
            <a:off x="7649454" y="5483711"/>
            <a:ext cx="458831" cy="151059"/>
            <a:chOff x="6604794" y="396308"/>
            <a:chExt cx="570706" cy="187891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2F0AE5B4-A250-4A49-ACB8-7BA00BF83A26}"/>
                </a:ext>
              </a:extLst>
            </p:cNvPr>
            <p:cNvSpPr/>
            <p:nvPr/>
          </p:nvSpPr>
          <p:spPr>
            <a:xfrm>
              <a:off x="6604794" y="396308"/>
              <a:ext cx="187891" cy="18789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04D6728-7894-C842-91D3-09C0D2AFDF1D}"/>
                </a:ext>
              </a:extLst>
            </p:cNvPr>
            <p:cNvCxnSpPr>
              <a:cxnSpLocks/>
            </p:cNvCxnSpPr>
            <p:nvPr/>
          </p:nvCxnSpPr>
          <p:spPr>
            <a:xfrm>
              <a:off x="6792685" y="490254"/>
              <a:ext cx="3828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089A7009-436D-F24B-9D8A-1826423981C4}"/>
              </a:ext>
            </a:extLst>
          </p:cNvPr>
          <p:cNvSpPr txBox="1"/>
          <p:nvPr/>
        </p:nvSpPr>
        <p:spPr>
          <a:xfrm>
            <a:off x="7582219" y="5722844"/>
            <a:ext cx="627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Nome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5013C501-F7B5-AF4C-95F8-F23B5CD4B326}"/>
              </a:ext>
            </a:extLst>
          </p:cNvPr>
          <p:cNvGrpSpPr/>
          <p:nvPr/>
        </p:nvGrpSpPr>
        <p:grpSpPr>
          <a:xfrm rot="10800000">
            <a:off x="850133" y="3116045"/>
            <a:ext cx="481823" cy="151059"/>
            <a:chOff x="2785123" y="985298"/>
            <a:chExt cx="599304" cy="187891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E716EEC2-C135-194F-90D4-3A75FAD39D1D}"/>
                </a:ext>
              </a:extLst>
            </p:cNvPr>
            <p:cNvSpPr/>
            <p:nvPr/>
          </p:nvSpPr>
          <p:spPr>
            <a:xfrm>
              <a:off x="3196536" y="985298"/>
              <a:ext cx="187891" cy="187891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3368B7E-98C6-8A4B-8DF1-C03C71D78D9D}"/>
                </a:ext>
              </a:extLst>
            </p:cNvPr>
            <p:cNvCxnSpPr>
              <a:cxnSpLocks/>
            </p:cNvCxnSpPr>
            <p:nvPr/>
          </p:nvCxnSpPr>
          <p:spPr>
            <a:xfrm>
              <a:off x="2785123" y="1079244"/>
              <a:ext cx="3993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479BB6BE-B3A7-5343-BADA-86C5DA910EE2}"/>
              </a:ext>
            </a:extLst>
          </p:cNvPr>
          <p:cNvSpPr txBox="1"/>
          <p:nvPr/>
        </p:nvSpPr>
        <p:spPr>
          <a:xfrm>
            <a:off x="267606" y="185866"/>
            <a:ext cx="3666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2060"/>
                </a:solidFill>
              </a:rPr>
              <a:t>Campeonato Mundial de Futebol Fifa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C692571-12C2-B34F-BAEB-5D0734F31740}"/>
              </a:ext>
            </a:extLst>
          </p:cNvPr>
          <p:cNvSpPr txBox="1"/>
          <p:nvPr/>
        </p:nvSpPr>
        <p:spPr>
          <a:xfrm>
            <a:off x="8352673" y="6213086"/>
            <a:ext cx="382339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effectLst/>
                <a:latin typeface="Helvetica Neue" panose="02000503000000020004" pitchFamily="2" charset="0"/>
              </a:rPr>
              <a:t>Fonte de </a:t>
            </a:r>
            <a:r>
              <a:rPr lang="en-US" sz="1000" dirty="0" err="1">
                <a:effectLst/>
                <a:latin typeface="Helvetica Neue" panose="02000503000000020004" pitchFamily="2" charset="0"/>
              </a:rPr>
              <a:t>pesquisa</a:t>
            </a:r>
            <a:r>
              <a:rPr lang="en-US" sz="1000" dirty="0">
                <a:effectLst/>
                <a:latin typeface="Helvetica Neue" panose="02000503000000020004" pitchFamily="2" charset="0"/>
              </a:rPr>
              <a:t> </a:t>
            </a:r>
          </a:p>
          <a:p>
            <a:r>
              <a:rPr lang="en-US" sz="1000" dirty="0">
                <a:solidFill>
                  <a:srgbClr val="002060"/>
                </a:solidFill>
                <a:effectLst/>
                <a:latin typeface="Helvetica Neue" panose="02000503000000020004" pitchFamily="2" charset="0"/>
              </a:rPr>
              <a:t>https://pt.wikipedia.org/wiki/Copa_do_Mundo_FIFA</a:t>
            </a:r>
          </a:p>
          <a:p>
            <a:r>
              <a:rPr lang="en-US" sz="1000" dirty="0">
                <a:solidFill>
                  <a:srgbClr val="002060"/>
                </a:solidFill>
                <a:effectLst/>
                <a:latin typeface="Helvetica Neue" panose="02000503000000020004" pitchFamily="2" charset="0"/>
              </a:rPr>
              <a:t>https://</a:t>
            </a:r>
            <a:r>
              <a:rPr lang="en-US" sz="1000" dirty="0" err="1">
                <a:solidFill>
                  <a:srgbClr val="002060"/>
                </a:solidFill>
                <a:effectLst/>
                <a:latin typeface="Helvetica Neue" panose="02000503000000020004" pitchFamily="2" charset="0"/>
              </a:rPr>
              <a:t>www.fifa.com</a:t>
            </a:r>
            <a:r>
              <a:rPr lang="en-US" sz="1000" dirty="0">
                <a:solidFill>
                  <a:srgbClr val="002060"/>
                </a:solidFill>
                <a:effectLst/>
                <a:latin typeface="Helvetica Neue" panose="02000503000000020004" pitchFamily="2" charset="0"/>
              </a:rPr>
              <a:t>/tournaments/</a:t>
            </a:r>
            <a:r>
              <a:rPr lang="en-US" sz="1000" dirty="0" err="1">
                <a:solidFill>
                  <a:srgbClr val="002060"/>
                </a:solidFill>
                <a:effectLst/>
                <a:latin typeface="Helvetica Neue" panose="02000503000000020004" pitchFamily="2" charset="0"/>
              </a:rPr>
              <a:t>mens</a:t>
            </a:r>
            <a:r>
              <a:rPr lang="en-US" sz="1000" dirty="0">
                <a:solidFill>
                  <a:srgbClr val="002060"/>
                </a:solidFill>
                <a:effectLst/>
                <a:latin typeface="Helvetica Neue" panose="02000503000000020004" pitchFamily="2" charset="0"/>
              </a:rPr>
              <a:t>/</a:t>
            </a:r>
            <a:r>
              <a:rPr lang="en-US" sz="1000" dirty="0" err="1">
                <a:solidFill>
                  <a:srgbClr val="002060"/>
                </a:solidFill>
                <a:effectLst/>
                <a:latin typeface="Helvetica Neue" panose="02000503000000020004" pitchFamily="2" charset="0"/>
              </a:rPr>
              <a:t>worldcup</a:t>
            </a:r>
            <a:r>
              <a:rPr lang="en-US" sz="1000" dirty="0">
                <a:solidFill>
                  <a:srgbClr val="002060"/>
                </a:solidFill>
                <a:effectLst/>
                <a:latin typeface="Helvetica Neue" panose="02000503000000020004" pitchFamily="2" charset="0"/>
              </a:rPr>
              <a:t>/qatar2022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3924B16-AC6D-EC42-98F3-BB8AA419B532}"/>
              </a:ext>
            </a:extLst>
          </p:cNvPr>
          <p:cNvSpPr txBox="1"/>
          <p:nvPr/>
        </p:nvSpPr>
        <p:spPr>
          <a:xfrm>
            <a:off x="10042377" y="216643"/>
            <a:ext cx="1970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</a:rPr>
              <a:t>Fábio José – 05/10/2021</a:t>
            </a:r>
          </a:p>
        </p:txBody>
      </p:sp>
    </p:spTree>
    <p:extLst>
      <p:ext uri="{BB962C8B-B14F-4D97-AF65-F5344CB8AC3E}">
        <p14:creationId xmlns:p14="http://schemas.microsoft.com/office/powerpoint/2010/main" val="394279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144</Words>
  <Application>Microsoft Macintosh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Fábio José Pereira Lima</dc:creator>
  <cp:lastModifiedBy>Fábio José Pereira Lima</cp:lastModifiedBy>
  <cp:revision>10</cp:revision>
  <cp:lastPrinted>2021-10-05T14:40:18Z</cp:lastPrinted>
  <dcterms:created xsi:type="dcterms:W3CDTF">2021-10-05T13:41:58Z</dcterms:created>
  <dcterms:modified xsi:type="dcterms:W3CDTF">2021-10-05T14:40:52Z</dcterms:modified>
</cp:coreProperties>
</file>