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2DF7-236B-5D49-B274-9F9B0DC34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BA505-11B0-5E4A-9063-45A0C5096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F8E67-38B0-BF4A-84D5-CF869ADD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E9C6-444C-4D4F-8D4C-73E06C73E8DA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61999-74DD-694B-94BC-88393E1B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CB620-FC73-EF4C-9495-B1CFE67E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DA64-934B-A943-96CA-62821AE428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3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BEF4C-FF47-914C-A9D4-4B44C3A9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84842-7869-804A-8657-4CD612DE0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33B74-62DD-E545-8597-D71E510E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E9C6-444C-4D4F-8D4C-73E06C73E8DA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0E580-CC26-0343-A0AC-A85024533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F12C3-AAE0-2F47-976F-4B2D959E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DA64-934B-A943-96CA-62821AE428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98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726A77-B353-9E4B-A826-367CF004E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4F1EB-EA1A-8A4F-8FA5-194FFDC1C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9011C-F586-A84B-82CD-283E2C3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E9C6-444C-4D4F-8D4C-73E06C73E8DA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6CB02-AD32-6645-AA5C-5C75664D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D123E-C252-7A4E-B147-334B2DD5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DA64-934B-A943-96CA-62821AE428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5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1945-5A29-DB46-ACFC-E8D2AEB0F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C2C2A-B3F4-A947-8125-03DBA3587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C6470-5D86-664D-95F4-166C44965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E9C6-444C-4D4F-8D4C-73E06C73E8DA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4A927-F532-EB4F-B0F6-1754C029E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68EEE-F3FC-4B41-8E74-84FC2F91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DA64-934B-A943-96CA-62821AE428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1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8BF9-FE8E-A54F-B4E9-2DAB52DC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6CC2B-6917-8E44-92D3-AD8F3CF87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14F91-9220-0A41-A5A9-4A439553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E9C6-444C-4D4F-8D4C-73E06C73E8DA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806B3-95EA-144B-A340-3843C5B9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672A6-E54F-CC43-BAFC-7B346DC4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DA64-934B-A943-96CA-62821AE428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23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BC44-7835-A049-A1F7-9F29693C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F111A-F142-5948-B7B8-2E573393E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F485C-4B8A-1E4F-BB33-8B890120D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1C7D6-EB71-F544-8436-B154F4D25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E9C6-444C-4D4F-8D4C-73E06C73E8DA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4D005-46A5-FB4C-99D9-5CD4328F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9F1DF-7A2C-4949-93F3-F33BBFAA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DA64-934B-A943-96CA-62821AE428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54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ED34-0E4F-8848-8B43-78C880AEC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F0247-0C43-8943-9945-C2B7371F2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DBFA3-21E0-7A42-9253-16EC8AC2E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63B8A-3191-0840-AE61-3AF621468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7B87-9439-6B40-8280-AE57F6D59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BE7391-4E97-B345-A8BD-D5DFCFF2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E9C6-444C-4D4F-8D4C-73E06C73E8DA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93880-4317-E145-991D-0CF2424B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5E0D24-869F-3543-8C88-5D1E7B94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DA64-934B-A943-96CA-62821AE428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22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65EB-B05F-FE42-B179-12C83CCA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363C3-993A-6241-86C4-6190EC4B8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E9C6-444C-4D4F-8D4C-73E06C73E8DA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B68F1-E9EC-6C46-97FA-A4816E4D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6170D-6C5C-774F-B4F0-8F1A60AD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DA64-934B-A943-96CA-62821AE428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11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1E1C27-7404-F44A-951A-D400D9C1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E9C6-444C-4D4F-8D4C-73E06C73E8DA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6E94DE-AF0E-B147-B77A-D7C4635E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2DF2A-9697-784F-90C5-02B25592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DA64-934B-A943-96CA-62821AE428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35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8983-EE64-714A-A12D-C3A595764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4C7A8-1F85-6149-B206-2D831E2BF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D58AB-31C2-EE4E-B44A-EB52A1FEA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190FA-110E-5D4B-98A3-55A9339A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E9C6-444C-4D4F-8D4C-73E06C73E8DA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97509-5C3D-6842-B5FC-6B25CEB0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37031-601A-DA4E-93E0-646EAD70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DA64-934B-A943-96CA-62821AE428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67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E39F-D2C7-9344-B615-F3BF2D227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261267-1502-9144-B11D-CC9E7596B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222EC-E601-B843-9442-31C1FA766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53053-B9ED-6943-97A3-06B00152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E9C6-444C-4D4F-8D4C-73E06C73E8DA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F697A-EE2C-2B41-AB9A-FB8FB204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72740-4AC5-0044-9BFF-9178E61E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DA64-934B-A943-96CA-62821AE428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14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FF8792-9BA1-DE4B-B424-2934ABE4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C5C86-3ED0-1F48-A9AE-976266BA1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50C28-9ECF-B443-9084-226205E41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3E9C6-444C-4D4F-8D4C-73E06C73E8DA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8AFE3-9AB3-E346-88FE-096243697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FBFC3-30AA-064B-A464-5A8508685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0DA64-934B-A943-96CA-62821AE428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37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C1BC0CB-2121-1947-B6BF-2C5E9E78055E}"/>
              </a:ext>
            </a:extLst>
          </p:cNvPr>
          <p:cNvGrpSpPr/>
          <p:nvPr/>
        </p:nvGrpSpPr>
        <p:grpSpPr>
          <a:xfrm>
            <a:off x="1056290" y="1008993"/>
            <a:ext cx="3279227" cy="4319752"/>
            <a:chOff x="1056290" y="1008993"/>
            <a:chExt cx="3279227" cy="43197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6434C8D-EE7D-0649-8EDD-0C9F4A4096CA}"/>
                </a:ext>
              </a:extLst>
            </p:cNvPr>
            <p:cNvSpPr/>
            <p:nvPr/>
          </p:nvSpPr>
          <p:spPr>
            <a:xfrm>
              <a:off x="1056290" y="1008993"/>
              <a:ext cx="3279227" cy="4319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D719DEC-12EC-9245-B385-CA6D5DBFFCF7}"/>
                </a:ext>
              </a:extLst>
            </p:cNvPr>
            <p:cNvCxnSpPr/>
            <p:nvPr/>
          </p:nvCxnSpPr>
          <p:spPr>
            <a:xfrm>
              <a:off x="1056290" y="1672046"/>
              <a:ext cx="32792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3717D7-D696-8F4D-9634-F6839BE8CF7F}"/>
                </a:ext>
              </a:extLst>
            </p:cNvPr>
            <p:cNvCxnSpPr/>
            <p:nvPr/>
          </p:nvCxnSpPr>
          <p:spPr>
            <a:xfrm>
              <a:off x="1056290" y="4776652"/>
              <a:ext cx="32792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18E8099-16D6-B74F-94D1-B11CBBDED2D2}"/>
              </a:ext>
            </a:extLst>
          </p:cNvPr>
          <p:cNvGrpSpPr/>
          <p:nvPr/>
        </p:nvGrpSpPr>
        <p:grpSpPr>
          <a:xfrm>
            <a:off x="7373007" y="1008993"/>
            <a:ext cx="3279227" cy="4319752"/>
            <a:chOff x="1056290" y="1008993"/>
            <a:chExt cx="3279227" cy="431975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98CC81E-15C9-7249-8655-7FD1035993C4}"/>
                </a:ext>
              </a:extLst>
            </p:cNvPr>
            <p:cNvSpPr/>
            <p:nvPr/>
          </p:nvSpPr>
          <p:spPr>
            <a:xfrm>
              <a:off x="1056290" y="1008993"/>
              <a:ext cx="3279227" cy="4319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F6F298-5D86-0C44-B071-C4BB5F60418B}"/>
                </a:ext>
              </a:extLst>
            </p:cNvPr>
            <p:cNvCxnSpPr/>
            <p:nvPr/>
          </p:nvCxnSpPr>
          <p:spPr>
            <a:xfrm>
              <a:off x="1056290" y="1672046"/>
              <a:ext cx="32792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34D245A-1448-6D43-9B34-CC37F9FFCCAA}"/>
                </a:ext>
              </a:extLst>
            </p:cNvPr>
            <p:cNvCxnSpPr/>
            <p:nvPr/>
          </p:nvCxnSpPr>
          <p:spPr>
            <a:xfrm>
              <a:off x="1056290" y="4429804"/>
              <a:ext cx="32792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32F2C4A-C39B-BC4C-BAE7-C97EFD173332}"/>
              </a:ext>
            </a:extLst>
          </p:cNvPr>
          <p:cNvSpPr txBox="1"/>
          <p:nvPr/>
        </p:nvSpPr>
        <p:spPr>
          <a:xfrm>
            <a:off x="2161846" y="1119954"/>
            <a:ext cx="1068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 err="1">
                <a:solidFill>
                  <a:srgbClr val="413B00"/>
                </a:solidFill>
                <a:effectLst/>
                <a:latin typeface="Arial" panose="020B0604020202020204" pitchFamily="34" charset="0"/>
              </a:rPr>
              <a:t>Cliente</a:t>
            </a:r>
            <a:endParaRPr lang="pt-B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0BE007-94FC-184B-B631-9C106EB787D6}"/>
              </a:ext>
            </a:extLst>
          </p:cNvPr>
          <p:cNvSpPr txBox="1"/>
          <p:nvPr/>
        </p:nvSpPr>
        <p:spPr>
          <a:xfrm>
            <a:off x="8296603" y="1119954"/>
            <a:ext cx="1935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 err="1">
                <a:solidFill>
                  <a:srgbClr val="341C00"/>
                </a:solidFill>
                <a:effectLst/>
                <a:latin typeface="Arial" panose="020B0604020202020204" pitchFamily="34" charset="0"/>
              </a:rPr>
              <a:t>ContaCorrente</a:t>
            </a:r>
            <a:endParaRPr lang="pt-B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4321DE-E7D6-A045-B36C-0B2B3F149650}"/>
              </a:ext>
            </a:extLst>
          </p:cNvPr>
          <p:cNvSpPr txBox="1"/>
          <p:nvPr/>
        </p:nvSpPr>
        <p:spPr>
          <a:xfrm>
            <a:off x="1288831" y="1908865"/>
            <a:ext cx="609337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sz="1800" b="0" i="0" u="none" strike="noStrike" dirty="0" err="1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agencia</a:t>
            </a:r>
            <a:r>
              <a:rPr lang="en-US" sz="1800" b="0" i="0" u="none" strike="noStrike" dirty="0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: Integer </a:t>
            </a:r>
          </a:p>
          <a:p>
            <a:r>
              <a:rPr lang="en-US" sz="1800" b="0" i="0" u="none" strike="noStrike" dirty="0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sz="1800" b="0" i="0" u="none" strike="noStrike" dirty="0" err="1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conta</a:t>
            </a:r>
            <a:r>
              <a:rPr lang="en-US" sz="1800" b="0" i="0" u="none" strike="noStrike" dirty="0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: Integer </a:t>
            </a:r>
          </a:p>
          <a:p>
            <a:r>
              <a:rPr lang="en-US" sz="1800" b="0" i="0" u="none" strike="noStrike" dirty="0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sz="1800" b="0" i="0" u="none" strike="noStrike" dirty="0" err="1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cpf</a:t>
            </a:r>
            <a:r>
              <a:rPr lang="en-US" sz="1800" b="0" i="0" u="none" strike="noStrike" dirty="0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: String </a:t>
            </a:r>
          </a:p>
          <a:p>
            <a:r>
              <a:rPr lang="en-US" sz="1800" b="0" i="0" u="none" strike="noStrike" dirty="0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sz="1800" b="0" i="0" u="none" strike="noStrike" dirty="0" err="1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nome</a:t>
            </a:r>
            <a:r>
              <a:rPr lang="en-US" sz="1800" b="0" i="0" u="none" strike="noStrike" dirty="0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: String </a:t>
            </a:r>
          </a:p>
          <a:p>
            <a:r>
              <a:rPr lang="en-US" sz="1800" b="0" i="0" u="none" strike="noStrike" dirty="0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sz="1800" b="0" i="0" u="none" strike="noStrike" dirty="0" err="1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nascimento</a:t>
            </a:r>
            <a:r>
              <a:rPr lang="en-US" sz="1800" b="0" i="0" u="none" strike="noStrike" dirty="0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 : String </a:t>
            </a:r>
          </a:p>
          <a:p>
            <a:r>
              <a:rPr lang="en-US" sz="1800" b="0" i="0" u="none" strike="noStrike" dirty="0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sz="1800" b="0" i="0" u="none" strike="noStrike" dirty="0" err="1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endereco</a:t>
            </a:r>
            <a:r>
              <a:rPr lang="en-US" sz="1800" b="0" i="0" u="none" strike="noStrike" dirty="0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 : String </a:t>
            </a:r>
          </a:p>
          <a:p>
            <a:r>
              <a:rPr lang="en-US" sz="1800" b="0" i="0" u="none" strike="noStrike" dirty="0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sz="1800" b="0" i="0" u="none" strike="noStrike" dirty="0" err="1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telefone</a:t>
            </a:r>
            <a:r>
              <a:rPr lang="en-US" sz="1800" b="0" i="0" u="none" strike="noStrike" dirty="0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: String </a:t>
            </a:r>
          </a:p>
          <a:p>
            <a:r>
              <a:rPr lang="en-US" sz="1800" b="0" i="0" u="none" strike="noStrike" dirty="0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sz="1800" b="0" i="0" u="none" strike="noStrike" dirty="0" err="1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saldo</a:t>
            </a:r>
            <a:r>
              <a:rPr lang="en-US" sz="1800" b="0" i="0" u="none" strike="noStrike" dirty="0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: Float </a:t>
            </a:r>
          </a:p>
          <a:p>
            <a:r>
              <a:rPr lang="en-US" sz="1800" b="0" i="0" u="none" strike="noStrike" dirty="0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sz="1800" b="0" i="0" u="none" strike="noStrike" dirty="0" err="1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senha</a:t>
            </a:r>
            <a:r>
              <a:rPr lang="en-US" sz="1800" b="0" i="0" u="none" strike="noStrike" dirty="0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: String</a:t>
            </a:r>
            <a:endParaRPr lang="pt-B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F12E9E-731B-F84C-A8BF-2B08420E303B}"/>
              </a:ext>
            </a:extLst>
          </p:cNvPr>
          <p:cNvSpPr txBox="1"/>
          <p:nvPr/>
        </p:nvSpPr>
        <p:spPr>
          <a:xfrm>
            <a:off x="1365687" y="4868033"/>
            <a:ext cx="2660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sz="1800" b="0" i="0" u="none" strike="noStrike" dirty="0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+ </a:t>
            </a:r>
            <a:r>
              <a:rPr lang="en-US" sz="1800" b="0" i="0" u="none" strike="noStrike" dirty="0" err="1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MostrarCliente</a:t>
            </a:r>
            <a:r>
              <a:rPr lang="en-US" sz="1800" b="0" i="0" u="none" strike="noStrike" dirty="0">
                <a:solidFill>
                  <a:srgbClr val="997300"/>
                </a:solidFill>
                <a:effectLst/>
                <a:latin typeface="Arial" panose="020B0604020202020204" pitchFamily="34" charset="0"/>
              </a:rPr>
              <a:t>(): void</a:t>
            </a:r>
            <a:endParaRPr lang="pt-B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9ECFDE-8A8D-F546-A463-B1A76146CDE4}"/>
              </a:ext>
            </a:extLst>
          </p:cNvPr>
          <p:cNvSpPr txBox="1"/>
          <p:nvPr/>
        </p:nvSpPr>
        <p:spPr>
          <a:xfrm>
            <a:off x="7504382" y="1908865"/>
            <a:ext cx="327922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6B46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sz="1800" b="0" i="0" u="none" strike="noStrike" dirty="0" err="1">
                <a:solidFill>
                  <a:srgbClr val="6B4600"/>
                </a:solidFill>
                <a:effectLst/>
                <a:latin typeface="Arial" panose="020B0604020202020204" pitchFamily="34" charset="0"/>
              </a:rPr>
              <a:t>numero_doc_CC</a:t>
            </a:r>
            <a:r>
              <a:rPr lang="en-US" sz="1800" b="0" i="0" u="none" strike="noStrike" dirty="0">
                <a:solidFill>
                  <a:srgbClr val="6B4600"/>
                </a:solidFill>
                <a:effectLst/>
                <a:latin typeface="Arial" panose="020B0604020202020204" pitchFamily="34" charset="0"/>
              </a:rPr>
              <a:t>: Integer </a:t>
            </a:r>
          </a:p>
          <a:p>
            <a:r>
              <a:rPr lang="en-US" sz="1800" b="0" i="0" u="none" strike="noStrike" dirty="0">
                <a:solidFill>
                  <a:srgbClr val="6B46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sz="1800" b="0" i="0" u="none" strike="noStrike" dirty="0" err="1">
                <a:solidFill>
                  <a:srgbClr val="6B4600"/>
                </a:solidFill>
                <a:effectLst/>
                <a:latin typeface="Arial" panose="020B0604020202020204" pitchFamily="34" charset="0"/>
              </a:rPr>
              <a:t>agencia_cc</a:t>
            </a:r>
            <a:r>
              <a:rPr lang="en-US" sz="1800" b="0" i="0" u="none" strike="noStrike" dirty="0">
                <a:solidFill>
                  <a:srgbClr val="6B4600"/>
                </a:solidFill>
                <a:effectLst/>
                <a:latin typeface="Arial" panose="020B0604020202020204" pitchFamily="34" charset="0"/>
              </a:rPr>
              <a:t> : Integer </a:t>
            </a:r>
          </a:p>
          <a:p>
            <a:r>
              <a:rPr lang="en-US" sz="1800" b="0" i="0" u="none" strike="noStrike" dirty="0">
                <a:solidFill>
                  <a:srgbClr val="6B46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sz="1800" b="0" i="0" u="none" strike="noStrike" dirty="0" err="1">
                <a:solidFill>
                  <a:srgbClr val="6B4600"/>
                </a:solidFill>
                <a:effectLst/>
                <a:latin typeface="Arial" panose="020B0604020202020204" pitchFamily="34" charset="0"/>
              </a:rPr>
              <a:t>conta_Cc</a:t>
            </a:r>
            <a:r>
              <a:rPr lang="en-US" sz="1800" b="0" i="0" u="none" strike="noStrike" dirty="0">
                <a:solidFill>
                  <a:srgbClr val="6B4600"/>
                </a:solidFill>
                <a:effectLst/>
                <a:latin typeface="Arial" panose="020B0604020202020204" pitchFamily="34" charset="0"/>
              </a:rPr>
              <a:t>: Integer </a:t>
            </a:r>
          </a:p>
          <a:p>
            <a:r>
              <a:rPr lang="en-US" sz="1800" b="0" i="0" u="none" strike="noStrike" dirty="0">
                <a:solidFill>
                  <a:srgbClr val="6B46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sz="1800" b="0" i="0" u="none" strike="noStrike" dirty="0" err="1">
                <a:solidFill>
                  <a:srgbClr val="6B4600"/>
                </a:solidFill>
                <a:effectLst/>
                <a:latin typeface="Arial" panose="020B0604020202020204" pitchFamily="34" charset="0"/>
              </a:rPr>
              <a:t>valor_Cc</a:t>
            </a:r>
            <a:r>
              <a:rPr lang="en-US" sz="1800" b="0" i="0" u="none" strike="noStrike" dirty="0">
                <a:solidFill>
                  <a:srgbClr val="6B4600"/>
                </a:solidFill>
                <a:effectLst/>
                <a:latin typeface="Arial" panose="020B0604020202020204" pitchFamily="34" charset="0"/>
              </a:rPr>
              <a:t> : Float </a:t>
            </a:r>
          </a:p>
          <a:p>
            <a:r>
              <a:rPr lang="en-US" sz="1800" b="0" i="0" u="none" strike="noStrike" dirty="0">
                <a:solidFill>
                  <a:srgbClr val="6B46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sz="1800" b="0" i="0" u="none" strike="noStrike" dirty="0" err="1">
                <a:solidFill>
                  <a:srgbClr val="6B4600"/>
                </a:solidFill>
                <a:effectLst/>
                <a:latin typeface="Arial" panose="020B0604020202020204" pitchFamily="34" charset="0"/>
              </a:rPr>
              <a:t>tipo_Cc</a:t>
            </a:r>
            <a:r>
              <a:rPr lang="en-US" sz="1800" b="0" i="0" u="none" strike="noStrike" dirty="0">
                <a:solidFill>
                  <a:srgbClr val="6B4600"/>
                </a:solidFill>
                <a:effectLst/>
                <a:latin typeface="Arial" panose="020B0604020202020204" pitchFamily="34" charset="0"/>
              </a:rPr>
              <a:t>: Integer </a:t>
            </a:r>
          </a:p>
          <a:p>
            <a:r>
              <a:rPr lang="en-US" sz="1800" b="0" i="0" u="none" strike="noStrike" dirty="0">
                <a:solidFill>
                  <a:srgbClr val="6B46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sz="1800" b="0" i="0" u="none" strike="noStrike" dirty="0" err="1">
                <a:solidFill>
                  <a:srgbClr val="6B4600"/>
                </a:solidFill>
                <a:effectLst/>
                <a:latin typeface="Arial" panose="020B0604020202020204" pitchFamily="34" charset="0"/>
              </a:rPr>
              <a:t>data_ocorrencia_cc</a:t>
            </a:r>
            <a:r>
              <a:rPr lang="en-US" sz="1800" b="0" i="0" u="none" strike="noStrike" dirty="0">
                <a:solidFill>
                  <a:srgbClr val="6B4600"/>
                </a:solidFill>
                <a:effectLst/>
                <a:latin typeface="Arial" panose="020B0604020202020204" pitchFamily="34" charset="0"/>
              </a:rPr>
              <a:t>: String </a:t>
            </a:r>
          </a:p>
          <a:p>
            <a:r>
              <a:rPr lang="en-US" sz="1800" b="0" i="0" u="none" strike="noStrike" dirty="0">
                <a:solidFill>
                  <a:srgbClr val="6B46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sz="1800" b="0" i="0" u="none" strike="noStrike" dirty="0" err="1">
                <a:solidFill>
                  <a:srgbClr val="6B4600"/>
                </a:solidFill>
                <a:effectLst/>
                <a:latin typeface="Arial" panose="020B0604020202020204" pitchFamily="34" charset="0"/>
              </a:rPr>
              <a:t>saldo_CC</a:t>
            </a:r>
            <a:r>
              <a:rPr lang="en-US" sz="1800" b="0" i="0" u="none" strike="noStrike" dirty="0">
                <a:solidFill>
                  <a:srgbClr val="6B4600"/>
                </a:solidFill>
                <a:effectLst/>
                <a:latin typeface="Arial" panose="020B0604020202020204" pitchFamily="34" charset="0"/>
              </a:rPr>
              <a:t>: Float</a:t>
            </a:r>
            <a:endParaRPr lang="pt-B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8E8614-2822-E44A-BED5-61CFC7362077}"/>
              </a:ext>
            </a:extLst>
          </p:cNvPr>
          <p:cNvSpPr txBox="1"/>
          <p:nvPr/>
        </p:nvSpPr>
        <p:spPr>
          <a:xfrm>
            <a:off x="7373007" y="4524049"/>
            <a:ext cx="3402724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sz="1800" b="0" i="0" u="none" strike="noStrike" dirty="0">
                <a:solidFill>
                  <a:srgbClr val="745000"/>
                </a:solidFill>
                <a:effectLst/>
                <a:latin typeface="Arial" panose="020B0604020202020204" pitchFamily="34" charset="0"/>
              </a:rPr>
              <a:t>+ </a:t>
            </a:r>
            <a:r>
              <a:rPr lang="en-US" sz="1800" b="0" i="0" u="none" strike="noStrike" dirty="0" err="1">
                <a:solidFill>
                  <a:srgbClr val="745000"/>
                </a:solidFill>
                <a:effectLst/>
                <a:latin typeface="Arial" panose="020B0604020202020204" pitchFamily="34" charset="0"/>
              </a:rPr>
              <a:t>AtualizarSaldo</a:t>
            </a:r>
            <a:r>
              <a:rPr lang="en-US" sz="1800" b="0" i="0" u="none" strike="noStrike" dirty="0">
                <a:solidFill>
                  <a:srgbClr val="745000"/>
                </a:solidFill>
                <a:effectLst/>
                <a:latin typeface="Arial" panose="020B0604020202020204" pitchFamily="34" charset="0"/>
              </a:rPr>
              <a:t>(): void 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sz="1800" b="0" i="0" u="none" strike="noStrike" dirty="0">
                <a:solidFill>
                  <a:srgbClr val="745000"/>
                </a:solidFill>
                <a:effectLst/>
                <a:latin typeface="Arial" panose="020B0604020202020204" pitchFamily="34" charset="0"/>
              </a:rPr>
              <a:t>+ </a:t>
            </a:r>
            <a:r>
              <a:rPr lang="en-US" sz="1800" b="0" i="0" u="none" strike="noStrike" dirty="0" err="1">
                <a:solidFill>
                  <a:srgbClr val="745000"/>
                </a:solidFill>
                <a:effectLst/>
                <a:latin typeface="Arial" panose="020B0604020202020204" pitchFamily="34" charset="0"/>
              </a:rPr>
              <a:t>RegistrarOcorrencia</a:t>
            </a:r>
            <a:r>
              <a:rPr lang="en-US" sz="1800" b="0" i="0" u="none" strike="noStrike" dirty="0">
                <a:solidFill>
                  <a:srgbClr val="745000"/>
                </a:solidFill>
                <a:effectLst/>
                <a:latin typeface="Arial" panose="020B0604020202020204" pitchFamily="34" charset="0"/>
              </a:rPr>
              <a:t>): Integer</a:t>
            </a:r>
            <a:endParaRPr lang="pt-BR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DB3380-6CA9-A045-9229-D054EF9546E9}"/>
              </a:ext>
            </a:extLst>
          </p:cNvPr>
          <p:cNvCxnSpPr>
            <a:endCxn id="10" idx="1"/>
          </p:cNvCxnSpPr>
          <p:nvPr/>
        </p:nvCxnSpPr>
        <p:spPr>
          <a:xfrm>
            <a:off x="4335517" y="3168868"/>
            <a:ext cx="3037490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36A0163-D1E6-F044-9A1C-10979969AF67}"/>
              </a:ext>
            </a:extLst>
          </p:cNvPr>
          <p:cNvSpPr txBox="1"/>
          <p:nvPr/>
        </p:nvSpPr>
        <p:spPr>
          <a:xfrm>
            <a:off x="4457696" y="2763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9687A1-1F9A-8141-91B1-6233D7F51F34}"/>
              </a:ext>
            </a:extLst>
          </p:cNvPr>
          <p:cNvSpPr txBox="1"/>
          <p:nvPr/>
        </p:nvSpPr>
        <p:spPr>
          <a:xfrm>
            <a:off x="6647456" y="276372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1..*</a:t>
            </a:r>
          </a:p>
        </p:txBody>
      </p:sp>
    </p:spTree>
    <p:extLst>
      <p:ext uri="{BB962C8B-B14F-4D97-AF65-F5344CB8AC3E}">
        <p14:creationId xmlns:p14="http://schemas.microsoft.com/office/powerpoint/2010/main" val="137499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99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Fábio José Pereira Lima</dc:creator>
  <cp:lastModifiedBy>Fábio José Pereira Lima</cp:lastModifiedBy>
  <cp:revision>3</cp:revision>
  <dcterms:created xsi:type="dcterms:W3CDTF">2021-11-13T11:20:45Z</dcterms:created>
  <dcterms:modified xsi:type="dcterms:W3CDTF">2021-11-13T12:57:06Z</dcterms:modified>
</cp:coreProperties>
</file>