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José Pereira Lima" userId="b450fef00d031f0c" providerId="LiveId" clId="{B1648A58-812B-435C-BF29-125D2F8D74F4}"/>
    <pc:docChg chg="undo custSel addSld delSld modSld">
      <pc:chgData name="Fábio José Pereira Lima" userId="b450fef00d031f0c" providerId="LiveId" clId="{B1648A58-812B-435C-BF29-125D2F8D74F4}" dt="2022-01-19T14:12:24.526" v="18" actId="20577"/>
      <pc:docMkLst>
        <pc:docMk/>
      </pc:docMkLst>
      <pc:sldChg chg="add del">
        <pc:chgData name="Fábio José Pereira Lima" userId="b450fef00d031f0c" providerId="LiveId" clId="{B1648A58-812B-435C-BF29-125D2F8D74F4}" dt="2022-01-19T14:12:07.208" v="4" actId="47"/>
        <pc:sldMkLst>
          <pc:docMk/>
          <pc:sldMk cId="710368100" sldId="256"/>
        </pc:sldMkLst>
      </pc:sldChg>
      <pc:sldChg chg="modSp add del mod">
        <pc:chgData name="Fábio José Pereira Lima" userId="b450fef00d031f0c" providerId="LiveId" clId="{B1648A58-812B-435C-BF29-125D2F8D74F4}" dt="2022-01-19T14:12:24.526" v="18" actId="20577"/>
        <pc:sldMkLst>
          <pc:docMk/>
          <pc:sldMk cId="620568516" sldId="259"/>
        </pc:sldMkLst>
        <pc:spChg chg="mod">
          <ac:chgData name="Fábio José Pereira Lima" userId="b450fef00d031f0c" providerId="LiveId" clId="{B1648A58-812B-435C-BF29-125D2F8D74F4}" dt="2022-01-19T14:12:24.526" v="18" actId="20577"/>
          <ac:spMkLst>
            <pc:docMk/>
            <pc:sldMk cId="620568516" sldId="259"/>
            <ac:spMk id="4" creationId="{71C90A30-E1CF-4366-8399-2F0FA3F6C0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58A9-FFAC-4937-8E3F-BBEE4E3B6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5518-F4BA-404C-ACE7-074B14CF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6CCF-3AE7-435B-90A0-0B685A1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D31B-37ED-4054-932C-CA352D82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3740-7D3D-4E3D-86F4-E92EAA9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524E-B053-4F1C-89A9-92BAE70C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BE93-81C1-4323-8F9B-4C1ED452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6A7A-8462-49A0-885B-04AA3F1C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5897-F50D-4BFE-A143-8DA0E762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EAAD-BCC9-47F5-8D03-922AF1E1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9CBA4-D162-4536-A6C9-5BFECCB5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B8EC0-A35E-43B0-8D7B-02867D94D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BA37-B7BC-41DB-8695-D5834D1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6249-3D96-4422-8365-989E21B6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AE4-27AE-41BB-BE6B-3815E45F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6C2-FFDE-48D8-83D0-76FCD111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92A2-7AEC-490B-9BF1-45CCB39E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92E8-B641-4E6B-A22D-7946055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10D7-0FC2-4B8E-A12D-5A7662C8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F505-A6FF-4384-B3EC-790BCDC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2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0113-618A-4089-838C-9B5255C8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92AD-1B8F-42BB-A1C9-467AFF5F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6CD1-3651-4892-9E2C-29ED2E5E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B8C-6640-4B69-8F7D-02B37474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D8BB-B6B0-4CFB-A669-7DE4A27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F511-8230-426B-B9FC-0FFD419F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FA6E-B6FC-41BE-8FDF-2BA4C6F9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A1E4-CA1F-4ADA-AC1A-612B4D16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A4F1D-3454-4A34-B2A9-71020F86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39E9-5FA8-4E76-B064-41C098BE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29094-DF51-4C4A-B94B-285F2CEE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610C-EB60-465B-8527-0C517DCF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4ABE-9741-49A6-9714-F04FA85B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F5BD5-EA79-4643-89CC-F2034D36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948CF-88B7-40C4-9DD5-41CEA24D0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2B444-6DF7-4747-994B-F722D39C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905F-F3E5-4146-BDA4-164A5D6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9914E-ECD8-4C78-8914-A1C7F585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F461-7994-4ED7-9A5C-83289492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4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9E1C-A4E4-433A-860D-D34946D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B1D6-44C1-48C3-8554-3E388F81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69027-CE2A-49B2-8BD2-007F79FE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14DB0-696B-4B59-9C0B-9E4C7662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58233-3F4B-44DF-8CAB-B4D6EF28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AF72D-395B-44D1-B467-F06D2F79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D83A-5667-458B-A2F6-B490736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1311-118E-460E-AF39-7CA6772D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D9D-714F-4480-8A30-402CE32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7E482-46FD-4857-BFF6-15CD0487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127ED-A88A-4B16-B924-416AD683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E574C-7242-4B6B-8D5A-C81E5AF7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5585-453F-4592-AFCB-3B6F04A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483-233D-4720-A626-58850F71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1F41-D532-4F13-B29E-1D33A30DA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97E2-6153-40FC-9EEC-BDDEF491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D8EF-6260-48DF-A891-ED4AAFC2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58E7-EB4A-4A0C-B165-C7149718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ED26-EFDB-4D2F-BEFE-821A54E5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94FDC-45C0-4F72-856F-8A91A115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089B-782D-4A83-A0D5-51E6F2AF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8F49-5E84-4669-B993-5D79B325C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C055-5DAD-4997-ABD7-093A19ACB064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EB21-8E35-450D-A302-AE2039E35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B4C7-6C50-45A8-86C5-7A75E0A4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5DF1-1B87-4AF3-B13D-46BCF4CA34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C90A30-E1CF-4366-8399-2F0FA3F6C0F0}"/>
              </a:ext>
            </a:extLst>
          </p:cNvPr>
          <p:cNvSpPr txBox="1"/>
          <p:nvPr/>
        </p:nvSpPr>
        <p:spPr>
          <a:xfrm>
            <a:off x="405246" y="345651"/>
            <a:ext cx="589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Desenvolvimento de Sistema WEB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7FE71-513F-4F9B-B267-039A461F8549}"/>
              </a:ext>
            </a:extLst>
          </p:cNvPr>
          <p:cNvSpPr txBox="1"/>
          <p:nvPr/>
        </p:nvSpPr>
        <p:spPr>
          <a:xfrm>
            <a:off x="1506681" y="2198960"/>
            <a:ext cx="954924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20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A empresa na qual você trabalha precisa de uma solução em software para gerenciar as vagas em aberto no departamento de recursos humanos.</a:t>
            </a:r>
          </a:p>
          <a:p>
            <a:pPr algn="l"/>
            <a:endParaRPr lang="pt-B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06ADB-DBE3-443A-9BD9-EA1FE9195637}"/>
              </a:ext>
            </a:extLst>
          </p:cNvPr>
          <p:cNvSpPr/>
          <p:nvPr/>
        </p:nvSpPr>
        <p:spPr>
          <a:xfrm>
            <a:off x="5413664" y="1381991"/>
            <a:ext cx="315883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Vagas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60EF-57CC-4BB4-BFF9-070025409822}"/>
              </a:ext>
            </a:extLst>
          </p:cNvPr>
          <p:cNvSpPr/>
          <p:nvPr/>
        </p:nvSpPr>
        <p:spPr>
          <a:xfrm>
            <a:off x="5413664" y="2192482"/>
            <a:ext cx="3158836" cy="25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9AC2A-1AE4-4BB4-872A-3F2C8BAB2D8E}"/>
              </a:ext>
            </a:extLst>
          </p:cNvPr>
          <p:cNvSpPr/>
          <p:nvPr/>
        </p:nvSpPr>
        <p:spPr>
          <a:xfrm>
            <a:off x="5413664" y="4727864"/>
            <a:ext cx="31588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5CE88-0F2F-4A2D-8192-840CE77680FA}"/>
              </a:ext>
            </a:extLst>
          </p:cNvPr>
          <p:cNvSpPr txBox="1"/>
          <p:nvPr/>
        </p:nvSpPr>
        <p:spPr>
          <a:xfrm>
            <a:off x="540327" y="540327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Diagrama de Classe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EF06E-5F97-4AC8-91B1-E8DDC2BE4A8B}"/>
              </a:ext>
            </a:extLst>
          </p:cNvPr>
          <p:cNvSpPr txBox="1"/>
          <p:nvPr/>
        </p:nvSpPr>
        <p:spPr>
          <a:xfrm>
            <a:off x="5532286" y="2363961"/>
            <a:ext cx="2915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 err="1"/>
              <a:t>idvaga_cc</a:t>
            </a:r>
            <a:r>
              <a:rPr lang="pt-BR" sz="1600" dirty="0"/>
              <a:t> : </a:t>
            </a:r>
            <a:r>
              <a:rPr lang="pt-BR" sz="1600" dirty="0" err="1"/>
              <a:t>int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descricao_cc</a:t>
            </a:r>
            <a:r>
              <a:rPr lang="pt-BR" sz="1600" dirty="0"/>
              <a:t> : </a:t>
            </a:r>
            <a:r>
              <a:rPr lang="pt-BR" sz="1600" dirty="0" err="1"/>
              <a:t>String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rq_obrigatórios_cc</a:t>
            </a:r>
            <a:r>
              <a:rPr lang="pt-BR" sz="1600" dirty="0"/>
              <a:t> : </a:t>
            </a:r>
            <a:r>
              <a:rPr lang="pt-BR" sz="1600" dirty="0" err="1"/>
              <a:t>String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req_desejáveis_cc</a:t>
            </a:r>
            <a:r>
              <a:rPr lang="pt-BR" sz="1600" dirty="0"/>
              <a:t> : </a:t>
            </a:r>
            <a:r>
              <a:rPr lang="pt-BR" sz="1600" dirty="0" err="1"/>
              <a:t>String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remuneracao_cc</a:t>
            </a:r>
            <a:r>
              <a:rPr lang="pt-BR" sz="1600" dirty="0"/>
              <a:t> : </a:t>
            </a:r>
            <a:r>
              <a:rPr lang="pt-BR" sz="1600" dirty="0" err="1"/>
              <a:t>float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beneficios_cc</a:t>
            </a:r>
            <a:r>
              <a:rPr lang="pt-BR" sz="1600" dirty="0"/>
              <a:t> : </a:t>
            </a:r>
            <a:r>
              <a:rPr lang="pt-BR" sz="1600" dirty="0" err="1"/>
              <a:t>String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local_trabalho_cc</a:t>
            </a:r>
            <a:r>
              <a:rPr lang="pt-BR" sz="1600" dirty="0"/>
              <a:t> : </a:t>
            </a:r>
            <a:r>
              <a:rPr lang="pt-BR" sz="1600" dirty="0" err="1"/>
              <a:t>String</a:t>
            </a: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err="1"/>
              <a:t>aberta_cc</a:t>
            </a:r>
            <a:r>
              <a:rPr lang="pt-BR" sz="1600" dirty="0"/>
              <a:t> : </a:t>
            </a:r>
            <a:r>
              <a:rPr lang="pt-BR" sz="1600" dirty="0" err="1"/>
              <a:t>Boolean</a:t>
            </a:r>
            <a:endParaRPr lang="pt-B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69577-DD86-4FD2-AE31-A3CC39BF7387}"/>
              </a:ext>
            </a:extLst>
          </p:cNvPr>
          <p:cNvSpPr txBox="1"/>
          <p:nvPr/>
        </p:nvSpPr>
        <p:spPr>
          <a:xfrm>
            <a:off x="5532286" y="4745831"/>
            <a:ext cx="1532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+ Incluir() : </a:t>
            </a:r>
            <a:r>
              <a:rPr lang="pt-BR" sz="1600" dirty="0" err="1"/>
              <a:t>void</a:t>
            </a:r>
            <a:endParaRPr lang="pt-BR" sz="1600" dirty="0"/>
          </a:p>
          <a:p>
            <a:r>
              <a:rPr lang="pt-BR" sz="1600" dirty="0"/>
              <a:t>+ Alterar() : </a:t>
            </a:r>
            <a:r>
              <a:rPr lang="pt-BR" sz="1600" dirty="0" err="1"/>
              <a:t>void</a:t>
            </a:r>
            <a:endParaRPr lang="pt-BR" sz="1600" dirty="0"/>
          </a:p>
          <a:p>
            <a:r>
              <a:rPr lang="pt-BR" sz="1600" dirty="0"/>
              <a:t>+ Excluir() : </a:t>
            </a:r>
            <a:r>
              <a:rPr lang="pt-BR" sz="1600" dirty="0" err="1"/>
              <a:t>void</a:t>
            </a:r>
            <a:endParaRPr lang="pt-BR" sz="1600" dirty="0"/>
          </a:p>
          <a:p>
            <a:r>
              <a:rPr lang="pt-BR" sz="1600" dirty="0"/>
              <a:t>+ Listar() : </a:t>
            </a:r>
            <a:r>
              <a:rPr lang="pt-BR" sz="1600" dirty="0" err="1"/>
              <a:t>void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65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75CE88-0F2F-4A2D-8192-840CE77680FA}"/>
              </a:ext>
            </a:extLst>
          </p:cNvPr>
          <p:cNvSpPr txBox="1"/>
          <p:nvPr/>
        </p:nvSpPr>
        <p:spPr>
          <a:xfrm>
            <a:off x="540327" y="540327"/>
            <a:ext cx="5592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Banco de Dados - Modelo Lógico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6A9E5-849E-46C8-91E1-70ACF5D995FB}"/>
              </a:ext>
            </a:extLst>
          </p:cNvPr>
          <p:cNvSpPr/>
          <p:nvPr/>
        </p:nvSpPr>
        <p:spPr>
          <a:xfrm>
            <a:off x="6764481" y="1433945"/>
            <a:ext cx="3612412" cy="810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   vagas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AE34-D26A-49CF-A9E1-50B2D5942C0C}"/>
              </a:ext>
            </a:extLst>
          </p:cNvPr>
          <p:cNvSpPr/>
          <p:nvPr/>
        </p:nvSpPr>
        <p:spPr>
          <a:xfrm>
            <a:off x="6764481" y="2244435"/>
            <a:ext cx="3612412" cy="3473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E1B22-7571-4409-A1D2-067680DAB91C}"/>
              </a:ext>
            </a:extLst>
          </p:cNvPr>
          <p:cNvSpPr/>
          <p:nvPr/>
        </p:nvSpPr>
        <p:spPr>
          <a:xfrm>
            <a:off x="6764481" y="5726111"/>
            <a:ext cx="3612412" cy="23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02060"/>
                </a:solidFill>
              </a:rPr>
              <a:t>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9F64C-594A-438A-BC1C-2D4C3FBDED23}"/>
              </a:ext>
            </a:extLst>
          </p:cNvPr>
          <p:cNvSpPr txBox="1"/>
          <p:nvPr/>
        </p:nvSpPr>
        <p:spPr>
          <a:xfrm>
            <a:off x="7319042" y="2312450"/>
            <a:ext cx="342014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idvaga</a:t>
            </a:r>
            <a:r>
              <a:rPr lang="pt-BR" dirty="0"/>
              <a:t> INT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descricao</a:t>
            </a:r>
            <a:r>
              <a:rPr lang="pt-BR" dirty="0"/>
              <a:t> VARCHAR(45)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rq_obrigatórios</a:t>
            </a:r>
            <a:r>
              <a:rPr lang="pt-BR" dirty="0"/>
              <a:t> VARCHAR(45)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req_desejáveis</a:t>
            </a:r>
            <a:r>
              <a:rPr lang="pt-BR" dirty="0"/>
              <a:t> VARCHAR(45)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remuneracao</a:t>
            </a:r>
            <a:r>
              <a:rPr lang="pt-BR" dirty="0"/>
              <a:t> FLOAT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Beneficios</a:t>
            </a:r>
            <a:r>
              <a:rPr lang="pt-BR" dirty="0"/>
              <a:t> VARCHAR(45)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local_trabalho</a:t>
            </a:r>
            <a:r>
              <a:rPr lang="pt-BR" dirty="0"/>
              <a:t> VARCHAR(45)</a:t>
            </a:r>
          </a:p>
          <a:p>
            <a:pPr>
              <a:lnSpc>
                <a:spcPct val="150000"/>
              </a:lnSpc>
            </a:pPr>
            <a:r>
              <a:rPr lang="pt-BR" dirty="0"/>
              <a:t>aberta BOOLEAN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30084051-CF23-4576-9164-B58FE4A6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3104" y="1546803"/>
            <a:ext cx="471918" cy="471918"/>
          </a:xfrm>
          <a:prstGeom prst="rect">
            <a:avLst/>
          </a:prstGeom>
        </p:spPr>
      </p:pic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10967F9A-3E1C-4C49-A272-F4E62E254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7851" y="2310896"/>
            <a:ext cx="532841" cy="532841"/>
          </a:xfrm>
          <a:prstGeom prst="rect">
            <a:avLst/>
          </a:prstGeom>
        </p:spPr>
      </p:pic>
      <p:sp>
        <p:nvSpPr>
          <p:cNvPr id="26" name="Diamond 25">
            <a:extLst>
              <a:ext uri="{FF2B5EF4-FFF2-40B4-BE49-F238E27FC236}">
                <a16:creationId xmlns:a16="http://schemas.microsoft.com/office/drawing/2014/main" id="{D76EEF62-94E0-47CA-A3BA-BBE4561A7FB9}"/>
              </a:ext>
            </a:extLst>
          </p:cNvPr>
          <p:cNvSpPr/>
          <p:nvPr/>
        </p:nvSpPr>
        <p:spPr>
          <a:xfrm>
            <a:off x="7054756" y="2906085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4CE87F7-1972-4322-8867-DE51886FD0F6}"/>
              </a:ext>
            </a:extLst>
          </p:cNvPr>
          <p:cNvSpPr/>
          <p:nvPr/>
        </p:nvSpPr>
        <p:spPr>
          <a:xfrm>
            <a:off x="7054756" y="3306025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C6E2FFB-90C0-45E2-AF65-2F45E72812C9}"/>
              </a:ext>
            </a:extLst>
          </p:cNvPr>
          <p:cNvSpPr/>
          <p:nvPr/>
        </p:nvSpPr>
        <p:spPr>
          <a:xfrm>
            <a:off x="7054756" y="3773722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52C1A29-848F-45AC-A79D-E40B8E703DE9}"/>
              </a:ext>
            </a:extLst>
          </p:cNvPr>
          <p:cNvSpPr/>
          <p:nvPr/>
        </p:nvSpPr>
        <p:spPr>
          <a:xfrm>
            <a:off x="7054756" y="4126518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7A10D8E2-203B-4343-9BFA-003F43619E58}"/>
              </a:ext>
            </a:extLst>
          </p:cNvPr>
          <p:cNvSpPr/>
          <p:nvPr/>
        </p:nvSpPr>
        <p:spPr>
          <a:xfrm>
            <a:off x="7054756" y="4536316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C628D3B-231D-4968-84F9-D58ABC45BE12}"/>
              </a:ext>
            </a:extLst>
          </p:cNvPr>
          <p:cNvSpPr/>
          <p:nvPr/>
        </p:nvSpPr>
        <p:spPr>
          <a:xfrm>
            <a:off x="7054756" y="4970915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A0EE26B8-14B7-4413-8D9B-1EF98E799454}"/>
              </a:ext>
            </a:extLst>
          </p:cNvPr>
          <p:cNvSpPr/>
          <p:nvPr/>
        </p:nvSpPr>
        <p:spPr>
          <a:xfrm>
            <a:off x="7054756" y="5329523"/>
            <a:ext cx="229801" cy="229801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035F0-6AFD-4FBC-BC30-46CE74074D2E}"/>
              </a:ext>
            </a:extLst>
          </p:cNvPr>
          <p:cNvSpPr/>
          <p:nvPr/>
        </p:nvSpPr>
        <p:spPr>
          <a:xfrm>
            <a:off x="6764481" y="5964704"/>
            <a:ext cx="3612412" cy="23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35157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Fábio José Pereira Lima</dc:creator>
  <cp:lastModifiedBy>Fábio José Pereira Lima</cp:lastModifiedBy>
  <cp:revision>9</cp:revision>
  <dcterms:created xsi:type="dcterms:W3CDTF">2022-01-18T18:08:03Z</dcterms:created>
  <dcterms:modified xsi:type="dcterms:W3CDTF">2022-01-19T14:12:27Z</dcterms:modified>
</cp:coreProperties>
</file>