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56" r:id="rId3"/>
    <p:sldId id="411" r:id="rId4"/>
    <p:sldId id="412" r:id="rId5"/>
    <p:sldId id="413" r:id="rId6"/>
    <p:sldId id="414" r:id="rId7"/>
    <p:sldId id="415" r:id="rId8"/>
    <p:sldId id="416" r:id="rId9"/>
    <p:sldId id="417" r:id="rId10"/>
    <p:sldId id="418" r:id="rId11"/>
    <p:sldId id="419" r:id="rId12"/>
    <p:sldId id="420" r:id="rId13"/>
    <p:sldId id="421" r:id="rId14"/>
    <p:sldId id="458"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51400-48FB-4F3A-A140-17ED3775A770}" v="3" dt="2022-09-30T07:06:56.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53" d="100"/>
          <a:sy n="53" d="100"/>
        </p:scale>
        <p:origin x="5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841C-7848-4C12-9781-47354FD121A8}" type="datetimeFigureOut">
              <a:rPr lang="it-IT" smtClean="0"/>
              <a:t>30/09/2022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5F48F-4A42-43A5-8A3F-23C1008B9E91}" type="slidenum">
              <a:rPr lang="it-IT" smtClean="0"/>
              <a:t>‹N›</a:t>
            </a:fld>
            <a:endParaRPr lang="it-IT"/>
          </a:p>
        </p:txBody>
      </p:sp>
    </p:spTree>
    <p:extLst>
      <p:ext uri="{BB962C8B-B14F-4D97-AF65-F5344CB8AC3E}">
        <p14:creationId xmlns:p14="http://schemas.microsoft.com/office/powerpoint/2010/main" val="37611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2E9F497-E5FB-824E-3255-66DD9FC64C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B0BA77-F0E2-46CA-9923-C712345BFC61}"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27" name="Rectangle 2">
            <a:extLst>
              <a:ext uri="{FF2B5EF4-FFF2-40B4-BE49-F238E27FC236}">
                <a16:creationId xmlns:a16="http://schemas.microsoft.com/office/drawing/2014/main" id="{7AEEA58B-9D27-D44C-B301-8A72B3B470BC}"/>
              </a:ext>
            </a:extLst>
          </p:cNvPr>
          <p:cNvSpPr>
            <a:spLocks noChangeArrowheads="1" noTextEdit="1"/>
          </p:cNvSpPr>
          <p:nvPr>
            <p:ph type="sldImg"/>
          </p:nvPr>
        </p:nvSpPr>
        <p:spPr>
          <a:solidFill>
            <a:srgbClr val="FFFFFF"/>
          </a:solidFill>
          <a:ln/>
        </p:spPr>
      </p:sp>
      <p:sp>
        <p:nvSpPr>
          <p:cNvPr id="52228" name="Rectangle 3">
            <a:extLst>
              <a:ext uri="{FF2B5EF4-FFF2-40B4-BE49-F238E27FC236}">
                <a16:creationId xmlns:a16="http://schemas.microsoft.com/office/drawing/2014/main" id="{D01AEE95-7160-6D0D-C7E8-CBFA1AD48316}"/>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79BA5B2-65A7-E352-986E-8868D98482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82EB6B2-79BA-441B-AEC6-EC21266595B7}"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755" name="Rectangle 2">
            <a:extLst>
              <a:ext uri="{FF2B5EF4-FFF2-40B4-BE49-F238E27FC236}">
                <a16:creationId xmlns:a16="http://schemas.microsoft.com/office/drawing/2014/main" id="{02999F3F-92BD-5FA6-71D4-83021056BAEC}"/>
              </a:ext>
            </a:extLst>
          </p:cNvPr>
          <p:cNvSpPr>
            <a:spLocks noChangeArrowheads="1" noTextEdit="1"/>
          </p:cNvSpPr>
          <p:nvPr>
            <p:ph type="sldImg"/>
          </p:nvPr>
        </p:nvSpPr>
        <p:spPr>
          <a:solidFill>
            <a:srgbClr val="FFFFFF"/>
          </a:solidFill>
          <a:ln/>
        </p:spPr>
      </p:sp>
      <p:sp>
        <p:nvSpPr>
          <p:cNvPr id="74756" name="Rectangle 3">
            <a:extLst>
              <a:ext uri="{FF2B5EF4-FFF2-40B4-BE49-F238E27FC236}">
                <a16:creationId xmlns:a16="http://schemas.microsoft.com/office/drawing/2014/main" id="{1CB4E07C-557C-5582-9DA7-D76D8BF7ED79}"/>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ADF49F2-2D77-6F4C-7961-D67555D5AA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95A8D7-EB73-4144-8E7F-7BFBFA5B9465}"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803" name="Rectangle 2">
            <a:extLst>
              <a:ext uri="{FF2B5EF4-FFF2-40B4-BE49-F238E27FC236}">
                <a16:creationId xmlns:a16="http://schemas.microsoft.com/office/drawing/2014/main" id="{BB88AE77-F890-AA6D-6A43-76B6BEA3B065}"/>
              </a:ext>
            </a:extLst>
          </p:cNvPr>
          <p:cNvSpPr>
            <a:spLocks noChangeArrowheads="1" noTextEdit="1"/>
          </p:cNvSpPr>
          <p:nvPr>
            <p:ph type="sldImg"/>
          </p:nvPr>
        </p:nvSpPr>
        <p:spPr>
          <a:solidFill>
            <a:srgbClr val="FFFFFF"/>
          </a:solidFill>
          <a:ln/>
        </p:spPr>
      </p:sp>
      <p:sp>
        <p:nvSpPr>
          <p:cNvPr id="76804" name="Rectangle 3">
            <a:extLst>
              <a:ext uri="{FF2B5EF4-FFF2-40B4-BE49-F238E27FC236}">
                <a16:creationId xmlns:a16="http://schemas.microsoft.com/office/drawing/2014/main" id="{39D34C4D-10D9-423D-3F3F-004C6555C3C0}"/>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A36E3F2-168D-2773-9278-A50802407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064ADB-45D5-41CD-BB4B-2F476C8EA62B}"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851" name="Rectangle 2">
            <a:extLst>
              <a:ext uri="{FF2B5EF4-FFF2-40B4-BE49-F238E27FC236}">
                <a16:creationId xmlns:a16="http://schemas.microsoft.com/office/drawing/2014/main" id="{36DAFA51-0820-8C8E-3CC0-64273D1EB85A}"/>
              </a:ext>
            </a:extLst>
          </p:cNvPr>
          <p:cNvSpPr>
            <a:spLocks noChangeArrowheads="1" noTextEdit="1"/>
          </p:cNvSpPr>
          <p:nvPr>
            <p:ph type="sldImg"/>
          </p:nvPr>
        </p:nvSpPr>
        <p:spPr>
          <a:solidFill>
            <a:srgbClr val="FFFFFF"/>
          </a:solidFill>
          <a:ln/>
        </p:spPr>
      </p:sp>
      <p:sp>
        <p:nvSpPr>
          <p:cNvPr id="78852" name="Rectangle 3">
            <a:extLst>
              <a:ext uri="{FF2B5EF4-FFF2-40B4-BE49-F238E27FC236}">
                <a16:creationId xmlns:a16="http://schemas.microsoft.com/office/drawing/2014/main" id="{EBA3EDBA-F4D3-C0EE-36D2-92496CA93D7C}"/>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394A7F-BD3A-1F82-9FA2-AF3D34C45C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DEE93C-73E1-45F0-9DB9-119418A839E1}"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899" name="Rectangle 2">
            <a:extLst>
              <a:ext uri="{FF2B5EF4-FFF2-40B4-BE49-F238E27FC236}">
                <a16:creationId xmlns:a16="http://schemas.microsoft.com/office/drawing/2014/main" id="{D864EB3E-FFF7-9AC1-BCFB-DFBE2F084005}"/>
              </a:ext>
            </a:extLst>
          </p:cNvPr>
          <p:cNvSpPr>
            <a:spLocks noChangeArrowheads="1" noTextEdit="1"/>
          </p:cNvSpPr>
          <p:nvPr>
            <p:ph type="sldImg"/>
          </p:nvPr>
        </p:nvSpPr>
        <p:spPr>
          <a:solidFill>
            <a:srgbClr val="FFFFFF"/>
          </a:solidFill>
          <a:ln/>
        </p:spPr>
      </p:sp>
      <p:sp>
        <p:nvSpPr>
          <p:cNvPr id="80900" name="Rectangle 3">
            <a:extLst>
              <a:ext uri="{FF2B5EF4-FFF2-40B4-BE49-F238E27FC236}">
                <a16:creationId xmlns:a16="http://schemas.microsoft.com/office/drawing/2014/main" id="{E2CB1688-E3A7-4114-BD27-10009EC4B559}"/>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80CB522-9334-A0B3-642B-AFFCDF7230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5F4D1F-781A-4353-911E-286017A0BA39}"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947" name="Rectangle 2">
            <a:extLst>
              <a:ext uri="{FF2B5EF4-FFF2-40B4-BE49-F238E27FC236}">
                <a16:creationId xmlns:a16="http://schemas.microsoft.com/office/drawing/2014/main" id="{9D3DE96A-8241-DC3B-27F3-C6661F8B9F35}"/>
              </a:ext>
            </a:extLst>
          </p:cNvPr>
          <p:cNvSpPr>
            <a:spLocks noChangeArrowheads="1" noTextEdit="1"/>
          </p:cNvSpPr>
          <p:nvPr>
            <p:ph type="sldImg"/>
          </p:nvPr>
        </p:nvSpPr>
        <p:spPr>
          <a:solidFill>
            <a:srgbClr val="FFFFFF"/>
          </a:solidFill>
          <a:ln/>
        </p:spPr>
      </p:sp>
      <p:sp>
        <p:nvSpPr>
          <p:cNvPr id="82948" name="Rectangle 3">
            <a:extLst>
              <a:ext uri="{FF2B5EF4-FFF2-40B4-BE49-F238E27FC236}">
                <a16:creationId xmlns:a16="http://schemas.microsoft.com/office/drawing/2014/main" id="{7ADEB5CA-4B1A-4D70-EE6D-AE6B0C0C5CA7}"/>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40A4B03-0156-C6EB-C3D4-7F618F2FE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496AAD-924F-4351-9654-134A80D3C7DC}"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995" name="Rectangle 2">
            <a:extLst>
              <a:ext uri="{FF2B5EF4-FFF2-40B4-BE49-F238E27FC236}">
                <a16:creationId xmlns:a16="http://schemas.microsoft.com/office/drawing/2014/main" id="{FE08F855-2460-B0A5-F5E2-94C007D7E52D}"/>
              </a:ext>
            </a:extLst>
          </p:cNvPr>
          <p:cNvSpPr>
            <a:spLocks noChangeArrowheads="1" noTextEdit="1"/>
          </p:cNvSpPr>
          <p:nvPr>
            <p:ph type="sldImg"/>
          </p:nvPr>
        </p:nvSpPr>
        <p:spPr>
          <a:solidFill>
            <a:srgbClr val="FFFFFF"/>
          </a:solidFill>
          <a:ln/>
        </p:spPr>
      </p:sp>
      <p:sp>
        <p:nvSpPr>
          <p:cNvPr id="84996" name="Rectangle 3">
            <a:extLst>
              <a:ext uri="{FF2B5EF4-FFF2-40B4-BE49-F238E27FC236}">
                <a16:creationId xmlns:a16="http://schemas.microsoft.com/office/drawing/2014/main" id="{694AB5E8-155E-5DED-A995-2BB359A64C6F}"/>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2487CD4-670C-F2DF-2B0D-29F8A54B7B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2A67DE1-DFF4-4BB2-B52F-D334966B95D3}"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43" name="Rectangle 2">
            <a:extLst>
              <a:ext uri="{FF2B5EF4-FFF2-40B4-BE49-F238E27FC236}">
                <a16:creationId xmlns:a16="http://schemas.microsoft.com/office/drawing/2014/main" id="{308A7BF8-9A64-841A-733D-33154519D9A5}"/>
              </a:ext>
            </a:extLst>
          </p:cNvPr>
          <p:cNvSpPr>
            <a:spLocks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0C286E57-DA77-C07C-BBCE-5F6F84A0D537}"/>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r>
              <a:rPr lang="en-US" altLang="it-IT" sz="1600">
                <a:latin typeface="Arial" panose="020B0604020202020204" pitchFamily="34" charset="0"/>
                <a:ea typeface="ＭＳ Ｐゴシック" panose="020B0600070205080204" pitchFamily="34" charset="-128"/>
              </a:rPr>
              <a:t>M.Deron, How Important is Visual Feedback When Using a Touch Screen?, Usability News, Winter 2000</a:t>
            </a:r>
          </a:p>
          <a:p>
            <a:pPr eaLnBrk="1" hangingPunct="1"/>
            <a:endParaRPr lang="en-US" altLang="it-IT" sz="1600">
              <a:latin typeface="Arial" panose="020B0604020202020204" pitchFamily="34" charset="0"/>
              <a:ea typeface="ＭＳ Ｐゴシック" panose="020B0600070205080204" pitchFamily="34" charset="-128"/>
            </a:endParaRPr>
          </a:p>
          <a:p>
            <a:pPr eaLnBrk="1" hangingPunct="1"/>
            <a:r>
              <a:rPr lang="en-US" altLang="it-IT" sz="1600">
                <a:latin typeface="Arial" panose="020B0604020202020204" pitchFamily="34" charset="0"/>
                <a:ea typeface="ＭＳ Ｐゴシック" panose="020B0600070205080204" pitchFamily="34" charset="-128"/>
              </a:rPr>
              <a:t>http://psychology.wichita.edu/surl/usabilitynews</a:t>
            </a:r>
            <a:endParaRPr lang="en-US"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8AFF3C5E-0836-3C3F-8A56-E7F3EE93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C75517-FFAB-4D7F-BD1E-C3AD99271F22}"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091" name="Rectangle 2">
            <a:extLst>
              <a:ext uri="{FF2B5EF4-FFF2-40B4-BE49-F238E27FC236}">
                <a16:creationId xmlns:a16="http://schemas.microsoft.com/office/drawing/2014/main" id="{4E250B3F-F1BC-C8D7-F4C9-7F43C3CE7DD1}"/>
              </a:ext>
            </a:extLst>
          </p:cNvPr>
          <p:cNvSpPr>
            <a:spLocks noChangeArrowheads="1" noTextEdit="1"/>
          </p:cNvSpPr>
          <p:nvPr>
            <p:ph type="sldImg"/>
          </p:nvPr>
        </p:nvSpPr>
        <p:spPr>
          <a:solidFill>
            <a:srgbClr val="FFFFFF"/>
          </a:solidFill>
          <a:ln/>
        </p:spPr>
      </p:sp>
      <p:sp>
        <p:nvSpPr>
          <p:cNvPr id="89092" name="Rectangle 3">
            <a:extLst>
              <a:ext uri="{FF2B5EF4-FFF2-40B4-BE49-F238E27FC236}">
                <a16:creationId xmlns:a16="http://schemas.microsoft.com/office/drawing/2014/main" id="{B876A602-486C-D18C-C332-04C3FE76B19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03859E5-E822-9FB3-E38C-FBA15D5FD5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FC81A7-C1ED-42E8-B6F9-2F806AD1EB26}"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139" name="Rectangle 2">
            <a:extLst>
              <a:ext uri="{FF2B5EF4-FFF2-40B4-BE49-F238E27FC236}">
                <a16:creationId xmlns:a16="http://schemas.microsoft.com/office/drawing/2014/main" id="{481AEB72-7A1A-15EC-BB55-27E1A17B7427}"/>
              </a:ext>
            </a:extLst>
          </p:cNvPr>
          <p:cNvSpPr>
            <a:spLocks noChangeArrowheads="1" noTextEdit="1"/>
          </p:cNvSpPr>
          <p:nvPr>
            <p:ph type="sldImg"/>
          </p:nvPr>
        </p:nvSpPr>
        <p:spPr>
          <a:solidFill>
            <a:srgbClr val="FFFFFF"/>
          </a:solidFill>
          <a:ln/>
        </p:spPr>
      </p:sp>
      <p:sp>
        <p:nvSpPr>
          <p:cNvPr id="91140" name="Rectangle 3">
            <a:extLst>
              <a:ext uri="{FF2B5EF4-FFF2-40B4-BE49-F238E27FC236}">
                <a16:creationId xmlns:a16="http://schemas.microsoft.com/office/drawing/2014/main" id="{C5E3A9A7-1942-1807-DD1B-712586006C27}"/>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8E7C28A-7493-3537-9345-14CD11CC6E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29E4966-855F-4AD9-89E0-A48F87111576}"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187" name="Rectangle 2">
            <a:extLst>
              <a:ext uri="{FF2B5EF4-FFF2-40B4-BE49-F238E27FC236}">
                <a16:creationId xmlns:a16="http://schemas.microsoft.com/office/drawing/2014/main" id="{1BAF2503-950D-F089-B59B-CFEC0B216E7F}"/>
              </a:ext>
            </a:extLst>
          </p:cNvPr>
          <p:cNvSpPr>
            <a:spLocks noChangeArrowheads="1" noTextEdit="1"/>
          </p:cNvSpPr>
          <p:nvPr>
            <p:ph type="sldImg"/>
          </p:nvPr>
        </p:nvSpPr>
        <p:spPr>
          <a:solidFill>
            <a:srgbClr val="FFFFFF"/>
          </a:solidFill>
          <a:ln/>
        </p:spPr>
      </p:sp>
      <p:sp>
        <p:nvSpPr>
          <p:cNvPr id="93188" name="Rectangle 3">
            <a:extLst>
              <a:ext uri="{FF2B5EF4-FFF2-40B4-BE49-F238E27FC236}">
                <a16:creationId xmlns:a16="http://schemas.microsoft.com/office/drawing/2014/main" id="{CB70037C-BB3A-BCE5-74F5-D70613692380}"/>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In the 1950's, Fitts developed an </a:t>
            </a:r>
            <a:r>
              <a:rPr lang="en-GB" altLang="it-IT" i="1">
                <a:latin typeface="Arial" panose="020B0604020202020204" pitchFamily="34" charset="0"/>
                <a:ea typeface="ＭＳ Ｐゴシック" panose="020B0600070205080204" pitchFamily="34" charset="-128"/>
              </a:rPr>
              <a:t>Index of Difficulty</a:t>
            </a:r>
            <a:r>
              <a:rPr lang="en-GB" altLang="it-IT">
                <a:latin typeface="Arial" panose="020B0604020202020204" pitchFamily="34" charset="0"/>
                <a:ea typeface="ＭＳ Ｐゴシック" panose="020B0600070205080204" pitchFamily="34" charset="-128"/>
              </a:rPr>
              <a:t> (ID) for precise positioning movements. A positioning movement is one that starts from a known location, and proceeds to a known location. Fitts ID (measured in bits) was developed from information theory, and was:</a:t>
            </a:r>
          </a:p>
          <a:p>
            <a:pPr algn="ctr" eaLnBrk="1" hangingPunct="1">
              <a:spcBef>
                <a:spcPts val="500"/>
              </a:spcBef>
              <a:spcAft>
                <a:spcPts val="500"/>
              </a:spcAft>
            </a:pPr>
            <a:r>
              <a:rPr lang="en-GB" altLang="it-IT" i="1">
                <a:latin typeface="Arial" panose="020B0604020202020204" pitchFamily="34" charset="0"/>
                <a:ea typeface="ＭＳ Ｐゴシック" panose="020B0600070205080204" pitchFamily="34" charset="-128"/>
              </a:rPr>
              <a:t>ID = log</a:t>
            </a:r>
            <a:r>
              <a:rPr lang="en-GB" altLang="it-IT" i="1" baseline="-25000">
                <a:latin typeface="Arial" panose="020B0604020202020204" pitchFamily="34" charset="0"/>
                <a:ea typeface="ＭＳ Ｐゴシック" panose="020B0600070205080204" pitchFamily="34" charset="-128"/>
              </a:rPr>
              <a:t>2</a:t>
            </a:r>
            <a:r>
              <a:rPr lang="en-GB" altLang="it-IT" i="1">
                <a:latin typeface="Arial" panose="020B0604020202020204" pitchFamily="34" charset="0"/>
                <a:ea typeface="ＭＳ Ｐゴシック" panose="020B0600070205080204" pitchFamily="34" charset="-128"/>
              </a:rPr>
              <a:t>[2d/w]</a:t>
            </a:r>
            <a:endParaRPr lang="en-GB" altLang="it-IT">
              <a:latin typeface="Arial" panose="020B0604020202020204" pitchFamily="34" charset="0"/>
              <a:ea typeface="ＭＳ Ｐゴシック" panose="020B0600070205080204" pitchFamily="34" charset="-128"/>
            </a:endParaRPr>
          </a:p>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where d is the distance from the starting point to the center of a known target, and w is the width of the target in the direction of movement. In a reciprocal tapping task, an individual taps back and forth between two targets as rapidly as possible. Fitts found, after conducting reciprocal tapping with several combinations of targets and distances, that positioning movement time to each target was a linear function of ID:</a:t>
            </a:r>
          </a:p>
          <a:p>
            <a:pPr algn="ctr" eaLnBrk="1" hangingPunct="1">
              <a:spcBef>
                <a:spcPts val="500"/>
              </a:spcBef>
              <a:spcAft>
                <a:spcPts val="500"/>
              </a:spcAft>
            </a:pPr>
            <a:r>
              <a:rPr lang="en-GB" altLang="it-IT" i="1">
                <a:latin typeface="Arial" panose="020B0604020202020204" pitchFamily="34" charset="0"/>
                <a:ea typeface="ＭＳ Ｐゴシック" panose="020B0600070205080204" pitchFamily="34" charset="-128"/>
              </a:rPr>
              <a:t>MT = a + b[ID]</a:t>
            </a:r>
            <a:endParaRPr lang="en-GB" altLang="it-IT">
              <a:latin typeface="Arial" panose="020B0604020202020204" pitchFamily="34" charset="0"/>
              <a:ea typeface="ＭＳ Ｐゴシック" panose="020B0600070205080204" pitchFamily="34" charset="-128"/>
            </a:endParaRPr>
          </a:p>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This relationship has since become known as Fitts Law. It provides a means of comparing and predicting the difficulty of positioning movements. Fitts Law has modeled hand, arm, foot, and other manual motions for many different tasks.</a:t>
            </a:r>
          </a:p>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222F1BC-1D14-4CA8-91F1-73A5BE705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036E6B-AE6C-4EED-B89D-AE108D31B0D4}"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347" name="Rectangle 2">
            <a:extLst>
              <a:ext uri="{FF2B5EF4-FFF2-40B4-BE49-F238E27FC236}">
                <a16:creationId xmlns:a16="http://schemas.microsoft.com/office/drawing/2014/main" id="{328DF2B0-9056-DDC4-9F2D-0A51D4B886C6}"/>
              </a:ext>
            </a:extLst>
          </p:cNvPr>
          <p:cNvSpPr>
            <a:spLocks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1F4961DD-A064-8618-3EEE-AB3479A7237B}"/>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6B7D88F-A449-00DB-3C83-EFF637CE7B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C4E061C-5F63-42E2-8712-19F0BFF2622A}"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235" name="Rectangle 2">
            <a:extLst>
              <a:ext uri="{FF2B5EF4-FFF2-40B4-BE49-F238E27FC236}">
                <a16:creationId xmlns:a16="http://schemas.microsoft.com/office/drawing/2014/main" id="{347E2877-A3F9-F8CD-FAA9-3D66C04A5CD4}"/>
              </a:ext>
            </a:extLst>
          </p:cNvPr>
          <p:cNvSpPr>
            <a:spLocks noChangeArrowheads="1" noTextEdit="1"/>
          </p:cNvSpPr>
          <p:nvPr>
            <p:ph type="sldImg"/>
          </p:nvPr>
        </p:nvSpPr>
        <p:spPr>
          <a:solidFill>
            <a:srgbClr val="FFFFFF"/>
          </a:solidFill>
          <a:ln/>
        </p:spPr>
      </p:sp>
      <p:sp>
        <p:nvSpPr>
          <p:cNvPr id="95236" name="Rectangle 3">
            <a:extLst>
              <a:ext uri="{FF2B5EF4-FFF2-40B4-BE49-F238E27FC236}">
                <a16:creationId xmlns:a16="http://schemas.microsoft.com/office/drawing/2014/main" id="{D8DAE030-B69D-FBC5-E6A1-57445753AC2B}"/>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8AB557F-B5A0-8BE5-25AB-BF9861CB3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6977CC-6298-47EF-B0DA-EC7C93733D59}"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283" name="Rectangle 2">
            <a:extLst>
              <a:ext uri="{FF2B5EF4-FFF2-40B4-BE49-F238E27FC236}">
                <a16:creationId xmlns:a16="http://schemas.microsoft.com/office/drawing/2014/main" id="{D7408A86-2CDA-81F1-7DDF-3540F25C904C}"/>
              </a:ext>
            </a:extLst>
          </p:cNvPr>
          <p:cNvSpPr>
            <a:spLocks noChangeArrowheads="1" noTextEdit="1"/>
          </p:cNvSpPr>
          <p:nvPr>
            <p:ph type="sldImg"/>
          </p:nvPr>
        </p:nvSpPr>
        <p:spPr>
          <a:solidFill>
            <a:srgbClr val="FFFFFF"/>
          </a:solidFill>
          <a:ln/>
        </p:spPr>
      </p:sp>
      <p:sp>
        <p:nvSpPr>
          <p:cNvPr id="97284" name="Rectangle 3">
            <a:extLst>
              <a:ext uri="{FF2B5EF4-FFF2-40B4-BE49-F238E27FC236}">
                <a16:creationId xmlns:a16="http://schemas.microsoft.com/office/drawing/2014/main" id="{B77DD739-EA9C-250E-883F-7276D7E8A22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9CD73D1-57F9-37A1-1733-DF7707009B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8B8B35-7CD2-4452-A48F-58CA5DD37E9A}"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331" name="Rectangle 2">
            <a:extLst>
              <a:ext uri="{FF2B5EF4-FFF2-40B4-BE49-F238E27FC236}">
                <a16:creationId xmlns:a16="http://schemas.microsoft.com/office/drawing/2014/main" id="{16670E2D-DD6A-4C03-CC6F-8C9A8656E71B}"/>
              </a:ext>
            </a:extLst>
          </p:cNvPr>
          <p:cNvSpPr>
            <a:spLocks noChangeArrowheads="1" noTextEdit="1"/>
          </p:cNvSpPr>
          <p:nvPr>
            <p:ph type="sldImg"/>
          </p:nvPr>
        </p:nvSpPr>
        <p:spPr>
          <a:solidFill>
            <a:srgbClr val="FFFFFF"/>
          </a:solidFill>
          <a:ln/>
        </p:spPr>
      </p:sp>
      <p:sp>
        <p:nvSpPr>
          <p:cNvPr id="99332" name="Rectangle 3">
            <a:extLst>
              <a:ext uri="{FF2B5EF4-FFF2-40B4-BE49-F238E27FC236}">
                <a16:creationId xmlns:a16="http://schemas.microsoft.com/office/drawing/2014/main" id="{98081994-0786-34D1-2FF0-BA869AA67C79}"/>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5B39B46-1CF4-1855-07D8-0134E44C4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5E2C02-CAF2-4064-AF83-8308DC7AB90A}"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379" name="Rectangle 2">
            <a:extLst>
              <a:ext uri="{FF2B5EF4-FFF2-40B4-BE49-F238E27FC236}">
                <a16:creationId xmlns:a16="http://schemas.microsoft.com/office/drawing/2014/main" id="{6FC2F6EB-A1F0-5744-5670-61062DD942B9}"/>
              </a:ext>
            </a:extLst>
          </p:cNvPr>
          <p:cNvSpPr>
            <a:spLocks noChangeArrowheads="1" noTextEdit="1"/>
          </p:cNvSpPr>
          <p:nvPr>
            <p:ph type="sldImg"/>
          </p:nvPr>
        </p:nvSpPr>
        <p:spPr>
          <a:solidFill>
            <a:srgbClr val="FFFFFF"/>
          </a:solidFill>
          <a:ln/>
        </p:spPr>
      </p:sp>
      <p:sp>
        <p:nvSpPr>
          <p:cNvPr id="101380" name="Rectangle 3">
            <a:extLst>
              <a:ext uri="{FF2B5EF4-FFF2-40B4-BE49-F238E27FC236}">
                <a16:creationId xmlns:a16="http://schemas.microsoft.com/office/drawing/2014/main" id="{708FD6FF-4436-6A27-3F6D-4A1C6F5032C9}"/>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11CE5C6-87F9-7874-95A9-BFC8FC917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012FD4B-CE3E-47DB-ABEC-A457E9DE301D}"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427" name="Rectangle 2">
            <a:extLst>
              <a:ext uri="{FF2B5EF4-FFF2-40B4-BE49-F238E27FC236}">
                <a16:creationId xmlns:a16="http://schemas.microsoft.com/office/drawing/2014/main" id="{433C52B0-A100-30B7-82F7-34980E182246}"/>
              </a:ext>
            </a:extLst>
          </p:cNvPr>
          <p:cNvSpPr>
            <a:spLocks noChangeArrowheads="1" noTextEdit="1"/>
          </p:cNvSpPr>
          <p:nvPr>
            <p:ph type="sldImg"/>
          </p:nvPr>
        </p:nvSpPr>
        <p:spPr>
          <a:solidFill>
            <a:srgbClr val="FFFFFF"/>
          </a:solidFill>
          <a:ln/>
        </p:spPr>
      </p:sp>
      <p:sp>
        <p:nvSpPr>
          <p:cNvPr id="103428" name="Rectangle 3">
            <a:extLst>
              <a:ext uri="{FF2B5EF4-FFF2-40B4-BE49-F238E27FC236}">
                <a16:creationId xmlns:a16="http://schemas.microsoft.com/office/drawing/2014/main" id="{68A4AF6F-4BB0-BA19-F8ED-198A7105404C}"/>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1101B96-32E1-3B34-8632-367EC637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1DEC40-1E44-4E35-B272-758082A55A10}"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475" name="Rectangle 2">
            <a:extLst>
              <a:ext uri="{FF2B5EF4-FFF2-40B4-BE49-F238E27FC236}">
                <a16:creationId xmlns:a16="http://schemas.microsoft.com/office/drawing/2014/main" id="{08DA1595-F01C-6D4C-C092-CA5A554D1FF4}"/>
              </a:ext>
            </a:extLst>
          </p:cNvPr>
          <p:cNvSpPr>
            <a:spLocks noChangeArrowheads="1" noTextEdit="1"/>
          </p:cNvSpPr>
          <p:nvPr>
            <p:ph type="sldImg"/>
          </p:nvPr>
        </p:nvSpPr>
        <p:spPr>
          <a:solidFill>
            <a:srgbClr val="FFFFFF"/>
          </a:solidFill>
          <a:ln/>
        </p:spPr>
      </p:sp>
      <p:sp>
        <p:nvSpPr>
          <p:cNvPr id="105476" name="Rectangle 3">
            <a:extLst>
              <a:ext uri="{FF2B5EF4-FFF2-40B4-BE49-F238E27FC236}">
                <a16:creationId xmlns:a16="http://schemas.microsoft.com/office/drawing/2014/main" id="{740C4E9A-DA39-B127-60DB-BBEB1C6CC99D}"/>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0BAC49D4-DB77-E66B-A18B-E84968DFC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5FF0C0-4C88-4AEE-8717-E6686B22956A}"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23" name="Rectangle 2">
            <a:extLst>
              <a:ext uri="{FF2B5EF4-FFF2-40B4-BE49-F238E27FC236}">
                <a16:creationId xmlns:a16="http://schemas.microsoft.com/office/drawing/2014/main" id="{515B1230-C279-17D8-91E2-ED9A19C73484}"/>
              </a:ext>
            </a:extLst>
          </p:cNvPr>
          <p:cNvSpPr>
            <a:spLocks noChangeArrowheads="1" noTextEdit="1"/>
          </p:cNvSpPr>
          <p:nvPr>
            <p:ph type="sldImg"/>
          </p:nvPr>
        </p:nvSpPr>
        <p:spPr>
          <a:solidFill>
            <a:srgbClr val="FFFFFF"/>
          </a:solidFill>
          <a:ln/>
        </p:spPr>
      </p:sp>
      <p:sp>
        <p:nvSpPr>
          <p:cNvPr id="107524" name="Rectangle 3">
            <a:extLst>
              <a:ext uri="{FF2B5EF4-FFF2-40B4-BE49-F238E27FC236}">
                <a16:creationId xmlns:a16="http://schemas.microsoft.com/office/drawing/2014/main" id="{6595178D-A4B6-DD6E-AEDB-643EBBBB3136}"/>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4BD28CA-C7F8-4290-6F30-B6C2A98C3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9F5672-EC21-428B-87B7-0728145FEC90}"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71" name="Rectangle 2">
            <a:extLst>
              <a:ext uri="{FF2B5EF4-FFF2-40B4-BE49-F238E27FC236}">
                <a16:creationId xmlns:a16="http://schemas.microsoft.com/office/drawing/2014/main" id="{0B0E172C-BD02-FD03-8F0C-AC79873A06D3}"/>
              </a:ext>
            </a:extLst>
          </p:cNvPr>
          <p:cNvSpPr>
            <a:spLocks noChangeArrowheads="1" noTextEdit="1"/>
          </p:cNvSpPr>
          <p:nvPr>
            <p:ph type="sldImg"/>
          </p:nvPr>
        </p:nvSpPr>
        <p:spPr>
          <a:solidFill>
            <a:srgbClr val="FFFFFF"/>
          </a:solidFill>
          <a:ln/>
        </p:spPr>
      </p:sp>
      <p:sp>
        <p:nvSpPr>
          <p:cNvPr id="109572" name="Rectangle 3">
            <a:extLst>
              <a:ext uri="{FF2B5EF4-FFF2-40B4-BE49-F238E27FC236}">
                <a16:creationId xmlns:a16="http://schemas.microsoft.com/office/drawing/2014/main" id="{1A153F66-6366-03C1-58B5-E17259FA1284}"/>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084B8DE4-6026-A230-7369-3E0AA97AF8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BC4D22-7C9E-459E-B9CB-9277F7C3A2D9}"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619" name="Rectangle 2">
            <a:extLst>
              <a:ext uri="{FF2B5EF4-FFF2-40B4-BE49-F238E27FC236}">
                <a16:creationId xmlns:a16="http://schemas.microsoft.com/office/drawing/2014/main" id="{B8E8CED6-AC10-36FE-7971-675A51FC8DA8}"/>
              </a:ext>
            </a:extLst>
          </p:cNvPr>
          <p:cNvSpPr>
            <a:spLocks noChangeArrowheads="1" noTextEdit="1"/>
          </p:cNvSpPr>
          <p:nvPr>
            <p:ph type="sldImg"/>
          </p:nvPr>
        </p:nvSpPr>
        <p:spPr>
          <a:solidFill>
            <a:srgbClr val="FFFFFF"/>
          </a:solidFill>
          <a:ln/>
        </p:spPr>
      </p:sp>
      <p:sp>
        <p:nvSpPr>
          <p:cNvPr id="111620" name="Rectangle 3">
            <a:extLst>
              <a:ext uri="{FF2B5EF4-FFF2-40B4-BE49-F238E27FC236}">
                <a16:creationId xmlns:a16="http://schemas.microsoft.com/office/drawing/2014/main" id="{533DAA12-273A-F570-25AF-69EDBE313DC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C2F76D1-AE2D-CC64-0988-A3EF86530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DCB8A6-3F14-4404-BABB-CE5BDC9F1BD8}"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395" name="Rectangle 2">
            <a:extLst>
              <a:ext uri="{FF2B5EF4-FFF2-40B4-BE49-F238E27FC236}">
                <a16:creationId xmlns:a16="http://schemas.microsoft.com/office/drawing/2014/main" id="{E22AE480-7ED7-18A3-1ECD-6710EE591216}"/>
              </a:ext>
            </a:extLst>
          </p:cNvPr>
          <p:cNvSpPr>
            <a:spLocks noChangeArrowheads="1" noTextEdit="1"/>
          </p:cNvSpPr>
          <p:nvPr>
            <p:ph type="sldImg"/>
          </p:nvPr>
        </p:nvSpPr>
        <p:spPr>
          <a:solidFill>
            <a:srgbClr val="FFFFFF"/>
          </a:solidFill>
          <a:ln/>
        </p:spPr>
      </p:sp>
      <p:sp>
        <p:nvSpPr>
          <p:cNvPr id="59396" name="Rectangle 3">
            <a:extLst>
              <a:ext uri="{FF2B5EF4-FFF2-40B4-BE49-F238E27FC236}">
                <a16:creationId xmlns:a16="http://schemas.microsoft.com/office/drawing/2014/main" id="{018629F8-4FC5-687A-E1D3-26BEE5ED29A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0B1866F-AA82-1618-4071-D0DFA82698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079D50-7457-4E5D-909B-BF659BBC8C8A}"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467" name="Rectangle 2">
            <a:extLst>
              <a:ext uri="{FF2B5EF4-FFF2-40B4-BE49-F238E27FC236}">
                <a16:creationId xmlns:a16="http://schemas.microsoft.com/office/drawing/2014/main" id="{4AF53571-F1A4-2382-B5E6-5F0EAB595130}"/>
              </a:ext>
            </a:extLst>
          </p:cNvPr>
          <p:cNvSpPr>
            <a:spLocks noChangeArrowheads="1" noTextEdit="1"/>
          </p:cNvSpPr>
          <p:nvPr>
            <p:ph type="sldImg"/>
          </p:nvPr>
        </p:nvSpPr>
        <p:spPr>
          <a:solidFill>
            <a:srgbClr val="FFFFFF"/>
          </a:solidFill>
          <a:ln/>
        </p:spPr>
      </p:sp>
      <p:sp>
        <p:nvSpPr>
          <p:cNvPr id="62468" name="Rectangle 3">
            <a:extLst>
              <a:ext uri="{FF2B5EF4-FFF2-40B4-BE49-F238E27FC236}">
                <a16:creationId xmlns:a16="http://schemas.microsoft.com/office/drawing/2014/main" id="{AE5D3630-CFBE-C360-4A9E-9756A2A770FA}"/>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F4E7E67-4319-F6E6-A56E-5F08AF59EE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8C02A3-28E1-4AD6-AF6B-EEFF10BB9E69}"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515" name="Rectangle 2">
            <a:extLst>
              <a:ext uri="{FF2B5EF4-FFF2-40B4-BE49-F238E27FC236}">
                <a16:creationId xmlns:a16="http://schemas.microsoft.com/office/drawing/2014/main" id="{816A611C-0A65-75EC-0399-791C8E13D852}"/>
              </a:ext>
            </a:extLst>
          </p:cNvPr>
          <p:cNvSpPr>
            <a:spLocks noChangeArrowheads="1" noTextEdit="1"/>
          </p:cNvSpPr>
          <p:nvPr>
            <p:ph type="sldImg"/>
          </p:nvPr>
        </p:nvSpPr>
        <p:spPr>
          <a:solidFill>
            <a:srgbClr val="FFFFFF"/>
          </a:solidFill>
          <a:ln/>
        </p:spPr>
      </p:sp>
      <p:sp>
        <p:nvSpPr>
          <p:cNvPr id="64516" name="Rectangle 3">
            <a:extLst>
              <a:ext uri="{FF2B5EF4-FFF2-40B4-BE49-F238E27FC236}">
                <a16:creationId xmlns:a16="http://schemas.microsoft.com/office/drawing/2014/main" id="{7DAE3E32-B9FF-8EF3-5F44-2AE8FBDB068A}"/>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CF7070A-79BD-4FEF-74CD-ADCA280CC5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3191D4-AED8-4978-8D18-56D3507ECA97}"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563" name="Rectangle 2">
            <a:extLst>
              <a:ext uri="{FF2B5EF4-FFF2-40B4-BE49-F238E27FC236}">
                <a16:creationId xmlns:a16="http://schemas.microsoft.com/office/drawing/2014/main" id="{D8D6312D-0FEE-686D-861C-6D3B9AD2D722}"/>
              </a:ext>
            </a:extLst>
          </p:cNvPr>
          <p:cNvSpPr>
            <a:spLocks noChangeArrowheads="1" noTextEdit="1"/>
          </p:cNvSpPr>
          <p:nvPr>
            <p:ph type="sldImg"/>
          </p:nvPr>
        </p:nvSpPr>
        <p:spPr>
          <a:solidFill>
            <a:srgbClr val="FFFFFF"/>
          </a:solidFill>
          <a:ln/>
        </p:spPr>
      </p:sp>
      <p:sp>
        <p:nvSpPr>
          <p:cNvPr id="66564" name="Rectangle 3">
            <a:extLst>
              <a:ext uri="{FF2B5EF4-FFF2-40B4-BE49-F238E27FC236}">
                <a16:creationId xmlns:a16="http://schemas.microsoft.com/office/drawing/2014/main" id="{FFFA33D5-E9EA-DEA8-E320-2121A754B553}"/>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60FD71C-5EBF-822A-08B3-E834FDE6C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7A7A7C-571A-4686-8113-178C9D387DC8}"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611" name="Rectangle 2">
            <a:extLst>
              <a:ext uri="{FF2B5EF4-FFF2-40B4-BE49-F238E27FC236}">
                <a16:creationId xmlns:a16="http://schemas.microsoft.com/office/drawing/2014/main" id="{6BB77941-B792-885E-3BF6-B3C5F8C6F1F3}"/>
              </a:ext>
            </a:extLst>
          </p:cNvPr>
          <p:cNvSpPr>
            <a:spLocks noChangeArrowheads="1" noTextEdit="1"/>
          </p:cNvSpPr>
          <p:nvPr>
            <p:ph type="sldImg"/>
          </p:nvPr>
        </p:nvSpPr>
        <p:spPr>
          <a:solidFill>
            <a:srgbClr val="FFFFFF"/>
          </a:solidFill>
          <a:ln/>
        </p:spPr>
      </p:sp>
      <p:sp>
        <p:nvSpPr>
          <p:cNvPr id="68612" name="Rectangle 3">
            <a:extLst>
              <a:ext uri="{FF2B5EF4-FFF2-40B4-BE49-F238E27FC236}">
                <a16:creationId xmlns:a16="http://schemas.microsoft.com/office/drawing/2014/main" id="{771C329B-5A6E-3994-22C2-9CB6FFC7021C}"/>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Microsoft Word 97</a:t>
            </a:r>
          </a:p>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The message arises when you elect to spell-check a document that contains text that you had earlier indicated that you did not want to perform spell-checking on ("no proofing"). The message is certainly informative, but requires that the user either have an exceptional memory, or have pen and paper handy to write down the Rube Goldberg steps that it refers 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1D6BF01-BD67-FCED-6FA9-6943A5AAD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DDC94BC-921D-4FAF-AB87-80B7A99557D5}"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659" name="Rectangle 2">
            <a:extLst>
              <a:ext uri="{FF2B5EF4-FFF2-40B4-BE49-F238E27FC236}">
                <a16:creationId xmlns:a16="http://schemas.microsoft.com/office/drawing/2014/main" id="{CFA245EC-3490-9A84-F602-A3A9463F1B58}"/>
              </a:ext>
            </a:extLst>
          </p:cNvPr>
          <p:cNvSpPr>
            <a:spLocks noChangeArrowheads="1" noTextEdit="1"/>
          </p:cNvSpPr>
          <p:nvPr>
            <p:ph type="sldImg"/>
          </p:nvPr>
        </p:nvSpPr>
        <p:spPr>
          <a:solidFill>
            <a:srgbClr val="FFFFFF"/>
          </a:solidFill>
          <a:ln/>
        </p:spPr>
      </p:sp>
      <p:sp>
        <p:nvSpPr>
          <p:cNvPr id="70660" name="Rectangle 3">
            <a:extLst>
              <a:ext uri="{FF2B5EF4-FFF2-40B4-BE49-F238E27FC236}">
                <a16:creationId xmlns:a16="http://schemas.microsoft.com/office/drawing/2014/main" id="{99A24FA9-FF2D-3F71-F259-13020E5C1516}"/>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Microsoft Word 97</a:t>
            </a:r>
          </a:p>
          <a:p>
            <a:pPr eaLnBrk="1" hangingPunct="1">
              <a:spcBef>
                <a:spcPts val="500"/>
              </a:spcBef>
              <a:spcAft>
                <a:spcPts val="500"/>
              </a:spcAft>
            </a:pPr>
            <a:r>
              <a:rPr lang="en-GB" altLang="it-IT">
                <a:latin typeface="Arial" panose="020B0604020202020204" pitchFamily="34" charset="0"/>
                <a:ea typeface="ＭＳ Ｐゴシック" panose="020B0600070205080204" pitchFamily="34" charset="-128"/>
              </a:rPr>
              <a:t>The message arises when you elect to spell-check a document that contains text that you had earlier indicated that you did not want to perform spell-checking on ("no proofing"). The message is certainly informative, but requires that the user either have an exceptional memory, or have pen and paper handy to write down the Rube Goldberg steps that it refers to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B80B6F3-E47D-382B-E76B-6CABEA1DB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81F95E-F5F8-427D-8299-C1A352BD9B81}"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707" name="Rectangle 2">
            <a:extLst>
              <a:ext uri="{FF2B5EF4-FFF2-40B4-BE49-F238E27FC236}">
                <a16:creationId xmlns:a16="http://schemas.microsoft.com/office/drawing/2014/main" id="{B1A5A148-F66A-A826-8496-5CCBB327AA05}"/>
              </a:ext>
            </a:extLst>
          </p:cNvPr>
          <p:cNvSpPr>
            <a:spLocks noChangeArrowheads="1" noTextEdit="1"/>
          </p:cNvSpPr>
          <p:nvPr>
            <p:ph type="sldImg"/>
          </p:nvPr>
        </p:nvSpPr>
        <p:spPr>
          <a:solidFill>
            <a:srgbClr val="FFFFFF"/>
          </a:solidFill>
          <a:ln/>
        </p:spPr>
      </p:sp>
      <p:sp>
        <p:nvSpPr>
          <p:cNvPr id="72708" name="Rectangle 3">
            <a:extLst>
              <a:ext uri="{FF2B5EF4-FFF2-40B4-BE49-F238E27FC236}">
                <a16:creationId xmlns:a16="http://schemas.microsoft.com/office/drawing/2014/main" id="{96351967-DB61-59A1-0297-AAD5C2B96B17}"/>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en-GB" altLang="it-IT">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9/30/2022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‹N›</a:t>
            </a:fld>
            <a:endParaRPr lang="en-US" dirty="0"/>
          </a:p>
        </p:txBody>
      </p:sp>
    </p:spTree>
    <p:extLst>
      <p:ext uri="{BB962C8B-B14F-4D97-AF65-F5344CB8AC3E}">
        <p14:creationId xmlns:p14="http://schemas.microsoft.com/office/powerpoint/2010/main" val="40069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182633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590124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stile</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E3A5D3A9-E631-44A4-5746-1F0A5DE99532}"/>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6CD1C7DD-F2DF-CE4B-67E2-EF562742FAA4}"/>
              </a:ext>
            </a:extLst>
          </p:cNvPr>
          <p:cNvSpPr>
            <a:spLocks noGrp="1" noChangeArrowheads="1"/>
          </p:cNvSpPr>
          <p:nvPr>
            <p:ph type="ftr" sz="quarter" idx="11"/>
          </p:nvPr>
        </p:nvSpPr>
        <p:spPr>
          <a:ln/>
        </p:spPr>
        <p:txBody>
          <a:bodyPr/>
          <a:lstStyle>
            <a:lvl1pPr>
              <a:defRPr/>
            </a:lvl1pPr>
          </a:lstStyle>
          <a:p>
            <a:pPr>
              <a:defRPr/>
            </a:pPr>
            <a:endParaRPr lang="it-IT"/>
          </a:p>
        </p:txBody>
      </p:sp>
      <p:sp>
        <p:nvSpPr>
          <p:cNvPr id="6" name="Rectangle 6">
            <a:extLst>
              <a:ext uri="{FF2B5EF4-FFF2-40B4-BE49-F238E27FC236}">
                <a16:creationId xmlns:a16="http://schemas.microsoft.com/office/drawing/2014/main" id="{2BC4D711-BD2A-3072-73DF-67C091E45B3D}"/>
              </a:ext>
            </a:extLst>
          </p:cNvPr>
          <p:cNvSpPr>
            <a:spLocks noGrp="1" noChangeArrowheads="1"/>
          </p:cNvSpPr>
          <p:nvPr>
            <p:ph type="sldNum" sz="quarter" idx="12"/>
          </p:nvPr>
        </p:nvSpPr>
        <p:spPr>
          <a:ln/>
        </p:spPr>
        <p:txBody>
          <a:bodyPr/>
          <a:lstStyle>
            <a:lvl1pPr>
              <a:defRPr/>
            </a:lvl1pPr>
          </a:lstStyle>
          <a:p>
            <a:pPr>
              <a:defRPr/>
            </a:pPr>
            <a:fld id="{4789BB15-05EE-46C6-B26E-3EEE578BA078}" type="slidenum">
              <a:rPr lang="it-IT" altLang="it-IT"/>
              <a:pPr>
                <a:defRPr/>
              </a:pPr>
              <a:t>‹N›</a:t>
            </a:fld>
            <a:endParaRPr lang="it-IT" altLang="it-IT"/>
          </a:p>
        </p:txBody>
      </p:sp>
    </p:spTree>
    <p:extLst>
      <p:ext uri="{BB962C8B-B14F-4D97-AF65-F5344CB8AC3E}">
        <p14:creationId xmlns:p14="http://schemas.microsoft.com/office/powerpoint/2010/main" val="417573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5DF162E-E182-2A21-6F31-D4EC61D4B934}"/>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58ACAEAF-092A-9EF9-A909-D8A39A6A87E6}"/>
              </a:ext>
            </a:extLst>
          </p:cNvPr>
          <p:cNvSpPr>
            <a:spLocks noGrp="1" noChangeArrowheads="1"/>
          </p:cNvSpPr>
          <p:nvPr>
            <p:ph type="ftr" sz="quarter" idx="11"/>
          </p:nvPr>
        </p:nvSpPr>
        <p:spPr>
          <a:ln/>
        </p:spPr>
        <p:txBody>
          <a:bodyPr/>
          <a:lstStyle>
            <a:lvl1pPr>
              <a:defRPr/>
            </a:lvl1pPr>
          </a:lstStyle>
          <a:p>
            <a:pPr>
              <a:defRPr/>
            </a:pPr>
            <a:endParaRPr lang="it-IT"/>
          </a:p>
        </p:txBody>
      </p:sp>
      <p:sp>
        <p:nvSpPr>
          <p:cNvPr id="6" name="Rectangle 6">
            <a:extLst>
              <a:ext uri="{FF2B5EF4-FFF2-40B4-BE49-F238E27FC236}">
                <a16:creationId xmlns:a16="http://schemas.microsoft.com/office/drawing/2014/main" id="{8C69566E-217E-0771-DC9B-31ABB2EE21AC}"/>
              </a:ext>
            </a:extLst>
          </p:cNvPr>
          <p:cNvSpPr>
            <a:spLocks noGrp="1" noChangeArrowheads="1"/>
          </p:cNvSpPr>
          <p:nvPr>
            <p:ph type="sldNum" sz="quarter" idx="12"/>
          </p:nvPr>
        </p:nvSpPr>
        <p:spPr>
          <a:ln/>
        </p:spPr>
        <p:txBody>
          <a:bodyPr/>
          <a:lstStyle>
            <a:lvl1pPr>
              <a:defRPr/>
            </a:lvl1pPr>
          </a:lstStyle>
          <a:p>
            <a:pPr>
              <a:defRPr/>
            </a:pPr>
            <a:fld id="{361786C8-AAD1-4991-9098-32778B2654F7}" type="slidenum">
              <a:rPr lang="it-IT" altLang="it-IT"/>
              <a:pPr>
                <a:defRPr/>
              </a:pPr>
              <a:t>‹N›</a:t>
            </a:fld>
            <a:endParaRPr lang="it-IT" altLang="it-IT"/>
          </a:p>
        </p:txBody>
      </p:sp>
    </p:spTree>
    <p:extLst>
      <p:ext uri="{BB962C8B-B14F-4D97-AF65-F5344CB8AC3E}">
        <p14:creationId xmlns:p14="http://schemas.microsoft.com/office/powerpoint/2010/main" val="372401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
        <p:nvSpPr>
          <p:cNvPr id="4" name="Rectangle 4">
            <a:extLst>
              <a:ext uri="{FF2B5EF4-FFF2-40B4-BE49-F238E27FC236}">
                <a16:creationId xmlns:a16="http://schemas.microsoft.com/office/drawing/2014/main" id="{7BB03447-67D6-3A8E-4069-59F8A95DCF03}"/>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8DFF7117-2948-9DB2-68C6-C0B206C1A112}"/>
              </a:ext>
            </a:extLst>
          </p:cNvPr>
          <p:cNvSpPr>
            <a:spLocks noGrp="1" noChangeArrowheads="1"/>
          </p:cNvSpPr>
          <p:nvPr>
            <p:ph type="ftr" sz="quarter" idx="11"/>
          </p:nvPr>
        </p:nvSpPr>
        <p:spPr>
          <a:ln/>
        </p:spPr>
        <p:txBody>
          <a:bodyPr/>
          <a:lstStyle>
            <a:lvl1pPr>
              <a:defRPr/>
            </a:lvl1pPr>
          </a:lstStyle>
          <a:p>
            <a:pPr>
              <a:defRPr/>
            </a:pPr>
            <a:endParaRPr lang="it-IT"/>
          </a:p>
        </p:txBody>
      </p:sp>
      <p:sp>
        <p:nvSpPr>
          <p:cNvPr id="6" name="Rectangle 6">
            <a:extLst>
              <a:ext uri="{FF2B5EF4-FFF2-40B4-BE49-F238E27FC236}">
                <a16:creationId xmlns:a16="http://schemas.microsoft.com/office/drawing/2014/main" id="{9ECA84AD-75B9-4572-144B-78FF5C54AAD5}"/>
              </a:ext>
            </a:extLst>
          </p:cNvPr>
          <p:cNvSpPr>
            <a:spLocks noGrp="1" noChangeArrowheads="1"/>
          </p:cNvSpPr>
          <p:nvPr>
            <p:ph type="sldNum" sz="quarter" idx="12"/>
          </p:nvPr>
        </p:nvSpPr>
        <p:spPr>
          <a:ln/>
        </p:spPr>
        <p:txBody>
          <a:bodyPr/>
          <a:lstStyle>
            <a:lvl1pPr>
              <a:defRPr/>
            </a:lvl1pPr>
          </a:lstStyle>
          <a:p>
            <a:pPr>
              <a:defRPr/>
            </a:pPr>
            <a:fld id="{7C024717-C04C-413C-B855-0B1413CA5AF2}" type="slidenum">
              <a:rPr lang="it-IT" altLang="it-IT"/>
              <a:pPr>
                <a:defRPr/>
              </a:pPr>
              <a:t>‹N›</a:t>
            </a:fld>
            <a:endParaRPr lang="it-IT" altLang="it-IT"/>
          </a:p>
        </p:txBody>
      </p:sp>
    </p:spTree>
    <p:extLst>
      <p:ext uri="{BB962C8B-B14F-4D97-AF65-F5344CB8AC3E}">
        <p14:creationId xmlns:p14="http://schemas.microsoft.com/office/powerpoint/2010/main" val="2791078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7A1B46E-ECD4-36B5-C108-0BEED1254A48}"/>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DB185BFF-A1FE-D4EB-14E4-DD6F9046AFC6}"/>
              </a:ext>
            </a:extLst>
          </p:cNvPr>
          <p:cNvSpPr>
            <a:spLocks noGrp="1" noChangeArrowheads="1"/>
          </p:cNvSpPr>
          <p:nvPr>
            <p:ph type="ftr" sz="quarter" idx="11"/>
          </p:nvPr>
        </p:nvSpPr>
        <p:spPr>
          <a:ln/>
        </p:spPr>
        <p:txBody>
          <a:bodyPr/>
          <a:lstStyle>
            <a:lvl1pPr>
              <a:defRPr/>
            </a:lvl1pPr>
          </a:lstStyle>
          <a:p>
            <a:pPr>
              <a:defRPr/>
            </a:pPr>
            <a:endParaRPr lang="it-IT"/>
          </a:p>
        </p:txBody>
      </p:sp>
      <p:sp>
        <p:nvSpPr>
          <p:cNvPr id="7" name="Rectangle 6">
            <a:extLst>
              <a:ext uri="{FF2B5EF4-FFF2-40B4-BE49-F238E27FC236}">
                <a16:creationId xmlns:a16="http://schemas.microsoft.com/office/drawing/2014/main" id="{3CAA8AB7-9D50-8147-62F8-F7738C45F2CE}"/>
              </a:ext>
            </a:extLst>
          </p:cNvPr>
          <p:cNvSpPr>
            <a:spLocks noGrp="1" noChangeArrowheads="1"/>
          </p:cNvSpPr>
          <p:nvPr>
            <p:ph type="sldNum" sz="quarter" idx="12"/>
          </p:nvPr>
        </p:nvSpPr>
        <p:spPr>
          <a:ln/>
        </p:spPr>
        <p:txBody>
          <a:bodyPr/>
          <a:lstStyle>
            <a:lvl1pPr>
              <a:defRPr/>
            </a:lvl1pPr>
          </a:lstStyle>
          <a:p>
            <a:pPr>
              <a:defRPr/>
            </a:pPr>
            <a:fld id="{6592AA9F-E1DD-45B1-83EF-1C3546ED5792}" type="slidenum">
              <a:rPr lang="it-IT" altLang="it-IT"/>
              <a:pPr>
                <a:defRPr/>
              </a:pPr>
              <a:t>‹N›</a:t>
            </a:fld>
            <a:endParaRPr lang="it-IT" altLang="it-IT"/>
          </a:p>
        </p:txBody>
      </p:sp>
    </p:spTree>
    <p:extLst>
      <p:ext uri="{BB962C8B-B14F-4D97-AF65-F5344CB8AC3E}">
        <p14:creationId xmlns:p14="http://schemas.microsoft.com/office/powerpoint/2010/main" val="99406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6983B57C-E2CC-2554-7E61-C2295FF7B59D}"/>
              </a:ext>
            </a:extLst>
          </p:cNvPr>
          <p:cNvSpPr>
            <a:spLocks noGrp="1" noChangeArrowheads="1"/>
          </p:cNvSpPr>
          <p:nvPr>
            <p:ph type="dt" sz="half" idx="10"/>
          </p:nvPr>
        </p:nvSpPr>
        <p:spPr>
          <a:ln/>
        </p:spPr>
        <p:txBody>
          <a:bodyPr/>
          <a:lstStyle>
            <a:lvl1pPr>
              <a:defRPr/>
            </a:lvl1pPr>
          </a:lstStyle>
          <a:p>
            <a:pPr>
              <a:defRPr/>
            </a:pPr>
            <a:endParaRPr lang="it-IT"/>
          </a:p>
        </p:txBody>
      </p:sp>
      <p:sp>
        <p:nvSpPr>
          <p:cNvPr id="8" name="Rectangle 5">
            <a:extLst>
              <a:ext uri="{FF2B5EF4-FFF2-40B4-BE49-F238E27FC236}">
                <a16:creationId xmlns:a16="http://schemas.microsoft.com/office/drawing/2014/main" id="{F4A30B2F-E3A7-64CF-D609-11AB74D46DD3}"/>
              </a:ext>
            </a:extLst>
          </p:cNvPr>
          <p:cNvSpPr>
            <a:spLocks noGrp="1" noChangeArrowheads="1"/>
          </p:cNvSpPr>
          <p:nvPr>
            <p:ph type="ftr" sz="quarter" idx="11"/>
          </p:nvPr>
        </p:nvSpPr>
        <p:spPr>
          <a:ln/>
        </p:spPr>
        <p:txBody>
          <a:bodyPr/>
          <a:lstStyle>
            <a:lvl1pPr>
              <a:defRPr/>
            </a:lvl1pPr>
          </a:lstStyle>
          <a:p>
            <a:pPr>
              <a:defRPr/>
            </a:pPr>
            <a:endParaRPr lang="it-IT"/>
          </a:p>
        </p:txBody>
      </p:sp>
      <p:sp>
        <p:nvSpPr>
          <p:cNvPr id="9" name="Rectangle 6">
            <a:extLst>
              <a:ext uri="{FF2B5EF4-FFF2-40B4-BE49-F238E27FC236}">
                <a16:creationId xmlns:a16="http://schemas.microsoft.com/office/drawing/2014/main" id="{AE35477B-9F23-54F3-C6B8-4D7D21442856}"/>
              </a:ext>
            </a:extLst>
          </p:cNvPr>
          <p:cNvSpPr>
            <a:spLocks noGrp="1" noChangeArrowheads="1"/>
          </p:cNvSpPr>
          <p:nvPr>
            <p:ph type="sldNum" sz="quarter" idx="12"/>
          </p:nvPr>
        </p:nvSpPr>
        <p:spPr>
          <a:ln/>
        </p:spPr>
        <p:txBody>
          <a:bodyPr/>
          <a:lstStyle>
            <a:lvl1pPr>
              <a:defRPr/>
            </a:lvl1pPr>
          </a:lstStyle>
          <a:p>
            <a:pPr>
              <a:defRPr/>
            </a:pPr>
            <a:fld id="{E1370CD3-49BF-4A2D-90E5-438502EE5894}" type="slidenum">
              <a:rPr lang="it-IT" altLang="it-IT"/>
              <a:pPr>
                <a:defRPr/>
              </a:pPr>
              <a:t>‹N›</a:t>
            </a:fld>
            <a:endParaRPr lang="it-IT" altLang="it-IT"/>
          </a:p>
        </p:txBody>
      </p:sp>
    </p:spTree>
    <p:extLst>
      <p:ext uri="{BB962C8B-B14F-4D97-AF65-F5344CB8AC3E}">
        <p14:creationId xmlns:p14="http://schemas.microsoft.com/office/powerpoint/2010/main" val="1416887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Rectangle 4">
            <a:extLst>
              <a:ext uri="{FF2B5EF4-FFF2-40B4-BE49-F238E27FC236}">
                <a16:creationId xmlns:a16="http://schemas.microsoft.com/office/drawing/2014/main" id="{50B1AB40-2F11-1CF4-0532-B5058304BFDD}"/>
              </a:ext>
            </a:extLst>
          </p:cNvPr>
          <p:cNvSpPr>
            <a:spLocks noGrp="1" noChangeArrowheads="1"/>
          </p:cNvSpPr>
          <p:nvPr>
            <p:ph type="dt" sz="half" idx="10"/>
          </p:nvPr>
        </p:nvSpPr>
        <p:spPr>
          <a:ln/>
        </p:spPr>
        <p:txBody>
          <a:bodyPr/>
          <a:lstStyle>
            <a:lvl1pPr>
              <a:defRPr/>
            </a:lvl1pPr>
          </a:lstStyle>
          <a:p>
            <a:pPr>
              <a:defRPr/>
            </a:pPr>
            <a:endParaRPr lang="it-IT"/>
          </a:p>
        </p:txBody>
      </p:sp>
      <p:sp>
        <p:nvSpPr>
          <p:cNvPr id="4" name="Rectangle 5">
            <a:extLst>
              <a:ext uri="{FF2B5EF4-FFF2-40B4-BE49-F238E27FC236}">
                <a16:creationId xmlns:a16="http://schemas.microsoft.com/office/drawing/2014/main" id="{86AA90BB-85A8-D608-477A-408548E76EC4}"/>
              </a:ext>
            </a:extLst>
          </p:cNvPr>
          <p:cNvSpPr>
            <a:spLocks noGrp="1" noChangeArrowheads="1"/>
          </p:cNvSpPr>
          <p:nvPr>
            <p:ph type="ftr" sz="quarter" idx="11"/>
          </p:nvPr>
        </p:nvSpPr>
        <p:spPr>
          <a:ln/>
        </p:spPr>
        <p:txBody>
          <a:bodyPr/>
          <a:lstStyle>
            <a:lvl1pPr>
              <a:defRPr/>
            </a:lvl1pPr>
          </a:lstStyle>
          <a:p>
            <a:pPr>
              <a:defRPr/>
            </a:pPr>
            <a:endParaRPr lang="it-IT"/>
          </a:p>
        </p:txBody>
      </p:sp>
      <p:sp>
        <p:nvSpPr>
          <p:cNvPr id="5" name="Rectangle 6">
            <a:extLst>
              <a:ext uri="{FF2B5EF4-FFF2-40B4-BE49-F238E27FC236}">
                <a16:creationId xmlns:a16="http://schemas.microsoft.com/office/drawing/2014/main" id="{3164102C-2A39-8793-524C-20ABD6965B42}"/>
              </a:ext>
            </a:extLst>
          </p:cNvPr>
          <p:cNvSpPr>
            <a:spLocks noGrp="1" noChangeArrowheads="1"/>
          </p:cNvSpPr>
          <p:nvPr>
            <p:ph type="sldNum" sz="quarter" idx="12"/>
          </p:nvPr>
        </p:nvSpPr>
        <p:spPr>
          <a:ln/>
        </p:spPr>
        <p:txBody>
          <a:bodyPr/>
          <a:lstStyle>
            <a:lvl1pPr>
              <a:defRPr/>
            </a:lvl1pPr>
          </a:lstStyle>
          <a:p>
            <a:pPr>
              <a:defRPr/>
            </a:pPr>
            <a:fld id="{2C7912B2-6C5F-427C-804B-FFB9D412E604}" type="slidenum">
              <a:rPr lang="it-IT" altLang="it-IT"/>
              <a:pPr>
                <a:defRPr/>
              </a:pPr>
              <a:t>‹N›</a:t>
            </a:fld>
            <a:endParaRPr lang="it-IT" altLang="it-IT"/>
          </a:p>
        </p:txBody>
      </p:sp>
    </p:spTree>
    <p:extLst>
      <p:ext uri="{BB962C8B-B14F-4D97-AF65-F5344CB8AC3E}">
        <p14:creationId xmlns:p14="http://schemas.microsoft.com/office/powerpoint/2010/main" val="240562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DEAA0E4-69AB-F84E-91FF-3D257695687A}"/>
              </a:ext>
            </a:extLst>
          </p:cNvPr>
          <p:cNvSpPr>
            <a:spLocks noGrp="1" noChangeArrowheads="1"/>
          </p:cNvSpPr>
          <p:nvPr>
            <p:ph type="dt" sz="half" idx="10"/>
          </p:nvPr>
        </p:nvSpPr>
        <p:spPr>
          <a:ln/>
        </p:spPr>
        <p:txBody>
          <a:bodyPr/>
          <a:lstStyle>
            <a:lvl1pPr>
              <a:defRPr/>
            </a:lvl1pPr>
          </a:lstStyle>
          <a:p>
            <a:pPr>
              <a:defRPr/>
            </a:pPr>
            <a:endParaRPr lang="it-IT"/>
          </a:p>
        </p:txBody>
      </p:sp>
      <p:sp>
        <p:nvSpPr>
          <p:cNvPr id="3" name="Rectangle 5">
            <a:extLst>
              <a:ext uri="{FF2B5EF4-FFF2-40B4-BE49-F238E27FC236}">
                <a16:creationId xmlns:a16="http://schemas.microsoft.com/office/drawing/2014/main" id="{21770DF7-A315-27D0-D119-57BC2EBCDEF1}"/>
              </a:ext>
            </a:extLst>
          </p:cNvPr>
          <p:cNvSpPr>
            <a:spLocks noGrp="1" noChangeArrowheads="1"/>
          </p:cNvSpPr>
          <p:nvPr>
            <p:ph type="ftr" sz="quarter" idx="11"/>
          </p:nvPr>
        </p:nvSpPr>
        <p:spPr>
          <a:ln/>
        </p:spPr>
        <p:txBody>
          <a:bodyPr/>
          <a:lstStyle>
            <a:lvl1pPr>
              <a:defRPr/>
            </a:lvl1pPr>
          </a:lstStyle>
          <a:p>
            <a:pPr>
              <a:defRPr/>
            </a:pPr>
            <a:endParaRPr lang="it-IT"/>
          </a:p>
        </p:txBody>
      </p:sp>
      <p:sp>
        <p:nvSpPr>
          <p:cNvPr id="4" name="Rectangle 6">
            <a:extLst>
              <a:ext uri="{FF2B5EF4-FFF2-40B4-BE49-F238E27FC236}">
                <a16:creationId xmlns:a16="http://schemas.microsoft.com/office/drawing/2014/main" id="{EC17E8F7-6E59-6C3E-8590-C0254D14ED9D}"/>
              </a:ext>
            </a:extLst>
          </p:cNvPr>
          <p:cNvSpPr>
            <a:spLocks noGrp="1" noChangeArrowheads="1"/>
          </p:cNvSpPr>
          <p:nvPr>
            <p:ph type="sldNum" sz="quarter" idx="12"/>
          </p:nvPr>
        </p:nvSpPr>
        <p:spPr>
          <a:ln/>
        </p:spPr>
        <p:txBody>
          <a:bodyPr/>
          <a:lstStyle>
            <a:lvl1pPr>
              <a:defRPr/>
            </a:lvl1pPr>
          </a:lstStyle>
          <a:p>
            <a:pPr>
              <a:defRPr/>
            </a:pPr>
            <a:fld id="{577A2A48-FC1C-4987-AC0E-D2F98DDA2F50}" type="slidenum">
              <a:rPr lang="it-IT" altLang="it-IT"/>
              <a:pPr>
                <a:defRPr/>
              </a:pPr>
              <a:t>‹N›</a:t>
            </a:fld>
            <a:endParaRPr lang="it-IT" altLang="it-IT"/>
          </a:p>
        </p:txBody>
      </p:sp>
    </p:spTree>
    <p:extLst>
      <p:ext uri="{BB962C8B-B14F-4D97-AF65-F5344CB8AC3E}">
        <p14:creationId xmlns:p14="http://schemas.microsoft.com/office/powerpoint/2010/main" val="83860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F97B610C-E775-3404-D705-CEA24FA17D92}"/>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BF41AF8D-5EBF-7DE9-DFD8-3093E22D3287}"/>
              </a:ext>
            </a:extLst>
          </p:cNvPr>
          <p:cNvSpPr>
            <a:spLocks noGrp="1" noChangeArrowheads="1"/>
          </p:cNvSpPr>
          <p:nvPr>
            <p:ph type="ftr" sz="quarter" idx="11"/>
          </p:nvPr>
        </p:nvSpPr>
        <p:spPr>
          <a:ln/>
        </p:spPr>
        <p:txBody>
          <a:bodyPr/>
          <a:lstStyle>
            <a:lvl1pPr>
              <a:defRPr/>
            </a:lvl1pPr>
          </a:lstStyle>
          <a:p>
            <a:pPr>
              <a:defRPr/>
            </a:pPr>
            <a:endParaRPr lang="it-IT"/>
          </a:p>
        </p:txBody>
      </p:sp>
      <p:sp>
        <p:nvSpPr>
          <p:cNvPr id="7" name="Rectangle 6">
            <a:extLst>
              <a:ext uri="{FF2B5EF4-FFF2-40B4-BE49-F238E27FC236}">
                <a16:creationId xmlns:a16="http://schemas.microsoft.com/office/drawing/2014/main" id="{97D59B60-510D-591D-B098-66AC1C21C057}"/>
              </a:ext>
            </a:extLst>
          </p:cNvPr>
          <p:cNvSpPr>
            <a:spLocks noGrp="1" noChangeArrowheads="1"/>
          </p:cNvSpPr>
          <p:nvPr>
            <p:ph type="sldNum" sz="quarter" idx="12"/>
          </p:nvPr>
        </p:nvSpPr>
        <p:spPr>
          <a:ln/>
        </p:spPr>
        <p:txBody>
          <a:bodyPr/>
          <a:lstStyle>
            <a:lvl1pPr>
              <a:defRPr/>
            </a:lvl1pPr>
          </a:lstStyle>
          <a:p>
            <a:pPr>
              <a:defRPr/>
            </a:pPr>
            <a:fld id="{D25352D8-9FB0-44A9-A9AA-1C12642A2E89}" type="slidenum">
              <a:rPr lang="it-IT" altLang="it-IT"/>
              <a:pPr>
                <a:defRPr/>
              </a:pPr>
              <a:t>‹N›</a:t>
            </a:fld>
            <a:endParaRPr lang="it-IT" altLang="it-IT"/>
          </a:p>
        </p:txBody>
      </p:sp>
    </p:spTree>
    <p:extLst>
      <p:ext uri="{BB962C8B-B14F-4D97-AF65-F5344CB8AC3E}">
        <p14:creationId xmlns:p14="http://schemas.microsoft.com/office/powerpoint/2010/main" val="50691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363405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F97DFBB8-FFF7-35DF-87B2-86AD50C2843C}"/>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BB1B6C6C-E397-605D-6811-526546B64184}"/>
              </a:ext>
            </a:extLst>
          </p:cNvPr>
          <p:cNvSpPr>
            <a:spLocks noGrp="1" noChangeArrowheads="1"/>
          </p:cNvSpPr>
          <p:nvPr>
            <p:ph type="ftr" sz="quarter" idx="11"/>
          </p:nvPr>
        </p:nvSpPr>
        <p:spPr>
          <a:ln/>
        </p:spPr>
        <p:txBody>
          <a:bodyPr/>
          <a:lstStyle>
            <a:lvl1pPr>
              <a:defRPr/>
            </a:lvl1pPr>
          </a:lstStyle>
          <a:p>
            <a:pPr>
              <a:defRPr/>
            </a:pPr>
            <a:endParaRPr lang="it-IT"/>
          </a:p>
        </p:txBody>
      </p:sp>
      <p:sp>
        <p:nvSpPr>
          <p:cNvPr id="7" name="Rectangle 6">
            <a:extLst>
              <a:ext uri="{FF2B5EF4-FFF2-40B4-BE49-F238E27FC236}">
                <a16:creationId xmlns:a16="http://schemas.microsoft.com/office/drawing/2014/main" id="{99C16C43-FB5E-1217-4040-6125643C47EE}"/>
              </a:ext>
            </a:extLst>
          </p:cNvPr>
          <p:cNvSpPr>
            <a:spLocks noGrp="1" noChangeArrowheads="1"/>
          </p:cNvSpPr>
          <p:nvPr>
            <p:ph type="sldNum" sz="quarter" idx="12"/>
          </p:nvPr>
        </p:nvSpPr>
        <p:spPr>
          <a:ln/>
        </p:spPr>
        <p:txBody>
          <a:bodyPr/>
          <a:lstStyle>
            <a:lvl1pPr>
              <a:defRPr/>
            </a:lvl1pPr>
          </a:lstStyle>
          <a:p>
            <a:pPr>
              <a:defRPr/>
            </a:pPr>
            <a:fld id="{7A6211D7-FE2D-40EB-8296-EC661BE73839}" type="slidenum">
              <a:rPr lang="it-IT" altLang="it-IT"/>
              <a:pPr>
                <a:defRPr/>
              </a:pPr>
              <a:t>‹N›</a:t>
            </a:fld>
            <a:endParaRPr lang="it-IT" altLang="it-IT"/>
          </a:p>
        </p:txBody>
      </p:sp>
    </p:spTree>
    <p:extLst>
      <p:ext uri="{BB962C8B-B14F-4D97-AF65-F5344CB8AC3E}">
        <p14:creationId xmlns:p14="http://schemas.microsoft.com/office/powerpoint/2010/main" val="2436825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EF4D2AA-954E-DA28-1772-325360E2A577}"/>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7E580CE0-E936-3951-9E92-A5E6ABE0CAD2}"/>
              </a:ext>
            </a:extLst>
          </p:cNvPr>
          <p:cNvSpPr>
            <a:spLocks noGrp="1" noChangeArrowheads="1"/>
          </p:cNvSpPr>
          <p:nvPr>
            <p:ph type="ftr" sz="quarter" idx="11"/>
          </p:nvPr>
        </p:nvSpPr>
        <p:spPr>
          <a:ln/>
        </p:spPr>
        <p:txBody>
          <a:bodyPr/>
          <a:lstStyle>
            <a:lvl1pPr>
              <a:defRPr/>
            </a:lvl1pPr>
          </a:lstStyle>
          <a:p>
            <a:pPr>
              <a:defRPr/>
            </a:pPr>
            <a:endParaRPr lang="it-IT"/>
          </a:p>
        </p:txBody>
      </p:sp>
      <p:sp>
        <p:nvSpPr>
          <p:cNvPr id="6" name="Rectangle 6">
            <a:extLst>
              <a:ext uri="{FF2B5EF4-FFF2-40B4-BE49-F238E27FC236}">
                <a16:creationId xmlns:a16="http://schemas.microsoft.com/office/drawing/2014/main" id="{28B3BF3A-EE01-1350-CB12-FECE9AF4AD0B}"/>
              </a:ext>
            </a:extLst>
          </p:cNvPr>
          <p:cNvSpPr>
            <a:spLocks noGrp="1" noChangeArrowheads="1"/>
          </p:cNvSpPr>
          <p:nvPr>
            <p:ph type="sldNum" sz="quarter" idx="12"/>
          </p:nvPr>
        </p:nvSpPr>
        <p:spPr>
          <a:ln/>
        </p:spPr>
        <p:txBody>
          <a:bodyPr/>
          <a:lstStyle>
            <a:lvl1pPr>
              <a:defRPr/>
            </a:lvl1pPr>
          </a:lstStyle>
          <a:p>
            <a:pPr>
              <a:defRPr/>
            </a:pPr>
            <a:fld id="{63A60294-7A0E-4E00-8EFE-05C4A1B651C9}" type="slidenum">
              <a:rPr lang="it-IT" altLang="it-IT"/>
              <a:pPr>
                <a:defRPr/>
              </a:pPr>
              <a:t>‹N›</a:t>
            </a:fld>
            <a:endParaRPr lang="it-IT" altLang="it-IT"/>
          </a:p>
        </p:txBody>
      </p:sp>
    </p:spTree>
    <p:extLst>
      <p:ext uri="{BB962C8B-B14F-4D97-AF65-F5344CB8AC3E}">
        <p14:creationId xmlns:p14="http://schemas.microsoft.com/office/powerpoint/2010/main" val="55312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0277B57-8022-741D-5E9C-8880DA92A8C1}"/>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D5C294DE-514A-A6A0-D8A7-0FC8818836A7}"/>
              </a:ext>
            </a:extLst>
          </p:cNvPr>
          <p:cNvSpPr>
            <a:spLocks noGrp="1" noChangeArrowheads="1"/>
          </p:cNvSpPr>
          <p:nvPr>
            <p:ph type="ftr" sz="quarter" idx="11"/>
          </p:nvPr>
        </p:nvSpPr>
        <p:spPr>
          <a:ln/>
        </p:spPr>
        <p:txBody>
          <a:bodyPr/>
          <a:lstStyle>
            <a:lvl1pPr>
              <a:defRPr/>
            </a:lvl1pPr>
          </a:lstStyle>
          <a:p>
            <a:pPr>
              <a:defRPr/>
            </a:pPr>
            <a:endParaRPr lang="it-IT"/>
          </a:p>
        </p:txBody>
      </p:sp>
      <p:sp>
        <p:nvSpPr>
          <p:cNvPr id="6" name="Rectangle 6">
            <a:extLst>
              <a:ext uri="{FF2B5EF4-FFF2-40B4-BE49-F238E27FC236}">
                <a16:creationId xmlns:a16="http://schemas.microsoft.com/office/drawing/2014/main" id="{6D54D825-6597-00E3-5E4E-53C7DE9C0821}"/>
              </a:ext>
            </a:extLst>
          </p:cNvPr>
          <p:cNvSpPr>
            <a:spLocks noGrp="1" noChangeArrowheads="1"/>
          </p:cNvSpPr>
          <p:nvPr>
            <p:ph type="sldNum" sz="quarter" idx="12"/>
          </p:nvPr>
        </p:nvSpPr>
        <p:spPr>
          <a:ln/>
        </p:spPr>
        <p:txBody>
          <a:bodyPr/>
          <a:lstStyle>
            <a:lvl1pPr>
              <a:defRPr/>
            </a:lvl1pPr>
          </a:lstStyle>
          <a:p>
            <a:pPr>
              <a:defRPr/>
            </a:pPr>
            <a:fld id="{9AB87EE9-A454-499D-84F0-34CF6ECB62CA}" type="slidenum">
              <a:rPr lang="it-IT" altLang="it-IT"/>
              <a:pPr>
                <a:defRPr/>
              </a:pPr>
              <a:t>‹N›</a:t>
            </a:fld>
            <a:endParaRPr lang="it-IT" altLang="it-IT"/>
          </a:p>
        </p:txBody>
      </p:sp>
    </p:spTree>
    <p:extLst>
      <p:ext uri="{BB962C8B-B14F-4D97-AF65-F5344CB8AC3E}">
        <p14:creationId xmlns:p14="http://schemas.microsoft.com/office/powerpoint/2010/main" val="188912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olo, ClipArt e testo">
    <p:spTree>
      <p:nvGrpSpPr>
        <p:cNvPr id="1" name=""/>
        <p:cNvGrpSpPr/>
        <p:nvPr/>
      </p:nvGrpSpPr>
      <p:grpSpPr>
        <a:xfrm>
          <a:off x="0" y="0"/>
          <a:ext cx="0" cy="0"/>
          <a:chOff x="0" y="0"/>
          <a:chExt cx="0" cy="0"/>
        </a:xfrm>
      </p:grpSpPr>
      <p:sp>
        <p:nvSpPr>
          <p:cNvPr id="2" name="Titolo 1"/>
          <p:cNvSpPr>
            <a:spLocks noGrp="1"/>
          </p:cNvSpPr>
          <p:nvPr>
            <p:ph type="title"/>
          </p:nvPr>
        </p:nvSpPr>
        <p:spPr>
          <a:xfrm>
            <a:off x="609600" y="274638"/>
            <a:ext cx="10972800" cy="1143000"/>
          </a:xfrm>
        </p:spPr>
        <p:txBody>
          <a:bodyPr/>
          <a:lstStyle/>
          <a:p>
            <a:r>
              <a:rPr lang="it-IT"/>
              <a:t>Fare clic per modificare stile</a:t>
            </a:r>
          </a:p>
        </p:txBody>
      </p:sp>
      <p:sp>
        <p:nvSpPr>
          <p:cNvPr id="3" name="Segnaposto ClipArt 2"/>
          <p:cNvSpPr>
            <a:spLocks noGrp="1"/>
          </p:cNvSpPr>
          <p:nvPr>
            <p:ph type="clipArt" sz="half" idx="1"/>
          </p:nvPr>
        </p:nvSpPr>
        <p:spPr>
          <a:xfrm>
            <a:off x="609600" y="1600201"/>
            <a:ext cx="5384800" cy="4525963"/>
          </a:xfrm>
        </p:spPr>
        <p:txBody>
          <a:bodyPr/>
          <a:lstStyle/>
          <a:p>
            <a:pPr lvl="0"/>
            <a:endParaRPr lang="it-IT" noProof="0"/>
          </a:p>
        </p:txBody>
      </p:sp>
      <p:sp>
        <p:nvSpPr>
          <p:cNvPr id="4" name="Segnaposto testo 3"/>
          <p:cNvSpPr>
            <a:spLocks noGrp="1"/>
          </p:cNvSpPr>
          <p:nvPr>
            <p:ph type="body" sz="half" idx="2"/>
          </p:nvPr>
        </p:nvSpPr>
        <p:spPr>
          <a:xfrm>
            <a:off x="6197600" y="1600201"/>
            <a:ext cx="5384800" cy="452596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7AE94C63-910C-C143-3CEF-CC91B4F80FD2}"/>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51E09F38-D4E0-4F44-4EF7-827B52D9B969}"/>
              </a:ext>
            </a:extLst>
          </p:cNvPr>
          <p:cNvSpPr>
            <a:spLocks noGrp="1" noChangeArrowheads="1"/>
          </p:cNvSpPr>
          <p:nvPr>
            <p:ph type="ftr" sz="quarter" idx="11"/>
          </p:nvPr>
        </p:nvSpPr>
        <p:spPr>
          <a:ln/>
        </p:spPr>
        <p:txBody>
          <a:bodyPr/>
          <a:lstStyle>
            <a:lvl1pPr>
              <a:defRPr/>
            </a:lvl1pPr>
          </a:lstStyle>
          <a:p>
            <a:pPr>
              <a:defRPr/>
            </a:pPr>
            <a:endParaRPr lang="it-IT"/>
          </a:p>
        </p:txBody>
      </p:sp>
      <p:sp>
        <p:nvSpPr>
          <p:cNvPr id="7" name="Rectangle 6">
            <a:extLst>
              <a:ext uri="{FF2B5EF4-FFF2-40B4-BE49-F238E27FC236}">
                <a16:creationId xmlns:a16="http://schemas.microsoft.com/office/drawing/2014/main" id="{CFE90FFB-ED77-D4E4-6525-E5A9A0C9472D}"/>
              </a:ext>
            </a:extLst>
          </p:cNvPr>
          <p:cNvSpPr>
            <a:spLocks noGrp="1" noChangeArrowheads="1"/>
          </p:cNvSpPr>
          <p:nvPr>
            <p:ph type="sldNum" sz="quarter" idx="12"/>
          </p:nvPr>
        </p:nvSpPr>
        <p:spPr>
          <a:ln/>
        </p:spPr>
        <p:txBody>
          <a:bodyPr/>
          <a:lstStyle>
            <a:lvl1pPr>
              <a:defRPr/>
            </a:lvl1pPr>
          </a:lstStyle>
          <a:p>
            <a:pPr>
              <a:defRPr/>
            </a:pPr>
            <a:fld id="{D33B7D64-F3C6-420D-A890-7793D6EF92E3}" type="slidenum">
              <a:rPr lang="it-IT" altLang="it-IT"/>
              <a:pPr>
                <a:defRPr/>
              </a:pPr>
              <a:t>‹N›</a:t>
            </a:fld>
            <a:endParaRPr lang="it-IT" altLang="it-IT"/>
          </a:p>
        </p:txBody>
      </p:sp>
    </p:spTree>
    <p:extLst>
      <p:ext uri="{BB962C8B-B14F-4D97-AF65-F5344CB8AC3E}">
        <p14:creationId xmlns:p14="http://schemas.microsoft.com/office/powerpoint/2010/main" val="314883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351764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180390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147328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316576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261125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99896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9/30/2022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‹N›</a:t>
            </a:fld>
            <a:endParaRPr lang="en-US"/>
          </a:p>
        </p:txBody>
      </p:sp>
    </p:spTree>
    <p:extLst>
      <p:ext uri="{BB962C8B-B14F-4D97-AF65-F5344CB8AC3E}">
        <p14:creationId xmlns:p14="http://schemas.microsoft.com/office/powerpoint/2010/main" val="236026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9/30/2022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212847752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F0E58-1C4D-57A0-CAC0-10ACA8048345}"/>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stile</a:t>
            </a:r>
          </a:p>
        </p:txBody>
      </p:sp>
      <p:sp>
        <p:nvSpPr>
          <p:cNvPr id="1027" name="Rectangle 3">
            <a:extLst>
              <a:ext uri="{FF2B5EF4-FFF2-40B4-BE49-F238E27FC236}">
                <a16:creationId xmlns:a16="http://schemas.microsoft.com/office/drawing/2014/main" id="{B7695508-A7C3-A930-B00E-F93A21B9D1F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100" name="Rectangle 4">
            <a:extLst>
              <a:ext uri="{FF2B5EF4-FFF2-40B4-BE49-F238E27FC236}">
                <a16:creationId xmlns:a16="http://schemas.microsoft.com/office/drawing/2014/main" id="{D5358D1A-AFED-8C67-040F-A815EBE410C3}"/>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9" charset="0"/>
                <a:ea typeface="+mn-ea"/>
                <a:cs typeface="+mn-cs"/>
              </a:defRPr>
            </a:lvl1pPr>
          </a:lstStyle>
          <a:p>
            <a:pPr>
              <a:defRPr/>
            </a:pPr>
            <a:endParaRPr lang="it-IT"/>
          </a:p>
        </p:txBody>
      </p:sp>
      <p:sp>
        <p:nvSpPr>
          <p:cNvPr id="4101" name="Rectangle 5">
            <a:extLst>
              <a:ext uri="{FF2B5EF4-FFF2-40B4-BE49-F238E27FC236}">
                <a16:creationId xmlns:a16="http://schemas.microsoft.com/office/drawing/2014/main" id="{5F63FFC1-B1CA-5460-988D-1B475CCA4CA1}"/>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9" charset="0"/>
                <a:ea typeface="+mn-ea"/>
                <a:cs typeface="+mn-cs"/>
              </a:defRPr>
            </a:lvl1pPr>
          </a:lstStyle>
          <a:p>
            <a:pPr>
              <a:defRPr/>
            </a:pPr>
            <a:endParaRPr lang="it-IT"/>
          </a:p>
        </p:txBody>
      </p:sp>
      <p:sp>
        <p:nvSpPr>
          <p:cNvPr id="4102" name="Rectangle 6">
            <a:extLst>
              <a:ext uri="{FF2B5EF4-FFF2-40B4-BE49-F238E27FC236}">
                <a16:creationId xmlns:a16="http://schemas.microsoft.com/office/drawing/2014/main" id="{2E7654DC-D5B9-513F-18C5-18B08077F125}"/>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CF05F3C-87E3-41DE-AD02-E076104D51D6}" type="slidenum">
              <a:rPr lang="it-IT" altLang="it-IT"/>
              <a:pPr>
                <a:defRPr/>
              </a:pPr>
              <a:t>‹N›</a:t>
            </a:fld>
            <a:endParaRPr lang="it-IT" altLang="it-IT"/>
          </a:p>
        </p:txBody>
      </p:sp>
    </p:spTree>
    <p:extLst>
      <p:ext uri="{BB962C8B-B14F-4D97-AF65-F5344CB8AC3E}">
        <p14:creationId xmlns:p14="http://schemas.microsoft.com/office/powerpoint/2010/main" val="87608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ctr" rtl="0" eaLnBrk="0" fontAlgn="base" hangingPunct="0">
        <a:spcBef>
          <a:spcPct val="0"/>
        </a:spcBef>
        <a:spcAft>
          <a:spcPct val="0"/>
        </a:spcAft>
        <a:defRPr sz="4400">
          <a:solidFill>
            <a:schemeClr val="tx2"/>
          </a:solidFill>
          <a:latin typeface="Arial"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Arial"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Arial"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Arial" charset="0"/>
          <a:ea typeface="ＭＳ Ｐゴシック" pitchFamily="-109" charset="-128"/>
          <a:cs typeface="ＭＳ Ｐゴシック" pitchFamily="-109"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5334000" y="1062038"/>
            <a:ext cx="6096000" cy="2881311"/>
          </a:xfrm>
        </p:spPr>
        <p:txBody>
          <a:bodyPr>
            <a:normAutofit/>
          </a:bodyPr>
          <a:lstStyle/>
          <a:p>
            <a:pPr algn="r"/>
            <a:r>
              <a:rPr lang="de-DE" sz="8000">
                <a:cs typeface="Calibri Light"/>
              </a:rPr>
              <a:t>Conoscere l'utente</a:t>
            </a:r>
            <a:endParaRPr lang="de-DE" sz="8000"/>
          </a:p>
        </p:txBody>
      </p:sp>
      <p:sp>
        <p:nvSpPr>
          <p:cNvPr id="3" name="Sottotitolo 2"/>
          <p:cNvSpPr>
            <a:spLocks noGrp="1"/>
          </p:cNvSpPr>
          <p:nvPr>
            <p:ph type="subTitle" idx="1"/>
          </p:nvPr>
        </p:nvSpPr>
        <p:spPr>
          <a:xfrm>
            <a:off x="5334000" y="4170408"/>
            <a:ext cx="6096000" cy="1625554"/>
          </a:xfrm>
        </p:spPr>
        <p:txBody>
          <a:bodyPr>
            <a:normAutofit/>
          </a:bodyPr>
          <a:lstStyle/>
          <a:p>
            <a:pPr algn="r"/>
            <a:endParaRPr lang="de-DE"/>
          </a:p>
        </p:txBody>
      </p:sp>
      <p:pic>
        <p:nvPicPr>
          <p:cNvPr id="4" name="Picture 3" descr="Lampadina su sfondo giallo con cavo e fasci di luce disegnati">
            <a:extLst>
              <a:ext uri="{FF2B5EF4-FFF2-40B4-BE49-F238E27FC236}">
                <a16:creationId xmlns:a16="http://schemas.microsoft.com/office/drawing/2014/main" id="{F1E304CC-C22F-43EB-9EAD-E935E3240143}"/>
              </a:ext>
            </a:extLst>
          </p:cNvPr>
          <p:cNvPicPr>
            <a:picLocks noChangeAspect="1"/>
          </p:cNvPicPr>
          <p:nvPr/>
        </p:nvPicPr>
        <p:blipFill rotWithShape="1">
          <a:blip r:embed="rId2"/>
          <a:srcRect l="50655" r="8330" b="3"/>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625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F2DE5E1-717E-F671-8813-1258C9535F70}"/>
              </a:ext>
            </a:extLst>
          </p:cNvPr>
          <p:cNvSpPr>
            <a:spLocks noGrp="1" noChangeArrowheads="1"/>
          </p:cNvSpPr>
          <p:nvPr>
            <p:ph type="title"/>
          </p:nvPr>
        </p:nvSpPr>
        <p:spPr/>
        <p:txBody>
          <a:bodyPr/>
          <a:lstStyle/>
          <a:p>
            <a:pPr eaLnBrk="1" hangingPunct="1"/>
            <a:r>
              <a:rPr lang="en-GB" altLang="it-IT">
                <a:ea typeface="ＭＳ Ｐゴシック" panose="020B0600070205080204" pitchFamily="34" charset="-128"/>
              </a:rPr>
              <a:t>Memoria</a:t>
            </a:r>
          </a:p>
        </p:txBody>
      </p:sp>
      <p:sp>
        <p:nvSpPr>
          <p:cNvPr id="63491" name="Text Box 3">
            <a:extLst>
              <a:ext uri="{FF2B5EF4-FFF2-40B4-BE49-F238E27FC236}">
                <a16:creationId xmlns:a16="http://schemas.microsoft.com/office/drawing/2014/main" id="{64DB6D4C-2662-7065-FFC1-3148132FD42D}"/>
              </a:ext>
            </a:extLst>
          </p:cNvPr>
          <p:cNvSpPr txBox="1">
            <a:spLocks noChangeArrowheads="1"/>
          </p:cNvSpPr>
          <p:nvPr/>
        </p:nvSpPr>
        <p:spPr bwMode="auto">
          <a:xfrm>
            <a:off x="2063750" y="1773239"/>
            <a:ext cx="2736850" cy="1673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50000"/>
              </a:spcBef>
              <a:spcAft>
                <a:spcPct val="0"/>
              </a:spcAft>
              <a:buNone/>
            </a:pPr>
            <a:r>
              <a:rPr lang="it-IT" altLang="it-IT" sz="2000" b="1">
                <a:solidFill>
                  <a:srgbClr val="000000"/>
                </a:solidFill>
              </a:rPr>
              <a:t>Memorie sensoriali</a:t>
            </a:r>
          </a:p>
          <a:p>
            <a:pPr fontAlgn="base">
              <a:spcBef>
                <a:spcPct val="50000"/>
              </a:spcBef>
              <a:spcAft>
                <a:spcPct val="0"/>
              </a:spcAft>
              <a:buNone/>
            </a:pPr>
            <a:r>
              <a:rPr lang="it-IT" altLang="it-IT" sz="1800">
                <a:solidFill>
                  <a:srgbClr val="000000"/>
                </a:solidFill>
              </a:rPr>
              <a:t>	</a:t>
            </a:r>
            <a:r>
              <a:rPr lang="it-IT" altLang="it-IT" sz="1800" i="1">
                <a:solidFill>
                  <a:srgbClr val="000000"/>
                </a:solidFill>
              </a:rPr>
              <a:t>Iconica</a:t>
            </a:r>
          </a:p>
          <a:p>
            <a:pPr fontAlgn="base">
              <a:spcBef>
                <a:spcPct val="50000"/>
              </a:spcBef>
              <a:spcAft>
                <a:spcPct val="0"/>
              </a:spcAft>
              <a:buNone/>
            </a:pPr>
            <a:r>
              <a:rPr lang="it-IT" altLang="it-IT" sz="1800" i="1">
                <a:solidFill>
                  <a:srgbClr val="000000"/>
                </a:solidFill>
              </a:rPr>
              <a:t>	Ecoica</a:t>
            </a:r>
          </a:p>
          <a:p>
            <a:pPr fontAlgn="base">
              <a:spcBef>
                <a:spcPct val="50000"/>
              </a:spcBef>
              <a:spcAft>
                <a:spcPct val="0"/>
              </a:spcAft>
              <a:buNone/>
            </a:pPr>
            <a:r>
              <a:rPr lang="it-IT" altLang="it-IT" sz="1800" i="1">
                <a:solidFill>
                  <a:srgbClr val="000000"/>
                </a:solidFill>
              </a:rPr>
              <a:t>	Aptica</a:t>
            </a:r>
          </a:p>
        </p:txBody>
      </p:sp>
      <p:sp>
        <p:nvSpPr>
          <p:cNvPr id="63492" name="Text Box 4">
            <a:extLst>
              <a:ext uri="{FF2B5EF4-FFF2-40B4-BE49-F238E27FC236}">
                <a16:creationId xmlns:a16="http://schemas.microsoft.com/office/drawing/2014/main" id="{4C8B0587-958C-91F9-35E9-4FAE0E295EBA}"/>
              </a:ext>
            </a:extLst>
          </p:cNvPr>
          <p:cNvSpPr txBox="1">
            <a:spLocks noChangeArrowheads="1"/>
          </p:cNvSpPr>
          <p:nvPr/>
        </p:nvSpPr>
        <p:spPr bwMode="auto">
          <a:xfrm>
            <a:off x="4224339" y="4076700"/>
            <a:ext cx="3455987" cy="707886"/>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fontAlgn="base">
              <a:spcBef>
                <a:spcPct val="50000"/>
              </a:spcBef>
              <a:spcAft>
                <a:spcPct val="0"/>
              </a:spcAft>
              <a:buNone/>
            </a:pPr>
            <a:r>
              <a:rPr lang="it-IT" altLang="it-IT" sz="2000" b="1">
                <a:solidFill>
                  <a:srgbClr val="000000"/>
                </a:solidFill>
              </a:rPr>
              <a:t>Memoria a breve termine o memoria di lavoro</a:t>
            </a:r>
            <a:endParaRPr lang="it-IT" altLang="it-IT" sz="1800" i="1">
              <a:solidFill>
                <a:srgbClr val="000000"/>
              </a:solidFill>
            </a:endParaRPr>
          </a:p>
        </p:txBody>
      </p:sp>
      <p:sp>
        <p:nvSpPr>
          <p:cNvPr id="63493" name="Text Box 5">
            <a:extLst>
              <a:ext uri="{FF2B5EF4-FFF2-40B4-BE49-F238E27FC236}">
                <a16:creationId xmlns:a16="http://schemas.microsoft.com/office/drawing/2014/main" id="{5A995DD6-7255-78AB-317B-020466DA3A7B}"/>
              </a:ext>
            </a:extLst>
          </p:cNvPr>
          <p:cNvSpPr txBox="1">
            <a:spLocks noChangeArrowheads="1"/>
          </p:cNvSpPr>
          <p:nvPr/>
        </p:nvSpPr>
        <p:spPr bwMode="auto">
          <a:xfrm>
            <a:off x="7104063" y="5445126"/>
            <a:ext cx="2736850" cy="89217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fontAlgn="base">
              <a:spcBef>
                <a:spcPct val="50000"/>
              </a:spcBef>
              <a:spcAft>
                <a:spcPct val="0"/>
              </a:spcAft>
              <a:buNone/>
            </a:pPr>
            <a:r>
              <a:rPr lang="it-IT" altLang="it-IT" sz="2000" b="1">
                <a:solidFill>
                  <a:srgbClr val="000000"/>
                </a:solidFill>
              </a:rPr>
              <a:t>Memoria</a:t>
            </a:r>
          </a:p>
          <a:p>
            <a:pPr algn="ctr" fontAlgn="base">
              <a:spcBef>
                <a:spcPct val="50000"/>
              </a:spcBef>
              <a:spcAft>
                <a:spcPct val="0"/>
              </a:spcAft>
              <a:buNone/>
            </a:pPr>
            <a:r>
              <a:rPr lang="it-IT" altLang="it-IT" sz="2000" b="1">
                <a:solidFill>
                  <a:srgbClr val="000000"/>
                </a:solidFill>
              </a:rPr>
              <a:t>a lungo termine</a:t>
            </a:r>
            <a:endParaRPr lang="it-IT" altLang="it-IT" sz="1800" i="1">
              <a:solidFill>
                <a:srgbClr val="000000"/>
              </a:solidFill>
            </a:endParaRPr>
          </a:p>
        </p:txBody>
      </p:sp>
      <p:cxnSp>
        <p:nvCxnSpPr>
          <p:cNvPr id="63494" name="AutoShape 6">
            <a:extLst>
              <a:ext uri="{FF2B5EF4-FFF2-40B4-BE49-F238E27FC236}">
                <a16:creationId xmlns:a16="http://schemas.microsoft.com/office/drawing/2014/main" id="{ED4E54A2-845F-3BB1-EA70-0A145E4D4543}"/>
              </a:ext>
            </a:extLst>
          </p:cNvPr>
          <p:cNvCxnSpPr>
            <a:cxnSpLocks noChangeShapeType="1"/>
          </p:cNvCxnSpPr>
          <p:nvPr/>
        </p:nvCxnSpPr>
        <p:spPr bwMode="auto">
          <a:xfrm rot="16200000" flipH="1">
            <a:off x="4548188" y="2744788"/>
            <a:ext cx="1512888" cy="1008063"/>
          </a:xfrm>
          <a:prstGeom prst="curvedConnector3">
            <a:avLst>
              <a:gd name="adj1" fmla="val 4994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495" name="AutoShape 7">
            <a:extLst>
              <a:ext uri="{FF2B5EF4-FFF2-40B4-BE49-F238E27FC236}">
                <a16:creationId xmlns:a16="http://schemas.microsoft.com/office/drawing/2014/main" id="{55908180-1B4F-B01D-476B-102EA6671C57}"/>
              </a:ext>
            </a:extLst>
          </p:cNvPr>
          <p:cNvCxnSpPr>
            <a:cxnSpLocks noChangeShapeType="1"/>
            <a:stCxn id="63492" idx="3"/>
            <a:endCxn id="63493" idx="0"/>
          </p:cNvCxnSpPr>
          <p:nvPr/>
        </p:nvCxnSpPr>
        <p:spPr bwMode="auto">
          <a:xfrm>
            <a:off x="7680326" y="4430643"/>
            <a:ext cx="792163" cy="101448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952" name="Text Box 8">
            <a:extLst>
              <a:ext uri="{FF2B5EF4-FFF2-40B4-BE49-F238E27FC236}">
                <a16:creationId xmlns:a16="http://schemas.microsoft.com/office/drawing/2014/main" id="{B71456D2-5DE5-12D0-A373-89C03AA1F1A6}"/>
              </a:ext>
            </a:extLst>
          </p:cNvPr>
          <p:cNvSpPr txBox="1">
            <a:spLocks noChangeArrowheads="1"/>
          </p:cNvSpPr>
          <p:nvPr/>
        </p:nvSpPr>
        <p:spPr bwMode="auto">
          <a:xfrm>
            <a:off x="5788026" y="3063876"/>
            <a:ext cx="1482725" cy="39687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it-IT" altLang="it-IT" sz="2000" b="1">
                <a:solidFill>
                  <a:srgbClr val="000000"/>
                </a:solidFill>
                <a:effectLst>
                  <a:outerShdw blurRad="38100" dist="38100" dir="2700000" algn="tl">
                    <a:srgbClr val="C0C0C0"/>
                  </a:outerShdw>
                </a:effectLst>
              </a:rPr>
              <a:t>Attenzione</a:t>
            </a:r>
          </a:p>
        </p:txBody>
      </p:sp>
      <p:sp>
        <p:nvSpPr>
          <p:cNvPr id="338953" name="Text Box 9">
            <a:extLst>
              <a:ext uri="{FF2B5EF4-FFF2-40B4-BE49-F238E27FC236}">
                <a16:creationId xmlns:a16="http://schemas.microsoft.com/office/drawing/2014/main" id="{05F57E59-BABC-BFAA-AD89-4260ECA1298B}"/>
              </a:ext>
            </a:extLst>
          </p:cNvPr>
          <p:cNvSpPr txBox="1">
            <a:spLocks noChangeArrowheads="1"/>
          </p:cNvSpPr>
          <p:nvPr/>
        </p:nvSpPr>
        <p:spPr bwMode="auto">
          <a:xfrm>
            <a:off x="8451850" y="4600576"/>
            <a:ext cx="1644650" cy="36671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it-IT" altLang="it-IT" sz="1800" b="1">
                <a:solidFill>
                  <a:srgbClr val="000000"/>
                </a:solidFill>
                <a:effectLst>
                  <a:outerShdw blurRad="38100" dist="38100" dir="2700000" algn="tl">
                    <a:srgbClr val="C0C0C0"/>
                  </a:outerShdw>
                </a:effectLst>
              </a:rPr>
              <a:t>Riproduzione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4C6C1B0-6C4E-2E41-3C7C-CDD3663E588F}"/>
              </a:ext>
            </a:extLst>
          </p:cNvPr>
          <p:cNvSpPr>
            <a:spLocks noGrp="1" noChangeArrowheads="1"/>
          </p:cNvSpPr>
          <p:nvPr>
            <p:ph type="title"/>
          </p:nvPr>
        </p:nvSpPr>
        <p:spPr>
          <a:xfrm>
            <a:off x="2209800" y="260350"/>
            <a:ext cx="8229600" cy="1143000"/>
          </a:xfrm>
        </p:spPr>
        <p:txBody>
          <a:bodyPr/>
          <a:lstStyle/>
          <a:p>
            <a:pPr eaLnBrk="1" hangingPunct="1"/>
            <a:r>
              <a:rPr lang="en-GB" altLang="it-IT" sz="4000">
                <a:ea typeface="ＭＳ Ｐゴシック" panose="020B0600070205080204" pitchFamily="34" charset="-128"/>
              </a:rPr>
              <a:t>Memoria a breve termine</a:t>
            </a:r>
            <a:br>
              <a:rPr lang="en-GB" altLang="it-IT" sz="4000">
                <a:ea typeface="ＭＳ Ｐゴシック" panose="020B0600070205080204" pitchFamily="34" charset="-128"/>
              </a:rPr>
            </a:br>
            <a:r>
              <a:rPr lang="en-GB" altLang="it-IT" sz="4000">
                <a:ea typeface="ＭＳ Ｐゴシック" panose="020B0600070205080204" pitchFamily="34" charset="-128"/>
              </a:rPr>
              <a:t>Esempio </a:t>
            </a:r>
          </a:p>
        </p:txBody>
      </p:sp>
      <p:sp>
        <p:nvSpPr>
          <p:cNvPr id="340995" name="Rectangle 3">
            <a:extLst>
              <a:ext uri="{FF2B5EF4-FFF2-40B4-BE49-F238E27FC236}">
                <a16:creationId xmlns:a16="http://schemas.microsoft.com/office/drawing/2014/main" id="{6150C1F5-F781-C835-9638-AE72E0CA361E}"/>
              </a:ext>
            </a:extLst>
          </p:cNvPr>
          <p:cNvSpPr>
            <a:spLocks noGrp="1" noChangeArrowheads="1"/>
          </p:cNvSpPr>
          <p:nvPr>
            <p:ph type="body" idx="1"/>
          </p:nvPr>
        </p:nvSpPr>
        <p:spPr>
          <a:xfrm>
            <a:off x="2209800" y="1844676"/>
            <a:ext cx="8458200" cy="4403725"/>
          </a:xfrm>
        </p:spPr>
        <p:txBody>
          <a:bodyPr/>
          <a:lstStyle/>
          <a:p>
            <a:pPr eaLnBrk="1" hangingPunct="1">
              <a:spcBef>
                <a:spcPts val="500"/>
              </a:spcBef>
              <a:spcAft>
                <a:spcPts val="500"/>
              </a:spcAft>
            </a:pPr>
            <a:r>
              <a:rPr lang="en-GB" altLang="it-IT" sz="2800">
                <a:ea typeface="ＭＳ Ｐゴシック" panose="020B0600070205080204" pitchFamily="34" charset="-128"/>
              </a:rPr>
              <a:t>0039376220505</a:t>
            </a:r>
          </a:p>
          <a:p>
            <a:pPr eaLnBrk="1" hangingPunct="1">
              <a:spcBef>
                <a:spcPts val="500"/>
              </a:spcBef>
              <a:spcAft>
                <a:spcPts val="500"/>
              </a:spcAft>
            </a:pPr>
            <a:r>
              <a:rPr lang="en-GB" altLang="it-IT" sz="2800">
                <a:ea typeface="ＭＳ Ｐゴシック" panose="020B0600070205080204" pitchFamily="34" charset="-128"/>
              </a:rPr>
              <a:t>0034 343 423994</a:t>
            </a:r>
          </a:p>
          <a:p>
            <a:pPr eaLnBrk="1" hangingPunct="1">
              <a:spcBef>
                <a:spcPts val="500"/>
              </a:spcBef>
              <a:spcAft>
                <a:spcPts val="500"/>
              </a:spcAft>
            </a:pPr>
            <a:r>
              <a:rPr lang="en-GB" altLang="it-IT" sz="2800">
                <a:ea typeface="ＭＳ Ｐゴシック" panose="020B0600070205080204" pitchFamily="34" charset="-128"/>
              </a:rPr>
              <a:t>Bancomat</a:t>
            </a:r>
          </a:p>
          <a:p>
            <a:pPr eaLnBrk="1" hangingPunct="1">
              <a:spcBef>
                <a:spcPts val="500"/>
              </a:spcBef>
              <a:spcAft>
                <a:spcPts val="500"/>
              </a:spcAft>
            </a:pPr>
            <a:endParaRPr lang="en-GB" altLang="it-IT">
              <a:ea typeface="ＭＳ Ｐゴシック" panose="020B0600070205080204" pitchFamily="34" charset="-128"/>
            </a:endParaRPr>
          </a:p>
          <a:p>
            <a:pPr eaLnBrk="1" hangingPunct="1">
              <a:spcBef>
                <a:spcPts val="500"/>
              </a:spcBef>
              <a:spcAft>
                <a:spcPts val="500"/>
              </a:spcAft>
              <a:buNone/>
            </a:pPr>
            <a:r>
              <a:rPr lang="it-IT" altLang="it-IT" sz="2400">
                <a:ea typeface="ＭＳ Ｐゴシック" panose="020B0600070205080204" pitchFamily="34" charset="-128"/>
              </a:rPr>
              <a:t>The magical number 7 (Miller 1956)</a:t>
            </a:r>
          </a:p>
          <a:p>
            <a:pPr eaLnBrk="1" hangingPunct="1">
              <a:spcBef>
                <a:spcPts val="500"/>
              </a:spcBef>
              <a:spcAft>
                <a:spcPts val="500"/>
              </a:spcAft>
              <a:buNone/>
            </a:pPr>
            <a:r>
              <a:rPr lang="it-IT" altLang="it-IT" sz="2400">
                <a:ea typeface="ＭＳ Ｐゴシック" panose="020B0600070205080204" pitchFamily="34" charset="-128"/>
              </a:rPr>
              <a:t>Capacita</a:t>
            </a:r>
            <a:r>
              <a:rPr lang="it-IT" altLang="en-US" sz="2400">
                <a:ea typeface="ＭＳ Ｐゴシック" panose="020B0600070205080204" pitchFamily="34" charset="-128"/>
              </a:rPr>
              <a:t>’</a:t>
            </a:r>
            <a:r>
              <a:rPr lang="it-IT" altLang="ja-JP" sz="2400">
                <a:ea typeface="ＭＳ Ｐゴシック" panose="020B0600070205080204" pitchFamily="34" charset="-128"/>
              </a:rPr>
              <a:t> STM in 7±2 elementi di informazione (chunk).</a:t>
            </a:r>
          </a:p>
          <a:p>
            <a:pPr eaLnBrk="1" hangingPunct="1">
              <a:spcBef>
                <a:spcPts val="500"/>
              </a:spcBef>
              <a:spcAft>
                <a:spcPts val="500"/>
              </a:spcAft>
              <a:buNone/>
            </a:pPr>
            <a:r>
              <a:rPr lang="it-IT" altLang="it-IT" sz="2400">
                <a:ea typeface="ＭＳ Ｐゴシック" panose="020B0600070205080204" pitchFamily="34" charset="-128"/>
              </a:rPr>
              <a:t>Chunk (pezzo) e</a:t>
            </a:r>
            <a:r>
              <a:rPr lang="it-IT" altLang="en-US" sz="2400">
                <a:ea typeface="ＭＳ Ｐゴシック" panose="020B0600070205080204" pitchFamily="34" charset="-128"/>
              </a:rPr>
              <a:t>’</a:t>
            </a:r>
            <a:r>
              <a:rPr lang="it-IT" altLang="ja-JP" sz="2400">
                <a:ea typeface="ＭＳ Ｐゴシック" panose="020B0600070205080204" pitchFamily="34" charset="-128"/>
              </a:rPr>
              <a:t> un raggruppamento di elementi che trattiamo in modo unitario.</a:t>
            </a:r>
            <a:endParaRPr lang="it-IT" altLang="it-IT" sz="2400">
              <a:ea typeface="ＭＳ Ｐゴシック" panose="020B0600070205080204" pitchFamily="34" charset="-128"/>
            </a:endParaRPr>
          </a:p>
        </p:txBody>
      </p:sp>
      <p:pic>
        <p:nvPicPr>
          <p:cNvPr id="65540" name="Immagine 1">
            <a:extLst>
              <a:ext uri="{FF2B5EF4-FFF2-40B4-BE49-F238E27FC236}">
                <a16:creationId xmlns:a16="http://schemas.microsoft.com/office/drawing/2014/main" id="{E72673BF-9F25-985A-F59E-F61DC099E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1844675"/>
            <a:ext cx="5041900" cy="18161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dissolve">
                                      <p:cBhvr>
                                        <p:cTn id="7" dur="500"/>
                                        <p:tgtEl>
                                          <p:spTgt spid="34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dissolve">
                                      <p:cBhvr>
                                        <p:cTn id="12" dur="500"/>
                                        <p:tgtEl>
                                          <p:spTgt spid="340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dissolve">
                                      <p:cBhvr>
                                        <p:cTn id="17" dur="500"/>
                                        <p:tgtEl>
                                          <p:spTgt spid="340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0995">
                                            <p:txEl>
                                              <p:pRg st="4" end="4"/>
                                            </p:txEl>
                                          </p:spTgt>
                                        </p:tgtEl>
                                        <p:attrNameLst>
                                          <p:attrName>style.visibility</p:attrName>
                                        </p:attrNameLst>
                                      </p:cBhvr>
                                      <p:to>
                                        <p:strVal val="visible"/>
                                      </p:to>
                                    </p:set>
                                    <p:animEffect transition="in" filter="dissolve">
                                      <p:cBhvr>
                                        <p:cTn id="22" dur="500"/>
                                        <p:tgtEl>
                                          <p:spTgt spid="3409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0995">
                                            <p:txEl>
                                              <p:pRg st="5" end="5"/>
                                            </p:txEl>
                                          </p:spTgt>
                                        </p:tgtEl>
                                        <p:attrNameLst>
                                          <p:attrName>style.visibility</p:attrName>
                                        </p:attrNameLst>
                                      </p:cBhvr>
                                      <p:to>
                                        <p:strVal val="visible"/>
                                      </p:to>
                                    </p:set>
                                    <p:animEffect transition="in" filter="dissolve">
                                      <p:cBhvr>
                                        <p:cTn id="27" dur="500"/>
                                        <p:tgtEl>
                                          <p:spTgt spid="3409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0995">
                                            <p:txEl>
                                              <p:pRg st="6" end="6"/>
                                            </p:txEl>
                                          </p:spTgt>
                                        </p:tgtEl>
                                        <p:attrNameLst>
                                          <p:attrName>style.visibility</p:attrName>
                                        </p:attrNameLst>
                                      </p:cBhvr>
                                      <p:to>
                                        <p:strVal val="visible"/>
                                      </p:to>
                                    </p:set>
                                    <p:animEffect transition="in" filter="dissolve">
                                      <p:cBhvr>
                                        <p:cTn id="32" dur="500"/>
                                        <p:tgtEl>
                                          <p:spTgt spid="340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5E49CBA-67B5-326D-24BC-AFFAEB54720A}"/>
              </a:ext>
            </a:extLst>
          </p:cNvPr>
          <p:cNvSpPr>
            <a:spLocks noGrp="1" noChangeArrowheads="1"/>
          </p:cNvSpPr>
          <p:nvPr>
            <p:ph type="title"/>
          </p:nvPr>
        </p:nvSpPr>
        <p:spPr/>
        <p:txBody>
          <a:bodyPr/>
          <a:lstStyle/>
          <a:p>
            <a:pPr eaLnBrk="1" hangingPunct="1"/>
            <a:r>
              <a:rPr lang="en-GB" altLang="it-IT">
                <a:ea typeface="ＭＳ Ｐゴシック" panose="020B0600070205080204" pitchFamily="34" charset="-128"/>
              </a:rPr>
              <a:t>Esempio</a:t>
            </a:r>
          </a:p>
        </p:txBody>
      </p:sp>
      <p:pic>
        <p:nvPicPr>
          <p:cNvPr id="67587" name="Picture 3">
            <a:extLst>
              <a:ext uri="{FF2B5EF4-FFF2-40B4-BE49-F238E27FC236}">
                <a16:creationId xmlns:a16="http://schemas.microsoft.com/office/drawing/2014/main" id="{60BA57C3-34CF-F4DE-BA11-AEF4B07FC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79248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a:extLst>
              <a:ext uri="{FF2B5EF4-FFF2-40B4-BE49-F238E27FC236}">
                <a16:creationId xmlns:a16="http://schemas.microsoft.com/office/drawing/2014/main" id="{EDD4113C-59BF-0616-19E6-AD5E3616D69C}"/>
              </a:ext>
            </a:extLst>
          </p:cNvPr>
          <p:cNvSpPr txBox="1">
            <a:spLocks noChangeArrowheads="1"/>
          </p:cNvSpPr>
          <p:nvPr/>
        </p:nvSpPr>
        <p:spPr bwMode="auto">
          <a:xfrm>
            <a:off x="2209800" y="5638801"/>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b="1">
                <a:solidFill>
                  <a:srgbClr val="000000"/>
                </a:solidFill>
              </a:rPr>
              <a:t>Da: Microsoft Word 97</a:t>
            </a:r>
            <a:endParaRPr lang="en-GB" altLang="it-IT" sz="2800" b="1">
              <a:solidFill>
                <a:srgbClr val="000000"/>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A917B1D-BE77-DB0C-A53E-6DC572D044B4}"/>
              </a:ext>
            </a:extLst>
          </p:cNvPr>
          <p:cNvSpPr>
            <a:spLocks noGrp="1" noChangeArrowheads="1"/>
          </p:cNvSpPr>
          <p:nvPr>
            <p:ph type="title"/>
          </p:nvPr>
        </p:nvSpPr>
        <p:spPr/>
        <p:txBody>
          <a:bodyPr/>
          <a:lstStyle/>
          <a:p>
            <a:pPr eaLnBrk="1" hangingPunct="1"/>
            <a:r>
              <a:rPr lang="en-GB" altLang="it-IT">
                <a:ea typeface="ＭＳ Ｐゴシック" panose="020B0600070205080204" pitchFamily="34" charset="-128"/>
              </a:rPr>
              <a:t>Esempio</a:t>
            </a:r>
          </a:p>
        </p:txBody>
      </p:sp>
      <p:pic>
        <p:nvPicPr>
          <p:cNvPr id="69635" name="Immagine 1">
            <a:extLst>
              <a:ext uri="{FF2B5EF4-FFF2-40B4-BE49-F238E27FC236}">
                <a16:creationId xmlns:a16="http://schemas.microsoft.com/office/drawing/2014/main" id="{D9FDF6BA-0C8A-1439-ABAB-57AB2EF534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1268414"/>
            <a:ext cx="8389938"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a:extLst>
              <a:ext uri="{FF2B5EF4-FFF2-40B4-BE49-F238E27FC236}">
                <a16:creationId xmlns:a16="http://schemas.microsoft.com/office/drawing/2014/main" id="{B7A8B5ED-9024-6625-5CC8-0E59EB578EE8}"/>
              </a:ext>
            </a:extLst>
          </p:cNvPr>
          <p:cNvGrpSpPr>
            <a:grpSpLocks/>
          </p:cNvGrpSpPr>
          <p:nvPr/>
        </p:nvGrpSpPr>
        <p:grpSpPr bwMode="auto">
          <a:xfrm>
            <a:off x="4114800" y="1752600"/>
            <a:ext cx="4038600" cy="4419600"/>
            <a:chOff x="1632" y="1104"/>
            <a:chExt cx="2544" cy="2784"/>
          </a:xfrm>
        </p:grpSpPr>
        <p:grpSp>
          <p:nvGrpSpPr>
            <p:cNvPr id="71699" name="Group 3">
              <a:extLst>
                <a:ext uri="{FF2B5EF4-FFF2-40B4-BE49-F238E27FC236}">
                  <a16:creationId xmlns:a16="http://schemas.microsoft.com/office/drawing/2014/main" id="{8D272F27-C016-DE46-70E7-1910046EBF69}"/>
                </a:ext>
              </a:extLst>
            </p:cNvPr>
            <p:cNvGrpSpPr>
              <a:grpSpLocks/>
            </p:cNvGrpSpPr>
            <p:nvPr/>
          </p:nvGrpSpPr>
          <p:grpSpPr bwMode="auto">
            <a:xfrm>
              <a:off x="1632" y="1296"/>
              <a:ext cx="2544" cy="2592"/>
              <a:chOff x="1632" y="1296"/>
              <a:chExt cx="2544" cy="2592"/>
            </a:xfrm>
          </p:grpSpPr>
          <p:grpSp>
            <p:nvGrpSpPr>
              <p:cNvPr id="71701" name="Group 4">
                <a:extLst>
                  <a:ext uri="{FF2B5EF4-FFF2-40B4-BE49-F238E27FC236}">
                    <a16:creationId xmlns:a16="http://schemas.microsoft.com/office/drawing/2014/main" id="{B424674F-78CD-BAC6-8B82-A7D0AD0B678B}"/>
                  </a:ext>
                </a:extLst>
              </p:cNvPr>
              <p:cNvGrpSpPr>
                <a:grpSpLocks/>
              </p:cNvGrpSpPr>
              <p:nvPr/>
            </p:nvGrpSpPr>
            <p:grpSpPr bwMode="auto">
              <a:xfrm>
                <a:off x="1632" y="2016"/>
                <a:ext cx="2544" cy="1872"/>
                <a:chOff x="1632" y="2016"/>
                <a:chExt cx="2544" cy="1872"/>
              </a:xfrm>
            </p:grpSpPr>
            <p:grpSp>
              <p:nvGrpSpPr>
                <p:cNvPr id="71703" name="Group 5">
                  <a:extLst>
                    <a:ext uri="{FF2B5EF4-FFF2-40B4-BE49-F238E27FC236}">
                      <a16:creationId xmlns:a16="http://schemas.microsoft.com/office/drawing/2014/main" id="{2C4FBCDC-9E57-5054-958C-73DE8FB06F96}"/>
                    </a:ext>
                  </a:extLst>
                </p:cNvPr>
                <p:cNvGrpSpPr>
                  <a:grpSpLocks/>
                </p:cNvGrpSpPr>
                <p:nvPr/>
              </p:nvGrpSpPr>
              <p:grpSpPr bwMode="auto">
                <a:xfrm>
                  <a:off x="1632" y="2016"/>
                  <a:ext cx="2544" cy="1872"/>
                  <a:chOff x="1632" y="2016"/>
                  <a:chExt cx="2544" cy="1872"/>
                </a:xfrm>
              </p:grpSpPr>
              <p:sp>
                <p:nvSpPr>
                  <p:cNvPr id="71705" name="Rectangle 6">
                    <a:extLst>
                      <a:ext uri="{FF2B5EF4-FFF2-40B4-BE49-F238E27FC236}">
                        <a16:creationId xmlns:a16="http://schemas.microsoft.com/office/drawing/2014/main" id="{9E6BAB87-781D-29A7-4926-AE88BC1A5EBD}"/>
                      </a:ext>
                    </a:extLst>
                  </p:cNvPr>
                  <p:cNvSpPr>
                    <a:spLocks noChangeArrowheads="1"/>
                  </p:cNvSpPr>
                  <p:nvPr/>
                </p:nvSpPr>
                <p:spPr bwMode="auto">
                  <a:xfrm>
                    <a:off x="2592" y="3264"/>
                    <a:ext cx="1200" cy="336"/>
                  </a:xfrm>
                  <a:prstGeom prst="rect">
                    <a:avLst/>
                  </a:prstGeom>
                  <a:solidFill>
                    <a:srgbClr val="000066"/>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grpSp>
                <p:nvGrpSpPr>
                  <p:cNvPr id="71706" name="Group 7">
                    <a:extLst>
                      <a:ext uri="{FF2B5EF4-FFF2-40B4-BE49-F238E27FC236}">
                        <a16:creationId xmlns:a16="http://schemas.microsoft.com/office/drawing/2014/main" id="{8ECDAEED-8E25-F098-D235-6C1587677519}"/>
                      </a:ext>
                    </a:extLst>
                  </p:cNvPr>
                  <p:cNvGrpSpPr>
                    <a:grpSpLocks/>
                  </p:cNvGrpSpPr>
                  <p:nvPr/>
                </p:nvGrpSpPr>
                <p:grpSpPr bwMode="auto">
                  <a:xfrm>
                    <a:off x="1632" y="2016"/>
                    <a:ext cx="2544" cy="1872"/>
                    <a:chOff x="1632" y="2016"/>
                    <a:chExt cx="2544" cy="1872"/>
                  </a:xfrm>
                </p:grpSpPr>
                <p:grpSp>
                  <p:nvGrpSpPr>
                    <p:cNvPr id="71707" name="Group 8">
                      <a:extLst>
                        <a:ext uri="{FF2B5EF4-FFF2-40B4-BE49-F238E27FC236}">
                          <a16:creationId xmlns:a16="http://schemas.microsoft.com/office/drawing/2014/main" id="{0679A31A-A28C-C5F6-37B4-E44C90E19BD3}"/>
                        </a:ext>
                      </a:extLst>
                    </p:cNvPr>
                    <p:cNvGrpSpPr>
                      <a:grpSpLocks/>
                    </p:cNvGrpSpPr>
                    <p:nvPr/>
                  </p:nvGrpSpPr>
                  <p:grpSpPr bwMode="auto">
                    <a:xfrm>
                      <a:off x="1632" y="2016"/>
                      <a:ext cx="2544" cy="1872"/>
                      <a:chOff x="2697" y="2455"/>
                      <a:chExt cx="2046" cy="1428"/>
                    </a:xfrm>
                  </p:grpSpPr>
                  <p:grpSp>
                    <p:nvGrpSpPr>
                      <p:cNvPr id="71709" name="Group 9">
                        <a:extLst>
                          <a:ext uri="{FF2B5EF4-FFF2-40B4-BE49-F238E27FC236}">
                            <a16:creationId xmlns:a16="http://schemas.microsoft.com/office/drawing/2014/main" id="{6E62AD52-60C2-990F-3A2C-A9549C2C331A}"/>
                          </a:ext>
                        </a:extLst>
                      </p:cNvPr>
                      <p:cNvGrpSpPr>
                        <a:grpSpLocks/>
                      </p:cNvGrpSpPr>
                      <p:nvPr/>
                    </p:nvGrpSpPr>
                    <p:grpSpPr bwMode="auto">
                      <a:xfrm>
                        <a:off x="3419" y="3226"/>
                        <a:ext cx="1059" cy="657"/>
                        <a:chOff x="3419" y="3226"/>
                        <a:chExt cx="1059" cy="657"/>
                      </a:xfrm>
                    </p:grpSpPr>
                    <p:sp>
                      <p:nvSpPr>
                        <p:cNvPr id="71724" name="Freeform 10">
                          <a:extLst>
                            <a:ext uri="{FF2B5EF4-FFF2-40B4-BE49-F238E27FC236}">
                              <a16:creationId xmlns:a16="http://schemas.microsoft.com/office/drawing/2014/main" id="{AAE151E0-02DA-2E08-1CF7-A2C4715BF5A6}"/>
                            </a:ext>
                          </a:extLst>
                        </p:cNvPr>
                        <p:cNvSpPr>
                          <a:spLocks/>
                        </p:cNvSpPr>
                        <p:nvPr/>
                      </p:nvSpPr>
                      <p:spPr bwMode="auto">
                        <a:xfrm>
                          <a:off x="3419" y="3231"/>
                          <a:ext cx="1059" cy="652"/>
                        </a:xfrm>
                        <a:custGeom>
                          <a:avLst/>
                          <a:gdLst>
                            <a:gd name="T0" fmla="*/ 1 w 2117"/>
                            <a:gd name="T1" fmla="*/ 1 h 1302"/>
                            <a:gd name="T2" fmla="*/ 1 w 2117"/>
                            <a:gd name="T3" fmla="*/ 1 h 1302"/>
                            <a:gd name="T4" fmla="*/ 1 w 2117"/>
                            <a:gd name="T5" fmla="*/ 1 h 1302"/>
                            <a:gd name="T6" fmla="*/ 1 w 2117"/>
                            <a:gd name="T7" fmla="*/ 0 h 1302"/>
                            <a:gd name="T8" fmla="*/ 1 w 2117"/>
                            <a:gd name="T9" fmla="*/ 1 h 1302"/>
                            <a:gd name="T10" fmla="*/ 1 w 2117"/>
                            <a:gd name="T11" fmla="*/ 1 h 1302"/>
                            <a:gd name="T12" fmla="*/ 0 w 2117"/>
                            <a:gd name="T13" fmla="*/ 1 h 1302"/>
                            <a:gd name="T14" fmla="*/ 1 w 2117"/>
                            <a:gd name="T15" fmla="*/ 1 h 1302"/>
                            <a:gd name="T16" fmla="*/ 1 w 2117"/>
                            <a:gd name="T17" fmla="*/ 1 h 1302"/>
                            <a:gd name="T18" fmla="*/ 1 w 2117"/>
                            <a:gd name="T19" fmla="*/ 1 h 1302"/>
                            <a:gd name="T20" fmla="*/ 1 w 2117"/>
                            <a:gd name="T21" fmla="*/ 1 h 1302"/>
                            <a:gd name="T22" fmla="*/ 1 w 2117"/>
                            <a:gd name="T23" fmla="*/ 1 h 1302"/>
                            <a:gd name="T24" fmla="*/ 1 w 2117"/>
                            <a:gd name="T25" fmla="*/ 1 h 1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17"/>
                            <a:gd name="T40" fmla="*/ 0 h 1302"/>
                            <a:gd name="T41" fmla="*/ 2117 w 2117"/>
                            <a:gd name="T42" fmla="*/ 1302 h 13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17" h="1302">
                              <a:moveTo>
                                <a:pt x="2117" y="1300"/>
                              </a:moveTo>
                              <a:lnTo>
                                <a:pt x="2117" y="627"/>
                              </a:lnTo>
                              <a:lnTo>
                                <a:pt x="2086" y="89"/>
                              </a:lnTo>
                              <a:lnTo>
                                <a:pt x="1013" y="0"/>
                              </a:lnTo>
                              <a:lnTo>
                                <a:pt x="34" y="79"/>
                              </a:lnTo>
                              <a:lnTo>
                                <a:pt x="29" y="269"/>
                              </a:lnTo>
                              <a:lnTo>
                                <a:pt x="0" y="1294"/>
                              </a:lnTo>
                              <a:lnTo>
                                <a:pt x="218" y="1294"/>
                              </a:lnTo>
                              <a:lnTo>
                                <a:pt x="218" y="366"/>
                              </a:lnTo>
                              <a:lnTo>
                                <a:pt x="637" y="344"/>
                              </a:lnTo>
                              <a:lnTo>
                                <a:pt x="1920" y="344"/>
                              </a:lnTo>
                              <a:lnTo>
                                <a:pt x="1938" y="1302"/>
                              </a:lnTo>
                              <a:lnTo>
                                <a:pt x="2117" y="1300"/>
                              </a:lnTo>
                              <a:close/>
                            </a:path>
                          </a:pathLst>
                        </a:custGeom>
                        <a:solidFill>
                          <a:srgbClr val="000080"/>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1725" name="Freeform 11">
                          <a:extLst>
                            <a:ext uri="{FF2B5EF4-FFF2-40B4-BE49-F238E27FC236}">
                              <a16:creationId xmlns:a16="http://schemas.microsoft.com/office/drawing/2014/main" id="{4E625193-6250-D9D4-21E1-F8A7F13F55B1}"/>
                            </a:ext>
                          </a:extLst>
                        </p:cNvPr>
                        <p:cNvSpPr>
                          <a:spLocks/>
                        </p:cNvSpPr>
                        <p:nvPr/>
                      </p:nvSpPr>
                      <p:spPr bwMode="auto">
                        <a:xfrm>
                          <a:off x="3500" y="3226"/>
                          <a:ext cx="413" cy="166"/>
                        </a:xfrm>
                        <a:custGeom>
                          <a:avLst/>
                          <a:gdLst>
                            <a:gd name="T0" fmla="*/ 0 w 827"/>
                            <a:gd name="T1" fmla="*/ 1 h 332"/>
                            <a:gd name="T2" fmla="*/ 0 w 827"/>
                            <a:gd name="T3" fmla="*/ 1 h 332"/>
                            <a:gd name="T4" fmla="*/ 0 w 827"/>
                            <a:gd name="T5" fmla="*/ 0 h 332"/>
                            <a:gd name="T6" fmla="*/ 0 w 827"/>
                            <a:gd name="T7" fmla="*/ 1 h 332"/>
                            <a:gd name="T8" fmla="*/ 0 w 827"/>
                            <a:gd name="T9" fmla="*/ 1 h 332"/>
                            <a:gd name="T10" fmla="*/ 0 w 827"/>
                            <a:gd name="T11" fmla="*/ 1 h 332"/>
                            <a:gd name="T12" fmla="*/ 0 w 827"/>
                            <a:gd name="T13" fmla="*/ 1 h 332"/>
                            <a:gd name="T14" fmla="*/ 0 w 827"/>
                            <a:gd name="T15" fmla="*/ 1 h 332"/>
                            <a:gd name="T16" fmla="*/ 0 w 827"/>
                            <a:gd name="T17" fmla="*/ 1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27"/>
                            <a:gd name="T28" fmla="*/ 0 h 332"/>
                            <a:gd name="T29" fmla="*/ 827 w 827"/>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27" h="332">
                              <a:moveTo>
                                <a:pt x="155" y="65"/>
                              </a:moveTo>
                              <a:lnTo>
                                <a:pt x="264" y="53"/>
                              </a:lnTo>
                              <a:lnTo>
                                <a:pt x="366" y="0"/>
                              </a:lnTo>
                              <a:lnTo>
                                <a:pt x="472" y="78"/>
                              </a:lnTo>
                              <a:lnTo>
                                <a:pt x="805" y="229"/>
                              </a:lnTo>
                              <a:lnTo>
                                <a:pt x="827" y="286"/>
                              </a:lnTo>
                              <a:lnTo>
                                <a:pt x="636" y="332"/>
                              </a:lnTo>
                              <a:lnTo>
                                <a:pt x="0" y="102"/>
                              </a:lnTo>
                              <a:lnTo>
                                <a:pt x="155" y="65"/>
                              </a:lnTo>
                              <a:close/>
                            </a:path>
                          </a:pathLst>
                        </a:custGeom>
                        <a:solidFill>
                          <a:srgbClr val="C0C0C0"/>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grpSp>
                    <p:nvGrpSpPr>
                      <p:cNvPr id="71710" name="Group 12">
                        <a:extLst>
                          <a:ext uri="{FF2B5EF4-FFF2-40B4-BE49-F238E27FC236}">
                            <a16:creationId xmlns:a16="http://schemas.microsoft.com/office/drawing/2014/main" id="{B9F858F7-AE72-D962-8101-19A2E4AB7F1B}"/>
                          </a:ext>
                        </a:extLst>
                      </p:cNvPr>
                      <p:cNvGrpSpPr>
                        <a:grpSpLocks/>
                      </p:cNvGrpSpPr>
                      <p:nvPr/>
                    </p:nvGrpSpPr>
                    <p:grpSpPr bwMode="auto">
                      <a:xfrm>
                        <a:off x="3755" y="2639"/>
                        <a:ext cx="988" cy="977"/>
                        <a:chOff x="3755" y="2639"/>
                        <a:chExt cx="988" cy="977"/>
                      </a:xfrm>
                    </p:grpSpPr>
                    <p:grpSp>
                      <p:nvGrpSpPr>
                        <p:cNvPr id="71718" name="Group 13">
                          <a:extLst>
                            <a:ext uri="{FF2B5EF4-FFF2-40B4-BE49-F238E27FC236}">
                              <a16:creationId xmlns:a16="http://schemas.microsoft.com/office/drawing/2014/main" id="{AA8A962B-6021-2166-B247-14B857A19083}"/>
                            </a:ext>
                          </a:extLst>
                        </p:cNvPr>
                        <p:cNvGrpSpPr>
                          <a:grpSpLocks/>
                        </p:cNvGrpSpPr>
                        <p:nvPr/>
                      </p:nvGrpSpPr>
                      <p:grpSpPr bwMode="auto">
                        <a:xfrm>
                          <a:off x="3755" y="2639"/>
                          <a:ext cx="988" cy="745"/>
                          <a:chOff x="3755" y="2639"/>
                          <a:chExt cx="988" cy="745"/>
                        </a:xfrm>
                      </p:grpSpPr>
                      <p:sp>
                        <p:nvSpPr>
                          <p:cNvPr id="71722" name="Freeform 14">
                            <a:extLst>
                              <a:ext uri="{FF2B5EF4-FFF2-40B4-BE49-F238E27FC236}">
                                <a16:creationId xmlns:a16="http://schemas.microsoft.com/office/drawing/2014/main" id="{B9FFB58D-9B46-7086-DE40-68A2F4B1026D}"/>
                              </a:ext>
                            </a:extLst>
                          </p:cNvPr>
                          <p:cNvSpPr>
                            <a:spLocks/>
                          </p:cNvSpPr>
                          <p:nvPr/>
                        </p:nvSpPr>
                        <p:spPr bwMode="auto">
                          <a:xfrm>
                            <a:off x="3755" y="2639"/>
                            <a:ext cx="988" cy="745"/>
                          </a:xfrm>
                          <a:custGeom>
                            <a:avLst/>
                            <a:gdLst>
                              <a:gd name="T0" fmla="*/ 0 w 1977"/>
                              <a:gd name="T1" fmla="*/ 1 h 1490"/>
                              <a:gd name="T2" fmla="*/ 0 w 1977"/>
                              <a:gd name="T3" fmla="*/ 1 h 1490"/>
                              <a:gd name="T4" fmla="*/ 0 w 1977"/>
                              <a:gd name="T5" fmla="*/ 1 h 1490"/>
                              <a:gd name="T6" fmla="*/ 0 w 1977"/>
                              <a:gd name="T7" fmla="*/ 1 h 1490"/>
                              <a:gd name="T8" fmla="*/ 0 w 1977"/>
                              <a:gd name="T9" fmla="*/ 1 h 1490"/>
                              <a:gd name="T10" fmla="*/ 0 w 1977"/>
                              <a:gd name="T11" fmla="*/ 1 h 1490"/>
                              <a:gd name="T12" fmla="*/ 0 w 1977"/>
                              <a:gd name="T13" fmla="*/ 1 h 1490"/>
                              <a:gd name="T14" fmla="*/ 0 w 1977"/>
                              <a:gd name="T15" fmla="*/ 1 h 1490"/>
                              <a:gd name="T16" fmla="*/ 0 w 1977"/>
                              <a:gd name="T17" fmla="*/ 1 h 1490"/>
                              <a:gd name="T18" fmla="*/ 0 w 1977"/>
                              <a:gd name="T19" fmla="*/ 0 h 1490"/>
                              <a:gd name="T20" fmla="*/ 0 w 1977"/>
                              <a:gd name="T21" fmla="*/ 0 h 1490"/>
                              <a:gd name="T22" fmla="*/ 0 w 1977"/>
                              <a:gd name="T23" fmla="*/ 1 h 1490"/>
                              <a:gd name="T24" fmla="*/ 0 w 1977"/>
                              <a:gd name="T25" fmla="*/ 1 h 1490"/>
                              <a:gd name="T26" fmla="*/ 0 w 1977"/>
                              <a:gd name="T27" fmla="*/ 1 h 1490"/>
                              <a:gd name="T28" fmla="*/ 0 w 1977"/>
                              <a:gd name="T29" fmla="*/ 1 h 1490"/>
                              <a:gd name="T30" fmla="*/ 0 w 1977"/>
                              <a:gd name="T31" fmla="*/ 1 h 1490"/>
                              <a:gd name="T32" fmla="*/ 0 w 1977"/>
                              <a:gd name="T33" fmla="*/ 1 h 1490"/>
                              <a:gd name="T34" fmla="*/ 0 w 1977"/>
                              <a:gd name="T35" fmla="*/ 1 h 1490"/>
                              <a:gd name="T36" fmla="*/ 0 w 1977"/>
                              <a:gd name="T37" fmla="*/ 1 h 1490"/>
                              <a:gd name="T38" fmla="*/ 0 w 1977"/>
                              <a:gd name="T39" fmla="*/ 1 h 1490"/>
                              <a:gd name="T40" fmla="*/ 0 w 1977"/>
                              <a:gd name="T41" fmla="*/ 1 h 1490"/>
                              <a:gd name="T42" fmla="*/ 0 w 1977"/>
                              <a:gd name="T43" fmla="*/ 1 h 1490"/>
                              <a:gd name="T44" fmla="*/ 0 w 1977"/>
                              <a:gd name="T45" fmla="*/ 1 h 1490"/>
                              <a:gd name="T46" fmla="*/ 0 w 1977"/>
                              <a:gd name="T47" fmla="*/ 1 h 1490"/>
                              <a:gd name="T48" fmla="*/ 0 w 1977"/>
                              <a:gd name="T49" fmla="*/ 1 h 1490"/>
                              <a:gd name="T50" fmla="*/ 0 w 1977"/>
                              <a:gd name="T51" fmla="*/ 1 h 1490"/>
                              <a:gd name="T52" fmla="*/ 0 w 1977"/>
                              <a:gd name="T53" fmla="*/ 1 h 1490"/>
                              <a:gd name="T54" fmla="*/ 0 w 1977"/>
                              <a:gd name="T55" fmla="*/ 1 h 1490"/>
                              <a:gd name="T56" fmla="*/ 0 w 1977"/>
                              <a:gd name="T57" fmla="*/ 1 h 1490"/>
                              <a:gd name="T58" fmla="*/ 0 w 1977"/>
                              <a:gd name="T59" fmla="*/ 1 h 1490"/>
                              <a:gd name="T60" fmla="*/ 0 w 1977"/>
                              <a:gd name="T61" fmla="*/ 1 h 1490"/>
                              <a:gd name="T62" fmla="*/ 0 w 1977"/>
                              <a:gd name="T63" fmla="*/ 1 h 1490"/>
                              <a:gd name="T64" fmla="*/ 0 w 1977"/>
                              <a:gd name="T65" fmla="*/ 1 h 1490"/>
                              <a:gd name="T66" fmla="*/ 0 w 1977"/>
                              <a:gd name="T67" fmla="*/ 1 h 1490"/>
                              <a:gd name="T68" fmla="*/ 0 w 1977"/>
                              <a:gd name="T69" fmla="*/ 1 h 1490"/>
                              <a:gd name="T70" fmla="*/ 0 w 1977"/>
                              <a:gd name="T71" fmla="*/ 1 h 1490"/>
                              <a:gd name="T72" fmla="*/ 0 w 1977"/>
                              <a:gd name="T73" fmla="*/ 1 h 1490"/>
                              <a:gd name="T74" fmla="*/ 0 w 1977"/>
                              <a:gd name="T75" fmla="*/ 1 h 1490"/>
                              <a:gd name="T76" fmla="*/ 0 w 1977"/>
                              <a:gd name="T77" fmla="*/ 1 h 1490"/>
                              <a:gd name="T78" fmla="*/ 0 w 1977"/>
                              <a:gd name="T79" fmla="*/ 1 h 1490"/>
                              <a:gd name="T80" fmla="*/ 0 w 1977"/>
                              <a:gd name="T81" fmla="*/ 1 h 1490"/>
                              <a:gd name="T82" fmla="*/ 0 w 1977"/>
                              <a:gd name="T83" fmla="*/ 1 h 1490"/>
                              <a:gd name="T84" fmla="*/ 0 w 1977"/>
                              <a:gd name="T85" fmla="*/ 1 h 1490"/>
                              <a:gd name="T86" fmla="*/ 0 w 1977"/>
                              <a:gd name="T87" fmla="*/ 1 h 1490"/>
                              <a:gd name="T88" fmla="*/ 0 w 1977"/>
                              <a:gd name="T89" fmla="*/ 1 h 1490"/>
                              <a:gd name="T90" fmla="*/ 0 w 1977"/>
                              <a:gd name="T91" fmla="*/ 1 h 1490"/>
                              <a:gd name="T92" fmla="*/ 0 w 1977"/>
                              <a:gd name="T93" fmla="*/ 1 h 1490"/>
                              <a:gd name="T94" fmla="*/ 0 w 1977"/>
                              <a:gd name="T95" fmla="*/ 1 h 1490"/>
                              <a:gd name="T96" fmla="*/ 0 w 1977"/>
                              <a:gd name="T97" fmla="*/ 1 h 14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7"/>
                              <a:gd name="T148" fmla="*/ 0 h 1490"/>
                              <a:gd name="T149" fmla="*/ 1977 w 1977"/>
                              <a:gd name="T150" fmla="*/ 1490 h 14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7" h="1490">
                                <a:moveTo>
                                  <a:pt x="370" y="302"/>
                                </a:moveTo>
                                <a:lnTo>
                                  <a:pt x="417" y="199"/>
                                </a:lnTo>
                                <a:lnTo>
                                  <a:pt x="448" y="133"/>
                                </a:lnTo>
                                <a:lnTo>
                                  <a:pt x="459" y="115"/>
                                </a:lnTo>
                                <a:lnTo>
                                  <a:pt x="478" y="98"/>
                                </a:lnTo>
                                <a:lnTo>
                                  <a:pt x="488" y="90"/>
                                </a:lnTo>
                                <a:lnTo>
                                  <a:pt x="508" y="85"/>
                                </a:lnTo>
                                <a:lnTo>
                                  <a:pt x="758" y="48"/>
                                </a:lnTo>
                                <a:lnTo>
                                  <a:pt x="1028" y="13"/>
                                </a:lnTo>
                                <a:lnTo>
                                  <a:pt x="1270" y="0"/>
                                </a:lnTo>
                                <a:lnTo>
                                  <a:pt x="1408" y="0"/>
                                </a:lnTo>
                                <a:lnTo>
                                  <a:pt x="1696" y="12"/>
                                </a:lnTo>
                                <a:lnTo>
                                  <a:pt x="1904" y="19"/>
                                </a:lnTo>
                                <a:lnTo>
                                  <a:pt x="1935" y="21"/>
                                </a:lnTo>
                                <a:lnTo>
                                  <a:pt x="1955" y="28"/>
                                </a:lnTo>
                                <a:lnTo>
                                  <a:pt x="1968" y="35"/>
                                </a:lnTo>
                                <a:lnTo>
                                  <a:pt x="1977" y="46"/>
                                </a:lnTo>
                                <a:lnTo>
                                  <a:pt x="1977" y="59"/>
                                </a:lnTo>
                                <a:lnTo>
                                  <a:pt x="1966" y="100"/>
                                </a:lnTo>
                                <a:lnTo>
                                  <a:pt x="1926" y="235"/>
                                </a:lnTo>
                                <a:lnTo>
                                  <a:pt x="1895" y="334"/>
                                </a:lnTo>
                                <a:lnTo>
                                  <a:pt x="1829" y="559"/>
                                </a:lnTo>
                                <a:lnTo>
                                  <a:pt x="1786" y="698"/>
                                </a:lnTo>
                                <a:lnTo>
                                  <a:pt x="1667" y="1023"/>
                                </a:lnTo>
                                <a:lnTo>
                                  <a:pt x="1554" y="1284"/>
                                </a:lnTo>
                                <a:lnTo>
                                  <a:pt x="1532" y="1333"/>
                                </a:lnTo>
                                <a:lnTo>
                                  <a:pt x="1520" y="1362"/>
                                </a:lnTo>
                                <a:lnTo>
                                  <a:pt x="1509" y="1389"/>
                                </a:lnTo>
                                <a:lnTo>
                                  <a:pt x="1496" y="1405"/>
                                </a:lnTo>
                                <a:lnTo>
                                  <a:pt x="1476" y="1422"/>
                                </a:lnTo>
                                <a:lnTo>
                                  <a:pt x="1456" y="1429"/>
                                </a:lnTo>
                                <a:lnTo>
                                  <a:pt x="1419" y="1436"/>
                                </a:lnTo>
                                <a:lnTo>
                                  <a:pt x="1352" y="1440"/>
                                </a:lnTo>
                                <a:lnTo>
                                  <a:pt x="1239" y="1440"/>
                                </a:lnTo>
                                <a:lnTo>
                                  <a:pt x="1144" y="1448"/>
                                </a:lnTo>
                                <a:lnTo>
                                  <a:pt x="1019" y="1463"/>
                                </a:lnTo>
                                <a:lnTo>
                                  <a:pt x="889" y="1479"/>
                                </a:lnTo>
                                <a:lnTo>
                                  <a:pt x="802" y="1490"/>
                                </a:lnTo>
                                <a:lnTo>
                                  <a:pt x="692" y="1490"/>
                                </a:lnTo>
                                <a:lnTo>
                                  <a:pt x="671" y="1479"/>
                                </a:lnTo>
                                <a:lnTo>
                                  <a:pt x="60" y="1182"/>
                                </a:lnTo>
                                <a:lnTo>
                                  <a:pt x="31" y="1164"/>
                                </a:lnTo>
                                <a:lnTo>
                                  <a:pt x="9" y="1143"/>
                                </a:lnTo>
                                <a:lnTo>
                                  <a:pt x="0" y="1120"/>
                                </a:lnTo>
                                <a:lnTo>
                                  <a:pt x="0" y="1093"/>
                                </a:lnTo>
                                <a:lnTo>
                                  <a:pt x="9" y="1069"/>
                                </a:lnTo>
                                <a:lnTo>
                                  <a:pt x="182" y="702"/>
                                </a:lnTo>
                                <a:lnTo>
                                  <a:pt x="294" y="470"/>
                                </a:lnTo>
                                <a:lnTo>
                                  <a:pt x="370" y="302"/>
                                </a:lnTo>
                                <a:close/>
                              </a:path>
                            </a:pathLst>
                          </a:custGeom>
                          <a:solidFill>
                            <a:srgbClr val="C0C0C0"/>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1723" name="Freeform 15">
                            <a:extLst>
                              <a:ext uri="{FF2B5EF4-FFF2-40B4-BE49-F238E27FC236}">
                                <a16:creationId xmlns:a16="http://schemas.microsoft.com/office/drawing/2014/main" id="{B4724936-D6FB-42DF-A76A-18D1ADB3A3DE}"/>
                              </a:ext>
                            </a:extLst>
                          </p:cNvPr>
                          <p:cNvSpPr>
                            <a:spLocks/>
                          </p:cNvSpPr>
                          <p:nvPr/>
                        </p:nvSpPr>
                        <p:spPr bwMode="auto">
                          <a:xfrm>
                            <a:off x="3807" y="2714"/>
                            <a:ext cx="587" cy="565"/>
                          </a:xfrm>
                          <a:custGeom>
                            <a:avLst/>
                            <a:gdLst>
                              <a:gd name="T0" fmla="*/ 0 w 1175"/>
                              <a:gd name="T1" fmla="*/ 0 h 1131"/>
                              <a:gd name="T2" fmla="*/ 0 w 1175"/>
                              <a:gd name="T3" fmla="*/ 0 h 1131"/>
                              <a:gd name="T4" fmla="*/ 0 w 1175"/>
                              <a:gd name="T5" fmla="*/ 0 h 1131"/>
                              <a:gd name="T6" fmla="*/ 0 w 1175"/>
                              <a:gd name="T7" fmla="*/ 0 h 1131"/>
                              <a:gd name="T8" fmla="*/ 0 w 1175"/>
                              <a:gd name="T9" fmla="*/ 0 h 1131"/>
                              <a:gd name="T10" fmla="*/ 0 w 1175"/>
                              <a:gd name="T11" fmla="*/ 0 h 1131"/>
                              <a:gd name="T12" fmla="*/ 0 w 1175"/>
                              <a:gd name="T13" fmla="*/ 0 h 1131"/>
                              <a:gd name="T14" fmla="*/ 0 w 1175"/>
                              <a:gd name="T15" fmla="*/ 0 h 1131"/>
                              <a:gd name="T16" fmla="*/ 0 w 1175"/>
                              <a:gd name="T17" fmla="*/ 0 h 1131"/>
                              <a:gd name="T18" fmla="*/ 0 w 1175"/>
                              <a:gd name="T19" fmla="*/ 0 h 1131"/>
                              <a:gd name="T20" fmla="*/ 0 w 1175"/>
                              <a:gd name="T21" fmla="*/ 0 h 1131"/>
                              <a:gd name="T22" fmla="*/ 0 w 1175"/>
                              <a:gd name="T23" fmla="*/ 0 h 1131"/>
                              <a:gd name="T24" fmla="*/ 0 w 1175"/>
                              <a:gd name="T25" fmla="*/ 0 h 1131"/>
                              <a:gd name="T26" fmla="*/ 0 w 1175"/>
                              <a:gd name="T27" fmla="*/ 0 h 1131"/>
                              <a:gd name="T28" fmla="*/ 0 w 1175"/>
                              <a:gd name="T29" fmla="*/ 0 h 1131"/>
                              <a:gd name="T30" fmla="*/ 0 w 1175"/>
                              <a:gd name="T31" fmla="*/ 0 h 1131"/>
                              <a:gd name="T32" fmla="*/ 0 w 1175"/>
                              <a:gd name="T33" fmla="*/ 0 h 1131"/>
                              <a:gd name="T34" fmla="*/ 0 w 1175"/>
                              <a:gd name="T35" fmla="*/ 0 h 1131"/>
                              <a:gd name="T36" fmla="*/ 0 w 1175"/>
                              <a:gd name="T37" fmla="*/ 0 h 1131"/>
                              <a:gd name="T38" fmla="*/ 0 w 1175"/>
                              <a:gd name="T39" fmla="*/ 0 h 1131"/>
                              <a:gd name="T40" fmla="*/ 0 w 1175"/>
                              <a:gd name="T41" fmla="*/ 0 h 1131"/>
                              <a:gd name="T42" fmla="*/ 0 w 1175"/>
                              <a:gd name="T43" fmla="*/ 0 h 1131"/>
                              <a:gd name="T44" fmla="*/ 0 w 1175"/>
                              <a:gd name="T45" fmla="*/ 0 h 1131"/>
                              <a:gd name="T46" fmla="*/ 0 w 1175"/>
                              <a:gd name="T47" fmla="*/ 0 h 1131"/>
                              <a:gd name="T48" fmla="*/ 0 w 1175"/>
                              <a:gd name="T49" fmla="*/ 0 h 1131"/>
                              <a:gd name="T50" fmla="*/ 0 w 1175"/>
                              <a:gd name="T51" fmla="*/ 0 h 1131"/>
                              <a:gd name="T52" fmla="*/ 0 w 1175"/>
                              <a:gd name="T53" fmla="*/ 0 h 1131"/>
                              <a:gd name="T54" fmla="*/ 0 w 1175"/>
                              <a:gd name="T55" fmla="*/ 0 h 1131"/>
                              <a:gd name="T56" fmla="*/ 0 w 1175"/>
                              <a:gd name="T57" fmla="*/ 0 h 1131"/>
                              <a:gd name="T58" fmla="*/ 0 w 1175"/>
                              <a:gd name="T59" fmla="*/ 0 h 1131"/>
                              <a:gd name="T60" fmla="*/ 0 w 1175"/>
                              <a:gd name="T61" fmla="*/ 0 h 1131"/>
                              <a:gd name="T62" fmla="*/ 0 w 1175"/>
                              <a:gd name="T63" fmla="*/ 0 h 1131"/>
                              <a:gd name="T64" fmla="*/ 0 w 1175"/>
                              <a:gd name="T65" fmla="*/ 0 h 1131"/>
                              <a:gd name="T66" fmla="*/ 0 w 1175"/>
                              <a:gd name="T67" fmla="*/ 0 h 1131"/>
                              <a:gd name="T68" fmla="*/ 0 w 1175"/>
                              <a:gd name="T69" fmla="*/ 0 h 11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5"/>
                              <a:gd name="T106" fmla="*/ 0 h 1131"/>
                              <a:gd name="T107" fmla="*/ 1175 w 1175"/>
                              <a:gd name="T108" fmla="*/ 1131 h 11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5" h="1131">
                                <a:moveTo>
                                  <a:pt x="268" y="339"/>
                                </a:moveTo>
                                <a:lnTo>
                                  <a:pt x="353" y="174"/>
                                </a:lnTo>
                                <a:lnTo>
                                  <a:pt x="428" y="30"/>
                                </a:lnTo>
                                <a:lnTo>
                                  <a:pt x="439" y="23"/>
                                </a:lnTo>
                                <a:lnTo>
                                  <a:pt x="452" y="20"/>
                                </a:lnTo>
                                <a:lnTo>
                                  <a:pt x="477" y="19"/>
                                </a:lnTo>
                                <a:lnTo>
                                  <a:pt x="814" y="2"/>
                                </a:lnTo>
                                <a:lnTo>
                                  <a:pt x="1140" y="0"/>
                                </a:lnTo>
                                <a:lnTo>
                                  <a:pt x="1160" y="3"/>
                                </a:lnTo>
                                <a:lnTo>
                                  <a:pt x="1168" y="7"/>
                                </a:lnTo>
                                <a:lnTo>
                                  <a:pt x="1175" y="20"/>
                                </a:lnTo>
                                <a:lnTo>
                                  <a:pt x="1150" y="123"/>
                                </a:lnTo>
                                <a:lnTo>
                                  <a:pt x="1099" y="212"/>
                                </a:lnTo>
                                <a:lnTo>
                                  <a:pt x="1011" y="375"/>
                                </a:lnTo>
                                <a:lnTo>
                                  <a:pt x="844" y="654"/>
                                </a:lnTo>
                                <a:lnTo>
                                  <a:pt x="700" y="897"/>
                                </a:lnTo>
                                <a:lnTo>
                                  <a:pt x="661" y="989"/>
                                </a:lnTo>
                                <a:lnTo>
                                  <a:pt x="639" y="1051"/>
                                </a:lnTo>
                                <a:lnTo>
                                  <a:pt x="616" y="1086"/>
                                </a:lnTo>
                                <a:lnTo>
                                  <a:pt x="594" y="1111"/>
                                </a:lnTo>
                                <a:lnTo>
                                  <a:pt x="579" y="1123"/>
                                </a:lnTo>
                                <a:lnTo>
                                  <a:pt x="567" y="1130"/>
                                </a:lnTo>
                                <a:lnTo>
                                  <a:pt x="547" y="1131"/>
                                </a:lnTo>
                                <a:lnTo>
                                  <a:pt x="527" y="1127"/>
                                </a:lnTo>
                                <a:lnTo>
                                  <a:pt x="494" y="1114"/>
                                </a:lnTo>
                                <a:lnTo>
                                  <a:pt x="457" y="1095"/>
                                </a:lnTo>
                                <a:lnTo>
                                  <a:pt x="425" y="1072"/>
                                </a:lnTo>
                                <a:lnTo>
                                  <a:pt x="384" y="1051"/>
                                </a:lnTo>
                                <a:lnTo>
                                  <a:pt x="348" y="1030"/>
                                </a:lnTo>
                                <a:lnTo>
                                  <a:pt x="16" y="931"/>
                                </a:lnTo>
                                <a:lnTo>
                                  <a:pt x="6" y="924"/>
                                </a:lnTo>
                                <a:lnTo>
                                  <a:pt x="0" y="914"/>
                                </a:lnTo>
                                <a:lnTo>
                                  <a:pt x="4" y="901"/>
                                </a:lnTo>
                                <a:lnTo>
                                  <a:pt x="9" y="889"/>
                                </a:lnTo>
                                <a:lnTo>
                                  <a:pt x="268" y="339"/>
                                </a:lnTo>
                                <a:close/>
                              </a:path>
                            </a:pathLst>
                          </a:custGeom>
                          <a:solidFill>
                            <a:srgbClr val="005F5F"/>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grpSp>
                      <p:nvGrpSpPr>
                        <p:cNvPr id="71719" name="Group 16">
                          <a:extLst>
                            <a:ext uri="{FF2B5EF4-FFF2-40B4-BE49-F238E27FC236}">
                              <a16:creationId xmlns:a16="http://schemas.microsoft.com/office/drawing/2014/main" id="{37A2A365-9794-F89B-459F-4AD2CA9EA798}"/>
                            </a:ext>
                          </a:extLst>
                        </p:cNvPr>
                        <p:cNvGrpSpPr>
                          <a:grpSpLocks/>
                        </p:cNvGrpSpPr>
                        <p:nvPr/>
                      </p:nvGrpSpPr>
                      <p:grpSpPr bwMode="auto">
                        <a:xfrm>
                          <a:off x="4464" y="3295"/>
                          <a:ext cx="158" cy="321"/>
                          <a:chOff x="4464" y="3295"/>
                          <a:chExt cx="158" cy="321"/>
                        </a:xfrm>
                      </p:grpSpPr>
                      <p:sp>
                        <p:nvSpPr>
                          <p:cNvPr id="71720" name="Freeform 17">
                            <a:extLst>
                              <a:ext uri="{FF2B5EF4-FFF2-40B4-BE49-F238E27FC236}">
                                <a16:creationId xmlns:a16="http://schemas.microsoft.com/office/drawing/2014/main" id="{429652E8-C051-818A-61E6-13FA86D8132E}"/>
                              </a:ext>
                            </a:extLst>
                          </p:cNvPr>
                          <p:cNvSpPr>
                            <a:spLocks/>
                          </p:cNvSpPr>
                          <p:nvPr/>
                        </p:nvSpPr>
                        <p:spPr bwMode="auto">
                          <a:xfrm>
                            <a:off x="4478" y="3307"/>
                            <a:ext cx="144" cy="309"/>
                          </a:xfrm>
                          <a:custGeom>
                            <a:avLst/>
                            <a:gdLst>
                              <a:gd name="T0" fmla="*/ 0 w 287"/>
                              <a:gd name="T1" fmla="*/ 0 h 617"/>
                              <a:gd name="T2" fmla="*/ 1 w 287"/>
                              <a:gd name="T3" fmla="*/ 1 h 617"/>
                              <a:gd name="T4" fmla="*/ 1 w 287"/>
                              <a:gd name="T5" fmla="*/ 1 h 617"/>
                              <a:gd name="T6" fmla="*/ 1 w 287"/>
                              <a:gd name="T7" fmla="*/ 1 h 617"/>
                              <a:gd name="T8" fmla="*/ 1 w 287"/>
                              <a:gd name="T9" fmla="*/ 1 h 617"/>
                              <a:gd name="T10" fmla="*/ 1 w 287"/>
                              <a:gd name="T11" fmla="*/ 1 h 617"/>
                              <a:gd name="T12" fmla="*/ 1 w 287"/>
                              <a:gd name="T13" fmla="*/ 1 h 617"/>
                              <a:gd name="T14" fmla="*/ 1 w 287"/>
                              <a:gd name="T15" fmla="*/ 1 h 617"/>
                              <a:gd name="T16" fmla="*/ 1 w 287"/>
                              <a:gd name="T17" fmla="*/ 1 h 617"/>
                              <a:gd name="T18" fmla="*/ 1 w 287"/>
                              <a:gd name="T19" fmla="*/ 1 h 617"/>
                              <a:gd name="T20" fmla="*/ 1 w 287"/>
                              <a:gd name="T21" fmla="*/ 1 h 617"/>
                              <a:gd name="T22" fmla="*/ 1 w 287"/>
                              <a:gd name="T23" fmla="*/ 1 h 617"/>
                              <a:gd name="T24" fmla="*/ 1 w 287"/>
                              <a:gd name="T25" fmla="*/ 1 h 617"/>
                              <a:gd name="T26" fmla="*/ 1 w 287"/>
                              <a:gd name="T27" fmla="*/ 1 h 617"/>
                              <a:gd name="T28" fmla="*/ 1 w 287"/>
                              <a:gd name="T29" fmla="*/ 1 h 617"/>
                              <a:gd name="T30" fmla="*/ 1 w 287"/>
                              <a:gd name="T31" fmla="*/ 1 h 617"/>
                              <a:gd name="T32" fmla="*/ 1 w 287"/>
                              <a:gd name="T33" fmla="*/ 1 h 617"/>
                              <a:gd name="T34" fmla="*/ 1 w 287"/>
                              <a:gd name="T35" fmla="*/ 1 h 617"/>
                              <a:gd name="T36" fmla="*/ 1 w 287"/>
                              <a:gd name="T37" fmla="*/ 1 h 617"/>
                              <a:gd name="T38" fmla="*/ 1 w 287"/>
                              <a:gd name="T39" fmla="*/ 1 h 617"/>
                              <a:gd name="T40" fmla="*/ 1 w 287"/>
                              <a:gd name="T41" fmla="*/ 1 h 6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617"/>
                              <a:gd name="T65" fmla="*/ 287 w 287"/>
                              <a:gd name="T66" fmla="*/ 617 h 6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617">
                                <a:moveTo>
                                  <a:pt x="0" y="0"/>
                                </a:moveTo>
                                <a:lnTo>
                                  <a:pt x="9" y="40"/>
                                </a:lnTo>
                                <a:lnTo>
                                  <a:pt x="23" y="71"/>
                                </a:lnTo>
                                <a:lnTo>
                                  <a:pt x="47" y="100"/>
                                </a:lnTo>
                                <a:lnTo>
                                  <a:pt x="85" y="117"/>
                                </a:lnTo>
                                <a:lnTo>
                                  <a:pt x="133" y="131"/>
                                </a:lnTo>
                                <a:lnTo>
                                  <a:pt x="169" y="155"/>
                                </a:lnTo>
                                <a:lnTo>
                                  <a:pt x="200" y="184"/>
                                </a:lnTo>
                                <a:lnTo>
                                  <a:pt x="231" y="234"/>
                                </a:lnTo>
                                <a:lnTo>
                                  <a:pt x="242" y="276"/>
                                </a:lnTo>
                                <a:lnTo>
                                  <a:pt x="233" y="309"/>
                                </a:lnTo>
                                <a:lnTo>
                                  <a:pt x="200" y="338"/>
                                </a:lnTo>
                                <a:lnTo>
                                  <a:pt x="171" y="365"/>
                                </a:lnTo>
                                <a:lnTo>
                                  <a:pt x="151" y="393"/>
                                </a:lnTo>
                                <a:lnTo>
                                  <a:pt x="136" y="430"/>
                                </a:lnTo>
                                <a:lnTo>
                                  <a:pt x="129" y="472"/>
                                </a:lnTo>
                                <a:lnTo>
                                  <a:pt x="144" y="509"/>
                                </a:lnTo>
                                <a:lnTo>
                                  <a:pt x="164" y="535"/>
                                </a:lnTo>
                                <a:lnTo>
                                  <a:pt x="207" y="569"/>
                                </a:lnTo>
                                <a:lnTo>
                                  <a:pt x="242" y="592"/>
                                </a:lnTo>
                                <a:lnTo>
                                  <a:pt x="287" y="617"/>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1721" name="Oval 18">
                            <a:extLst>
                              <a:ext uri="{FF2B5EF4-FFF2-40B4-BE49-F238E27FC236}">
                                <a16:creationId xmlns:a16="http://schemas.microsoft.com/office/drawing/2014/main" id="{97E26FD1-485C-5E6F-3F3F-F276CE355492}"/>
                              </a:ext>
                            </a:extLst>
                          </p:cNvPr>
                          <p:cNvSpPr>
                            <a:spLocks noChangeArrowheads="1"/>
                          </p:cNvSpPr>
                          <p:nvPr/>
                        </p:nvSpPr>
                        <p:spPr bwMode="auto">
                          <a:xfrm>
                            <a:off x="4464" y="3295"/>
                            <a:ext cx="28" cy="19"/>
                          </a:xfrm>
                          <a:prstGeom prst="ellipse">
                            <a:avLst/>
                          </a:prstGeom>
                          <a:solidFill>
                            <a:srgbClr val="000000"/>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grpSp>
                  </p:grpSp>
                  <p:grpSp>
                    <p:nvGrpSpPr>
                      <p:cNvPr id="71711" name="Group 19">
                        <a:extLst>
                          <a:ext uri="{FF2B5EF4-FFF2-40B4-BE49-F238E27FC236}">
                            <a16:creationId xmlns:a16="http://schemas.microsoft.com/office/drawing/2014/main" id="{F317AB6E-06F7-2C6D-8034-AD92C78196A4}"/>
                          </a:ext>
                        </a:extLst>
                      </p:cNvPr>
                      <p:cNvGrpSpPr>
                        <a:grpSpLocks/>
                      </p:cNvGrpSpPr>
                      <p:nvPr/>
                    </p:nvGrpSpPr>
                    <p:grpSpPr bwMode="auto">
                      <a:xfrm>
                        <a:off x="2697" y="2455"/>
                        <a:ext cx="1130" cy="1408"/>
                        <a:chOff x="2697" y="2455"/>
                        <a:chExt cx="1130" cy="1408"/>
                      </a:xfrm>
                    </p:grpSpPr>
                    <p:sp>
                      <p:nvSpPr>
                        <p:cNvPr id="71712" name="Freeform 20">
                          <a:extLst>
                            <a:ext uri="{FF2B5EF4-FFF2-40B4-BE49-F238E27FC236}">
                              <a16:creationId xmlns:a16="http://schemas.microsoft.com/office/drawing/2014/main" id="{40786F94-B9CF-8F4F-DE31-09CC3A479963}"/>
                            </a:ext>
                          </a:extLst>
                        </p:cNvPr>
                        <p:cNvSpPr>
                          <a:spLocks/>
                        </p:cNvSpPr>
                        <p:nvPr/>
                      </p:nvSpPr>
                      <p:spPr bwMode="auto">
                        <a:xfrm>
                          <a:off x="2697" y="3091"/>
                          <a:ext cx="656" cy="772"/>
                        </a:xfrm>
                        <a:custGeom>
                          <a:avLst/>
                          <a:gdLst>
                            <a:gd name="T0" fmla="*/ 1 w 1312"/>
                            <a:gd name="T1" fmla="*/ 1 h 1544"/>
                            <a:gd name="T2" fmla="*/ 1 w 1312"/>
                            <a:gd name="T3" fmla="*/ 1 h 1544"/>
                            <a:gd name="T4" fmla="*/ 1 w 1312"/>
                            <a:gd name="T5" fmla="*/ 1 h 1544"/>
                            <a:gd name="T6" fmla="*/ 1 w 1312"/>
                            <a:gd name="T7" fmla="*/ 1 h 1544"/>
                            <a:gd name="T8" fmla="*/ 1 w 1312"/>
                            <a:gd name="T9" fmla="*/ 1 h 1544"/>
                            <a:gd name="T10" fmla="*/ 1 w 1312"/>
                            <a:gd name="T11" fmla="*/ 1 h 1544"/>
                            <a:gd name="T12" fmla="*/ 1 w 1312"/>
                            <a:gd name="T13" fmla="*/ 0 h 1544"/>
                            <a:gd name="T14" fmla="*/ 1 w 1312"/>
                            <a:gd name="T15" fmla="*/ 1 h 1544"/>
                            <a:gd name="T16" fmla="*/ 1 w 1312"/>
                            <a:gd name="T17" fmla="*/ 1 h 1544"/>
                            <a:gd name="T18" fmla="*/ 1 w 1312"/>
                            <a:gd name="T19" fmla="*/ 1 h 1544"/>
                            <a:gd name="T20" fmla="*/ 1 w 1312"/>
                            <a:gd name="T21" fmla="*/ 1 h 1544"/>
                            <a:gd name="T22" fmla="*/ 1 w 1312"/>
                            <a:gd name="T23" fmla="*/ 1 h 1544"/>
                            <a:gd name="T24" fmla="*/ 1 w 1312"/>
                            <a:gd name="T25" fmla="*/ 1 h 1544"/>
                            <a:gd name="T26" fmla="*/ 1 w 1312"/>
                            <a:gd name="T27" fmla="*/ 1 h 1544"/>
                            <a:gd name="T28" fmla="*/ 1 w 1312"/>
                            <a:gd name="T29" fmla="*/ 1 h 1544"/>
                            <a:gd name="T30" fmla="*/ 1 w 1312"/>
                            <a:gd name="T31" fmla="*/ 1 h 1544"/>
                            <a:gd name="T32" fmla="*/ 1 w 1312"/>
                            <a:gd name="T33" fmla="*/ 1 h 1544"/>
                            <a:gd name="T34" fmla="*/ 1 w 1312"/>
                            <a:gd name="T35" fmla="*/ 1 h 1544"/>
                            <a:gd name="T36" fmla="*/ 0 w 1312"/>
                            <a:gd name="T37" fmla="*/ 1 h 1544"/>
                            <a:gd name="T38" fmla="*/ 0 w 1312"/>
                            <a:gd name="T39" fmla="*/ 1 h 1544"/>
                            <a:gd name="T40" fmla="*/ 1 w 1312"/>
                            <a:gd name="T41" fmla="*/ 1 h 1544"/>
                            <a:gd name="T42" fmla="*/ 1 w 1312"/>
                            <a:gd name="T43" fmla="*/ 1 h 1544"/>
                            <a:gd name="T44" fmla="*/ 1 w 1312"/>
                            <a:gd name="T45" fmla="*/ 1 h 1544"/>
                            <a:gd name="T46" fmla="*/ 1 w 1312"/>
                            <a:gd name="T47" fmla="*/ 1 h 1544"/>
                            <a:gd name="T48" fmla="*/ 1 w 1312"/>
                            <a:gd name="T49" fmla="*/ 1 h 1544"/>
                            <a:gd name="T50" fmla="*/ 1 w 1312"/>
                            <a:gd name="T51" fmla="*/ 1 h 1544"/>
                            <a:gd name="T52" fmla="*/ 1 w 1312"/>
                            <a:gd name="T53" fmla="*/ 1 h 1544"/>
                            <a:gd name="T54" fmla="*/ 1 w 1312"/>
                            <a:gd name="T55" fmla="*/ 1 h 1544"/>
                            <a:gd name="T56" fmla="*/ 1 w 1312"/>
                            <a:gd name="T57" fmla="*/ 1 h 1544"/>
                            <a:gd name="T58" fmla="*/ 1 w 1312"/>
                            <a:gd name="T59" fmla="*/ 1 h 1544"/>
                            <a:gd name="T60" fmla="*/ 1 w 1312"/>
                            <a:gd name="T61" fmla="*/ 1 h 1544"/>
                            <a:gd name="T62" fmla="*/ 1 w 1312"/>
                            <a:gd name="T63" fmla="*/ 1 h 1544"/>
                            <a:gd name="T64" fmla="*/ 1 w 1312"/>
                            <a:gd name="T65" fmla="*/ 1 h 1544"/>
                            <a:gd name="T66" fmla="*/ 1 w 1312"/>
                            <a:gd name="T67" fmla="*/ 1 h 1544"/>
                            <a:gd name="T68" fmla="*/ 1 w 1312"/>
                            <a:gd name="T69" fmla="*/ 1 h 1544"/>
                            <a:gd name="T70" fmla="*/ 1 w 1312"/>
                            <a:gd name="T71" fmla="*/ 1 h 1544"/>
                            <a:gd name="T72" fmla="*/ 1 w 1312"/>
                            <a:gd name="T73" fmla="*/ 1 h 1544"/>
                            <a:gd name="T74" fmla="*/ 1 w 1312"/>
                            <a:gd name="T75" fmla="*/ 1 h 1544"/>
                            <a:gd name="T76" fmla="*/ 1 w 1312"/>
                            <a:gd name="T77" fmla="*/ 1 h 1544"/>
                            <a:gd name="T78" fmla="*/ 1 w 1312"/>
                            <a:gd name="T79" fmla="*/ 1 h 1544"/>
                            <a:gd name="T80" fmla="*/ 1 w 1312"/>
                            <a:gd name="T81" fmla="*/ 1 h 1544"/>
                            <a:gd name="T82" fmla="*/ 1 w 1312"/>
                            <a:gd name="T83" fmla="*/ 1 h 1544"/>
                            <a:gd name="T84" fmla="*/ 1 w 1312"/>
                            <a:gd name="T85" fmla="*/ 1 h 1544"/>
                            <a:gd name="T86" fmla="*/ 1 w 1312"/>
                            <a:gd name="T87" fmla="*/ 1 h 1544"/>
                            <a:gd name="T88" fmla="*/ 1 w 1312"/>
                            <a:gd name="T89" fmla="*/ 1 h 1544"/>
                            <a:gd name="T90" fmla="*/ 1 w 1312"/>
                            <a:gd name="T91" fmla="*/ 1 h 1544"/>
                            <a:gd name="T92" fmla="*/ 1 w 1312"/>
                            <a:gd name="T93" fmla="*/ 1 h 1544"/>
                            <a:gd name="T94" fmla="*/ 1 w 1312"/>
                            <a:gd name="T95" fmla="*/ 1 h 1544"/>
                            <a:gd name="T96" fmla="*/ 1 w 1312"/>
                            <a:gd name="T97" fmla="*/ 1 h 1544"/>
                            <a:gd name="T98" fmla="*/ 1 w 1312"/>
                            <a:gd name="T99" fmla="*/ 1 h 1544"/>
                            <a:gd name="T100" fmla="*/ 1 w 1312"/>
                            <a:gd name="T101" fmla="*/ 1 h 1544"/>
                            <a:gd name="T102" fmla="*/ 1 w 1312"/>
                            <a:gd name="T103" fmla="*/ 1 h 1544"/>
                            <a:gd name="T104" fmla="*/ 1 w 1312"/>
                            <a:gd name="T105" fmla="*/ 1 h 1544"/>
                            <a:gd name="T106" fmla="*/ 1 w 1312"/>
                            <a:gd name="T107" fmla="*/ 1 h 1544"/>
                            <a:gd name="T108" fmla="*/ 1 w 1312"/>
                            <a:gd name="T109" fmla="*/ 1 h 1544"/>
                            <a:gd name="T110" fmla="*/ 1 w 1312"/>
                            <a:gd name="T111" fmla="*/ 1 h 1544"/>
                            <a:gd name="T112" fmla="*/ 1 w 1312"/>
                            <a:gd name="T113" fmla="*/ 1 h 1544"/>
                            <a:gd name="T114" fmla="*/ 1 w 1312"/>
                            <a:gd name="T115" fmla="*/ 1 h 1544"/>
                            <a:gd name="T116" fmla="*/ 1 w 1312"/>
                            <a:gd name="T117" fmla="*/ 1 h 1544"/>
                            <a:gd name="T118" fmla="*/ 1 w 1312"/>
                            <a:gd name="T119" fmla="*/ 1 h 154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12"/>
                            <a:gd name="T181" fmla="*/ 0 h 1544"/>
                            <a:gd name="T182" fmla="*/ 1312 w 1312"/>
                            <a:gd name="T183" fmla="*/ 1544 h 154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12" h="1544">
                              <a:moveTo>
                                <a:pt x="1312" y="727"/>
                              </a:moveTo>
                              <a:lnTo>
                                <a:pt x="938" y="571"/>
                              </a:lnTo>
                              <a:lnTo>
                                <a:pt x="527" y="30"/>
                              </a:lnTo>
                              <a:lnTo>
                                <a:pt x="508" y="21"/>
                              </a:lnTo>
                              <a:lnTo>
                                <a:pt x="479" y="10"/>
                              </a:lnTo>
                              <a:lnTo>
                                <a:pt x="447" y="4"/>
                              </a:lnTo>
                              <a:lnTo>
                                <a:pt x="403" y="0"/>
                              </a:lnTo>
                              <a:lnTo>
                                <a:pt x="363" y="4"/>
                              </a:lnTo>
                              <a:lnTo>
                                <a:pt x="324" y="15"/>
                              </a:lnTo>
                              <a:lnTo>
                                <a:pt x="281" y="30"/>
                              </a:lnTo>
                              <a:lnTo>
                                <a:pt x="224" y="52"/>
                              </a:lnTo>
                              <a:lnTo>
                                <a:pt x="177" y="74"/>
                              </a:lnTo>
                              <a:lnTo>
                                <a:pt x="137" y="96"/>
                              </a:lnTo>
                              <a:lnTo>
                                <a:pt x="106" y="118"/>
                              </a:lnTo>
                              <a:lnTo>
                                <a:pt x="77" y="143"/>
                              </a:lnTo>
                              <a:lnTo>
                                <a:pt x="42" y="181"/>
                              </a:lnTo>
                              <a:lnTo>
                                <a:pt x="22" y="209"/>
                              </a:lnTo>
                              <a:lnTo>
                                <a:pt x="4" y="248"/>
                              </a:lnTo>
                              <a:lnTo>
                                <a:pt x="0" y="293"/>
                              </a:lnTo>
                              <a:lnTo>
                                <a:pt x="0" y="359"/>
                              </a:lnTo>
                              <a:lnTo>
                                <a:pt x="11" y="436"/>
                              </a:lnTo>
                              <a:lnTo>
                                <a:pt x="31" y="507"/>
                              </a:lnTo>
                              <a:lnTo>
                                <a:pt x="66" y="594"/>
                              </a:lnTo>
                              <a:lnTo>
                                <a:pt x="102" y="666"/>
                              </a:lnTo>
                              <a:lnTo>
                                <a:pt x="133" y="715"/>
                              </a:lnTo>
                              <a:lnTo>
                                <a:pt x="179" y="766"/>
                              </a:lnTo>
                              <a:lnTo>
                                <a:pt x="213" y="801"/>
                              </a:lnTo>
                              <a:lnTo>
                                <a:pt x="252" y="842"/>
                              </a:lnTo>
                              <a:lnTo>
                                <a:pt x="297" y="883"/>
                              </a:lnTo>
                              <a:lnTo>
                                <a:pt x="339" y="908"/>
                              </a:lnTo>
                              <a:lnTo>
                                <a:pt x="512" y="893"/>
                              </a:lnTo>
                              <a:lnTo>
                                <a:pt x="643" y="861"/>
                              </a:lnTo>
                              <a:lnTo>
                                <a:pt x="725" y="878"/>
                              </a:lnTo>
                              <a:lnTo>
                                <a:pt x="918" y="885"/>
                              </a:lnTo>
                              <a:lnTo>
                                <a:pt x="1155" y="861"/>
                              </a:lnTo>
                              <a:lnTo>
                                <a:pt x="1190" y="917"/>
                              </a:lnTo>
                              <a:lnTo>
                                <a:pt x="1190" y="1324"/>
                              </a:lnTo>
                              <a:lnTo>
                                <a:pt x="1184" y="1362"/>
                              </a:lnTo>
                              <a:lnTo>
                                <a:pt x="1175" y="1386"/>
                              </a:lnTo>
                              <a:lnTo>
                                <a:pt x="1161" y="1412"/>
                              </a:lnTo>
                              <a:lnTo>
                                <a:pt x="1139" y="1431"/>
                              </a:lnTo>
                              <a:lnTo>
                                <a:pt x="1113" y="1448"/>
                              </a:lnTo>
                              <a:lnTo>
                                <a:pt x="1084" y="1461"/>
                              </a:lnTo>
                              <a:lnTo>
                                <a:pt x="1059" y="1466"/>
                              </a:lnTo>
                              <a:lnTo>
                                <a:pt x="1026" y="1470"/>
                              </a:lnTo>
                              <a:lnTo>
                                <a:pt x="137" y="1469"/>
                              </a:lnTo>
                              <a:lnTo>
                                <a:pt x="137" y="1544"/>
                              </a:lnTo>
                              <a:lnTo>
                                <a:pt x="1050" y="1541"/>
                              </a:lnTo>
                              <a:lnTo>
                                <a:pt x="1097" y="1540"/>
                              </a:lnTo>
                              <a:lnTo>
                                <a:pt x="1128" y="1536"/>
                              </a:lnTo>
                              <a:lnTo>
                                <a:pt x="1162" y="1529"/>
                              </a:lnTo>
                              <a:lnTo>
                                <a:pt x="1192" y="1520"/>
                              </a:lnTo>
                              <a:lnTo>
                                <a:pt x="1221" y="1502"/>
                              </a:lnTo>
                              <a:lnTo>
                                <a:pt x="1250" y="1474"/>
                              </a:lnTo>
                              <a:lnTo>
                                <a:pt x="1270" y="1448"/>
                              </a:lnTo>
                              <a:lnTo>
                                <a:pt x="1288" y="1421"/>
                              </a:lnTo>
                              <a:lnTo>
                                <a:pt x="1299" y="1390"/>
                              </a:lnTo>
                              <a:lnTo>
                                <a:pt x="1308" y="1355"/>
                              </a:lnTo>
                              <a:lnTo>
                                <a:pt x="1312" y="1315"/>
                              </a:lnTo>
                              <a:lnTo>
                                <a:pt x="1312" y="727"/>
                              </a:lnTo>
                              <a:close/>
                            </a:path>
                          </a:pathLst>
                        </a:custGeom>
                        <a:solidFill>
                          <a:srgbClr val="000080"/>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nvGrpSpPr>
                        <p:cNvPr id="71713" name="Group 21">
                          <a:extLst>
                            <a:ext uri="{FF2B5EF4-FFF2-40B4-BE49-F238E27FC236}">
                              <a16:creationId xmlns:a16="http://schemas.microsoft.com/office/drawing/2014/main" id="{364B1FAA-C248-DD31-6E17-335223A7EAC2}"/>
                            </a:ext>
                          </a:extLst>
                        </p:cNvPr>
                        <p:cNvGrpSpPr>
                          <a:grpSpLocks/>
                        </p:cNvGrpSpPr>
                        <p:nvPr/>
                      </p:nvGrpSpPr>
                      <p:grpSpPr bwMode="auto">
                        <a:xfrm>
                          <a:off x="2829" y="2455"/>
                          <a:ext cx="998" cy="1399"/>
                          <a:chOff x="2829" y="2455"/>
                          <a:chExt cx="998" cy="1399"/>
                        </a:xfrm>
                      </p:grpSpPr>
                      <p:sp>
                        <p:nvSpPr>
                          <p:cNvPr id="71714" name="Freeform 22">
                            <a:extLst>
                              <a:ext uri="{FF2B5EF4-FFF2-40B4-BE49-F238E27FC236}">
                                <a16:creationId xmlns:a16="http://schemas.microsoft.com/office/drawing/2014/main" id="{C89195B2-B11D-C71C-D4A4-1EEEF01D8364}"/>
                              </a:ext>
                            </a:extLst>
                          </p:cNvPr>
                          <p:cNvSpPr>
                            <a:spLocks/>
                          </p:cNvSpPr>
                          <p:nvPr/>
                        </p:nvSpPr>
                        <p:spPr bwMode="auto">
                          <a:xfrm>
                            <a:off x="2829" y="2455"/>
                            <a:ext cx="998" cy="1399"/>
                          </a:xfrm>
                          <a:custGeom>
                            <a:avLst/>
                            <a:gdLst>
                              <a:gd name="T0" fmla="*/ 0 w 1997"/>
                              <a:gd name="T1" fmla="*/ 1 h 2798"/>
                              <a:gd name="T2" fmla="*/ 0 w 1997"/>
                              <a:gd name="T3" fmla="*/ 1 h 2798"/>
                              <a:gd name="T4" fmla="*/ 0 w 1997"/>
                              <a:gd name="T5" fmla="*/ 1 h 2798"/>
                              <a:gd name="T6" fmla="*/ 0 w 1997"/>
                              <a:gd name="T7" fmla="*/ 1 h 2798"/>
                              <a:gd name="T8" fmla="*/ 0 w 1997"/>
                              <a:gd name="T9" fmla="*/ 1 h 2798"/>
                              <a:gd name="T10" fmla="*/ 0 w 1997"/>
                              <a:gd name="T11" fmla="*/ 1 h 2798"/>
                              <a:gd name="T12" fmla="*/ 0 w 1997"/>
                              <a:gd name="T13" fmla="*/ 0 h 2798"/>
                              <a:gd name="T14" fmla="*/ 0 w 1997"/>
                              <a:gd name="T15" fmla="*/ 1 h 2798"/>
                              <a:gd name="T16" fmla="*/ 0 w 1997"/>
                              <a:gd name="T17" fmla="*/ 1 h 2798"/>
                              <a:gd name="T18" fmla="*/ 0 w 1997"/>
                              <a:gd name="T19" fmla="*/ 1 h 2798"/>
                              <a:gd name="T20" fmla="*/ 0 w 1997"/>
                              <a:gd name="T21" fmla="*/ 1 h 2798"/>
                              <a:gd name="T22" fmla="*/ 0 w 1997"/>
                              <a:gd name="T23" fmla="*/ 1 h 2798"/>
                              <a:gd name="T24" fmla="*/ 0 w 1997"/>
                              <a:gd name="T25" fmla="*/ 1 h 2798"/>
                              <a:gd name="T26" fmla="*/ 0 w 1997"/>
                              <a:gd name="T27" fmla="*/ 1 h 2798"/>
                              <a:gd name="T28" fmla="*/ 0 w 1997"/>
                              <a:gd name="T29" fmla="*/ 1 h 2798"/>
                              <a:gd name="T30" fmla="*/ 0 w 1997"/>
                              <a:gd name="T31" fmla="*/ 1 h 2798"/>
                              <a:gd name="T32" fmla="*/ 0 w 1997"/>
                              <a:gd name="T33" fmla="*/ 1 h 2798"/>
                              <a:gd name="T34" fmla="*/ 0 w 1997"/>
                              <a:gd name="T35" fmla="*/ 1 h 2798"/>
                              <a:gd name="T36" fmla="*/ 0 w 1997"/>
                              <a:gd name="T37" fmla="*/ 1 h 2798"/>
                              <a:gd name="T38" fmla="*/ 0 w 1997"/>
                              <a:gd name="T39" fmla="*/ 1 h 2798"/>
                              <a:gd name="T40" fmla="*/ 0 w 1997"/>
                              <a:gd name="T41" fmla="*/ 1 h 2798"/>
                              <a:gd name="T42" fmla="*/ 0 w 1997"/>
                              <a:gd name="T43" fmla="*/ 1 h 2798"/>
                              <a:gd name="T44" fmla="*/ 0 w 1997"/>
                              <a:gd name="T45" fmla="*/ 1 h 2798"/>
                              <a:gd name="T46" fmla="*/ 0 w 1997"/>
                              <a:gd name="T47" fmla="*/ 1 h 2798"/>
                              <a:gd name="T48" fmla="*/ 0 w 1997"/>
                              <a:gd name="T49" fmla="*/ 1 h 2798"/>
                              <a:gd name="T50" fmla="*/ 0 w 1997"/>
                              <a:gd name="T51" fmla="*/ 1 h 2798"/>
                              <a:gd name="T52" fmla="*/ 0 w 1997"/>
                              <a:gd name="T53" fmla="*/ 1 h 2798"/>
                              <a:gd name="T54" fmla="*/ 0 w 1997"/>
                              <a:gd name="T55" fmla="*/ 1 h 2798"/>
                              <a:gd name="T56" fmla="*/ 0 w 1997"/>
                              <a:gd name="T57" fmla="*/ 1 h 2798"/>
                              <a:gd name="T58" fmla="*/ 0 w 1997"/>
                              <a:gd name="T59" fmla="*/ 1 h 2798"/>
                              <a:gd name="T60" fmla="*/ 0 w 1997"/>
                              <a:gd name="T61" fmla="*/ 1 h 2798"/>
                              <a:gd name="T62" fmla="*/ 0 w 1997"/>
                              <a:gd name="T63" fmla="*/ 1 h 2798"/>
                              <a:gd name="T64" fmla="*/ 0 w 1997"/>
                              <a:gd name="T65" fmla="*/ 1 h 2798"/>
                              <a:gd name="T66" fmla="*/ 0 w 1997"/>
                              <a:gd name="T67" fmla="*/ 1 h 2798"/>
                              <a:gd name="T68" fmla="*/ 0 w 1997"/>
                              <a:gd name="T69" fmla="*/ 1 h 2798"/>
                              <a:gd name="T70" fmla="*/ 0 w 1997"/>
                              <a:gd name="T71" fmla="*/ 1 h 2798"/>
                              <a:gd name="T72" fmla="*/ 0 w 1997"/>
                              <a:gd name="T73" fmla="*/ 1 h 2798"/>
                              <a:gd name="T74" fmla="*/ 0 w 1997"/>
                              <a:gd name="T75" fmla="*/ 1 h 2798"/>
                              <a:gd name="T76" fmla="*/ 0 w 1997"/>
                              <a:gd name="T77" fmla="*/ 1 h 2798"/>
                              <a:gd name="T78" fmla="*/ 0 w 1997"/>
                              <a:gd name="T79" fmla="*/ 1 h 2798"/>
                              <a:gd name="T80" fmla="*/ 0 w 1997"/>
                              <a:gd name="T81" fmla="*/ 1 h 2798"/>
                              <a:gd name="T82" fmla="*/ 0 w 1997"/>
                              <a:gd name="T83" fmla="*/ 1 h 2798"/>
                              <a:gd name="T84" fmla="*/ 0 w 1997"/>
                              <a:gd name="T85" fmla="*/ 1 h 2798"/>
                              <a:gd name="T86" fmla="*/ 0 w 1997"/>
                              <a:gd name="T87" fmla="*/ 1 h 2798"/>
                              <a:gd name="T88" fmla="*/ 0 w 1997"/>
                              <a:gd name="T89" fmla="*/ 1 h 2798"/>
                              <a:gd name="T90" fmla="*/ 0 w 1997"/>
                              <a:gd name="T91" fmla="*/ 1 h 2798"/>
                              <a:gd name="T92" fmla="*/ 0 w 1997"/>
                              <a:gd name="T93" fmla="*/ 1 h 2798"/>
                              <a:gd name="T94" fmla="*/ 0 w 1997"/>
                              <a:gd name="T95" fmla="*/ 1 h 2798"/>
                              <a:gd name="T96" fmla="*/ 0 w 1997"/>
                              <a:gd name="T97" fmla="*/ 1 h 2798"/>
                              <a:gd name="T98" fmla="*/ 0 w 1997"/>
                              <a:gd name="T99" fmla="*/ 1 h 2798"/>
                              <a:gd name="T100" fmla="*/ 0 w 1997"/>
                              <a:gd name="T101" fmla="*/ 1 h 2798"/>
                              <a:gd name="T102" fmla="*/ 0 w 1997"/>
                              <a:gd name="T103" fmla="*/ 1 h 2798"/>
                              <a:gd name="T104" fmla="*/ 0 w 1997"/>
                              <a:gd name="T105" fmla="*/ 1 h 2798"/>
                              <a:gd name="T106" fmla="*/ 0 w 1997"/>
                              <a:gd name="T107" fmla="*/ 1 h 2798"/>
                              <a:gd name="T108" fmla="*/ 0 w 1997"/>
                              <a:gd name="T109" fmla="*/ 1 h 2798"/>
                              <a:gd name="T110" fmla="*/ 0 w 1997"/>
                              <a:gd name="T111" fmla="*/ 1 h 2798"/>
                              <a:gd name="T112" fmla="*/ 0 w 1997"/>
                              <a:gd name="T113" fmla="*/ 1 h 2798"/>
                              <a:gd name="T114" fmla="*/ 0 w 1997"/>
                              <a:gd name="T115" fmla="*/ 1 h 2798"/>
                              <a:gd name="T116" fmla="*/ 0 w 1997"/>
                              <a:gd name="T117" fmla="*/ 1 h 2798"/>
                              <a:gd name="T118" fmla="*/ 0 w 1997"/>
                              <a:gd name="T119" fmla="*/ 1 h 27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7"/>
                              <a:gd name="T181" fmla="*/ 0 h 2798"/>
                              <a:gd name="T182" fmla="*/ 1997 w 1997"/>
                              <a:gd name="T183" fmla="*/ 2798 h 27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7" h="2798">
                                <a:moveTo>
                                  <a:pt x="684" y="598"/>
                                </a:moveTo>
                                <a:lnTo>
                                  <a:pt x="736" y="472"/>
                                </a:lnTo>
                                <a:lnTo>
                                  <a:pt x="782" y="322"/>
                                </a:lnTo>
                                <a:lnTo>
                                  <a:pt x="804" y="193"/>
                                </a:lnTo>
                                <a:lnTo>
                                  <a:pt x="758" y="120"/>
                                </a:lnTo>
                                <a:lnTo>
                                  <a:pt x="713" y="85"/>
                                </a:lnTo>
                                <a:lnTo>
                                  <a:pt x="782" y="125"/>
                                </a:lnTo>
                                <a:lnTo>
                                  <a:pt x="835" y="189"/>
                                </a:lnTo>
                                <a:lnTo>
                                  <a:pt x="793" y="44"/>
                                </a:lnTo>
                                <a:lnTo>
                                  <a:pt x="829" y="113"/>
                                </a:lnTo>
                                <a:lnTo>
                                  <a:pt x="906" y="202"/>
                                </a:lnTo>
                                <a:lnTo>
                                  <a:pt x="940" y="213"/>
                                </a:lnTo>
                                <a:lnTo>
                                  <a:pt x="917" y="136"/>
                                </a:lnTo>
                                <a:lnTo>
                                  <a:pt x="935" y="145"/>
                                </a:lnTo>
                                <a:lnTo>
                                  <a:pt x="944" y="81"/>
                                </a:lnTo>
                                <a:lnTo>
                                  <a:pt x="919" y="12"/>
                                </a:lnTo>
                                <a:lnTo>
                                  <a:pt x="1039" y="194"/>
                                </a:lnTo>
                                <a:lnTo>
                                  <a:pt x="1048" y="164"/>
                                </a:lnTo>
                                <a:lnTo>
                                  <a:pt x="1064" y="186"/>
                                </a:lnTo>
                                <a:lnTo>
                                  <a:pt x="1070" y="158"/>
                                </a:lnTo>
                                <a:lnTo>
                                  <a:pt x="1044" y="112"/>
                                </a:lnTo>
                                <a:lnTo>
                                  <a:pt x="1050" y="24"/>
                                </a:lnTo>
                                <a:lnTo>
                                  <a:pt x="1092" y="194"/>
                                </a:lnTo>
                                <a:lnTo>
                                  <a:pt x="1113" y="40"/>
                                </a:lnTo>
                                <a:lnTo>
                                  <a:pt x="1113" y="160"/>
                                </a:lnTo>
                                <a:lnTo>
                                  <a:pt x="1135" y="190"/>
                                </a:lnTo>
                                <a:lnTo>
                                  <a:pt x="1170" y="55"/>
                                </a:lnTo>
                                <a:lnTo>
                                  <a:pt x="1246" y="0"/>
                                </a:lnTo>
                                <a:lnTo>
                                  <a:pt x="1195" y="55"/>
                                </a:lnTo>
                                <a:lnTo>
                                  <a:pt x="1164" y="162"/>
                                </a:lnTo>
                                <a:lnTo>
                                  <a:pt x="1175" y="181"/>
                                </a:lnTo>
                                <a:lnTo>
                                  <a:pt x="1228" y="105"/>
                                </a:lnTo>
                                <a:lnTo>
                                  <a:pt x="1192" y="170"/>
                                </a:lnTo>
                                <a:lnTo>
                                  <a:pt x="1192" y="198"/>
                                </a:lnTo>
                                <a:lnTo>
                                  <a:pt x="1305" y="40"/>
                                </a:lnTo>
                                <a:lnTo>
                                  <a:pt x="1307" y="67"/>
                                </a:lnTo>
                                <a:lnTo>
                                  <a:pt x="1256" y="158"/>
                                </a:lnTo>
                                <a:lnTo>
                                  <a:pt x="1256" y="213"/>
                                </a:lnTo>
                                <a:lnTo>
                                  <a:pt x="1274" y="221"/>
                                </a:lnTo>
                                <a:lnTo>
                                  <a:pt x="1299" y="121"/>
                                </a:lnTo>
                                <a:lnTo>
                                  <a:pt x="1348" y="52"/>
                                </a:lnTo>
                                <a:lnTo>
                                  <a:pt x="1307" y="129"/>
                                </a:lnTo>
                                <a:lnTo>
                                  <a:pt x="1317" y="233"/>
                                </a:lnTo>
                                <a:lnTo>
                                  <a:pt x="1345" y="226"/>
                                </a:lnTo>
                                <a:lnTo>
                                  <a:pt x="1398" y="92"/>
                                </a:lnTo>
                                <a:lnTo>
                                  <a:pt x="1359" y="237"/>
                                </a:lnTo>
                                <a:lnTo>
                                  <a:pt x="1447" y="120"/>
                                </a:lnTo>
                                <a:lnTo>
                                  <a:pt x="1518" y="81"/>
                                </a:lnTo>
                                <a:lnTo>
                                  <a:pt x="1460" y="137"/>
                                </a:lnTo>
                                <a:lnTo>
                                  <a:pt x="1419" y="198"/>
                                </a:lnTo>
                                <a:lnTo>
                                  <a:pt x="1487" y="178"/>
                                </a:lnTo>
                                <a:lnTo>
                                  <a:pt x="1403" y="222"/>
                                </a:lnTo>
                                <a:lnTo>
                                  <a:pt x="1389" y="269"/>
                                </a:lnTo>
                                <a:lnTo>
                                  <a:pt x="1416" y="278"/>
                                </a:lnTo>
                                <a:lnTo>
                                  <a:pt x="1498" y="182"/>
                                </a:lnTo>
                                <a:lnTo>
                                  <a:pt x="1600" y="125"/>
                                </a:lnTo>
                                <a:lnTo>
                                  <a:pt x="1465" y="253"/>
                                </a:lnTo>
                                <a:lnTo>
                                  <a:pt x="1531" y="213"/>
                                </a:lnTo>
                                <a:lnTo>
                                  <a:pt x="1873" y="172"/>
                                </a:lnTo>
                                <a:lnTo>
                                  <a:pt x="1512" y="234"/>
                                </a:lnTo>
                                <a:lnTo>
                                  <a:pt x="1476" y="279"/>
                                </a:lnTo>
                                <a:lnTo>
                                  <a:pt x="1512" y="271"/>
                                </a:lnTo>
                                <a:lnTo>
                                  <a:pt x="1616" y="230"/>
                                </a:lnTo>
                                <a:lnTo>
                                  <a:pt x="1534" y="291"/>
                                </a:lnTo>
                                <a:lnTo>
                                  <a:pt x="1469" y="319"/>
                                </a:lnTo>
                                <a:lnTo>
                                  <a:pt x="1469" y="356"/>
                                </a:lnTo>
                                <a:lnTo>
                                  <a:pt x="1487" y="384"/>
                                </a:lnTo>
                                <a:lnTo>
                                  <a:pt x="1523" y="415"/>
                                </a:lnTo>
                                <a:lnTo>
                                  <a:pt x="1567" y="460"/>
                                </a:lnTo>
                                <a:lnTo>
                                  <a:pt x="1605" y="497"/>
                                </a:lnTo>
                                <a:lnTo>
                                  <a:pt x="1644" y="536"/>
                                </a:lnTo>
                                <a:lnTo>
                                  <a:pt x="1678" y="574"/>
                                </a:lnTo>
                                <a:lnTo>
                                  <a:pt x="1702" y="604"/>
                                </a:lnTo>
                                <a:lnTo>
                                  <a:pt x="1742" y="655"/>
                                </a:lnTo>
                                <a:lnTo>
                                  <a:pt x="1784" y="714"/>
                                </a:lnTo>
                                <a:lnTo>
                                  <a:pt x="1815" y="766"/>
                                </a:lnTo>
                                <a:lnTo>
                                  <a:pt x="1813" y="776"/>
                                </a:lnTo>
                                <a:lnTo>
                                  <a:pt x="1806" y="789"/>
                                </a:lnTo>
                                <a:lnTo>
                                  <a:pt x="1795" y="797"/>
                                </a:lnTo>
                                <a:lnTo>
                                  <a:pt x="1778" y="801"/>
                                </a:lnTo>
                                <a:lnTo>
                                  <a:pt x="1755" y="803"/>
                                </a:lnTo>
                                <a:lnTo>
                                  <a:pt x="1507" y="787"/>
                                </a:lnTo>
                                <a:lnTo>
                                  <a:pt x="1489" y="825"/>
                                </a:lnTo>
                                <a:lnTo>
                                  <a:pt x="1454" y="954"/>
                                </a:lnTo>
                                <a:lnTo>
                                  <a:pt x="1430" y="1046"/>
                                </a:lnTo>
                                <a:lnTo>
                                  <a:pt x="1399" y="1122"/>
                                </a:lnTo>
                                <a:lnTo>
                                  <a:pt x="1383" y="1128"/>
                                </a:lnTo>
                                <a:lnTo>
                                  <a:pt x="1361" y="1132"/>
                                </a:lnTo>
                                <a:lnTo>
                                  <a:pt x="1338" y="1135"/>
                                </a:lnTo>
                                <a:lnTo>
                                  <a:pt x="1256" y="1134"/>
                                </a:lnTo>
                                <a:lnTo>
                                  <a:pt x="1061" y="1074"/>
                                </a:lnTo>
                                <a:lnTo>
                                  <a:pt x="1042" y="1099"/>
                                </a:lnTo>
                                <a:lnTo>
                                  <a:pt x="1011" y="1190"/>
                                </a:lnTo>
                                <a:lnTo>
                                  <a:pt x="988" y="1262"/>
                                </a:lnTo>
                                <a:lnTo>
                                  <a:pt x="959" y="1358"/>
                                </a:lnTo>
                                <a:lnTo>
                                  <a:pt x="951" y="1421"/>
                                </a:lnTo>
                                <a:lnTo>
                                  <a:pt x="993" y="1463"/>
                                </a:lnTo>
                                <a:lnTo>
                                  <a:pt x="1046" y="1514"/>
                                </a:lnTo>
                                <a:lnTo>
                                  <a:pt x="1112" y="1583"/>
                                </a:lnTo>
                                <a:lnTo>
                                  <a:pt x="1210" y="1600"/>
                                </a:lnTo>
                                <a:lnTo>
                                  <a:pt x="1286" y="1612"/>
                                </a:lnTo>
                                <a:lnTo>
                                  <a:pt x="1396" y="1627"/>
                                </a:lnTo>
                                <a:lnTo>
                                  <a:pt x="1458" y="1635"/>
                                </a:lnTo>
                                <a:lnTo>
                                  <a:pt x="1512" y="1638"/>
                                </a:lnTo>
                                <a:lnTo>
                                  <a:pt x="1556" y="1642"/>
                                </a:lnTo>
                                <a:lnTo>
                                  <a:pt x="1594" y="1642"/>
                                </a:lnTo>
                                <a:lnTo>
                                  <a:pt x="1644" y="1638"/>
                                </a:lnTo>
                                <a:lnTo>
                                  <a:pt x="1711" y="1635"/>
                                </a:lnTo>
                                <a:lnTo>
                                  <a:pt x="1787" y="1604"/>
                                </a:lnTo>
                                <a:lnTo>
                                  <a:pt x="1809" y="1598"/>
                                </a:lnTo>
                                <a:lnTo>
                                  <a:pt x="1829" y="1599"/>
                                </a:lnTo>
                                <a:lnTo>
                                  <a:pt x="1846" y="1606"/>
                                </a:lnTo>
                                <a:lnTo>
                                  <a:pt x="1866" y="1622"/>
                                </a:lnTo>
                                <a:lnTo>
                                  <a:pt x="1873" y="1634"/>
                                </a:lnTo>
                                <a:lnTo>
                                  <a:pt x="1879" y="1656"/>
                                </a:lnTo>
                                <a:lnTo>
                                  <a:pt x="1882" y="1680"/>
                                </a:lnTo>
                                <a:lnTo>
                                  <a:pt x="1906" y="1688"/>
                                </a:lnTo>
                                <a:lnTo>
                                  <a:pt x="1940" y="1703"/>
                                </a:lnTo>
                                <a:lnTo>
                                  <a:pt x="1966" y="1716"/>
                                </a:lnTo>
                                <a:lnTo>
                                  <a:pt x="1997" y="1735"/>
                                </a:lnTo>
                                <a:lnTo>
                                  <a:pt x="1993" y="1749"/>
                                </a:lnTo>
                                <a:lnTo>
                                  <a:pt x="1986" y="1767"/>
                                </a:lnTo>
                                <a:lnTo>
                                  <a:pt x="1971" y="1780"/>
                                </a:lnTo>
                                <a:lnTo>
                                  <a:pt x="1951" y="1792"/>
                                </a:lnTo>
                                <a:lnTo>
                                  <a:pt x="1961" y="1804"/>
                                </a:lnTo>
                                <a:lnTo>
                                  <a:pt x="1970" y="1820"/>
                                </a:lnTo>
                                <a:lnTo>
                                  <a:pt x="1979" y="1842"/>
                                </a:lnTo>
                                <a:lnTo>
                                  <a:pt x="1977" y="1858"/>
                                </a:lnTo>
                                <a:lnTo>
                                  <a:pt x="1970" y="1878"/>
                                </a:lnTo>
                                <a:lnTo>
                                  <a:pt x="1951" y="1889"/>
                                </a:lnTo>
                                <a:lnTo>
                                  <a:pt x="1911" y="1908"/>
                                </a:lnTo>
                                <a:lnTo>
                                  <a:pt x="1917" y="1935"/>
                                </a:lnTo>
                                <a:lnTo>
                                  <a:pt x="1917" y="1951"/>
                                </a:lnTo>
                                <a:lnTo>
                                  <a:pt x="1911" y="1962"/>
                                </a:lnTo>
                                <a:lnTo>
                                  <a:pt x="1902" y="1970"/>
                                </a:lnTo>
                                <a:lnTo>
                                  <a:pt x="1886" y="1975"/>
                                </a:lnTo>
                                <a:lnTo>
                                  <a:pt x="1869" y="1972"/>
                                </a:lnTo>
                                <a:lnTo>
                                  <a:pt x="1837" y="1963"/>
                                </a:lnTo>
                                <a:lnTo>
                                  <a:pt x="1751" y="1939"/>
                                </a:lnTo>
                                <a:lnTo>
                                  <a:pt x="1645" y="1908"/>
                                </a:lnTo>
                                <a:lnTo>
                                  <a:pt x="1498" y="1877"/>
                                </a:lnTo>
                                <a:lnTo>
                                  <a:pt x="1474" y="1877"/>
                                </a:lnTo>
                                <a:lnTo>
                                  <a:pt x="1389" y="1861"/>
                                </a:lnTo>
                                <a:lnTo>
                                  <a:pt x="1219" y="1827"/>
                                </a:lnTo>
                                <a:lnTo>
                                  <a:pt x="1079" y="1813"/>
                                </a:lnTo>
                                <a:lnTo>
                                  <a:pt x="1046" y="1816"/>
                                </a:lnTo>
                                <a:lnTo>
                                  <a:pt x="973" y="1820"/>
                                </a:lnTo>
                                <a:lnTo>
                                  <a:pt x="937" y="1796"/>
                                </a:lnTo>
                                <a:lnTo>
                                  <a:pt x="911" y="1780"/>
                                </a:lnTo>
                                <a:lnTo>
                                  <a:pt x="895" y="1766"/>
                                </a:lnTo>
                                <a:lnTo>
                                  <a:pt x="884" y="1749"/>
                                </a:lnTo>
                                <a:lnTo>
                                  <a:pt x="868" y="1727"/>
                                </a:lnTo>
                                <a:lnTo>
                                  <a:pt x="784" y="1642"/>
                                </a:lnTo>
                                <a:lnTo>
                                  <a:pt x="860" y="1718"/>
                                </a:lnTo>
                                <a:lnTo>
                                  <a:pt x="888" y="1747"/>
                                </a:lnTo>
                                <a:lnTo>
                                  <a:pt x="898" y="1772"/>
                                </a:lnTo>
                                <a:lnTo>
                                  <a:pt x="968" y="1816"/>
                                </a:lnTo>
                                <a:lnTo>
                                  <a:pt x="1002" y="1821"/>
                                </a:lnTo>
                                <a:lnTo>
                                  <a:pt x="1050" y="1815"/>
                                </a:lnTo>
                                <a:lnTo>
                                  <a:pt x="1082" y="1816"/>
                                </a:lnTo>
                                <a:lnTo>
                                  <a:pt x="1143" y="1834"/>
                                </a:lnTo>
                                <a:lnTo>
                                  <a:pt x="1175" y="1854"/>
                                </a:lnTo>
                                <a:lnTo>
                                  <a:pt x="1206" y="1873"/>
                                </a:lnTo>
                                <a:lnTo>
                                  <a:pt x="1237" y="1901"/>
                                </a:lnTo>
                                <a:lnTo>
                                  <a:pt x="1250" y="1918"/>
                                </a:lnTo>
                                <a:lnTo>
                                  <a:pt x="1246" y="1936"/>
                                </a:lnTo>
                                <a:lnTo>
                                  <a:pt x="1226" y="1960"/>
                                </a:lnTo>
                                <a:lnTo>
                                  <a:pt x="1201" y="1987"/>
                                </a:lnTo>
                                <a:lnTo>
                                  <a:pt x="1150" y="2028"/>
                                </a:lnTo>
                                <a:lnTo>
                                  <a:pt x="1075" y="2083"/>
                                </a:lnTo>
                                <a:lnTo>
                                  <a:pt x="1026" y="2123"/>
                                </a:lnTo>
                                <a:lnTo>
                                  <a:pt x="922" y="2172"/>
                                </a:lnTo>
                                <a:lnTo>
                                  <a:pt x="769" y="2238"/>
                                </a:lnTo>
                                <a:lnTo>
                                  <a:pt x="662" y="2280"/>
                                </a:lnTo>
                                <a:lnTo>
                                  <a:pt x="634" y="2303"/>
                                </a:lnTo>
                                <a:lnTo>
                                  <a:pt x="603" y="2327"/>
                                </a:lnTo>
                                <a:lnTo>
                                  <a:pt x="547" y="2359"/>
                                </a:lnTo>
                                <a:lnTo>
                                  <a:pt x="534" y="2405"/>
                                </a:lnTo>
                                <a:lnTo>
                                  <a:pt x="534" y="2492"/>
                                </a:lnTo>
                                <a:lnTo>
                                  <a:pt x="545" y="2563"/>
                                </a:lnTo>
                                <a:lnTo>
                                  <a:pt x="563" y="2612"/>
                                </a:lnTo>
                                <a:lnTo>
                                  <a:pt x="660" y="2705"/>
                                </a:lnTo>
                                <a:lnTo>
                                  <a:pt x="718" y="2745"/>
                                </a:lnTo>
                                <a:lnTo>
                                  <a:pt x="724" y="2757"/>
                                </a:lnTo>
                                <a:lnTo>
                                  <a:pt x="720" y="2771"/>
                                </a:lnTo>
                                <a:lnTo>
                                  <a:pt x="612" y="2798"/>
                                </a:lnTo>
                                <a:lnTo>
                                  <a:pt x="496" y="2787"/>
                                </a:lnTo>
                                <a:lnTo>
                                  <a:pt x="434" y="2784"/>
                                </a:lnTo>
                                <a:lnTo>
                                  <a:pt x="374" y="2791"/>
                                </a:lnTo>
                                <a:lnTo>
                                  <a:pt x="316" y="2791"/>
                                </a:lnTo>
                                <a:lnTo>
                                  <a:pt x="255" y="2783"/>
                                </a:lnTo>
                                <a:lnTo>
                                  <a:pt x="248" y="2776"/>
                                </a:lnTo>
                                <a:lnTo>
                                  <a:pt x="239" y="2763"/>
                                </a:lnTo>
                                <a:lnTo>
                                  <a:pt x="246" y="2616"/>
                                </a:lnTo>
                                <a:lnTo>
                                  <a:pt x="275" y="2467"/>
                                </a:lnTo>
                                <a:lnTo>
                                  <a:pt x="252" y="2420"/>
                                </a:lnTo>
                                <a:lnTo>
                                  <a:pt x="212" y="2376"/>
                                </a:lnTo>
                                <a:lnTo>
                                  <a:pt x="195" y="2363"/>
                                </a:lnTo>
                                <a:lnTo>
                                  <a:pt x="162" y="2341"/>
                                </a:lnTo>
                                <a:lnTo>
                                  <a:pt x="141" y="2327"/>
                                </a:lnTo>
                                <a:lnTo>
                                  <a:pt x="137" y="2311"/>
                                </a:lnTo>
                                <a:lnTo>
                                  <a:pt x="141" y="2297"/>
                                </a:lnTo>
                                <a:lnTo>
                                  <a:pt x="170" y="2270"/>
                                </a:lnTo>
                                <a:lnTo>
                                  <a:pt x="212" y="2242"/>
                                </a:lnTo>
                                <a:lnTo>
                                  <a:pt x="248" y="2222"/>
                                </a:lnTo>
                                <a:lnTo>
                                  <a:pt x="299" y="2221"/>
                                </a:lnTo>
                                <a:lnTo>
                                  <a:pt x="345" y="2223"/>
                                </a:lnTo>
                                <a:lnTo>
                                  <a:pt x="543" y="2126"/>
                                </a:lnTo>
                                <a:lnTo>
                                  <a:pt x="694" y="2053"/>
                                </a:lnTo>
                                <a:lnTo>
                                  <a:pt x="831" y="1994"/>
                                </a:lnTo>
                                <a:lnTo>
                                  <a:pt x="787" y="1999"/>
                                </a:lnTo>
                                <a:lnTo>
                                  <a:pt x="654" y="1971"/>
                                </a:lnTo>
                                <a:lnTo>
                                  <a:pt x="520" y="1964"/>
                                </a:lnTo>
                                <a:lnTo>
                                  <a:pt x="334" y="1943"/>
                                </a:lnTo>
                                <a:lnTo>
                                  <a:pt x="275" y="1951"/>
                                </a:lnTo>
                                <a:lnTo>
                                  <a:pt x="139" y="1939"/>
                                </a:lnTo>
                                <a:lnTo>
                                  <a:pt x="108" y="1933"/>
                                </a:lnTo>
                                <a:lnTo>
                                  <a:pt x="75" y="1924"/>
                                </a:lnTo>
                                <a:lnTo>
                                  <a:pt x="50" y="1912"/>
                                </a:lnTo>
                                <a:lnTo>
                                  <a:pt x="33" y="1897"/>
                                </a:lnTo>
                                <a:lnTo>
                                  <a:pt x="19" y="1871"/>
                                </a:lnTo>
                                <a:lnTo>
                                  <a:pt x="8" y="1836"/>
                                </a:lnTo>
                                <a:lnTo>
                                  <a:pt x="2" y="1804"/>
                                </a:lnTo>
                                <a:lnTo>
                                  <a:pt x="0" y="1759"/>
                                </a:lnTo>
                                <a:lnTo>
                                  <a:pt x="4" y="1723"/>
                                </a:lnTo>
                                <a:lnTo>
                                  <a:pt x="9" y="1683"/>
                                </a:lnTo>
                                <a:lnTo>
                                  <a:pt x="17" y="1647"/>
                                </a:lnTo>
                                <a:lnTo>
                                  <a:pt x="31" y="1621"/>
                                </a:lnTo>
                                <a:lnTo>
                                  <a:pt x="79" y="1517"/>
                                </a:lnTo>
                                <a:lnTo>
                                  <a:pt x="132" y="1391"/>
                                </a:lnTo>
                                <a:lnTo>
                                  <a:pt x="170" y="1308"/>
                                </a:lnTo>
                                <a:lnTo>
                                  <a:pt x="268" y="1167"/>
                                </a:lnTo>
                                <a:lnTo>
                                  <a:pt x="367" y="1057"/>
                                </a:lnTo>
                                <a:lnTo>
                                  <a:pt x="450" y="973"/>
                                </a:lnTo>
                                <a:lnTo>
                                  <a:pt x="505" y="918"/>
                                </a:lnTo>
                                <a:lnTo>
                                  <a:pt x="545" y="868"/>
                                </a:lnTo>
                                <a:lnTo>
                                  <a:pt x="592" y="825"/>
                                </a:lnTo>
                                <a:lnTo>
                                  <a:pt x="603" y="760"/>
                                </a:lnTo>
                                <a:lnTo>
                                  <a:pt x="651" y="674"/>
                                </a:lnTo>
                                <a:lnTo>
                                  <a:pt x="684" y="598"/>
                                </a:lnTo>
                                <a:close/>
                              </a:path>
                            </a:pathLst>
                          </a:custGeom>
                          <a:solidFill>
                            <a:srgbClr val="DFDFFF"/>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nvGrpSpPr>
                          <p:cNvPr id="71715" name="Group 23">
                            <a:extLst>
                              <a:ext uri="{FF2B5EF4-FFF2-40B4-BE49-F238E27FC236}">
                                <a16:creationId xmlns:a16="http://schemas.microsoft.com/office/drawing/2014/main" id="{DFCA8DD2-C69D-7479-782D-CB4B3998E1BD}"/>
                              </a:ext>
                            </a:extLst>
                          </p:cNvPr>
                          <p:cNvGrpSpPr>
                            <a:grpSpLocks/>
                          </p:cNvGrpSpPr>
                          <p:nvPr/>
                        </p:nvGrpSpPr>
                        <p:grpSpPr bwMode="auto">
                          <a:xfrm>
                            <a:off x="3414" y="2627"/>
                            <a:ext cx="127" cy="127"/>
                            <a:chOff x="3414" y="2627"/>
                            <a:chExt cx="127" cy="127"/>
                          </a:xfrm>
                        </p:grpSpPr>
                        <p:sp>
                          <p:nvSpPr>
                            <p:cNvPr id="71716" name="Freeform 24">
                              <a:extLst>
                                <a:ext uri="{FF2B5EF4-FFF2-40B4-BE49-F238E27FC236}">
                                  <a16:creationId xmlns:a16="http://schemas.microsoft.com/office/drawing/2014/main" id="{989AE590-2ED3-785E-AAF6-C834BC7E5AFD}"/>
                                </a:ext>
                              </a:extLst>
                            </p:cNvPr>
                            <p:cNvSpPr>
                              <a:spLocks/>
                            </p:cNvSpPr>
                            <p:nvPr/>
                          </p:nvSpPr>
                          <p:spPr bwMode="auto">
                            <a:xfrm>
                              <a:off x="3414" y="2627"/>
                              <a:ext cx="127" cy="46"/>
                            </a:xfrm>
                            <a:custGeom>
                              <a:avLst/>
                              <a:gdLst>
                                <a:gd name="T0" fmla="*/ 0 w 255"/>
                                <a:gd name="T1" fmla="*/ 1 h 91"/>
                                <a:gd name="T2" fmla="*/ 0 w 255"/>
                                <a:gd name="T3" fmla="*/ 1 h 91"/>
                                <a:gd name="T4" fmla="*/ 0 w 255"/>
                                <a:gd name="T5" fmla="*/ 1 h 91"/>
                                <a:gd name="T6" fmla="*/ 0 w 255"/>
                                <a:gd name="T7" fmla="*/ 1 h 91"/>
                                <a:gd name="T8" fmla="*/ 0 w 255"/>
                                <a:gd name="T9" fmla="*/ 1 h 91"/>
                                <a:gd name="T10" fmla="*/ 0 w 255"/>
                                <a:gd name="T11" fmla="*/ 0 h 91"/>
                                <a:gd name="T12" fmla="*/ 0 w 255"/>
                                <a:gd name="T13" fmla="*/ 1 h 91"/>
                                <a:gd name="T14" fmla="*/ 0 w 255"/>
                                <a:gd name="T15" fmla="*/ 1 h 91"/>
                                <a:gd name="T16" fmla="*/ 0 w 255"/>
                                <a:gd name="T17" fmla="*/ 1 h 91"/>
                                <a:gd name="T18" fmla="*/ 0 w 255"/>
                                <a:gd name="T19" fmla="*/ 1 h 91"/>
                                <a:gd name="T20" fmla="*/ 0 w 255"/>
                                <a:gd name="T21" fmla="*/ 1 h 91"/>
                                <a:gd name="T22" fmla="*/ 0 w 255"/>
                                <a:gd name="T23" fmla="*/ 1 h 91"/>
                                <a:gd name="T24" fmla="*/ 0 w 255"/>
                                <a:gd name="T25" fmla="*/ 1 h 91"/>
                                <a:gd name="T26" fmla="*/ 0 w 255"/>
                                <a:gd name="T27" fmla="*/ 1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5"/>
                                <a:gd name="T43" fmla="*/ 0 h 91"/>
                                <a:gd name="T44" fmla="*/ 255 w 255"/>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5" h="91">
                                  <a:moveTo>
                                    <a:pt x="0" y="29"/>
                                  </a:moveTo>
                                  <a:lnTo>
                                    <a:pt x="31" y="19"/>
                                  </a:lnTo>
                                  <a:lnTo>
                                    <a:pt x="62" y="9"/>
                                  </a:lnTo>
                                  <a:lnTo>
                                    <a:pt x="87" y="4"/>
                                  </a:lnTo>
                                  <a:lnTo>
                                    <a:pt x="111" y="1"/>
                                  </a:lnTo>
                                  <a:lnTo>
                                    <a:pt x="133" y="0"/>
                                  </a:lnTo>
                                  <a:lnTo>
                                    <a:pt x="153" y="4"/>
                                  </a:lnTo>
                                  <a:lnTo>
                                    <a:pt x="162" y="13"/>
                                  </a:lnTo>
                                  <a:lnTo>
                                    <a:pt x="173" y="28"/>
                                  </a:lnTo>
                                  <a:lnTo>
                                    <a:pt x="186" y="43"/>
                                  </a:lnTo>
                                  <a:lnTo>
                                    <a:pt x="200" y="60"/>
                                  </a:lnTo>
                                  <a:lnTo>
                                    <a:pt x="211" y="74"/>
                                  </a:lnTo>
                                  <a:lnTo>
                                    <a:pt x="229" y="86"/>
                                  </a:lnTo>
                                  <a:lnTo>
                                    <a:pt x="255" y="9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1717" name="Freeform 25">
                              <a:extLst>
                                <a:ext uri="{FF2B5EF4-FFF2-40B4-BE49-F238E27FC236}">
                                  <a16:creationId xmlns:a16="http://schemas.microsoft.com/office/drawing/2014/main" id="{C690C348-06B5-1297-351F-CDC7894C9E5F}"/>
                                </a:ext>
                              </a:extLst>
                            </p:cNvPr>
                            <p:cNvSpPr>
                              <a:spLocks/>
                            </p:cNvSpPr>
                            <p:nvPr/>
                          </p:nvSpPr>
                          <p:spPr bwMode="auto">
                            <a:xfrm>
                              <a:off x="3500" y="2679"/>
                              <a:ext cx="40" cy="75"/>
                            </a:xfrm>
                            <a:custGeom>
                              <a:avLst/>
                              <a:gdLst>
                                <a:gd name="T0" fmla="*/ 1 w 80"/>
                                <a:gd name="T1" fmla="*/ 0 h 150"/>
                                <a:gd name="T2" fmla="*/ 1 w 80"/>
                                <a:gd name="T3" fmla="*/ 1 h 150"/>
                                <a:gd name="T4" fmla="*/ 1 w 80"/>
                                <a:gd name="T5" fmla="*/ 1 h 150"/>
                                <a:gd name="T6" fmla="*/ 1 w 80"/>
                                <a:gd name="T7" fmla="*/ 1 h 150"/>
                                <a:gd name="T8" fmla="*/ 1 w 80"/>
                                <a:gd name="T9" fmla="*/ 1 h 150"/>
                                <a:gd name="T10" fmla="*/ 1 w 80"/>
                                <a:gd name="T11" fmla="*/ 1 h 150"/>
                                <a:gd name="T12" fmla="*/ 0 w 80"/>
                                <a:gd name="T13" fmla="*/ 1 h 150"/>
                                <a:gd name="T14" fmla="*/ 0 w 80"/>
                                <a:gd name="T15" fmla="*/ 1 h 150"/>
                                <a:gd name="T16" fmla="*/ 1 w 80"/>
                                <a:gd name="T17" fmla="*/ 1 h 150"/>
                                <a:gd name="T18" fmla="*/ 1 w 80"/>
                                <a:gd name="T19" fmla="*/ 1 h 150"/>
                                <a:gd name="T20" fmla="*/ 1 w 80"/>
                                <a:gd name="T21" fmla="*/ 1 h 150"/>
                                <a:gd name="T22" fmla="*/ 1 w 80"/>
                                <a:gd name="T23" fmla="*/ 1 h 150"/>
                                <a:gd name="T24" fmla="*/ 1 w 80"/>
                                <a:gd name="T25" fmla="*/ 1 h 150"/>
                                <a:gd name="T26" fmla="*/ 1 w 80"/>
                                <a:gd name="T27" fmla="*/ 1 h 150"/>
                                <a:gd name="T28" fmla="*/ 1 w 80"/>
                                <a:gd name="T29" fmla="*/ 1 h 150"/>
                                <a:gd name="T30" fmla="*/ 1 w 80"/>
                                <a:gd name="T31" fmla="*/ 1 h 150"/>
                                <a:gd name="T32" fmla="*/ 1 w 80"/>
                                <a:gd name="T33" fmla="*/ 1 h 150"/>
                                <a:gd name="T34" fmla="*/ 1 w 80"/>
                                <a:gd name="T35" fmla="*/ 1 h 150"/>
                                <a:gd name="T36" fmla="*/ 1 w 80"/>
                                <a:gd name="T37" fmla="*/ 1 h 150"/>
                                <a:gd name="T38" fmla="*/ 1 w 80"/>
                                <a:gd name="T39" fmla="*/ 0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50"/>
                                <a:gd name="T62" fmla="*/ 80 w 80"/>
                                <a:gd name="T63" fmla="*/ 150 h 1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50">
                                  <a:moveTo>
                                    <a:pt x="71" y="0"/>
                                  </a:moveTo>
                                  <a:lnTo>
                                    <a:pt x="55" y="9"/>
                                  </a:lnTo>
                                  <a:lnTo>
                                    <a:pt x="38" y="23"/>
                                  </a:lnTo>
                                  <a:lnTo>
                                    <a:pt x="22" y="41"/>
                                  </a:lnTo>
                                  <a:lnTo>
                                    <a:pt x="11" y="60"/>
                                  </a:lnTo>
                                  <a:lnTo>
                                    <a:pt x="4" y="79"/>
                                  </a:lnTo>
                                  <a:lnTo>
                                    <a:pt x="0" y="99"/>
                                  </a:lnTo>
                                  <a:lnTo>
                                    <a:pt x="0" y="118"/>
                                  </a:lnTo>
                                  <a:lnTo>
                                    <a:pt x="6" y="139"/>
                                  </a:lnTo>
                                  <a:lnTo>
                                    <a:pt x="11" y="150"/>
                                  </a:lnTo>
                                  <a:lnTo>
                                    <a:pt x="26" y="141"/>
                                  </a:lnTo>
                                  <a:lnTo>
                                    <a:pt x="37" y="130"/>
                                  </a:lnTo>
                                  <a:lnTo>
                                    <a:pt x="49" y="116"/>
                                  </a:lnTo>
                                  <a:lnTo>
                                    <a:pt x="58" y="104"/>
                                  </a:lnTo>
                                  <a:lnTo>
                                    <a:pt x="68" y="88"/>
                                  </a:lnTo>
                                  <a:lnTo>
                                    <a:pt x="73" y="72"/>
                                  </a:lnTo>
                                  <a:lnTo>
                                    <a:pt x="78" y="50"/>
                                  </a:lnTo>
                                  <a:lnTo>
                                    <a:pt x="80" y="34"/>
                                  </a:lnTo>
                                  <a:lnTo>
                                    <a:pt x="77" y="15"/>
                                  </a:lnTo>
                                  <a:lnTo>
                                    <a:pt x="71" y="0"/>
                                  </a:lnTo>
                                  <a:close/>
                                </a:path>
                              </a:pathLst>
                            </a:custGeom>
                            <a:solidFill>
                              <a:srgbClr val="DFDFFF"/>
                            </a:solidFill>
                            <a:ln w="7938">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grpSp>
                  </p:grpSp>
                </p:grpSp>
                <p:sp>
                  <p:nvSpPr>
                    <p:cNvPr id="71708" name="AutoShape 26">
                      <a:extLst>
                        <a:ext uri="{FF2B5EF4-FFF2-40B4-BE49-F238E27FC236}">
                          <a16:creationId xmlns:a16="http://schemas.microsoft.com/office/drawing/2014/main" id="{226E84D1-34D0-6823-097C-5FFDDB0D75E6}"/>
                        </a:ext>
                      </a:extLst>
                    </p:cNvPr>
                    <p:cNvSpPr>
                      <a:spLocks noChangeArrowheads="1"/>
                    </p:cNvSpPr>
                    <p:nvPr/>
                  </p:nvSpPr>
                  <p:spPr bwMode="auto">
                    <a:xfrm>
                      <a:off x="2640" y="3264"/>
                      <a:ext cx="768" cy="288"/>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grpSp>
            </p:grpSp>
            <p:sp>
              <p:nvSpPr>
                <p:cNvPr id="71704" name="Line 27">
                  <a:extLst>
                    <a:ext uri="{FF2B5EF4-FFF2-40B4-BE49-F238E27FC236}">
                      <a16:creationId xmlns:a16="http://schemas.microsoft.com/office/drawing/2014/main" id="{2D5AADCF-FA21-C8EF-1FFA-A03F95A57A54}"/>
                    </a:ext>
                  </a:extLst>
                </p:cNvPr>
                <p:cNvSpPr>
                  <a:spLocks noChangeShapeType="1"/>
                </p:cNvSpPr>
                <p:nvPr/>
              </p:nvSpPr>
              <p:spPr bwMode="auto">
                <a:xfrm>
                  <a:off x="3312" y="2496"/>
                  <a:ext cx="240" cy="48"/>
                </a:xfrm>
                <a:prstGeom prst="line">
                  <a:avLst/>
                </a:prstGeom>
                <a:noFill/>
                <a:ln w="571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sp>
            <p:nvSpPr>
              <p:cNvPr id="71702" name="AutoShape 28">
                <a:extLst>
                  <a:ext uri="{FF2B5EF4-FFF2-40B4-BE49-F238E27FC236}">
                    <a16:creationId xmlns:a16="http://schemas.microsoft.com/office/drawing/2014/main" id="{08D5B126-0923-5609-87BB-63D8E1E10AC4}"/>
                  </a:ext>
                </a:extLst>
              </p:cNvPr>
              <p:cNvSpPr>
                <a:spLocks noChangeArrowheads="1"/>
              </p:cNvSpPr>
              <p:nvPr/>
            </p:nvSpPr>
            <p:spPr bwMode="auto">
              <a:xfrm>
                <a:off x="2736" y="1296"/>
                <a:ext cx="1344" cy="672"/>
              </a:xfrm>
              <a:prstGeom prst="cloudCallout">
                <a:avLst>
                  <a:gd name="adj1" fmla="val -43750"/>
                  <a:gd name="adj2" fmla="val 70000"/>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buNone/>
                </a:pPr>
                <a:endParaRPr lang="en-GB" altLang="it-IT" sz="2400">
                  <a:solidFill>
                    <a:srgbClr val="000000"/>
                  </a:solidFill>
                  <a:latin typeface="Times New Roman" panose="02020603050405020304" pitchFamily="18" charset="0"/>
                </a:endParaRPr>
              </a:p>
            </p:txBody>
          </p:sp>
        </p:grpSp>
        <p:sp>
          <p:nvSpPr>
            <p:cNvPr id="71700" name="Text Box 29">
              <a:extLst>
                <a:ext uri="{FF2B5EF4-FFF2-40B4-BE49-F238E27FC236}">
                  <a16:creationId xmlns:a16="http://schemas.microsoft.com/office/drawing/2014/main" id="{85595E29-EF92-CF6F-14BF-269FAB166A04}"/>
                </a:ext>
              </a:extLst>
            </p:cNvPr>
            <p:cNvSpPr txBox="1">
              <a:spLocks noChangeArrowheads="1"/>
            </p:cNvSpPr>
            <p:nvPr/>
          </p:nvSpPr>
          <p:spPr bwMode="auto">
            <a:xfrm>
              <a:off x="2832" y="110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a:solidFill>
                    <a:srgbClr val="000000"/>
                  </a:solidFill>
                </a:rPr>
                <a:t>STM</a:t>
              </a:r>
              <a:endParaRPr lang="en-GB" altLang="it-IT" sz="2400">
                <a:solidFill>
                  <a:srgbClr val="000000"/>
                </a:solidFill>
                <a:latin typeface="Times New Roman" panose="02020603050405020304" pitchFamily="18" charset="0"/>
              </a:endParaRPr>
            </a:p>
          </p:txBody>
        </p:sp>
      </p:grpSp>
      <p:sp>
        <p:nvSpPr>
          <p:cNvPr id="71683" name="Rectangle 30">
            <a:extLst>
              <a:ext uri="{FF2B5EF4-FFF2-40B4-BE49-F238E27FC236}">
                <a16:creationId xmlns:a16="http://schemas.microsoft.com/office/drawing/2014/main" id="{D6F5D0ED-EBBF-C146-7E1D-2AF1E515D177}"/>
              </a:ext>
            </a:extLst>
          </p:cNvPr>
          <p:cNvSpPr>
            <a:spLocks noGrp="1" noChangeArrowheads="1"/>
          </p:cNvSpPr>
          <p:nvPr>
            <p:ph type="title"/>
          </p:nvPr>
        </p:nvSpPr>
        <p:spPr>
          <a:xfrm>
            <a:off x="1828800" y="533400"/>
            <a:ext cx="8534400" cy="1143000"/>
          </a:xfrm>
        </p:spPr>
        <p:txBody>
          <a:bodyPr/>
          <a:lstStyle/>
          <a:p>
            <a:pPr eaLnBrk="1" hangingPunct="1"/>
            <a:r>
              <a:rPr lang="en-GB" altLang="it-IT" sz="4000">
                <a:ea typeface="ＭＳ Ｐゴシック" panose="020B0600070205080204" pitchFamily="34" charset="-128"/>
              </a:rPr>
              <a:t>Fatelo fare al computer, </a:t>
            </a:r>
            <a:br>
              <a:rPr lang="en-GB" altLang="it-IT" sz="4000">
                <a:ea typeface="ＭＳ Ｐゴシック" panose="020B0600070205080204" pitchFamily="34" charset="-128"/>
              </a:rPr>
            </a:br>
            <a:r>
              <a:rPr lang="en-GB" altLang="it-IT" sz="4000">
                <a:ea typeface="ＭＳ Ｐゴシック" panose="020B0600070205080204" pitchFamily="34" charset="-128"/>
              </a:rPr>
              <a:t>non all</a:t>
            </a:r>
            <a:r>
              <a:rPr lang="en-GB" altLang="en-US" sz="4000">
                <a:ea typeface="ＭＳ Ｐゴシック" panose="020B0600070205080204" pitchFamily="34" charset="-128"/>
              </a:rPr>
              <a:t>’</a:t>
            </a:r>
            <a:r>
              <a:rPr lang="en-GB" altLang="it-IT" sz="4000">
                <a:ea typeface="ＭＳ Ｐゴシック" panose="020B0600070205080204" pitchFamily="34" charset="-128"/>
              </a:rPr>
              <a:t>utente</a:t>
            </a:r>
            <a:endParaRPr lang="en-GB" altLang="it-IT">
              <a:ea typeface="ＭＳ Ｐゴシック" panose="020B0600070205080204" pitchFamily="34" charset="-128"/>
            </a:endParaRPr>
          </a:p>
        </p:txBody>
      </p:sp>
      <p:grpSp>
        <p:nvGrpSpPr>
          <p:cNvPr id="15" name="Group 31">
            <a:extLst>
              <a:ext uri="{FF2B5EF4-FFF2-40B4-BE49-F238E27FC236}">
                <a16:creationId xmlns:a16="http://schemas.microsoft.com/office/drawing/2014/main" id="{2246E9C6-E049-7A61-2E14-5B8C02504344}"/>
              </a:ext>
            </a:extLst>
          </p:cNvPr>
          <p:cNvGrpSpPr>
            <a:grpSpLocks/>
          </p:cNvGrpSpPr>
          <p:nvPr/>
        </p:nvGrpSpPr>
        <p:grpSpPr bwMode="auto">
          <a:xfrm>
            <a:off x="6781800" y="2362200"/>
            <a:ext cx="1003300" cy="1600200"/>
            <a:chOff x="3312" y="1488"/>
            <a:chExt cx="632" cy="1008"/>
          </a:xfrm>
        </p:grpSpPr>
        <p:sp>
          <p:nvSpPr>
            <p:cNvPr id="71697" name="Line 32">
              <a:extLst>
                <a:ext uri="{FF2B5EF4-FFF2-40B4-BE49-F238E27FC236}">
                  <a16:creationId xmlns:a16="http://schemas.microsoft.com/office/drawing/2014/main" id="{167212AF-AA17-B7A3-2896-DF921B8752E9}"/>
                </a:ext>
              </a:extLst>
            </p:cNvPr>
            <p:cNvSpPr>
              <a:spLocks noChangeShapeType="1"/>
            </p:cNvSpPr>
            <p:nvPr/>
          </p:nvSpPr>
          <p:spPr bwMode="auto">
            <a:xfrm>
              <a:off x="3312" y="1488"/>
              <a:ext cx="240" cy="48"/>
            </a:xfrm>
            <a:prstGeom prst="line">
              <a:avLst/>
            </a:prstGeom>
            <a:noFill/>
            <a:ln w="571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1698" name="Freeform 33">
              <a:extLst>
                <a:ext uri="{FF2B5EF4-FFF2-40B4-BE49-F238E27FC236}">
                  <a16:creationId xmlns:a16="http://schemas.microsoft.com/office/drawing/2014/main" id="{C97439DE-4594-0E5C-B277-388963535138}"/>
                </a:ext>
              </a:extLst>
            </p:cNvPr>
            <p:cNvSpPr>
              <a:spLocks/>
            </p:cNvSpPr>
            <p:nvPr/>
          </p:nvSpPr>
          <p:spPr bwMode="auto">
            <a:xfrm>
              <a:off x="3504" y="1584"/>
              <a:ext cx="440" cy="912"/>
            </a:xfrm>
            <a:custGeom>
              <a:avLst/>
              <a:gdLst>
                <a:gd name="T0" fmla="*/ 48 w 440"/>
                <a:gd name="T1" fmla="*/ 912 h 912"/>
                <a:gd name="T2" fmla="*/ 432 w 440"/>
                <a:gd name="T3" fmla="*/ 528 h 912"/>
                <a:gd name="T4" fmla="*/ 0 w 440"/>
                <a:gd name="T5" fmla="*/ 0 h 912"/>
                <a:gd name="T6" fmla="*/ 0 60000 65536"/>
                <a:gd name="T7" fmla="*/ 0 60000 65536"/>
                <a:gd name="T8" fmla="*/ 0 60000 65536"/>
                <a:gd name="T9" fmla="*/ 0 w 440"/>
                <a:gd name="T10" fmla="*/ 0 h 912"/>
                <a:gd name="T11" fmla="*/ 440 w 440"/>
                <a:gd name="T12" fmla="*/ 912 h 912"/>
              </a:gdLst>
              <a:ahLst/>
              <a:cxnLst>
                <a:cxn ang="T6">
                  <a:pos x="T0" y="T1"/>
                </a:cxn>
                <a:cxn ang="T7">
                  <a:pos x="T2" y="T3"/>
                </a:cxn>
                <a:cxn ang="T8">
                  <a:pos x="T4" y="T5"/>
                </a:cxn>
              </a:cxnLst>
              <a:rect l="T9" t="T10" r="T11" b="T12"/>
              <a:pathLst>
                <a:path w="440" h="912">
                  <a:moveTo>
                    <a:pt x="48" y="912"/>
                  </a:moveTo>
                  <a:cubicBezTo>
                    <a:pt x="244" y="796"/>
                    <a:pt x="440" y="680"/>
                    <a:pt x="432" y="528"/>
                  </a:cubicBezTo>
                  <a:cubicBezTo>
                    <a:pt x="424" y="376"/>
                    <a:pt x="212" y="188"/>
                    <a:pt x="0" y="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sp>
        <p:nvSpPr>
          <p:cNvPr id="345122" name="AutoShape 34">
            <a:extLst>
              <a:ext uri="{FF2B5EF4-FFF2-40B4-BE49-F238E27FC236}">
                <a16:creationId xmlns:a16="http://schemas.microsoft.com/office/drawing/2014/main" id="{6FDD7A67-6C82-1367-34B3-19928F519A1C}"/>
              </a:ext>
            </a:extLst>
          </p:cNvPr>
          <p:cNvSpPr>
            <a:spLocks noChangeArrowheads="1"/>
          </p:cNvSpPr>
          <p:nvPr/>
        </p:nvSpPr>
        <p:spPr bwMode="auto">
          <a:xfrm>
            <a:off x="2362200" y="1981200"/>
            <a:ext cx="2438400" cy="685800"/>
          </a:xfrm>
          <a:prstGeom prst="wedgeRoundRectCallout">
            <a:avLst>
              <a:gd name="adj1" fmla="val 126366"/>
              <a:gd name="adj2" fmla="val -3704"/>
              <a:gd name="adj3" fmla="val 16667"/>
            </a:avLst>
          </a:prstGeom>
          <a:solidFill>
            <a:schemeClr val="bg2">
              <a:lumMod val="20000"/>
              <a:lumOff val="80000"/>
            </a:schemeClr>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defRPr/>
            </a:pPr>
            <a:r>
              <a:rPr lang="en-GB" altLang="it-IT" sz="1800">
                <a:solidFill>
                  <a:srgbClr val="000000"/>
                </a:solidFill>
              </a:rPr>
              <a:t>ora devo liberare la STM…</a:t>
            </a:r>
          </a:p>
        </p:txBody>
      </p:sp>
      <p:grpSp>
        <p:nvGrpSpPr>
          <p:cNvPr id="16" name="Group 35">
            <a:extLst>
              <a:ext uri="{FF2B5EF4-FFF2-40B4-BE49-F238E27FC236}">
                <a16:creationId xmlns:a16="http://schemas.microsoft.com/office/drawing/2014/main" id="{54063063-BE48-86DE-84E0-40EFB6465882}"/>
              </a:ext>
            </a:extLst>
          </p:cNvPr>
          <p:cNvGrpSpPr>
            <a:grpSpLocks/>
          </p:cNvGrpSpPr>
          <p:nvPr/>
        </p:nvGrpSpPr>
        <p:grpSpPr bwMode="auto">
          <a:xfrm>
            <a:off x="1752600" y="2362200"/>
            <a:ext cx="5029200" cy="2971800"/>
            <a:chOff x="144" y="1488"/>
            <a:chExt cx="3168" cy="1872"/>
          </a:xfrm>
        </p:grpSpPr>
        <p:grpSp>
          <p:nvGrpSpPr>
            <p:cNvPr id="71693" name="Group 36">
              <a:extLst>
                <a:ext uri="{FF2B5EF4-FFF2-40B4-BE49-F238E27FC236}">
                  <a16:creationId xmlns:a16="http://schemas.microsoft.com/office/drawing/2014/main" id="{5A95F235-E7C3-30C1-9B47-44A36DCC8C5C}"/>
                </a:ext>
              </a:extLst>
            </p:cNvPr>
            <p:cNvGrpSpPr>
              <a:grpSpLocks/>
            </p:cNvGrpSpPr>
            <p:nvPr/>
          </p:nvGrpSpPr>
          <p:grpSpPr bwMode="auto">
            <a:xfrm>
              <a:off x="2331" y="1488"/>
              <a:ext cx="981" cy="1872"/>
              <a:chOff x="2328" y="1536"/>
              <a:chExt cx="936" cy="1872"/>
            </a:xfrm>
          </p:grpSpPr>
          <p:sp>
            <p:nvSpPr>
              <p:cNvPr id="74767" name="Line 37">
                <a:extLst>
                  <a:ext uri="{FF2B5EF4-FFF2-40B4-BE49-F238E27FC236}">
                    <a16:creationId xmlns:a16="http://schemas.microsoft.com/office/drawing/2014/main" id="{9FE8AB93-D683-7810-7852-EEBAD594B9C8}"/>
                  </a:ext>
                </a:extLst>
              </p:cNvPr>
              <p:cNvSpPr>
                <a:spLocks noChangeShapeType="1"/>
              </p:cNvSpPr>
              <p:nvPr/>
            </p:nvSpPr>
            <p:spPr bwMode="auto">
              <a:xfrm rot="2494769">
                <a:off x="3024" y="3360"/>
                <a:ext cx="240" cy="48"/>
              </a:xfrm>
              <a:prstGeom prst="line">
                <a:avLst/>
              </a:prstGeom>
              <a:solidFill>
                <a:schemeClr val="bg2">
                  <a:lumMod val="20000"/>
                  <a:lumOff val="80000"/>
                </a:schemeClr>
              </a:solidFill>
              <a:ln w="9525">
                <a:solidFill>
                  <a:schemeClr val="tx1"/>
                </a:solidFill>
                <a:miter lim="800000"/>
                <a:headEnd/>
                <a:tailEnd/>
              </a:ln>
            </p:spPr>
            <p:txBody>
              <a:bodyPr/>
              <a:lstStyle/>
              <a:p>
                <a:pPr algn="ctr" eaLnBrk="0" fontAlgn="base" hangingPunct="0">
                  <a:spcBef>
                    <a:spcPct val="0"/>
                  </a:spcBef>
                  <a:spcAft>
                    <a:spcPct val="0"/>
                  </a:spcAft>
                  <a:defRPr/>
                </a:pPr>
                <a:endParaRPr lang="it-IT" dirty="0" err="1">
                  <a:solidFill>
                    <a:srgbClr val="000000"/>
                  </a:solidFill>
                  <a:latin typeface="Arial" pitchFamily="-109" charset="0"/>
                  <a:ea typeface="ＭＳ Ｐゴシック" panose="020B0600070205080204" pitchFamily="34" charset="-128"/>
                </a:endParaRPr>
              </a:p>
            </p:txBody>
          </p:sp>
          <p:sp>
            <p:nvSpPr>
              <p:cNvPr id="71696" name="Freeform 38">
                <a:extLst>
                  <a:ext uri="{FF2B5EF4-FFF2-40B4-BE49-F238E27FC236}">
                    <a16:creationId xmlns:a16="http://schemas.microsoft.com/office/drawing/2014/main" id="{B8A889F2-F849-7DB3-DD09-B108EA738E25}"/>
                  </a:ext>
                </a:extLst>
              </p:cNvPr>
              <p:cNvSpPr>
                <a:spLocks/>
              </p:cNvSpPr>
              <p:nvPr/>
            </p:nvSpPr>
            <p:spPr bwMode="auto">
              <a:xfrm>
                <a:off x="2328" y="1536"/>
                <a:ext cx="936" cy="1872"/>
              </a:xfrm>
              <a:custGeom>
                <a:avLst/>
                <a:gdLst>
                  <a:gd name="T0" fmla="*/ 936 w 936"/>
                  <a:gd name="T1" fmla="*/ 0 h 1872"/>
                  <a:gd name="T2" fmla="*/ 120 w 936"/>
                  <a:gd name="T3" fmla="*/ 768 h 1872"/>
                  <a:gd name="T4" fmla="*/ 216 w 936"/>
                  <a:gd name="T5" fmla="*/ 1536 h 1872"/>
                  <a:gd name="T6" fmla="*/ 696 w 936"/>
                  <a:gd name="T7" fmla="*/ 1824 h 1872"/>
                  <a:gd name="T8" fmla="*/ 744 w 936"/>
                  <a:gd name="T9" fmla="*/ 1824 h 1872"/>
                  <a:gd name="T10" fmla="*/ 0 60000 65536"/>
                  <a:gd name="T11" fmla="*/ 0 60000 65536"/>
                  <a:gd name="T12" fmla="*/ 0 60000 65536"/>
                  <a:gd name="T13" fmla="*/ 0 60000 65536"/>
                  <a:gd name="T14" fmla="*/ 0 60000 65536"/>
                  <a:gd name="T15" fmla="*/ 0 w 936"/>
                  <a:gd name="T16" fmla="*/ 0 h 1872"/>
                  <a:gd name="T17" fmla="*/ 936 w 936"/>
                  <a:gd name="T18" fmla="*/ 1872 h 1872"/>
                </a:gdLst>
                <a:ahLst/>
                <a:cxnLst>
                  <a:cxn ang="T10">
                    <a:pos x="T0" y="T1"/>
                  </a:cxn>
                  <a:cxn ang="T11">
                    <a:pos x="T2" y="T3"/>
                  </a:cxn>
                  <a:cxn ang="T12">
                    <a:pos x="T4" y="T5"/>
                  </a:cxn>
                  <a:cxn ang="T13">
                    <a:pos x="T6" y="T7"/>
                  </a:cxn>
                  <a:cxn ang="T14">
                    <a:pos x="T8" y="T9"/>
                  </a:cxn>
                </a:cxnLst>
                <a:rect l="T15" t="T16" r="T17" b="T18"/>
                <a:pathLst>
                  <a:path w="936" h="1872">
                    <a:moveTo>
                      <a:pt x="936" y="0"/>
                    </a:moveTo>
                    <a:cubicBezTo>
                      <a:pt x="588" y="256"/>
                      <a:pt x="240" y="512"/>
                      <a:pt x="120" y="768"/>
                    </a:cubicBezTo>
                    <a:cubicBezTo>
                      <a:pt x="0" y="1024"/>
                      <a:pt x="120" y="1360"/>
                      <a:pt x="216" y="1536"/>
                    </a:cubicBezTo>
                    <a:cubicBezTo>
                      <a:pt x="312" y="1712"/>
                      <a:pt x="608" y="1776"/>
                      <a:pt x="696" y="1824"/>
                    </a:cubicBezTo>
                    <a:cubicBezTo>
                      <a:pt x="784" y="1872"/>
                      <a:pt x="764" y="1848"/>
                      <a:pt x="744" y="1824"/>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sp>
          <p:nvSpPr>
            <p:cNvPr id="74766" name="AutoShape 39">
              <a:extLst>
                <a:ext uri="{FF2B5EF4-FFF2-40B4-BE49-F238E27FC236}">
                  <a16:creationId xmlns:a16="http://schemas.microsoft.com/office/drawing/2014/main" id="{DE3C7560-2F51-CDC5-14A4-8D5C2B12EB9D}"/>
                </a:ext>
              </a:extLst>
            </p:cNvPr>
            <p:cNvSpPr>
              <a:spLocks noChangeArrowheads="1"/>
            </p:cNvSpPr>
            <p:nvPr/>
          </p:nvSpPr>
          <p:spPr bwMode="auto">
            <a:xfrm>
              <a:off x="144" y="2256"/>
              <a:ext cx="1776" cy="528"/>
            </a:xfrm>
            <a:prstGeom prst="wedgeRoundRectCallout">
              <a:avLst>
                <a:gd name="adj1" fmla="val 115204"/>
                <a:gd name="adj2" fmla="val 164583"/>
                <a:gd name="adj3" fmla="val 16667"/>
              </a:avLst>
            </a:prstGeom>
            <a:solidFill>
              <a:schemeClr val="bg2">
                <a:lumMod val="20000"/>
                <a:lumOff val="80000"/>
              </a:schemeClr>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defRPr/>
              </a:pPr>
              <a:r>
                <a:rPr lang="it-IT" altLang="it-IT" sz="1800">
                  <a:solidFill>
                    <a:srgbClr val="000000"/>
                  </a:solidFill>
                </a:rPr>
                <a:t>… e allora prendo appunti e scarico STM</a:t>
              </a:r>
              <a:endParaRPr lang="en-GB" altLang="it-IT" sz="1800">
                <a:solidFill>
                  <a:srgbClr val="000000"/>
                </a:solidFill>
              </a:endParaRPr>
            </a:p>
          </p:txBody>
        </p:sp>
      </p:grpSp>
      <p:grpSp>
        <p:nvGrpSpPr>
          <p:cNvPr id="18" name="Group 40">
            <a:extLst>
              <a:ext uri="{FF2B5EF4-FFF2-40B4-BE49-F238E27FC236}">
                <a16:creationId xmlns:a16="http://schemas.microsoft.com/office/drawing/2014/main" id="{90994120-004E-8424-A596-0701B1101C1B}"/>
              </a:ext>
            </a:extLst>
          </p:cNvPr>
          <p:cNvGrpSpPr>
            <a:grpSpLocks/>
          </p:cNvGrpSpPr>
          <p:nvPr/>
        </p:nvGrpSpPr>
        <p:grpSpPr bwMode="auto">
          <a:xfrm>
            <a:off x="6705600" y="2273300"/>
            <a:ext cx="3352800" cy="4279900"/>
            <a:chOff x="3264" y="1432"/>
            <a:chExt cx="2112" cy="2696"/>
          </a:xfrm>
        </p:grpSpPr>
        <p:sp>
          <p:nvSpPr>
            <p:cNvPr id="71691" name="Freeform 41">
              <a:extLst>
                <a:ext uri="{FF2B5EF4-FFF2-40B4-BE49-F238E27FC236}">
                  <a16:creationId xmlns:a16="http://schemas.microsoft.com/office/drawing/2014/main" id="{FCE76A41-FAD8-873C-20C8-5C3E55394BEB}"/>
                </a:ext>
              </a:extLst>
            </p:cNvPr>
            <p:cNvSpPr>
              <a:spLocks/>
            </p:cNvSpPr>
            <p:nvPr/>
          </p:nvSpPr>
          <p:spPr bwMode="auto">
            <a:xfrm>
              <a:off x="3264" y="1432"/>
              <a:ext cx="1432" cy="1976"/>
            </a:xfrm>
            <a:custGeom>
              <a:avLst/>
              <a:gdLst>
                <a:gd name="T0" fmla="*/ 0 w 1432"/>
                <a:gd name="T1" fmla="*/ 1976 h 1976"/>
                <a:gd name="T2" fmla="*/ 1248 w 1432"/>
                <a:gd name="T3" fmla="*/ 1544 h 1976"/>
                <a:gd name="T4" fmla="*/ 1104 w 1432"/>
                <a:gd name="T5" fmla="*/ 248 h 1976"/>
                <a:gd name="T6" fmla="*/ 384 w 1432"/>
                <a:gd name="T7" fmla="*/ 56 h 1976"/>
                <a:gd name="T8" fmla="*/ 0 60000 65536"/>
                <a:gd name="T9" fmla="*/ 0 60000 65536"/>
                <a:gd name="T10" fmla="*/ 0 60000 65536"/>
                <a:gd name="T11" fmla="*/ 0 60000 65536"/>
                <a:gd name="T12" fmla="*/ 0 w 1432"/>
                <a:gd name="T13" fmla="*/ 0 h 1976"/>
                <a:gd name="T14" fmla="*/ 1432 w 1432"/>
                <a:gd name="T15" fmla="*/ 1976 h 1976"/>
              </a:gdLst>
              <a:ahLst/>
              <a:cxnLst>
                <a:cxn ang="T8">
                  <a:pos x="T0" y="T1"/>
                </a:cxn>
                <a:cxn ang="T9">
                  <a:pos x="T2" y="T3"/>
                </a:cxn>
                <a:cxn ang="T10">
                  <a:pos x="T4" y="T5"/>
                </a:cxn>
                <a:cxn ang="T11">
                  <a:pos x="T6" y="T7"/>
                </a:cxn>
              </a:cxnLst>
              <a:rect l="T12" t="T13" r="T14" b="T15"/>
              <a:pathLst>
                <a:path w="1432" h="1976">
                  <a:moveTo>
                    <a:pt x="0" y="1976"/>
                  </a:moveTo>
                  <a:cubicBezTo>
                    <a:pt x="532" y="1904"/>
                    <a:pt x="1064" y="1832"/>
                    <a:pt x="1248" y="1544"/>
                  </a:cubicBezTo>
                  <a:cubicBezTo>
                    <a:pt x="1432" y="1256"/>
                    <a:pt x="1248" y="496"/>
                    <a:pt x="1104" y="248"/>
                  </a:cubicBezTo>
                  <a:cubicBezTo>
                    <a:pt x="960" y="0"/>
                    <a:pt x="672" y="28"/>
                    <a:pt x="384" y="56"/>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4764" name="AutoShape 42">
              <a:extLst>
                <a:ext uri="{FF2B5EF4-FFF2-40B4-BE49-F238E27FC236}">
                  <a16:creationId xmlns:a16="http://schemas.microsoft.com/office/drawing/2014/main" id="{3D8B03DC-60B2-A5D0-8D8D-CE12032A8AF3}"/>
                </a:ext>
              </a:extLst>
            </p:cNvPr>
            <p:cNvSpPr>
              <a:spLocks noChangeArrowheads="1"/>
            </p:cNvSpPr>
            <p:nvPr/>
          </p:nvSpPr>
          <p:spPr bwMode="auto">
            <a:xfrm>
              <a:off x="3696" y="3504"/>
              <a:ext cx="1680" cy="624"/>
            </a:xfrm>
            <a:prstGeom prst="wedgeRoundRectCallout">
              <a:avLst>
                <a:gd name="adj1" fmla="val 1667"/>
                <a:gd name="adj2" fmla="val -123718"/>
                <a:gd name="adj3" fmla="val 16667"/>
              </a:avLst>
            </a:prstGeom>
            <a:solidFill>
              <a:schemeClr val="bg2">
                <a:lumMod val="20000"/>
                <a:lumOff val="80000"/>
              </a:schemeClr>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defRPr/>
              </a:pPr>
              <a:r>
                <a:rPr lang="en-GB" altLang="it-IT" sz="1800">
                  <a:solidFill>
                    <a:srgbClr val="000000"/>
                  </a:solidFill>
                </a:rPr>
                <a:t>… ma ora devo</a:t>
              </a:r>
            </a:p>
            <a:p>
              <a:pPr algn="ctr" fontAlgn="base">
                <a:spcBef>
                  <a:spcPct val="0"/>
                </a:spcBef>
                <a:spcAft>
                  <a:spcPct val="0"/>
                </a:spcAft>
                <a:defRPr/>
              </a:pPr>
              <a:r>
                <a:rPr lang="en-GB" altLang="it-IT" sz="1800">
                  <a:solidFill>
                    <a:srgbClr val="000000"/>
                  </a:solidFill>
                </a:rPr>
                <a:t>riesaminare gli appunti</a:t>
              </a:r>
            </a:p>
          </p:txBody>
        </p:sp>
      </p:grpSp>
      <p:grpSp>
        <p:nvGrpSpPr>
          <p:cNvPr id="19" name="Group 43">
            <a:extLst>
              <a:ext uri="{FF2B5EF4-FFF2-40B4-BE49-F238E27FC236}">
                <a16:creationId xmlns:a16="http://schemas.microsoft.com/office/drawing/2014/main" id="{9F139162-0BED-D891-BD34-43AD2BC1663C}"/>
              </a:ext>
            </a:extLst>
          </p:cNvPr>
          <p:cNvGrpSpPr>
            <a:grpSpLocks/>
          </p:cNvGrpSpPr>
          <p:nvPr/>
        </p:nvGrpSpPr>
        <p:grpSpPr bwMode="auto">
          <a:xfrm>
            <a:off x="5715000" y="2590800"/>
            <a:ext cx="4572000" cy="2438400"/>
            <a:chOff x="2640" y="1584"/>
            <a:chExt cx="2880" cy="1536"/>
          </a:xfrm>
        </p:grpSpPr>
        <p:sp>
          <p:nvSpPr>
            <p:cNvPr id="71689" name="Freeform 44">
              <a:extLst>
                <a:ext uri="{FF2B5EF4-FFF2-40B4-BE49-F238E27FC236}">
                  <a16:creationId xmlns:a16="http://schemas.microsoft.com/office/drawing/2014/main" id="{FA2D8722-0FDB-464C-B6F3-CFFF4B918767}"/>
                </a:ext>
              </a:extLst>
            </p:cNvPr>
            <p:cNvSpPr>
              <a:spLocks/>
            </p:cNvSpPr>
            <p:nvPr/>
          </p:nvSpPr>
          <p:spPr bwMode="auto">
            <a:xfrm>
              <a:off x="2640" y="1632"/>
              <a:ext cx="528" cy="1488"/>
            </a:xfrm>
            <a:custGeom>
              <a:avLst/>
              <a:gdLst>
                <a:gd name="T0" fmla="*/ 120 w 592"/>
                <a:gd name="T1" fmla="*/ 0 h 1056"/>
                <a:gd name="T2" fmla="*/ 4 w 592"/>
                <a:gd name="T3" fmla="*/ 87600 h 1056"/>
                <a:gd name="T4" fmla="*/ 100 w 592"/>
                <a:gd name="T5" fmla="*/ 128491 h 1056"/>
                <a:gd name="T6" fmla="*/ 0 60000 65536"/>
                <a:gd name="T7" fmla="*/ 0 60000 65536"/>
                <a:gd name="T8" fmla="*/ 0 60000 65536"/>
                <a:gd name="T9" fmla="*/ 0 w 592"/>
                <a:gd name="T10" fmla="*/ 0 h 1056"/>
                <a:gd name="T11" fmla="*/ 592 w 592"/>
                <a:gd name="T12" fmla="*/ 1056 h 1056"/>
              </a:gdLst>
              <a:ahLst/>
              <a:cxnLst>
                <a:cxn ang="T6">
                  <a:pos x="T0" y="T1"/>
                </a:cxn>
                <a:cxn ang="T7">
                  <a:pos x="T2" y="T3"/>
                </a:cxn>
                <a:cxn ang="T8">
                  <a:pos x="T4" y="T5"/>
                </a:cxn>
              </a:cxnLst>
              <a:rect l="T9" t="T10" r="T11" b="T12"/>
              <a:pathLst>
                <a:path w="592" h="1056">
                  <a:moveTo>
                    <a:pt x="592" y="0"/>
                  </a:moveTo>
                  <a:cubicBezTo>
                    <a:pt x="312" y="272"/>
                    <a:pt x="32" y="544"/>
                    <a:pt x="16" y="720"/>
                  </a:cubicBezTo>
                  <a:cubicBezTo>
                    <a:pt x="0" y="896"/>
                    <a:pt x="248" y="976"/>
                    <a:pt x="496" y="1056"/>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4762" name="AutoShape 45">
              <a:extLst>
                <a:ext uri="{FF2B5EF4-FFF2-40B4-BE49-F238E27FC236}">
                  <a16:creationId xmlns:a16="http://schemas.microsoft.com/office/drawing/2014/main" id="{134B7DFA-4217-D7EB-48ED-D52929F636CC}"/>
                </a:ext>
              </a:extLst>
            </p:cNvPr>
            <p:cNvSpPr>
              <a:spLocks noChangeArrowheads="1"/>
            </p:cNvSpPr>
            <p:nvPr/>
          </p:nvSpPr>
          <p:spPr bwMode="auto">
            <a:xfrm>
              <a:off x="3984" y="1584"/>
              <a:ext cx="1536" cy="432"/>
            </a:xfrm>
            <a:prstGeom prst="wedgeRoundRectCallout">
              <a:avLst>
                <a:gd name="adj1" fmla="val -134505"/>
                <a:gd name="adj2" fmla="val 227315"/>
                <a:gd name="adj3" fmla="val 16667"/>
              </a:avLst>
            </a:prstGeom>
            <a:solidFill>
              <a:schemeClr val="bg2">
                <a:lumMod val="20000"/>
                <a:lumOff val="80000"/>
              </a:schemeClr>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defRPr/>
              </a:pPr>
              <a:r>
                <a:rPr lang="it-IT" altLang="it-IT" sz="1800">
                  <a:solidFill>
                    <a:srgbClr val="000000"/>
                  </a:solidFill>
                </a:rPr>
                <a:t>… per compiere le operazioni</a:t>
              </a:r>
              <a:endParaRPr lang="en-GB" altLang="it-IT" sz="18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5122"/>
                                        </p:tgtEl>
                                        <p:attrNameLst>
                                          <p:attrName>style.visibility</p:attrName>
                                        </p:attrNameLst>
                                      </p:cBhvr>
                                      <p:to>
                                        <p:strVal val="visible"/>
                                      </p:to>
                                    </p:set>
                                    <p:animEffect transition="in" filter="dissolve">
                                      <p:cBhvr>
                                        <p:cTn id="12" dur="500"/>
                                        <p:tgtEl>
                                          <p:spTgt spid="3451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2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5F31896-D53A-0108-A6E6-4C4683109365}"/>
              </a:ext>
            </a:extLst>
          </p:cNvPr>
          <p:cNvSpPr>
            <a:spLocks noGrp="1" noChangeArrowheads="1"/>
          </p:cNvSpPr>
          <p:nvPr>
            <p:ph type="title"/>
          </p:nvPr>
        </p:nvSpPr>
        <p:spPr>
          <a:xfrm>
            <a:off x="1703388" y="274638"/>
            <a:ext cx="8964612" cy="1143000"/>
          </a:xfrm>
        </p:spPr>
        <p:txBody>
          <a:bodyPr/>
          <a:lstStyle/>
          <a:p>
            <a:pPr eaLnBrk="1" hangingPunct="1"/>
            <a:r>
              <a:rPr lang="en-US" altLang="it-IT" sz="4000">
                <a:ea typeface="ＭＳ Ｐゴシック" panose="020B0600070205080204" pitchFamily="34" charset="-128"/>
              </a:rPr>
              <a:t>Il Sistema Motorio e I dispositivi di I/O</a:t>
            </a:r>
          </a:p>
        </p:txBody>
      </p:sp>
      <p:sp>
        <p:nvSpPr>
          <p:cNvPr id="347139" name="Rectangle 3">
            <a:extLst>
              <a:ext uri="{FF2B5EF4-FFF2-40B4-BE49-F238E27FC236}">
                <a16:creationId xmlns:a16="http://schemas.microsoft.com/office/drawing/2014/main" id="{BD4F41A0-DC6A-8536-AF77-E135C2B62447}"/>
              </a:ext>
            </a:extLst>
          </p:cNvPr>
          <p:cNvSpPr>
            <a:spLocks noGrp="1" noChangeArrowheads="1"/>
          </p:cNvSpPr>
          <p:nvPr>
            <p:ph type="body" idx="1"/>
          </p:nvPr>
        </p:nvSpPr>
        <p:spPr/>
        <p:txBody>
          <a:bodyPr/>
          <a:lstStyle/>
          <a:p>
            <a:pPr eaLnBrk="1" hangingPunct="1">
              <a:lnSpc>
                <a:spcPct val="90000"/>
              </a:lnSpc>
              <a:buFontTx/>
              <a:buNone/>
            </a:pPr>
            <a:r>
              <a:rPr lang="en-US" altLang="it-IT" sz="2800" b="1">
                <a:solidFill>
                  <a:schemeClr val="accent2"/>
                </a:solidFill>
                <a:ea typeface="ＭＳ Ｐゴシック" panose="020B0600070205080204" pitchFamily="34" charset="-128"/>
              </a:rPr>
              <a:t>Devices:</a:t>
            </a:r>
            <a:endParaRPr lang="en-US" altLang="it-IT" sz="2800">
              <a:ea typeface="ＭＳ Ｐゴシック" panose="020B0600070205080204" pitchFamily="34" charset="-128"/>
            </a:endParaRPr>
          </a:p>
          <a:p>
            <a:pPr eaLnBrk="1" hangingPunct="1">
              <a:lnSpc>
                <a:spcPct val="90000"/>
              </a:lnSpc>
            </a:pPr>
            <a:r>
              <a:rPr lang="en-US" altLang="it-IT" sz="2800">
                <a:ea typeface="ＭＳ Ｐゴシック" panose="020B0600070205080204" pitchFamily="34" charset="-128"/>
              </a:rPr>
              <a:t>tastiere</a:t>
            </a:r>
          </a:p>
          <a:p>
            <a:pPr eaLnBrk="1" hangingPunct="1">
              <a:lnSpc>
                <a:spcPct val="90000"/>
              </a:lnSpc>
            </a:pPr>
            <a:r>
              <a:rPr lang="en-US" altLang="it-IT" sz="2800">
                <a:ea typeface="ＭＳ Ｐゴシック" panose="020B0600070205080204" pitchFamily="34" charset="-128"/>
              </a:rPr>
              <a:t>mouse</a:t>
            </a:r>
          </a:p>
          <a:p>
            <a:pPr eaLnBrk="1" hangingPunct="1">
              <a:lnSpc>
                <a:spcPct val="90000"/>
              </a:lnSpc>
            </a:pPr>
            <a:r>
              <a:rPr lang="en-US" altLang="it-IT" sz="2800">
                <a:ea typeface="ＭＳ Ｐゴシック" panose="020B0600070205080204" pitchFamily="34" charset="-128"/>
              </a:rPr>
              <a:t>touch screen</a:t>
            </a:r>
            <a:endParaRPr lang="en-US" altLang="it-IT" sz="2400">
              <a:ea typeface="ＭＳ Ｐゴシック" panose="020B0600070205080204" pitchFamily="34" charset="-128"/>
            </a:endParaRPr>
          </a:p>
          <a:p>
            <a:pPr eaLnBrk="1" hangingPunct="1">
              <a:lnSpc>
                <a:spcPct val="90000"/>
              </a:lnSpc>
              <a:buFontTx/>
              <a:buNone/>
            </a:pPr>
            <a:r>
              <a:rPr lang="en-US" altLang="it-IT" sz="2800" b="1">
                <a:solidFill>
                  <a:schemeClr val="accent2"/>
                </a:solidFill>
                <a:ea typeface="ＭＳ Ｐゴシック" panose="020B0600070205080204" pitchFamily="34" charset="-128"/>
              </a:rPr>
              <a:t>Movimenti:</a:t>
            </a:r>
            <a:endParaRPr lang="en-US" altLang="it-IT" sz="2800">
              <a:ea typeface="ＭＳ Ｐゴシック" panose="020B0600070205080204" pitchFamily="34" charset="-128"/>
            </a:endParaRPr>
          </a:p>
          <a:p>
            <a:pPr eaLnBrk="1" hangingPunct="1">
              <a:lnSpc>
                <a:spcPct val="90000"/>
              </a:lnSpc>
            </a:pPr>
            <a:r>
              <a:rPr lang="en-US" altLang="it-IT" sz="2800">
                <a:ea typeface="ＭＳ Ｐゴシック" panose="020B0600070205080204" pitchFamily="34" charset="-128"/>
              </a:rPr>
              <a:t>pressione di tasti</a:t>
            </a:r>
          </a:p>
          <a:p>
            <a:pPr eaLnBrk="1" hangingPunct="1">
              <a:lnSpc>
                <a:spcPct val="90000"/>
              </a:lnSpc>
            </a:pPr>
            <a:r>
              <a:rPr lang="en-US" altLang="it-IT" sz="2800">
                <a:ea typeface="ＭＳ Ｐゴシック" panose="020B0600070205080204" pitchFamily="34" charset="-128"/>
              </a:rPr>
              <a:t>movimenti della mano verso un bersaglio</a:t>
            </a:r>
          </a:p>
          <a:p>
            <a:pPr eaLnBrk="1" hangingPunct="1">
              <a:lnSpc>
                <a:spcPct val="90000"/>
              </a:lnSpc>
            </a:pPr>
            <a:endParaRPr lang="en-US" altLang="it-IT">
              <a:ea typeface="ＭＳ Ｐゴシック" panose="020B0600070205080204" pitchFamily="34" charset="-128"/>
            </a:endParaRPr>
          </a:p>
          <a:p>
            <a:pPr eaLnBrk="1" hangingPunct="1">
              <a:lnSpc>
                <a:spcPct val="90000"/>
              </a:lnSpc>
            </a:pPr>
            <a:endParaRPr lang="en-US" altLang="it-IT">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dissolve">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dissolve">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dissolve">
                                      <p:cBhvr>
                                        <p:cTn id="17" dur="500"/>
                                        <p:tgtEl>
                                          <p:spTgt spid="347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7139">
                                            <p:txEl>
                                              <p:pRg st="3" end="3"/>
                                            </p:txEl>
                                          </p:spTgt>
                                        </p:tgtEl>
                                        <p:attrNameLst>
                                          <p:attrName>style.visibility</p:attrName>
                                        </p:attrNameLst>
                                      </p:cBhvr>
                                      <p:to>
                                        <p:strVal val="visible"/>
                                      </p:to>
                                    </p:set>
                                    <p:animEffect transition="in" filter="dissolve">
                                      <p:cBhvr>
                                        <p:cTn id="22" dur="500"/>
                                        <p:tgtEl>
                                          <p:spTgt spid="347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7139">
                                            <p:txEl>
                                              <p:pRg st="4" end="4"/>
                                            </p:txEl>
                                          </p:spTgt>
                                        </p:tgtEl>
                                        <p:attrNameLst>
                                          <p:attrName>style.visibility</p:attrName>
                                        </p:attrNameLst>
                                      </p:cBhvr>
                                      <p:to>
                                        <p:strVal val="visible"/>
                                      </p:to>
                                    </p:set>
                                    <p:animEffect transition="in" filter="dissolve">
                                      <p:cBhvr>
                                        <p:cTn id="27" dur="500"/>
                                        <p:tgtEl>
                                          <p:spTgt spid="3471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7139">
                                            <p:txEl>
                                              <p:pRg st="5" end="5"/>
                                            </p:txEl>
                                          </p:spTgt>
                                        </p:tgtEl>
                                        <p:attrNameLst>
                                          <p:attrName>style.visibility</p:attrName>
                                        </p:attrNameLst>
                                      </p:cBhvr>
                                      <p:to>
                                        <p:strVal val="visible"/>
                                      </p:to>
                                    </p:set>
                                    <p:animEffect transition="in" filter="dissolve">
                                      <p:cBhvr>
                                        <p:cTn id="32" dur="500"/>
                                        <p:tgtEl>
                                          <p:spTgt spid="3471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7139">
                                            <p:txEl>
                                              <p:pRg st="6" end="6"/>
                                            </p:txEl>
                                          </p:spTgt>
                                        </p:tgtEl>
                                        <p:attrNameLst>
                                          <p:attrName>style.visibility</p:attrName>
                                        </p:attrNameLst>
                                      </p:cBhvr>
                                      <p:to>
                                        <p:strVal val="visible"/>
                                      </p:to>
                                    </p:set>
                                    <p:animEffect transition="in" filter="dissolve">
                                      <p:cBhvr>
                                        <p:cTn id="37" dur="500"/>
                                        <p:tgtEl>
                                          <p:spTgt spid="347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E9D2162-9802-129C-D820-0BE7DFAED038}"/>
              </a:ext>
            </a:extLst>
          </p:cNvPr>
          <p:cNvSpPr>
            <a:spLocks noGrp="1" noChangeArrowheads="1"/>
          </p:cNvSpPr>
          <p:nvPr>
            <p:ph type="title"/>
          </p:nvPr>
        </p:nvSpPr>
        <p:spPr/>
        <p:txBody>
          <a:bodyPr/>
          <a:lstStyle/>
          <a:p>
            <a:pPr eaLnBrk="1" hangingPunct="1"/>
            <a:r>
              <a:rPr lang="en-US" altLang="it-IT">
                <a:ea typeface="ＭＳ Ｐゴシック" panose="020B0600070205080204" pitchFamily="34" charset="-128"/>
              </a:rPr>
              <a:t>In relazione al sistema motorio</a:t>
            </a:r>
          </a:p>
        </p:txBody>
      </p:sp>
      <p:sp>
        <p:nvSpPr>
          <p:cNvPr id="349187" name="Rectangle 3">
            <a:extLst>
              <a:ext uri="{FF2B5EF4-FFF2-40B4-BE49-F238E27FC236}">
                <a16:creationId xmlns:a16="http://schemas.microsoft.com/office/drawing/2014/main" id="{705A9852-25C3-B978-6C09-D6D81A596AD3}"/>
              </a:ext>
            </a:extLst>
          </p:cNvPr>
          <p:cNvSpPr>
            <a:spLocks noGrp="1" noChangeArrowheads="1"/>
          </p:cNvSpPr>
          <p:nvPr>
            <p:ph type="body" idx="1"/>
          </p:nvPr>
        </p:nvSpPr>
        <p:spPr>
          <a:xfrm>
            <a:off x="2057400" y="1905000"/>
            <a:ext cx="8077200" cy="4114800"/>
          </a:xfrm>
        </p:spPr>
        <p:txBody>
          <a:bodyPr/>
          <a:lstStyle/>
          <a:p>
            <a:pPr eaLnBrk="1" hangingPunct="1"/>
            <a:r>
              <a:rPr lang="en-US" altLang="it-IT">
                <a:ea typeface="ＭＳ Ｐゴシック" panose="020B0600070205080204" pitchFamily="34" charset="-128"/>
              </a:rPr>
              <a:t>L</a:t>
            </a:r>
            <a:r>
              <a:rPr lang="en-US" altLang="en-US">
                <a:ea typeface="ＭＳ Ｐゴシック" panose="020B0600070205080204" pitchFamily="34" charset="-128"/>
              </a:rPr>
              <a:t>’</a:t>
            </a:r>
            <a:r>
              <a:rPr lang="en-US" altLang="it-IT">
                <a:ea typeface="ＭＳ Ｐゴシック" panose="020B0600070205080204" pitchFamily="34" charset="-128"/>
              </a:rPr>
              <a:t>importanza del feedback nell</a:t>
            </a:r>
            <a:r>
              <a:rPr lang="en-US" altLang="en-US">
                <a:ea typeface="ＭＳ Ｐゴシック" panose="020B0600070205080204" pitchFamily="34" charset="-128"/>
              </a:rPr>
              <a:t>’</a:t>
            </a:r>
            <a:r>
              <a:rPr lang="en-US" altLang="it-IT">
                <a:ea typeface="ＭＳ Ｐゴシック" panose="020B0600070205080204" pitchFamily="34" charset="-128"/>
              </a:rPr>
              <a:t>apprendi-mento motorio</a:t>
            </a:r>
          </a:p>
          <a:p>
            <a:pPr eaLnBrk="1" hangingPunct="1"/>
            <a:r>
              <a:rPr lang="en-US" altLang="it-IT">
                <a:ea typeface="ＭＳ Ｐゴシック" panose="020B0600070205080204" pitchFamily="34" charset="-128"/>
              </a:rPr>
              <a:t>La legge esponenziale della pratica </a:t>
            </a:r>
          </a:p>
          <a:p>
            <a:pPr eaLnBrk="1" hangingPunct="1"/>
            <a:r>
              <a:rPr lang="en-US" altLang="it-IT">
                <a:ea typeface="ＭＳ Ｐゴシック" panose="020B0600070205080204" pitchFamily="34" charset="-128"/>
              </a:rPr>
              <a:t>La legge di Fitts</a:t>
            </a:r>
          </a:p>
          <a:p>
            <a:pPr eaLnBrk="1" hangingPunct="1"/>
            <a:endParaRPr lang="en-US" altLang="it-IT">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dissolve">
                                      <p:cBhvr>
                                        <p:cTn id="7" dur="500"/>
                                        <p:tgtEl>
                                          <p:spTgt spid="349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dissolve">
                                      <p:cBhvr>
                                        <p:cTn id="12" dur="500"/>
                                        <p:tgtEl>
                                          <p:spTgt spid="349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dissolve">
                                      <p:cBhvr>
                                        <p:cTn id="17" dur="500"/>
                                        <p:tgtEl>
                                          <p:spTgt spid="349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362565D-FD29-7365-B11F-75885C4147FF}"/>
              </a:ext>
            </a:extLst>
          </p:cNvPr>
          <p:cNvSpPr>
            <a:spLocks noGrp="1" noChangeArrowheads="1"/>
          </p:cNvSpPr>
          <p:nvPr>
            <p:ph type="title"/>
          </p:nvPr>
        </p:nvSpPr>
        <p:spPr/>
        <p:txBody>
          <a:bodyPr/>
          <a:lstStyle/>
          <a:p>
            <a:pPr eaLnBrk="1" hangingPunct="1"/>
            <a:r>
              <a:rPr lang="en-US" altLang="it-IT">
                <a:ea typeface="ＭＳ Ｐゴシック" panose="020B0600070205080204" pitchFamily="34" charset="-128"/>
              </a:rPr>
              <a:t>L</a:t>
            </a:r>
            <a:r>
              <a:rPr lang="en-US" altLang="en-US">
                <a:ea typeface="ＭＳ Ｐゴシック" panose="020B0600070205080204" pitchFamily="34" charset="-128"/>
              </a:rPr>
              <a:t>’</a:t>
            </a:r>
            <a:r>
              <a:rPr lang="en-US" altLang="it-IT">
                <a:ea typeface="ＭＳ Ｐゴシック" panose="020B0600070205080204" pitchFamily="34" charset="-128"/>
              </a:rPr>
              <a:t>importanza del feedback</a:t>
            </a:r>
          </a:p>
        </p:txBody>
      </p:sp>
      <p:sp>
        <p:nvSpPr>
          <p:cNvPr id="351235" name="Rectangle 3">
            <a:extLst>
              <a:ext uri="{FF2B5EF4-FFF2-40B4-BE49-F238E27FC236}">
                <a16:creationId xmlns:a16="http://schemas.microsoft.com/office/drawing/2014/main" id="{3A20E8C5-D5A8-E7DC-12CC-64E8E8505C42}"/>
              </a:ext>
            </a:extLst>
          </p:cNvPr>
          <p:cNvSpPr>
            <a:spLocks noGrp="1" noChangeArrowheads="1"/>
          </p:cNvSpPr>
          <p:nvPr>
            <p:ph type="body" idx="1"/>
          </p:nvPr>
        </p:nvSpPr>
        <p:spPr/>
        <p:txBody>
          <a:bodyPr/>
          <a:lstStyle/>
          <a:p>
            <a:pPr eaLnBrk="1" hangingPunct="1">
              <a:buFontTx/>
              <a:buNone/>
            </a:pPr>
            <a:r>
              <a:rPr lang="en-US" altLang="it-IT">
                <a:ea typeface="ＭＳ Ｐゴシック" panose="020B0600070205080204" pitchFamily="34" charset="-128"/>
              </a:rPr>
              <a:t>	In operazioni che richiedono apprendi-mento motorio, fornire sempre un </a:t>
            </a:r>
            <a:r>
              <a:rPr lang="en-US" altLang="it-IT">
                <a:solidFill>
                  <a:srgbClr val="CC0000"/>
                </a:solidFill>
                <a:ea typeface="ＭＳ Ｐゴシック" panose="020B0600070205080204" pitchFamily="34" charset="-128"/>
              </a:rPr>
              <a:t>feed-back</a:t>
            </a:r>
            <a:r>
              <a:rPr lang="en-US" altLang="it-IT">
                <a:ea typeface="ＭＳ Ｐゴシック" panose="020B0600070205080204" pitchFamily="34" charset="-128"/>
              </a:rPr>
              <a:t> all</a:t>
            </a:r>
            <a:r>
              <a:rPr lang="en-US" altLang="en-US">
                <a:ea typeface="ＭＳ Ｐゴシック" panose="020B0600070205080204" pitchFamily="34" charset="-128"/>
              </a:rPr>
              <a:t>’</a:t>
            </a:r>
            <a:r>
              <a:rPr lang="en-US" altLang="it-IT">
                <a:ea typeface="ＭＳ Ｐゴシック" panose="020B0600070205080204" pitchFamily="34" charset="-128"/>
              </a:rPr>
              <a:t>utente </a:t>
            </a:r>
          </a:p>
        </p:txBody>
      </p:sp>
      <p:sp>
        <p:nvSpPr>
          <p:cNvPr id="351236" name="Text Box 4">
            <a:extLst>
              <a:ext uri="{FF2B5EF4-FFF2-40B4-BE49-F238E27FC236}">
                <a16:creationId xmlns:a16="http://schemas.microsoft.com/office/drawing/2014/main" id="{22FCAE37-4CE3-86F9-46E3-CD5162707D01}"/>
              </a:ext>
            </a:extLst>
          </p:cNvPr>
          <p:cNvSpPr txBox="1">
            <a:spLocks noChangeArrowheads="1"/>
          </p:cNvSpPr>
          <p:nvPr/>
        </p:nvSpPr>
        <p:spPr bwMode="auto">
          <a:xfrm>
            <a:off x="2855914" y="3644900"/>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50000"/>
              </a:spcBef>
              <a:spcAft>
                <a:spcPct val="0"/>
              </a:spcAft>
              <a:buNone/>
            </a:pPr>
            <a:r>
              <a:rPr lang="en-GB" altLang="it-IT" sz="2400">
                <a:solidFill>
                  <a:srgbClr val="000000"/>
                </a:solidFill>
              </a:rPr>
              <a:t>Feedback = conoscenza dei risultati</a:t>
            </a:r>
            <a:endParaRPr lang="en-GB" altLang="it-IT" sz="28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dissolve">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1236"/>
                                        </p:tgtEl>
                                        <p:attrNameLst>
                                          <p:attrName>style.visibility</p:attrName>
                                        </p:attrNameLst>
                                      </p:cBhvr>
                                      <p:to>
                                        <p:strVal val="visible"/>
                                      </p:to>
                                    </p:set>
                                    <p:animEffect transition="in" filter="dissolve">
                                      <p:cBhvr>
                                        <p:cTn id="12"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P spid="3512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E864FB6-D2D8-605F-4A6D-0CEA28025855}"/>
              </a:ext>
            </a:extLst>
          </p:cNvPr>
          <p:cNvSpPr>
            <a:spLocks noGrp="1" noChangeArrowheads="1"/>
          </p:cNvSpPr>
          <p:nvPr>
            <p:ph type="title"/>
          </p:nvPr>
        </p:nvSpPr>
        <p:spPr/>
        <p:txBody>
          <a:bodyPr/>
          <a:lstStyle/>
          <a:p>
            <a:pPr eaLnBrk="1" hangingPunct="1"/>
            <a:r>
              <a:rPr lang="en-GB" altLang="it-IT">
                <a:ea typeface="ＭＳ Ｐゴシック" panose="020B0600070205080204" pitchFamily="34" charset="-128"/>
              </a:rPr>
              <a:t>Feedback e apprendimento motorio</a:t>
            </a:r>
          </a:p>
        </p:txBody>
      </p:sp>
      <p:grpSp>
        <p:nvGrpSpPr>
          <p:cNvPr id="79875" name="Group 3">
            <a:extLst>
              <a:ext uri="{FF2B5EF4-FFF2-40B4-BE49-F238E27FC236}">
                <a16:creationId xmlns:a16="http://schemas.microsoft.com/office/drawing/2014/main" id="{EDE896D0-74BE-F792-15C6-9293267725A8}"/>
              </a:ext>
            </a:extLst>
          </p:cNvPr>
          <p:cNvGrpSpPr>
            <a:grpSpLocks/>
          </p:cNvGrpSpPr>
          <p:nvPr/>
        </p:nvGrpSpPr>
        <p:grpSpPr bwMode="auto">
          <a:xfrm>
            <a:off x="2589214" y="1828801"/>
            <a:ext cx="6935787" cy="4088053"/>
            <a:chOff x="671" y="1392"/>
            <a:chExt cx="4081" cy="2394"/>
          </a:xfrm>
        </p:grpSpPr>
        <p:grpSp>
          <p:nvGrpSpPr>
            <p:cNvPr id="79885" name="Group 4">
              <a:extLst>
                <a:ext uri="{FF2B5EF4-FFF2-40B4-BE49-F238E27FC236}">
                  <a16:creationId xmlns:a16="http://schemas.microsoft.com/office/drawing/2014/main" id="{D9FE0C03-0B59-50EC-AE4A-236D1795ECD2}"/>
                </a:ext>
              </a:extLst>
            </p:cNvPr>
            <p:cNvGrpSpPr>
              <a:grpSpLocks/>
            </p:cNvGrpSpPr>
            <p:nvPr/>
          </p:nvGrpSpPr>
          <p:grpSpPr bwMode="auto">
            <a:xfrm>
              <a:off x="912" y="1392"/>
              <a:ext cx="3840" cy="2160"/>
              <a:chOff x="912" y="1392"/>
              <a:chExt cx="3840" cy="2160"/>
            </a:xfrm>
          </p:grpSpPr>
          <p:sp>
            <p:nvSpPr>
              <p:cNvPr id="79888" name="Line 5">
                <a:extLst>
                  <a:ext uri="{FF2B5EF4-FFF2-40B4-BE49-F238E27FC236}">
                    <a16:creationId xmlns:a16="http://schemas.microsoft.com/office/drawing/2014/main" id="{78F80DE3-75A6-0C26-DEF7-DD7DCCEB4869}"/>
                  </a:ext>
                </a:extLst>
              </p:cNvPr>
              <p:cNvSpPr>
                <a:spLocks noChangeShapeType="1"/>
              </p:cNvSpPr>
              <p:nvPr/>
            </p:nvSpPr>
            <p:spPr bwMode="auto">
              <a:xfrm>
                <a:off x="912" y="3552"/>
                <a:ext cx="38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9889" name="Line 6">
                <a:extLst>
                  <a:ext uri="{FF2B5EF4-FFF2-40B4-BE49-F238E27FC236}">
                    <a16:creationId xmlns:a16="http://schemas.microsoft.com/office/drawing/2014/main" id="{199D012E-9495-383F-266E-343ECC5234A9}"/>
                  </a:ext>
                </a:extLst>
              </p:cNvPr>
              <p:cNvSpPr>
                <a:spLocks noChangeShapeType="1"/>
              </p:cNvSpPr>
              <p:nvPr/>
            </p:nvSpPr>
            <p:spPr bwMode="auto">
              <a:xfrm flipV="1">
                <a:off x="912" y="1392"/>
                <a:ext cx="0" cy="21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sp>
          <p:nvSpPr>
            <p:cNvPr id="79886" name="Text Box 7">
              <a:extLst>
                <a:ext uri="{FF2B5EF4-FFF2-40B4-BE49-F238E27FC236}">
                  <a16:creationId xmlns:a16="http://schemas.microsoft.com/office/drawing/2014/main" id="{A1AD5B0F-A796-2398-FAC2-60CA7A7A2779}"/>
                </a:ext>
              </a:extLst>
            </p:cNvPr>
            <p:cNvSpPr txBox="1">
              <a:spLocks noChangeArrowheads="1"/>
            </p:cNvSpPr>
            <p:nvPr/>
          </p:nvSpPr>
          <p:spPr bwMode="auto">
            <a:xfrm>
              <a:off x="2496" y="3552"/>
              <a:ext cx="115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a:solidFill>
                    <a:srgbClr val="000000"/>
                  </a:solidFill>
                </a:rPr>
                <a:t>tentativi</a:t>
              </a:r>
              <a:endParaRPr lang="en-GB" altLang="it-IT" sz="2400">
                <a:solidFill>
                  <a:srgbClr val="000000"/>
                </a:solidFill>
                <a:latin typeface="Times New Roman" panose="02020603050405020304" pitchFamily="18" charset="0"/>
              </a:endParaRPr>
            </a:p>
          </p:txBody>
        </p:sp>
        <p:sp>
          <p:nvSpPr>
            <p:cNvPr id="79887" name="Text Box 8">
              <a:extLst>
                <a:ext uri="{FF2B5EF4-FFF2-40B4-BE49-F238E27FC236}">
                  <a16:creationId xmlns:a16="http://schemas.microsoft.com/office/drawing/2014/main" id="{285413B6-A663-7CF2-07C5-B24DF2903504}"/>
                </a:ext>
              </a:extLst>
            </p:cNvPr>
            <p:cNvSpPr txBox="1">
              <a:spLocks noChangeArrowheads="1"/>
            </p:cNvSpPr>
            <p:nvPr/>
          </p:nvSpPr>
          <p:spPr bwMode="auto">
            <a:xfrm rot="-5400000">
              <a:off x="212" y="1946"/>
              <a:ext cx="115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a:solidFill>
                    <a:srgbClr val="000000"/>
                  </a:solidFill>
                </a:rPr>
                <a:t>errori</a:t>
              </a:r>
              <a:endParaRPr lang="en-GB" altLang="it-IT" sz="2400">
                <a:solidFill>
                  <a:srgbClr val="000000"/>
                </a:solidFill>
                <a:latin typeface="Times New Roman" panose="02020603050405020304" pitchFamily="18" charset="0"/>
              </a:endParaRPr>
            </a:p>
          </p:txBody>
        </p:sp>
      </p:grpSp>
      <p:grpSp>
        <p:nvGrpSpPr>
          <p:cNvPr id="4" name="Group 9">
            <a:extLst>
              <a:ext uri="{FF2B5EF4-FFF2-40B4-BE49-F238E27FC236}">
                <a16:creationId xmlns:a16="http://schemas.microsoft.com/office/drawing/2014/main" id="{BABAA28F-3092-7E26-15E2-CB853AB6AAA5}"/>
              </a:ext>
            </a:extLst>
          </p:cNvPr>
          <p:cNvGrpSpPr>
            <a:grpSpLocks/>
          </p:cNvGrpSpPr>
          <p:nvPr/>
        </p:nvGrpSpPr>
        <p:grpSpPr bwMode="auto">
          <a:xfrm>
            <a:off x="3303588" y="4335464"/>
            <a:ext cx="6140450" cy="998537"/>
            <a:chOff x="1121" y="2731"/>
            <a:chExt cx="3868" cy="629"/>
          </a:xfrm>
        </p:grpSpPr>
        <p:sp>
          <p:nvSpPr>
            <p:cNvPr id="79883" name="Freeform 10">
              <a:extLst>
                <a:ext uri="{FF2B5EF4-FFF2-40B4-BE49-F238E27FC236}">
                  <a16:creationId xmlns:a16="http://schemas.microsoft.com/office/drawing/2014/main" id="{45B87247-25EB-2A70-FA52-F8509B6FC08F}"/>
                </a:ext>
              </a:extLst>
            </p:cNvPr>
            <p:cNvSpPr>
              <a:spLocks/>
            </p:cNvSpPr>
            <p:nvPr/>
          </p:nvSpPr>
          <p:spPr bwMode="auto">
            <a:xfrm>
              <a:off x="1121" y="2731"/>
              <a:ext cx="3520" cy="629"/>
            </a:xfrm>
            <a:custGeom>
              <a:avLst/>
              <a:gdLst>
                <a:gd name="T0" fmla="*/ 0 w 3288"/>
                <a:gd name="T1" fmla="*/ 0 h 585"/>
                <a:gd name="T2" fmla="*/ 39 w 3288"/>
                <a:gd name="T3" fmla="*/ 410 h 585"/>
                <a:gd name="T4" fmla="*/ 101 w 3288"/>
                <a:gd name="T5" fmla="*/ 539 h 585"/>
                <a:gd name="T6" fmla="*/ 180 w 3288"/>
                <a:gd name="T7" fmla="*/ 710 h 585"/>
                <a:gd name="T8" fmla="*/ 789 w 3288"/>
                <a:gd name="T9" fmla="*/ 883 h 585"/>
                <a:gd name="T10" fmla="*/ 1029 w 3288"/>
                <a:gd name="T11" fmla="*/ 948 h 585"/>
                <a:gd name="T12" fmla="*/ 1822 w 3288"/>
                <a:gd name="T13" fmla="*/ 1164 h 585"/>
                <a:gd name="T14" fmla="*/ 2692 w 3288"/>
                <a:gd name="T15" fmla="*/ 1269 h 585"/>
                <a:gd name="T16" fmla="*/ 4371 w 3288"/>
                <a:gd name="T17" fmla="*/ 1439 h 585"/>
                <a:gd name="T18" fmla="*/ 6558 w 3288"/>
                <a:gd name="T19" fmla="*/ 1505 h 585"/>
                <a:gd name="T20" fmla="*/ 6678 w 3288"/>
                <a:gd name="T21" fmla="*/ 1505 h 585"/>
                <a:gd name="T22" fmla="*/ 7672 w 3288"/>
                <a:gd name="T23" fmla="*/ 1482 h 585"/>
                <a:gd name="T24" fmla="*/ 8435 w 3288"/>
                <a:gd name="T25" fmla="*/ 1505 h 585"/>
                <a:gd name="T26" fmla="*/ 8483 w 3288"/>
                <a:gd name="T27" fmla="*/ 1568 h 585"/>
                <a:gd name="T28" fmla="*/ 8541 w 3288"/>
                <a:gd name="T29" fmla="*/ 1616 h 5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88"/>
                <a:gd name="T46" fmla="*/ 0 h 585"/>
                <a:gd name="T47" fmla="*/ 3288 w 3288"/>
                <a:gd name="T48" fmla="*/ 585 h 5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88" h="585">
                  <a:moveTo>
                    <a:pt x="0" y="0"/>
                  </a:moveTo>
                  <a:cubicBezTo>
                    <a:pt x="7" y="49"/>
                    <a:pt x="6" y="99"/>
                    <a:pt x="16" y="148"/>
                  </a:cubicBezTo>
                  <a:cubicBezTo>
                    <a:pt x="19" y="165"/>
                    <a:pt x="34" y="178"/>
                    <a:pt x="39" y="195"/>
                  </a:cubicBezTo>
                  <a:cubicBezTo>
                    <a:pt x="45" y="216"/>
                    <a:pt x="47" y="245"/>
                    <a:pt x="70" y="257"/>
                  </a:cubicBezTo>
                  <a:cubicBezTo>
                    <a:pt x="137" y="293"/>
                    <a:pt x="232" y="303"/>
                    <a:pt x="304" y="320"/>
                  </a:cubicBezTo>
                  <a:cubicBezTo>
                    <a:pt x="335" y="327"/>
                    <a:pt x="397" y="343"/>
                    <a:pt x="397" y="343"/>
                  </a:cubicBezTo>
                  <a:cubicBezTo>
                    <a:pt x="533" y="433"/>
                    <a:pt x="440" y="386"/>
                    <a:pt x="701" y="421"/>
                  </a:cubicBezTo>
                  <a:cubicBezTo>
                    <a:pt x="816" y="436"/>
                    <a:pt x="917" y="454"/>
                    <a:pt x="1036" y="460"/>
                  </a:cubicBezTo>
                  <a:cubicBezTo>
                    <a:pt x="1383" y="530"/>
                    <a:pt x="1248" y="513"/>
                    <a:pt x="1683" y="522"/>
                  </a:cubicBezTo>
                  <a:cubicBezTo>
                    <a:pt x="1964" y="539"/>
                    <a:pt x="2244" y="535"/>
                    <a:pt x="2525" y="546"/>
                  </a:cubicBezTo>
                  <a:cubicBezTo>
                    <a:pt x="2585" y="525"/>
                    <a:pt x="2510" y="546"/>
                    <a:pt x="2572" y="546"/>
                  </a:cubicBezTo>
                  <a:cubicBezTo>
                    <a:pt x="2699" y="546"/>
                    <a:pt x="2826" y="541"/>
                    <a:pt x="2953" y="538"/>
                  </a:cubicBezTo>
                  <a:cubicBezTo>
                    <a:pt x="3052" y="541"/>
                    <a:pt x="3151" y="536"/>
                    <a:pt x="3249" y="546"/>
                  </a:cubicBezTo>
                  <a:cubicBezTo>
                    <a:pt x="3258" y="547"/>
                    <a:pt x="3258" y="562"/>
                    <a:pt x="3265" y="569"/>
                  </a:cubicBezTo>
                  <a:cubicBezTo>
                    <a:pt x="3272" y="576"/>
                    <a:pt x="3288" y="585"/>
                    <a:pt x="3288" y="585"/>
                  </a:cubicBezTo>
                </a:path>
              </a:pathLst>
            </a:custGeom>
            <a:noFill/>
            <a:ln w="571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9884" name="Text Box 11">
              <a:extLst>
                <a:ext uri="{FF2B5EF4-FFF2-40B4-BE49-F238E27FC236}">
                  <a16:creationId xmlns:a16="http://schemas.microsoft.com/office/drawing/2014/main" id="{E0B8086C-7603-BB9D-9869-091F4327587A}"/>
                </a:ext>
              </a:extLst>
            </p:cNvPr>
            <p:cNvSpPr txBox="1">
              <a:spLocks noChangeArrowheads="1"/>
            </p:cNvSpPr>
            <p:nvPr/>
          </p:nvSpPr>
          <p:spPr bwMode="auto">
            <a:xfrm>
              <a:off x="2882" y="3052"/>
              <a:ext cx="21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a:solidFill>
                    <a:srgbClr val="CC0000"/>
                  </a:solidFill>
                </a:rPr>
                <a:t>Feedback quantitativo</a:t>
              </a:r>
              <a:endParaRPr lang="en-GB" altLang="it-IT" sz="2000">
                <a:solidFill>
                  <a:srgbClr val="000000"/>
                </a:solidFill>
              </a:endParaRPr>
            </a:p>
          </p:txBody>
        </p:sp>
      </p:grpSp>
      <p:grpSp>
        <p:nvGrpSpPr>
          <p:cNvPr id="5" name="Group 12">
            <a:extLst>
              <a:ext uri="{FF2B5EF4-FFF2-40B4-BE49-F238E27FC236}">
                <a16:creationId xmlns:a16="http://schemas.microsoft.com/office/drawing/2014/main" id="{E8387330-9C12-4E44-275C-9C869551712B}"/>
              </a:ext>
            </a:extLst>
          </p:cNvPr>
          <p:cNvGrpSpPr>
            <a:grpSpLocks/>
          </p:cNvGrpSpPr>
          <p:nvPr/>
        </p:nvGrpSpPr>
        <p:grpSpPr bwMode="auto">
          <a:xfrm>
            <a:off x="3502026" y="2117725"/>
            <a:ext cx="5942013" cy="2141538"/>
            <a:chOff x="1246" y="1334"/>
            <a:chExt cx="3743" cy="1349"/>
          </a:xfrm>
        </p:grpSpPr>
        <p:sp>
          <p:nvSpPr>
            <p:cNvPr id="79881" name="Freeform 13">
              <a:extLst>
                <a:ext uri="{FF2B5EF4-FFF2-40B4-BE49-F238E27FC236}">
                  <a16:creationId xmlns:a16="http://schemas.microsoft.com/office/drawing/2014/main" id="{18BEB6EC-1112-8509-BE42-8F25DA9DBC89}"/>
                </a:ext>
              </a:extLst>
            </p:cNvPr>
            <p:cNvSpPr>
              <a:spLocks/>
            </p:cNvSpPr>
            <p:nvPr/>
          </p:nvSpPr>
          <p:spPr bwMode="auto">
            <a:xfrm>
              <a:off x="1246" y="1334"/>
              <a:ext cx="3281" cy="1121"/>
            </a:xfrm>
            <a:custGeom>
              <a:avLst/>
              <a:gdLst>
                <a:gd name="T0" fmla="*/ 22 w 3065"/>
                <a:gd name="T1" fmla="*/ 5 h 1042"/>
                <a:gd name="T2" fmla="*/ 261 w 3065"/>
                <a:gd name="T3" fmla="*/ 212 h 1042"/>
                <a:gd name="T4" fmla="*/ 544 w 3065"/>
                <a:gd name="T5" fmla="*/ 471 h 1042"/>
                <a:gd name="T6" fmla="*/ 831 w 3065"/>
                <a:gd name="T7" fmla="*/ 642 h 1042"/>
                <a:gd name="T8" fmla="*/ 1437 w 3065"/>
                <a:gd name="T9" fmla="*/ 1294 h 1042"/>
                <a:gd name="T10" fmla="*/ 2246 w 3065"/>
                <a:gd name="T11" fmla="*/ 1942 h 1042"/>
                <a:gd name="T12" fmla="*/ 2931 w 3065"/>
                <a:gd name="T13" fmla="*/ 2225 h 1042"/>
                <a:gd name="T14" fmla="*/ 3134 w 3065"/>
                <a:gd name="T15" fmla="*/ 2353 h 1042"/>
                <a:gd name="T16" fmla="*/ 3375 w 3065"/>
                <a:gd name="T17" fmla="*/ 2398 h 1042"/>
                <a:gd name="T18" fmla="*/ 3946 w 3065"/>
                <a:gd name="T19" fmla="*/ 2510 h 1042"/>
                <a:gd name="T20" fmla="*/ 4749 w 3065"/>
                <a:gd name="T21" fmla="*/ 2573 h 1042"/>
                <a:gd name="T22" fmla="*/ 6107 w 3065"/>
                <a:gd name="T23" fmla="*/ 2704 h 1042"/>
                <a:gd name="T24" fmla="*/ 6566 w 3065"/>
                <a:gd name="T25" fmla="*/ 2747 h 1042"/>
                <a:gd name="T26" fmla="*/ 6775 w 3065"/>
                <a:gd name="T27" fmla="*/ 2812 h 1042"/>
                <a:gd name="T28" fmla="*/ 7320 w 3065"/>
                <a:gd name="T29" fmla="*/ 2833 h 1042"/>
                <a:gd name="T30" fmla="*/ 7883 w 3065"/>
                <a:gd name="T31" fmla="*/ 2897 h 1042"/>
                <a:gd name="T32" fmla="*/ 7944 w 3065"/>
                <a:gd name="T33" fmla="*/ 2856 h 10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65"/>
                <a:gd name="T52" fmla="*/ 0 h 1042"/>
                <a:gd name="T53" fmla="*/ 3065 w 3065"/>
                <a:gd name="T54" fmla="*/ 1042 h 10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65" h="1042">
                  <a:moveTo>
                    <a:pt x="8" y="5"/>
                  </a:moveTo>
                  <a:cubicBezTo>
                    <a:pt x="44" y="62"/>
                    <a:pt x="0" y="0"/>
                    <a:pt x="101" y="76"/>
                  </a:cubicBezTo>
                  <a:cubicBezTo>
                    <a:pt x="139" y="105"/>
                    <a:pt x="171" y="141"/>
                    <a:pt x="210" y="169"/>
                  </a:cubicBezTo>
                  <a:cubicBezTo>
                    <a:pt x="244" y="193"/>
                    <a:pt x="287" y="204"/>
                    <a:pt x="319" y="231"/>
                  </a:cubicBezTo>
                  <a:cubicBezTo>
                    <a:pt x="319" y="231"/>
                    <a:pt x="503" y="415"/>
                    <a:pt x="553" y="465"/>
                  </a:cubicBezTo>
                  <a:cubicBezTo>
                    <a:pt x="645" y="557"/>
                    <a:pt x="760" y="623"/>
                    <a:pt x="865" y="699"/>
                  </a:cubicBezTo>
                  <a:cubicBezTo>
                    <a:pt x="951" y="761"/>
                    <a:pt x="1026" y="792"/>
                    <a:pt x="1130" y="800"/>
                  </a:cubicBezTo>
                  <a:cubicBezTo>
                    <a:pt x="1156" y="816"/>
                    <a:pt x="1180" y="837"/>
                    <a:pt x="1208" y="847"/>
                  </a:cubicBezTo>
                  <a:cubicBezTo>
                    <a:pt x="1238" y="858"/>
                    <a:pt x="1271" y="854"/>
                    <a:pt x="1301" y="863"/>
                  </a:cubicBezTo>
                  <a:cubicBezTo>
                    <a:pt x="1373" y="884"/>
                    <a:pt x="1444" y="894"/>
                    <a:pt x="1519" y="902"/>
                  </a:cubicBezTo>
                  <a:cubicBezTo>
                    <a:pt x="1612" y="929"/>
                    <a:pt x="1733" y="919"/>
                    <a:pt x="1831" y="925"/>
                  </a:cubicBezTo>
                  <a:cubicBezTo>
                    <a:pt x="2001" y="954"/>
                    <a:pt x="2181" y="965"/>
                    <a:pt x="2353" y="972"/>
                  </a:cubicBezTo>
                  <a:cubicBezTo>
                    <a:pt x="2413" y="978"/>
                    <a:pt x="2473" y="977"/>
                    <a:pt x="2532" y="987"/>
                  </a:cubicBezTo>
                  <a:cubicBezTo>
                    <a:pt x="2549" y="990"/>
                    <a:pt x="2589" y="1010"/>
                    <a:pt x="2610" y="1011"/>
                  </a:cubicBezTo>
                  <a:cubicBezTo>
                    <a:pt x="2680" y="1016"/>
                    <a:pt x="2751" y="1016"/>
                    <a:pt x="2821" y="1019"/>
                  </a:cubicBezTo>
                  <a:cubicBezTo>
                    <a:pt x="2889" y="1040"/>
                    <a:pt x="2970" y="1038"/>
                    <a:pt x="3039" y="1042"/>
                  </a:cubicBezTo>
                  <a:cubicBezTo>
                    <a:pt x="3065" y="1033"/>
                    <a:pt x="3062" y="1042"/>
                    <a:pt x="3062" y="1026"/>
                  </a:cubicBezTo>
                </a:path>
              </a:pathLst>
            </a:custGeom>
            <a:noFill/>
            <a:ln w="571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9882" name="Text Box 14">
              <a:extLst>
                <a:ext uri="{FF2B5EF4-FFF2-40B4-BE49-F238E27FC236}">
                  <a16:creationId xmlns:a16="http://schemas.microsoft.com/office/drawing/2014/main" id="{33F56D71-74B8-1456-3C96-05D586EA9B27}"/>
                </a:ext>
              </a:extLst>
            </p:cNvPr>
            <p:cNvSpPr txBox="1">
              <a:spLocks noChangeArrowheads="1"/>
            </p:cNvSpPr>
            <p:nvPr/>
          </p:nvSpPr>
          <p:spPr bwMode="auto">
            <a:xfrm>
              <a:off x="2882" y="2432"/>
              <a:ext cx="210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a:solidFill>
                    <a:srgbClr val="006600"/>
                  </a:solidFill>
                </a:rPr>
                <a:t>Feedback qualitativo</a:t>
              </a:r>
              <a:endParaRPr lang="en-GB" altLang="it-IT" sz="2000">
                <a:solidFill>
                  <a:srgbClr val="000000"/>
                </a:solidFill>
              </a:endParaRPr>
            </a:p>
          </p:txBody>
        </p:sp>
      </p:grpSp>
      <p:grpSp>
        <p:nvGrpSpPr>
          <p:cNvPr id="6" name="Group 15">
            <a:extLst>
              <a:ext uri="{FF2B5EF4-FFF2-40B4-BE49-F238E27FC236}">
                <a16:creationId xmlns:a16="http://schemas.microsoft.com/office/drawing/2014/main" id="{329C691E-B1A4-8DBC-9003-ACC43A730B0C}"/>
              </a:ext>
            </a:extLst>
          </p:cNvPr>
          <p:cNvGrpSpPr>
            <a:grpSpLocks/>
          </p:cNvGrpSpPr>
          <p:nvPr/>
        </p:nvGrpSpPr>
        <p:grpSpPr bwMode="auto">
          <a:xfrm>
            <a:off x="3435350" y="2566989"/>
            <a:ext cx="6008688" cy="757237"/>
            <a:chOff x="1204" y="1617"/>
            <a:chExt cx="3785" cy="477"/>
          </a:xfrm>
        </p:grpSpPr>
        <p:sp>
          <p:nvSpPr>
            <p:cNvPr id="79879" name="Freeform 16">
              <a:extLst>
                <a:ext uri="{FF2B5EF4-FFF2-40B4-BE49-F238E27FC236}">
                  <a16:creationId xmlns:a16="http://schemas.microsoft.com/office/drawing/2014/main" id="{B3143F31-BCEF-5100-D80A-AE706C7A77B1}"/>
                </a:ext>
              </a:extLst>
            </p:cNvPr>
            <p:cNvSpPr>
              <a:spLocks/>
            </p:cNvSpPr>
            <p:nvPr/>
          </p:nvSpPr>
          <p:spPr bwMode="auto">
            <a:xfrm>
              <a:off x="1204" y="1866"/>
              <a:ext cx="3337" cy="228"/>
            </a:xfrm>
            <a:custGeom>
              <a:avLst/>
              <a:gdLst>
                <a:gd name="T0" fmla="*/ 0 w 3117"/>
                <a:gd name="T1" fmla="*/ 587 h 212"/>
                <a:gd name="T2" fmla="*/ 1019 w 3117"/>
                <a:gd name="T3" fmla="*/ 478 h 212"/>
                <a:gd name="T4" fmla="*/ 2089 w 3117"/>
                <a:gd name="T5" fmla="*/ 412 h 212"/>
                <a:gd name="T6" fmla="*/ 2812 w 3117"/>
                <a:gd name="T7" fmla="*/ 263 h 212"/>
                <a:gd name="T8" fmla="*/ 3242 w 3117"/>
                <a:gd name="T9" fmla="*/ 177 h 212"/>
                <a:gd name="T10" fmla="*/ 4556 w 3117"/>
                <a:gd name="T11" fmla="*/ 68 h 212"/>
                <a:gd name="T12" fmla="*/ 6116 w 3117"/>
                <a:gd name="T13" fmla="*/ 136 h 212"/>
                <a:gd name="T14" fmla="*/ 7939 w 3117"/>
                <a:gd name="T15" fmla="*/ 136 h 212"/>
                <a:gd name="T16" fmla="*/ 8099 w 3117"/>
                <a:gd name="T17" fmla="*/ 198 h 2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7"/>
                <a:gd name="T28" fmla="*/ 0 h 212"/>
                <a:gd name="T29" fmla="*/ 3117 w 3117"/>
                <a:gd name="T30" fmla="*/ 212 h 2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7" h="212">
                  <a:moveTo>
                    <a:pt x="0" y="212"/>
                  </a:moveTo>
                  <a:cubicBezTo>
                    <a:pt x="132" y="199"/>
                    <a:pt x="258" y="180"/>
                    <a:pt x="390" y="173"/>
                  </a:cubicBezTo>
                  <a:cubicBezTo>
                    <a:pt x="529" y="155"/>
                    <a:pt x="660" y="153"/>
                    <a:pt x="803" y="149"/>
                  </a:cubicBezTo>
                  <a:cubicBezTo>
                    <a:pt x="901" y="83"/>
                    <a:pt x="944" y="101"/>
                    <a:pt x="1083" y="95"/>
                  </a:cubicBezTo>
                  <a:cubicBezTo>
                    <a:pt x="1153" y="88"/>
                    <a:pt x="1182" y="71"/>
                    <a:pt x="1247" y="64"/>
                  </a:cubicBezTo>
                  <a:cubicBezTo>
                    <a:pt x="1415" y="46"/>
                    <a:pt x="1584" y="32"/>
                    <a:pt x="1753" y="25"/>
                  </a:cubicBezTo>
                  <a:cubicBezTo>
                    <a:pt x="1951" y="0"/>
                    <a:pt x="2155" y="25"/>
                    <a:pt x="2353" y="48"/>
                  </a:cubicBezTo>
                  <a:cubicBezTo>
                    <a:pt x="2587" y="26"/>
                    <a:pt x="2820" y="39"/>
                    <a:pt x="3055" y="48"/>
                  </a:cubicBezTo>
                  <a:cubicBezTo>
                    <a:pt x="3076" y="53"/>
                    <a:pt x="3101" y="56"/>
                    <a:pt x="3117" y="72"/>
                  </a:cubicBezTo>
                </a:path>
              </a:pathLst>
            </a:custGeom>
            <a:noFill/>
            <a:ln w="57150">
              <a:solidFill>
                <a:srgbClr val="CC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79880" name="Text Box 17">
              <a:extLst>
                <a:ext uri="{FF2B5EF4-FFF2-40B4-BE49-F238E27FC236}">
                  <a16:creationId xmlns:a16="http://schemas.microsoft.com/office/drawing/2014/main" id="{DFC79A28-140A-130F-7BE0-71C99DE384E0}"/>
                </a:ext>
              </a:extLst>
            </p:cNvPr>
            <p:cNvSpPr txBox="1">
              <a:spLocks noChangeArrowheads="1"/>
            </p:cNvSpPr>
            <p:nvPr/>
          </p:nvSpPr>
          <p:spPr bwMode="auto">
            <a:xfrm>
              <a:off x="2882" y="1617"/>
              <a:ext cx="2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GB" altLang="it-IT" sz="2000">
                  <a:solidFill>
                    <a:srgbClr val="CC9900"/>
                  </a:solidFill>
                </a:rPr>
                <a:t>Nessun feedback</a:t>
              </a:r>
              <a:endParaRPr lang="en-GB" altLang="it-IT" sz="20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A2D8CD4-BCB8-FAC3-0A52-FCBDA563B253}"/>
              </a:ext>
            </a:extLst>
          </p:cNvPr>
          <p:cNvSpPr>
            <a:spLocks noGrp="1" noChangeArrowheads="1"/>
          </p:cNvSpPr>
          <p:nvPr>
            <p:ph type="title"/>
          </p:nvPr>
        </p:nvSpPr>
        <p:spPr>
          <a:xfrm>
            <a:off x="2133600" y="152400"/>
            <a:ext cx="7772400" cy="1143000"/>
          </a:xfrm>
        </p:spPr>
        <p:txBody>
          <a:bodyPr/>
          <a:lstStyle/>
          <a:p>
            <a:pPr eaLnBrk="1" hangingPunct="1"/>
            <a:r>
              <a:rPr lang="en-US" altLang="it-IT" sz="3600">
                <a:ea typeface="ＭＳ Ｐゴシック" panose="020B0600070205080204" pitchFamily="34" charset="-128"/>
              </a:rPr>
              <a:t>Feedback qualitativo: esempio</a:t>
            </a:r>
            <a:endParaRPr lang="en-US" altLang="it-IT" sz="4000">
              <a:ea typeface="ＭＳ Ｐゴシック" panose="020B0600070205080204" pitchFamily="34" charset="-128"/>
            </a:endParaRPr>
          </a:p>
        </p:txBody>
      </p:sp>
      <p:pic>
        <p:nvPicPr>
          <p:cNvPr id="81923" name="Picture 3">
            <a:extLst>
              <a:ext uri="{FF2B5EF4-FFF2-40B4-BE49-F238E27FC236}">
                <a16:creationId xmlns:a16="http://schemas.microsoft.com/office/drawing/2014/main" id="{9E2FE41D-5832-E9DA-52F9-5A6BE086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84276"/>
            <a:ext cx="69342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A7D84D3-737B-2389-E58A-C8EB13973330}"/>
              </a:ext>
            </a:extLst>
          </p:cNvPr>
          <p:cNvSpPr>
            <a:spLocks noGrp="1" noChangeArrowheads="1"/>
          </p:cNvSpPr>
          <p:nvPr>
            <p:ph type="title"/>
          </p:nvPr>
        </p:nvSpPr>
        <p:spPr/>
        <p:txBody>
          <a:bodyPr/>
          <a:lstStyle/>
          <a:p>
            <a:pPr eaLnBrk="1" hangingPunct="1"/>
            <a:r>
              <a:rPr lang="en-US" altLang="it-IT" sz="4000">
                <a:ea typeface="ＭＳ Ｐゴシック" panose="020B0600070205080204" pitchFamily="34" charset="-128"/>
              </a:rPr>
              <a:t>Percezione Visiva</a:t>
            </a:r>
            <a:endParaRPr lang="en-US" altLang="it-IT">
              <a:ea typeface="ＭＳ Ｐゴシック" panose="020B0600070205080204" pitchFamily="34" charset="-128"/>
            </a:endParaRPr>
          </a:p>
        </p:txBody>
      </p:sp>
      <p:sp>
        <p:nvSpPr>
          <p:cNvPr id="326659" name="Rectangle 3">
            <a:extLst>
              <a:ext uri="{FF2B5EF4-FFF2-40B4-BE49-F238E27FC236}">
                <a16:creationId xmlns:a16="http://schemas.microsoft.com/office/drawing/2014/main" id="{A75BEF82-2C46-1964-1483-832F3DEF62E7}"/>
              </a:ext>
            </a:extLst>
          </p:cNvPr>
          <p:cNvSpPr>
            <a:spLocks noGrp="1" noChangeArrowheads="1"/>
          </p:cNvSpPr>
          <p:nvPr>
            <p:ph type="body" idx="1"/>
          </p:nvPr>
        </p:nvSpPr>
        <p:spPr>
          <a:xfrm>
            <a:off x="1981201" y="1600201"/>
            <a:ext cx="8507413" cy="4525963"/>
          </a:xfrm>
        </p:spPr>
        <p:txBody>
          <a:bodyPr/>
          <a:lstStyle/>
          <a:p>
            <a:pPr eaLnBrk="1" hangingPunct="1"/>
            <a:r>
              <a:rPr lang="en-US" altLang="it-IT">
                <a:ea typeface="ＭＳ Ｐゴシック" panose="020B0600070205080204" pitchFamily="34" charset="-128"/>
              </a:rPr>
              <a:t>Esistono differenze nella percezione del:</a:t>
            </a:r>
          </a:p>
          <a:p>
            <a:pPr lvl="1" eaLnBrk="1" hangingPunct="1"/>
            <a:r>
              <a:rPr lang="en-US" altLang="it-IT">
                <a:ea typeface="ＭＳ Ｐゴシック" panose="020B0600070205080204" pitchFamily="34" charset="-128"/>
              </a:rPr>
              <a:t>Testo</a:t>
            </a:r>
          </a:p>
          <a:p>
            <a:pPr lvl="1" eaLnBrk="1" hangingPunct="1"/>
            <a:r>
              <a:rPr lang="en-US" altLang="it-IT">
                <a:ea typeface="ＭＳ Ｐゴシック" panose="020B0600070205080204" pitchFamily="34" charset="-128"/>
              </a:rPr>
              <a:t>Colori</a:t>
            </a:r>
          </a:p>
          <a:p>
            <a:pPr lvl="1" eaLnBrk="1" hangingPunct="1"/>
            <a:r>
              <a:rPr lang="en-US" altLang="it-IT">
                <a:ea typeface="ＭＳ Ｐゴシック" panose="020B0600070205080204" pitchFamily="34" charset="-128"/>
              </a:rPr>
              <a:t>Contrasto</a:t>
            </a:r>
          </a:p>
          <a:p>
            <a:pPr lvl="1" eaLnBrk="1" hangingPunct="1"/>
            <a:r>
              <a:rPr lang="en-US" altLang="it-IT">
                <a:ea typeface="ＭＳ Ｐゴシック" panose="020B0600070205080204" pitchFamily="34" charset="-128"/>
              </a:rPr>
              <a:t>Luminosità</a:t>
            </a:r>
          </a:p>
          <a:p>
            <a:pPr lvl="1" eaLnBrk="1" hangingPunct="1"/>
            <a:r>
              <a:rPr lang="en-US" altLang="it-IT">
                <a:ea typeface="ＭＳ Ｐゴシック" panose="020B0600070205080204" pitchFamily="34" charset="-128"/>
              </a:rPr>
              <a:t>…</a:t>
            </a:r>
          </a:p>
          <a:p>
            <a:pPr eaLnBrk="1" hangingPunct="1"/>
            <a:r>
              <a:rPr lang="en-US" altLang="it-IT">
                <a:ea typeface="ＭＳ Ｐゴシック" panose="020B0600070205080204" pitchFamily="34" charset="-128"/>
              </a:rPr>
              <a:t>Che dipendono da vari fattori individuali: eta</a:t>
            </a:r>
            <a:r>
              <a:rPr lang="en-US" altLang="en-US">
                <a:ea typeface="ＭＳ Ｐゴシック" panose="020B0600070205080204" pitchFamily="34" charset="-128"/>
              </a:rPr>
              <a:t>’</a:t>
            </a:r>
            <a:r>
              <a:rPr lang="en-US" altLang="it-IT">
                <a:ea typeface="ＭＳ Ｐゴシック" panose="020B0600070205080204" pitchFamily="34" charset="-128"/>
              </a:rPr>
              <a:t>, disabilità, ecc.</a:t>
            </a:r>
            <a:endParaRPr lang="en-US" altLang="it-IT" sz="280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dissolve">
                                      <p:cBhvr>
                                        <p:cTn id="7" dur="500"/>
                                        <p:tgtEl>
                                          <p:spTgt spid="32665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6659">
                                            <p:txEl>
                                              <p:pRg st="1" end="1"/>
                                            </p:txEl>
                                          </p:spTgt>
                                        </p:tgtEl>
                                        <p:attrNameLst>
                                          <p:attrName>style.visibility</p:attrName>
                                        </p:attrNameLst>
                                      </p:cBhvr>
                                      <p:to>
                                        <p:strVal val="visible"/>
                                      </p:to>
                                    </p:set>
                                    <p:animEffect transition="in" filter="dissolve">
                                      <p:cBhvr>
                                        <p:cTn id="10" dur="500"/>
                                        <p:tgtEl>
                                          <p:spTgt spid="32665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6659">
                                            <p:txEl>
                                              <p:pRg st="2" end="2"/>
                                            </p:txEl>
                                          </p:spTgt>
                                        </p:tgtEl>
                                        <p:attrNameLst>
                                          <p:attrName>style.visibility</p:attrName>
                                        </p:attrNameLst>
                                      </p:cBhvr>
                                      <p:to>
                                        <p:strVal val="visible"/>
                                      </p:to>
                                    </p:set>
                                    <p:animEffect transition="in" filter="dissolve">
                                      <p:cBhvr>
                                        <p:cTn id="13" dur="500"/>
                                        <p:tgtEl>
                                          <p:spTgt spid="32665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6659">
                                            <p:txEl>
                                              <p:pRg st="3" end="3"/>
                                            </p:txEl>
                                          </p:spTgt>
                                        </p:tgtEl>
                                        <p:attrNameLst>
                                          <p:attrName>style.visibility</p:attrName>
                                        </p:attrNameLst>
                                      </p:cBhvr>
                                      <p:to>
                                        <p:strVal val="visible"/>
                                      </p:to>
                                    </p:set>
                                    <p:animEffect transition="in" filter="dissolve">
                                      <p:cBhvr>
                                        <p:cTn id="16" dur="500"/>
                                        <p:tgtEl>
                                          <p:spTgt spid="32665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6659">
                                            <p:txEl>
                                              <p:pRg st="4" end="4"/>
                                            </p:txEl>
                                          </p:spTgt>
                                        </p:tgtEl>
                                        <p:attrNameLst>
                                          <p:attrName>style.visibility</p:attrName>
                                        </p:attrNameLst>
                                      </p:cBhvr>
                                      <p:to>
                                        <p:strVal val="visible"/>
                                      </p:to>
                                    </p:set>
                                    <p:animEffect transition="in" filter="dissolve">
                                      <p:cBhvr>
                                        <p:cTn id="19" dur="500"/>
                                        <p:tgtEl>
                                          <p:spTgt spid="32665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26659">
                                            <p:txEl>
                                              <p:pRg st="5" end="5"/>
                                            </p:txEl>
                                          </p:spTgt>
                                        </p:tgtEl>
                                        <p:attrNameLst>
                                          <p:attrName>style.visibility</p:attrName>
                                        </p:attrNameLst>
                                      </p:cBhvr>
                                      <p:to>
                                        <p:strVal val="visible"/>
                                      </p:to>
                                    </p:set>
                                    <p:animEffect transition="in" filter="dissolve">
                                      <p:cBhvr>
                                        <p:cTn id="22" dur="500"/>
                                        <p:tgtEl>
                                          <p:spTgt spid="3266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6659">
                                            <p:txEl>
                                              <p:pRg st="6" end="6"/>
                                            </p:txEl>
                                          </p:spTgt>
                                        </p:tgtEl>
                                        <p:attrNameLst>
                                          <p:attrName>style.visibility</p:attrName>
                                        </p:attrNameLst>
                                      </p:cBhvr>
                                      <p:to>
                                        <p:strVal val="visible"/>
                                      </p:to>
                                    </p:set>
                                    <p:animEffect transition="in" filter="dissolve">
                                      <p:cBhvr>
                                        <p:cTn id="27" dur="500"/>
                                        <p:tgtEl>
                                          <p:spTgt spid="326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E04B389-D5FA-8D77-E67B-90A695022B5E}"/>
              </a:ext>
            </a:extLst>
          </p:cNvPr>
          <p:cNvSpPr>
            <a:spLocks noGrp="1" noChangeArrowheads="1"/>
          </p:cNvSpPr>
          <p:nvPr>
            <p:ph type="title"/>
          </p:nvPr>
        </p:nvSpPr>
        <p:spPr>
          <a:xfrm>
            <a:off x="2209800" y="381000"/>
            <a:ext cx="7772400" cy="1143000"/>
          </a:xfrm>
        </p:spPr>
        <p:txBody>
          <a:bodyPr/>
          <a:lstStyle/>
          <a:p>
            <a:pPr eaLnBrk="1" hangingPunct="1"/>
            <a:r>
              <a:rPr lang="en-US" altLang="it-IT" sz="3600">
                <a:ea typeface="ＭＳ Ｐゴシック" panose="020B0600070205080204" pitchFamily="34" charset="-128"/>
              </a:rPr>
              <a:t>Feedback quantitativo: esempio</a:t>
            </a:r>
            <a:endParaRPr lang="en-US" altLang="it-IT" sz="4000">
              <a:ea typeface="ＭＳ Ｐゴシック" panose="020B0600070205080204" pitchFamily="34" charset="-128"/>
            </a:endParaRPr>
          </a:p>
        </p:txBody>
      </p:sp>
      <p:pic>
        <p:nvPicPr>
          <p:cNvPr id="83971" name="Picture 3">
            <a:extLst>
              <a:ext uri="{FF2B5EF4-FFF2-40B4-BE49-F238E27FC236}">
                <a16:creationId xmlns:a16="http://schemas.microsoft.com/office/drawing/2014/main" id="{9A1165CE-8976-71C8-A4CF-44D95ED38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897" r="82813" b="66667"/>
          <a:stretch>
            <a:fillRect/>
          </a:stretch>
        </p:blipFill>
        <p:spPr bwMode="auto">
          <a:xfrm>
            <a:off x="2667000" y="1371600"/>
            <a:ext cx="69342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4">
            <a:extLst>
              <a:ext uri="{FF2B5EF4-FFF2-40B4-BE49-F238E27FC236}">
                <a16:creationId xmlns:a16="http://schemas.microsoft.com/office/drawing/2014/main" id="{8072D445-BA4C-3672-DBA0-7C0668258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62" t="6667" r="92548" b="90770"/>
          <a:stretch>
            <a:fillRect/>
          </a:stretch>
        </p:blipFill>
        <p:spPr bwMode="auto">
          <a:xfrm>
            <a:off x="6858000" y="5638800"/>
            <a:ext cx="427038"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AB6E79A4-B56F-9F85-B05A-19D556DDA911}"/>
              </a:ext>
            </a:extLst>
          </p:cNvPr>
          <p:cNvGrpSpPr>
            <a:grpSpLocks/>
          </p:cNvGrpSpPr>
          <p:nvPr/>
        </p:nvGrpSpPr>
        <p:grpSpPr bwMode="auto">
          <a:xfrm>
            <a:off x="3429000" y="2057400"/>
            <a:ext cx="6324600" cy="4387850"/>
            <a:chOff x="1200" y="1296"/>
            <a:chExt cx="3984" cy="2764"/>
          </a:xfrm>
        </p:grpSpPr>
        <p:sp>
          <p:nvSpPr>
            <p:cNvPr id="83974" name="Line 6">
              <a:extLst>
                <a:ext uri="{FF2B5EF4-FFF2-40B4-BE49-F238E27FC236}">
                  <a16:creationId xmlns:a16="http://schemas.microsoft.com/office/drawing/2014/main" id="{1E8175DF-4065-BE30-3C87-CDB12526DD07}"/>
                </a:ext>
              </a:extLst>
            </p:cNvPr>
            <p:cNvSpPr>
              <a:spLocks noChangeShapeType="1"/>
            </p:cNvSpPr>
            <p:nvPr/>
          </p:nvSpPr>
          <p:spPr bwMode="auto">
            <a:xfrm>
              <a:off x="3312" y="1296"/>
              <a:ext cx="816" cy="2448"/>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83975" name="Line 7">
              <a:extLst>
                <a:ext uri="{FF2B5EF4-FFF2-40B4-BE49-F238E27FC236}">
                  <a16:creationId xmlns:a16="http://schemas.microsoft.com/office/drawing/2014/main" id="{CA7A8A1A-2522-C927-B1A0-F8559523998B}"/>
                </a:ext>
              </a:extLst>
            </p:cNvPr>
            <p:cNvSpPr>
              <a:spLocks noChangeShapeType="1"/>
            </p:cNvSpPr>
            <p:nvPr/>
          </p:nvSpPr>
          <p:spPr bwMode="auto">
            <a:xfrm>
              <a:off x="1200" y="3552"/>
              <a:ext cx="2928" cy="288"/>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83976" name="Text Box 8">
              <a:extLst>
                <a:ext uri="{FF2B5EF4-FFF2-40B4-BE49-F238E27FC236}">
                  <a16:creationId xmlns:a16="http://schemas.microsoft.com/office/drawing/2014/main" id="{EA7B35F6-B0AC-E9A4-566B-F7D2F5341AE4}"/>
                </a:ext>
              </a:extLst>
            </p:cNvPr>
            <p:cNvSpPr txBox="1">
              <a:spLocks noChangeArrowheads="1"/>
            </p:cNvSpPr>
            <p:nvPr/>
          </p:nvSpPr>
          <p:spPr bwMode="auto">
            <a:xfrm>
              <a:off x="4128" y="3600"/>
              <a:ext cx="1056" cy="46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000">
                  <a:solidFill>
                    <a:srgbClr val="CC0000"/>
                  </a:solidFill>
                </a:rPr>
                <a:t>posizione del cursore</a:t>
              </a:r>
              <a:endParaRPr lang="en-US" altLang="it-IT" sz="240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6AEA9DE-F7D7-7EA6-928D-09A8F6C9DA54}"/>
              </a:ext>
            </a:extLst>
          </p:cNvPr>
          <p:cNvSpPr>
            <a:spLocks noGrp="1" noChangeArrowheads="1"/>
          </p:cNvSpPr>
          <p:nvPr>
            <p:ph type="title"/>
          </p:nvPr>
        </p:nvSpPr>
        <p:spPr>
          <a:xfrm>
            <a:off x="2133600" y="304800"/>
            <a:ext cx="7772400" cy="1143000"/>
          </a:xfrm>
        </p:spPr>
        <p:txBody>
          <a:bodyPr/>
          <a:lstStyle/>
          <a:p>
            <a:pPr eaLnBrk="1" hangingPunct="1"/>
            <a:r>
              <a:rPr lang="en-US" altLang="it-IT" sz="3200">
                <a:ea typeface="ＭＳ Ｐゴシック" panose="020B0600070205080204" pitchFamily="34" charset="-128"/>
              </a:rPr>
              <a:t>Esempio: feedback visivo e touch screen</a:t>
            </a:r>
            <a:endParaRPr lang="en-US" altLang="it-IT">
              <a:ea typeface="ＭＳ Ｐゴシック" panose="020B0600070205080204" pitchFamily="34" charset="-128"/>
            </a:endParaRPr>
          </a:p>
        </p:txBody>
      </p:sp>
      <p:sp>
        <p:nvSpPr>
          <p:cNvPr id="86019" name="Text Box 3">
            <a:extLst>
              <a:ext uri="{FF2B5EF4-FFF2-40B4-BE49-F238E27FC236}">
                <a16:creationId xmlns:a16="http://schemas.microsoft.com/office/drawing/2014/main" id="{75108271-A9FE-E091-48A8-B444B7202C8D}"/>
              </a:ext>
            </a:extLst>
          </p:cNvPr>
          <p:cNvSpPr txBox="1">
            <a:spLocks noChangeArrowheads="1"/>
          </p:cNvSpPr>
          <p:nvPr/>
        </p:nvSpPr>
        <p:spPr bwMode="auto">
          <a:xfrm>
            <a:off x="2514600" y="1295401"/>
            <a:ext cx="708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000">
                <a:solidFill>
                  <a:srgbClr val="000000"/>
                </a:solidFill>
              </a:rPr>
              <a:t>Esperimento:  	digitare numeri di 4 cifre su una tastiera 			numerica visualizzata su un touch screen</a:t>
            </a:r>
            <a:endParaRPr lang="en-US" altLang="it-IT" sz="2400">
              <a:solidFill>
                <a:srgbClr val="000000"/>
              </a:solidFill>
            </a:endParaRPr>
          </a:p>
        </p:txBody>
      </p:sp>
      <p:pic>
        <p:nvPicPr>
          <p:cNvPr id="86020" name="Picture 4">
            <a:extLst>
              <a:ext uri="{FF2B5EF4-FFF2-40B4-BE49-F238E27FC236}">
                <a16:creationId xmlns:a16="http://schemas.microsoft.com/office/drawing/2014/main" id="{27266023-5EC3-3E1C-11A2-4561B50FB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1" t="4102" r="2531" b="3632"/>
          <a:stretch>
            <a:fillRect/>
          </a:stretch>
        </p:blipFill>
        <p:spPr bwMode="auto">
          <a:xfrm>
            <a:off x="2654300" y="2238376"/>
            <a:ext cx="652145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Text Box 5">
            <a:extLst>
              <a:ext uri="{FF2B5EF4-FFF2-40B4-BE49-F238E27FC236}">
                <a16:creationId xmlns:a16="http://schemas.microsoft.com/office/drawing/2014/main" id="{A4415F47-9DEF-4EE5-D292-708AE4ECD85D}"/>
              </a:ext>
            </a:extLst>
          </p:cNvPr>
          <p:cNvSpPr txBox="1">
            <a:spLocks noChangeArrowheads="1"/>
          </p:cNvSpPr>
          <p:nvPr/>
        </p:nvSpPr>
        <p:spPr bwMode="auto">
          <a:xfrm>
            <a:off x="1774825" y="6092825"/>
            <a:ext cx="452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1400">
                <a:solidFill>
                  <a:srgbClr val="000000"/>
                </a:solidFill>
              </a:rPr>
              <a:t>(Deron, 2000)</a:t>
            </a:r>
            <a:endParaRPr lang="en-US" altLang="it-IT" sz="2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06D2015-A496-4850-0AF9-5D8FAFA6B411}"/>
              </a:ext>
            </a:extLst>
          </p:cNvPr>
          <p:cNvSpPr>
            <a:spLocks noGrp="1" noChangeArrowheads="1"/>
          </p:cNvSpPr>
          <p:nvPr>
            <p:ph type="title"/>
          </p:nvPr>
        </p:nvSpPr>
        <p:spPr/>
        <p:txBody>
          <a:bodyPr/>
          <a:lstStyle/>
          <a:p>
            <a:pPr eaLnBrk="1" hangingPunct="1"/>
            <a:r>
              <a:rPr lang="en-US" altLang="it-IT" sz="3600">
                <a:ea typeface="ＭＳ Ｐゴシック" panose="020B0600070205080204" pitchFamily="34" charset="-128"/>
              </a:rPr>
              <a:t>La legge esponenziale della pratica</a:t>
            </a:r>
            <a:endParaRPr lang="en-US" altLang="it-IT">
              <a:ea typeface="ＭＳ Ｐゴシック" panose="020B0600070205080204" pitchFamily="34" charset="-128"/>
            </a:endParaRPr>
          </a:p>
        </p:txBody>
      </p:sp>
      <p:sp>
        <p:nvSpPr>
          <p:cNvPr id="361475" name="Rectangle 3">
            <a:extLst>
              <a:ext uri="{FF2B5EF4-FFF2-40B4-BE49-F238E27FC236}">
                <a16:creationId xmlns:a16="http://schemas.microsoft.com/office/drawing/2014/main" id="{B73E6475-2A04-5575-F30C-6A81B7F96298}"/>
              </a:ext>
            </a:extLst>
          </p:cNvPr>
          <p:cNvSpPr>
            <a:spLocks noGrp="1" noChangeArrowheads="1"/>
          </p:cNvSpPr>
          <p:nvPr>
            <p:ph type="body" idx="1"/>
          </p:nvPr>
        </p:nvSpPr>
        <p:spPr/>
        <p:txBody>
          <a:bodyPr/>
          <a:lstStyle/>
          <a:p>
            <a:pPr eaLnBrk="1" hangingPunct="1">
              <a:buFontTx/>
              <a:buNone/>
            </a:pPr>
            <a:r>
              <a:rPr lang="en-US" altLang="it-IT" sz="2800">
                <a:ea typeface="ＭＳ Ｐゴシック" panose="020B0600070205080204" pitchFamily="34" charset="-128"/>
              </a:rPr>
              <a:t>	</a:t>
            </a:r>
            <a:r>
              <a:rPr lang="en-US" altLang="it-IT" sz="2800">
                <a:solidFill>
                  <a:srgbClr val="CC3300"/>
                </a:solidFill>
                <a:ea typeface="ＭＳ Ｐゴシック" panose="020B0600070205080204" pitchFamily="34" charset="-128"/>
              </a:rPr>
              <a:t>Il tempo necessario per effettuare un compito diminuisce con la pratica</a:t>
            </a:r>
            <a:r>
              <a:rPr lang="en-US" altLang="it-IT" sz="2800">
                <a:ea typeface="ＭＳ Ｐゴシック" panose="020B0600070205080204" pitchFamily="34" charset="-128"/>
              </a:rPr>
              <a:t>.</a:t>
            </a:r>
          </a:p>
          <a:p>
            <a:pPr eaLnBrk="1" hangingPunct="1">
              <a:buFontTx/>
              <a:buNone/>
            </a:pPr>
            <a:r>
              <a:rPr lang="en-US" altLang="it-IT" sz="2800">
                <a:ea typeface="ＭＳ Ｐゴシック" panose="020B0600070205080204" pitchFamily="34" charset="-128"/>
              </a:rPr>
              <a:t>	In particolare, il tempo T</a:t>
            </a:r>
            <a:r>
              <a:rPr lang="en-US" altLang="it-IT" sz="2800" baseline="-25000">
                <a:ea typeface="ＭＳ Ｐゴシック" panose="020B0600070205080204" pitchFamily="34" charset="-128"/>
              </a:rPr>
              <a:t>n </a:t>
            </a:r>
            <a:r>
              <a:rPr lang="en-US" altLang="it-IT" sz="2800">
                <a:ea typeface="ＭＳ Ｐゴシック" panose="020B0600070205080204" pitchFamily="34" charset="-128"/>
              </a:rPr>
              <a:t>per effettuare un compito all</a:t>
            </a:r>
            <a:r>
              <a:rPr lang="en-US" altLang="en-US" sz="2800">
                <a:ea typeface="ＭＳ Ｐゴシック" panose="020B0600070205080204" pitchFamily="34" charset="-128"/>
              </a:rPr>
              <a:t>’</a:t>
            </a:r>
            <a:r>
              <a:rPr lang="en-US" altLang="it-IT" sz="2800">
                <a:ea typeface="ＭＳ Ｐゴシック" panose="020B0600070205080204" pitchFamily="34" charset="-128"/>
              </a:rPr>
              <a:t>n-esima prova è dato da:</a:t>
            </a:r>
          </a:p>
          <a:p>
            <a:pPr algn="ctr" eaLnBrk="1" hangingPunct="1">
              <a:buFontTx/>
              <a:buNone/>
            </a:pPr>
            <a:r>
              <a:rPr lang="en-US" altLang="it-IT" sz="3600">
                <a:ea typeface="ＭＳ Ｐゴシック" panose="020B0600070205080204" pitchFamily="34" charset="-128"/>
              </a:rPr>
              <a:t>	</a:t>
            </a:r>
            <a:r>
              <a:rPr lang="en-US" altLang="it-IT" sz="3600" b="1">
                <a:solidFill>
                  <a:schemeClr val="accent2"/>
                </a:solidFill>
                <a:ea typeface="ＭＳ Ｐゴシック" panose="020B0600070205080204" pitchFamily="34" charset="-128"/>
              </a:rPr>
              <a:t>T</a:t>
            </a:r>
            <a:r>
              <a:rPr lang="en-US" altLang="it-IT" sz="3600" b="1" baseline="-25000">
                <a:solidFill>
                  <a:schemeClr val="accent2"/>
                </a:solidFill>
                <a:ea typeface="ＭＳ Ｐゴシック" panose="020B0600070205080204" pitchFamily="34" charset="-128"/>
              </a:rPr>
              <a:t>n</a:t>
            </a:r>
            <a:r>
              <a:rPr lang="en-US" altLang="it-IT" sz="3600" b="1">
                <a:solidFill>
                  <a:schemeClr val="accent2"/>
                </a:solidFill>
                <a:ea typeface="ＭＳ Ｐゴシック" panose="020B0600070205080204" pitchFamily="34" charset="-128"/>
              </a:rPr>
              <a:t> = T</a:t>
            </a:r>
            <a:r>
              <a:rPr lang="en-US" altLang="it-IT" sz="3600" b="1" baseline="-25000">
                <a:solidFill>
                  <a:schemeClr val="accent2"/>
                </a:solidFill>
                <a:ea typeface="ＭＳ Ｐゴシック" panose="020B0600070205080204" pitchFamily="34" charset="-128"/>
              </a:rPr>
              <a:t>1 </a:t>
            </a:r>
            <a:r>
              <a:rPr lang="en-US" altLang="it-IT" sz="3600" b="1">
                <a:solidFill>
                  <a:schemeClr val="accent2"/>
                </a:solidFill>
                <a:ea typeface="ＭＳ Ｐゴシック" panose="020B0600070205080204" pitchFamily="34" charset="-128"/>
              </a:rPr>
              <a:t>n </a:t>
            </a:r>
            <a:r>
              <a:rPr lang="en-US" altLang="it-IT" sz="3600" b="1" baseline="56000">
                <a:solidFill>
                  <a:schemeClr val="accent2"/>
                </a:solidFill>
                <a:ea typeface="ＭＳ Ｐゴシック" panose="020B0600070205080204" pitchFamily="34" charset="-128"/>
                <a:sym typeface="Symbol" panose="05050102010706020507" pitchFamily="18" charset="2"/>
              </a:rPr>
              <a:t>-</a:t>
            </a:r>
            <a:endParaRPr lang="en-US" altLang="it-IT" sz="3600" baseline="56000">
              <a:ea typeface="ＭＳ Ｐゴシック" panose="020B0600070205080204" pitchFamily="34" charset="-128"/>
              <a:sym typeface="Symbol" panose="05050102010706020507" pitchFamily="18" charset="2"/>
            </a:endParaRPr>
          </a:p>
          <a:p>
            <a:pPr algn="ctr" eaLnBrk="1" hangingPunct="1">
              <a:buFontTx/>
              <a:buNone/>
            </a:pPr>
            <a:endParaRPr lang="en-US" altLang="it-IT" sz="3600" baseline="56000">
              <a:ea typeface="ＭＳ Ｐゴシック" panose="020B0600070205080204" pitchFamily="34" charset="-128"/>
              <a:sym typeface="Symbol" panose="05050102010706020507" pitchFamily="18" charset="2"/>
            </a:endParaRPr>
          </a:p>
          <a:p>
            <a:pPr eaLnBrk="1" hangingPunct="1">
              <a:buFontTx/>
              <a:buNone/>
            </a:pPr>
            <a:r>
              <a:rPr lang="en-US" altLang="it-IT">
                <a:ea typeface="ＭＳ Ｐゴシック" panose="020B0600070205080204" pitchFamily="34" charset="-128"/>
              </a:rPr>
              <a:t>	dove </a:t>
            </a:r>
            <a:r>
              <a:rPr lang="en-US" altLang="it-IT" b="1">
                <a:solidFill>
                  <a:schemeClr val="accent2"/>
                </a:solidFill>
                <a:ea typeface="ＭＳ Ｐゴシック" panose="020B0600070205080204" pitchFamily="34" charset="-128"/>
                <a:sym typeface="Symbol" panose="05050102010706020507" pitchFamily="18" charset="2"/>
              </a:rPr>
              <a:t> </a:t>
            </a:r>
            <a:r>
              <a:rPr lang="en-US" altLang="it-IT" b="1">
                <a:solidFill>
                  <a:schemeClr val="accent2"/>
                </a:solidFill>
                <a:ea typeface="ＭＳ Ｐゴシック" panose="020B0600070205080204" pitchFamily="34" charset="-128"/>
              </a:rPr>
              <a:t> 0.4</a:t>
            </a:r>
            <a:r>
              <a:rPr lang="en-US" altLang="it-IT">
                <a:ea typeface="ＭＳ Ｐゴシック" panose="020B0600070205080204" pitchFamily="34" charset="-128"/>
              </a:rPr>
              <a:t>  [</a:t>
            </a:r>
            <a:r>
              <a:rPr lang="en-US" altLang="it-IT" b="1">
                <a:solidFill>
                  <a:schemeClr val="accent2"/>
                </a:solidFill>
                <a:ea typeface="ＭＳ Ｐゴシック" panose="020B0600070205080204" pitchFamily="34" charset="-128"/>
              </a:rPr>
              <a:t>0.2 ~ 0.6</a:t>
            </a:r>
            <a:r>
              <a:rPr lang="en-US" altLang="it-IT">
                <a:ea typeface="ＭＳ Ｐゴシック" panose="020B060007020508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dissolve">
                                      <p:cBhvr>
                                        <p:cTn id="7" dur="500"/>
                                        <p:tgtEl>
                                          <p:spTgt spid="361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1475">
                                            <p:txEl>
                                              <p:pRg st="1" end="1"/>
                                            </p:txEl>
                                          </p:spTgt>
                                        </p:tgtEl>
                                        <p:attrNameLst>
                                          <p:attrName>style.visibility</p:attrName>
                                        </p:attrNameLst>
                                      </p:cBhvr>
                                      <p:to>
                                        <p:strVal val="visible"/>
                                      </p:to>
                                    </p:set>
                                    <p:animEffect transition="in" filter="dissolve">
                                      <p:cBhvr>
                                        <p:cTn id="12" dur="500"/>
                                        <p:tgtEl>
                                          <p:spTgt spid="361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1475">
                                            <p:txEl>
                                              <p:pRg st="2" end="2"/>
                                            </p:txEl>
                                          </p:spTgt>
                                        </p:tgtEl>
                                        <p:attrNameLst>
                                          <p:attrName>style.visibility</p:attrName>
                                        </p:attrNameLst>
                                      </p:cBhvr>
                                      <p:to>
                                        <p:strVal val="visible"/>
                                      </p:to>
                                    </p:set>
                                    <p:animEffect transition="in" filter="dissolve">
                                      <p:cBhvr>
                                        <p:cTn id="17" dur="500"/>
                                        <p:tgtEl>
                                          <p:spTgt spid="361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1475">
                                            <p:txEl>
                                              <p:pRg st="4" end="4"/>
                                            </p:txEl>
                                          </p:spTgt>
                                        </p:tgtEl>
                                        <p:attrNameLst>
                                          <p:attrName>style.visibility</p:attrName>
                                        </p:attrNameLst>
                                      </p:cBhvr>
                                      <p:to>
                                        <p:strVal val="visible"/>
                                      </p:to>
                                    </p:set>
                                    <p:animEffect transition="in" filter="dissolve">
                                      <p:cBhvr>
                                        <p:cTn id="22" dur="500"/>
                                        <p:tgtEl>
                                          <p:spTgt spid="361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CB78A48-5143-3E09-015A-B0FEF0F4ADE4}"/>
              </a:ext>
            </a:extLst>
          </p:cNvPr>
          <p:cNvSpPr>
            <a:spLocks noGrp="1" noChangeArrowheads="1"/>
          </p:cNvSpPr>
          <p:nvPr>
            <p:ph type="title"/>
          </p:nvPr>
        </p:nvSpPr>
        <p:spPr>
          <a:xfrm>
            <a:off x="2209800" y="381000"/>
            <a:ext cx="7772400" cy="1143000"/>
          </a:xfrm>
        </p:spPr>
        <p:txBody>
          <a:bodyPr/>
          <a:lstStyle/>
          <a:p>
            <a:pPr eaLnBrk="1" hangingPunct="1"/>
            <a:r>
              <a:rPr lang="en-US" altLang="it-IT" sz="3600">
                <a:ea typeface="ＭＳ Ｐゴシック" panose="020B0600070205080204" pitchFamily="34" charset="-128"/>
              </a:rPr>
              <a:t>La legge esponenziale della pratica</a:t>
            </a:r>
          </a:p>
        </p:txBody>
      </p:sp>
      <p:grpSp>
        <p:nvGrpSpPr>
          <p:cNvPr id="90115" name="Group 3">
            <a:extLst>
              <a:ext uri="{FF2B5EF4-FFF2-40B4-BE49-F238E27FC236}">
                <a16:creationId xmlns:a16="http://schemas.microsoft.com/office/drawing/2014/main" id="{37A99B1D-A17D-AD90-C2ED-DF073DE920A4}"/>
              </a:ext>
            </a:extLst>
          </p:cNvPr>
          <p:cNvGrpSpPr>
            <a:grpSpLocks/>
          </p:cNvGrpSpPr>
          <p:nvPr/>
        </p:nvGrpSpPr>
        <p:grpSpPr bwMode="auto">
          <a:xfrm>
            <a:off x="2286000" y="1219200"/>
            <a:ext cx="7696200" cy="4986338"/>
            <a:chOff x="480" y="864"/>
            <a:chExt cx="4848" cy="3141"/>
          </a:xfrm>
        </p:grpSpPr>
        <p:graphicFrame>
          <p:nvGraphicFramePr>
            <p:cNvPr id="90124" name="Object 2">
              <a:extLst>
                <a:ext uri="{FF2B5EF4-FFF2-40B4-BE49-F238E27FC236}">
                  <a16:creationId xmlns:a16="http://schemas.microsoft.com/office/drawing/2014/main" id="{7A805916-160D-CDB1-14D2-9CD2959EEC3A}"/>
                </a:ext>
              </a:extLst>
            </p:cNvPr>
            <p:cNvGraphicFramePr>
              <a:graphicFrameLocks noChangeAspect="1"/>
            </p:cNvGraphicFramePr>
            <p:nvPr/>
          </p:nvGraphicFramePr>
          <p:xfrm>
            <a:off x="480" y="864"/>
            <a:ext cx="4848" cy="3141"/>
          </p:xfrm>
          <a:graphic>
            <a:graphicData uri="http://schemas.openxmlformats.org/presentationml/2006/ole">
              <mc:AlternateContent xmlns:mc="http://schemas.openxmlformats.org/markup-compatibility/2006">
                <mc:Choice xmlns:v="urn:schemas-microsoft-com:vml" Requires="v">
                  <p:oleObj name="Worksheet" r:id="rId3" imgW="4673600" imgH="2616200" progId="Excel.Sheet.8">
                    <p:embed/>
                  </p:oleObj>
                </mc:Choice>
                <mc:Fallback>
                  <p:oleObj name="Worksheet" r:id="rId3" imgW="4673600" imgH="2616200" progId="Excel.Sheet.8">
                    <p:embed/>
                    <p:pic>
                      <p:nvPicPr>
                        <p:cNvPr id="90124" name="Object 2">
                          <a:extLst>
                            <a:ext uri="{FF2B5EF4-FFF2-40B4-BE49-F238E27FC236}">
                              <a16:creationId xmlns:a16="http://schemas.microsoft.com/office/drawing/2014/main" id="{7A805916-160D-CDB1-14D2-9CD2959EEC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226" t="3870" r="20430" b="7133"/>
                        <a:stretch>
                          <a:fillRect/>
                        </a:stretch>
                      </p:blipFill>
                      <p:spPr bwMode="auto">
                        <a:xfrm>
                          <a:off x="480" y="864"/>
                          <a:ext cx="4848" cy="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0125" name="Text Box 5">
              <a:extLst>
                <a:ext uri="{FF2B5EF4-FFF2-40B4-BE49-F238E27FC236}">
                  <a16:creationId xmlns:a16="http://schemas.microsoft.com/office/drawing/2014/main" id="{7E13186D-B79E-D781-6D86-86C21BFB31CC}"/>
                </a:ext>
              </a:extLst>
            </p:cNvPr>
            <p:cNvSpPr txBox="1">
              <a:spLocks noChangeArrowheads="1"/>
            </p:cNvSpPr>
            <p:nvPr/>
          </p:nvSpPr>
          <p:spPr bwMode="auto">
            <a:xfrm>
              <a:off x="2928" y="1584"/>
              <a:ext cx="1824" cy="602"/>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800">
                  <a:solidFill>
                    <a:srgbClr val="333399"/>
                  </a:solidFill>
                </a:rPr>
                <a:t>T</a:t>
              </a:r>
              <a:r>
                <a:rPr lang="en-US" altLang="it-IT" sz="2800" baseline="-25000">
                  <a:solidFill>
                    <a:srgbClr val="333399"/>
                  </a:solidFill>
                </a:rPr>
                <a:t>n</a:t>
              </a:r>
              <a:r>
                <a:rPr lang="en-US" altLang="it-IT" sz="2800">
                  <a:solidFill>
                    <a:srgbClr val="333399"/>
                  </a:solidFill>
                </a:rPr>
                <a:t> = T</a:t>
              </a:r>
              <a:r>
                <a:rPr lang="en-US" altLang="it-IT" sz="2800" baseline="-25000">
                  <a:solidFill>
                    <a:srgbClr val="333399"/>
                  </a:solidFill>
                </a:rPr>
                <a:t>1</a:t>
              </a:r>
              <a:r>
                <a:rPr lang="en-US" altLang="it-IT" sz="2800">
                  <a:solidFill>
                    <a:srgbClr val="333399"/>
                  </a:solidFill>
                </a:rPr>
                <a:t>n</a:t>
              </a:r>
              <a:r>
                <a:rPr lang="en-US" altLang="it-IT" sz="2800" baseline="56000">
                  <a:solidFill>
                    <a:srgbClr val="333399"/>
                  </a:solidFill>
                </a:rPr>
                <a:t>-</a:t>
              </a:r>
              <a:r>
                <a:rPr lang="en-US" altLang="it-IT" sz="2800" baseline="56000">
                  <a:solidFill>
                    <a:srgbClr val="333399"/>
                  </a:solidFill>
                  <a:sym typeface="Symbol" panose="05050102010706020507" pitchFamily="18" charset="2"/>
                </a:rPr>
                <a:t></a:t>
              </a:r>
              <a:br>
                <a:rPr lang="en-US" altLang="it-IT" sz="2800" baseline="56000">
                  <a:solidFill>
                    <a:srgbClr val="333399"/>
                  </a:solidFill>
                  <a:sym typeface="Symbol" panose="05050102010706020507" pitchFamily="18" charset="2"/>
                </a:rPr>
              </a:br>
              <a:r>
                <a:rPr lang="en-US" altLang="it-IT" sz="2800">
                  <a:solidFill>
                    <a:srgbClr val="333399"/>
                  </a:solidFill>
                </a:rPr>
                <a:t>T</a:t>
              </a:r>
              <a:r>
                <a:rPr lang="en-US" altLang="it-IT" sz="2800" baseline="-25000">
                  <a:solidFill>
                    <a:srgbClr val="333399"/>
                  </a:solidFill>
                </a:rPr>
                <a:t>1</a:t>
              </a:r>
              <a:r>
                <a:rPr lang="en-US" altLang="it-IT" sz="2800">
                  <a:solidFill>
                    <a:srgbClr val="333399"/>
                  </a:solidFill>
                </a:rPr>
                <a:t>=10;    </a:t>
              </a:r>
              <a:r>
                <a:rPr lang="en-US" altLang="it-IT" sz="2800">
                  <a:solidFill>
                    <a:srgbClr val="333399"/>
                  </a:solidFill>
                  <a:sym typeface="Symbol" panose="05050102010706020507" pitchFamily="18" charset="2"/>
                </a:rPr>
                <a:t>=0.4</a:t>
              </a:r>
              <a:endParaRPr lang="en-US" altLang="it-IT" sz="2800" b="1">
                <a:solidFill>
                  <a:srgbClr val="333399"/>
                </a:solidFill>
                <a:latin typeface="Times New Roman" panose="02020603050405020304" pitchFamily="18" charset="0"/>
                <a:sym typeface="Symbol" panose="05050102010706020507" pitchFamily="18" charset="2"/>
              </a:endParaRPr>
            </a:p>
          </p:txBody>
        </p:sp>
      </p:grpSp>
      <p:grpSp>
        <p:nvGrpSpPr>
          <p:cNvPr id="3" name="Group 6">
            <a:extLst>
              <a:ext uri="{FF2B5EF4-FFF2-40B4-BE49-F238E27FC236}">
                <a16:creationId xmlns:a16="http://schemas.microsoft.com/office/drawing/2014/main" id="{0605D993-F4F8-4D26-1F56-2C7D914943EE}"/>
              </a:ext>
            </a:extLst>
          </p:cNvPr>
          <p:cNvGrpSpPr>
            <a:grpSpLocks/>
          </p:cNvGrpSpPr>
          <p:nvPr/>
        </p:nvGrpSpPr>
        <p:grpSpPr bwMode="auto">
          <a:xfrm>
            <a:off x="1905000" y="1905001"/>
            <a:ext cx="3124200" cy="4587875"/>
            <a:chOff x="240" y="1296"/>
            <a:chExt cx="1968" cy="2890"/>
          </a:xfrm>
        </p:grpSpPr>
        <p:sp>
          <p:nvSpPr>
            <p:cNvPr id="90121" name="Rectangle 7">
              <a:extLst>
                <a:ext uri="{FF2B5EF4-FFF2-40B4-BE49-F238E27FC236}">
                  <a16:creationId xmlns:a16="http://schemas.microsoft.com/office/drawing/2014/main" id="{DF06611E-396C-7FFD-1550-8062B9832405}"/>
                </a:ext>
              </a:extLst>
            </p:cNvPr>
            <p:cNvSpPr>
              <a:spLocks noChangeArrowheads="1"/>
            </p:cNvSpPr>
            <p:nvPr/>
          </p:nvSpPr>
          <p:spPr bwMode="auto">
            <a:xfrm>
              <a:off x="1056" y="1296"/>
              <a:ext cx="720" cy="1392"/>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sp>
          <p:nvSpPr>
            <p:cNvPr id="90122" name="Text Box 8">
              <a:extLst>
                <a:ext uri="{FF2B5EF4-FFF2-40B4-BE49-F238E27FC236}">
                  <a16:creationId xmlns:a16="http://schemas.microsoft.com/office/drawing/2014/main" id="{0F9D5C7C-9C5D-2F48-9B73-812FB91BF57F}"/>
                </a:ext>
              </a:extLst>
            </p:cNvPr>
            <p:cNvSpPr txBox="1">
              <a:spLocks noChangeArrowheads="1"/>
            </p:cNvSpPr>
            <p:nvPr/>
          </p:nvSpPr>
          <p:spPr bwMode="auto">
            <a:xfrm>
              <a:off x="240" y="3744"/>
              <a:ext cx="19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000" b="1">
                  <a:solidFill>
                    <a:srgbClr val="CC0000"/>
                  </a:solidFill>
                </a:rPr>
                <a:t>Inizialmente si migliora </a:t>
              </a:r>
              <a:br>
                <a:rPr lang="en-US" altLang="it-IT" sz="2000" b="1">
                  <a:solidFill>
                    <a:srgbClr val="CC0000"/>
                  </a:solidFill>
                </a:rPr>
              </a:br>
              <a:r>
                <a:rPr lang="en-US" altLang="it-IT" sz="2000" b="1">
                  <a:solidFill>
                    <a:srgbClr val="CC0000"/>
                  </a:solidFill>
                </a:rPr>
                <a:t>molto rapidamente</a:t>
              </a:r>
              <a:endParaRPr lang="en-US" altLang="it-IT" sz="2400">
                <a:solidFill>
                  <a:srgbClr val="CC0000"/>
                </a:solidFill>
                <a:latin typeface="Times New Roman" panose="02020603050405020304" pitchFamily="18" charset="0"/>
              </a:endParaRPr>
            </a:p>
          </p:txBody>
        </p:sp>
        <p:sp>
          <p:nvSpPr>
            <p:cNvPr id="90123" name="Line 9">
              <a:extLst>
                <a:ext uri="{FF2B5EF4-FFF2-40B4-BE49-F238E27FC236}">
                  <a16:creationId xmlns:a16="http://schemas.microsoft.com/office/drawing/2014/main" id="{3D258BC0-13A5-34C2-7935-E745CCC55183}"/>
                </a:ext>
              </a:extLst>
            </p:cNvPr>
            <p:cNvSpPr>
              <a:spLocks noChangeShapeType="1"/>
            </p:cNvSpPr>
            <p:nvPr/>
          </p:nvSpPr>
          <p:spPr bwMode="auto">
            <a:xfrm flipV="1">
              <a:off x="1392" y="2688"/>
              <a:ext cx="0" cy="1104"/>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grpSp>
        <p:nvGrpSpPr>
          <p:cNvPr id="4" name="Group 10">
            <a:extLst>
              <a:ext uri="{FF2B5EF4-FFF2-40B4-BE49-F238E27FC236}">
                <a16:creationId xmlns:a16="http://schemas.microsoft.com/office/drawing/2014/main" id="{8BF7FAB3-3034-03DE-3335-AC3F74231751}"/>
              </a:ext>
            </a:extLst>
          </p:cNvPr>
          <p:cNvGrpSpPr>
            <a:grpSpLocks/>
          </p:cNvGrpSpPr>
          <p:nvPr/>
        </p:nvGrpSpPr>
        <p:grpSpPr bwMode="auto">
          <a:xfrm>
            <a:off x="6477000" y="4038601"/>
            <a:ext cx="4419600" cy="2454275"/>
            <a:chOff x="3120" y="2640"/>
            <a:chExt cx="2784" cy="1546"/>
          </a:xfrm>
        </p:grpSpPr>
        <p:sp>
          <p:nvSpPr>
            <p:cNvPr id="90118" name="Rectangle 11">
              <a:extLst>
                <a:ext uri="{FF2B5EF4-FFF2-40B4-BE49-F238E27FC236}">
                  <a16:creationId xmlns:a16="http://schemas.microsoft.com/office/drawing/2014/main" id="{8B57DAD3-49A0-147F-5846-712C9284B9AF}"/>
                </a:ext>
              </a:extLst>
            </p:cNvPr>
            <p:cNvSpPr>
              <a:spLocks noChangeArrowheads="1"/>
            </p:cNvSpPr>
            <p:nvPr/>
          </p:nvSpPr>
          <p:spPr bwMode="auto">
            <a:xfrm>
              <a:off x="3120" y="2640"/>
              <a:ext cx="1728" cy="480"/>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sp>
          <p:nvSpPr>
            <p:cNvPr id="90119" name="Text Box 12">
              <a:extLst>
                <a:ext uri="{FF2B5EF4-FFF2-40B4-BE49-F238E27FC236}">
                  <a16:creationId xmlns:a16="http://schemas.microsoft.com/office/drawing/2014/main" id="{047C08BA-B72A-F920-6849-9935222B4650}"/>
                </a:ext>
              </a:extLst>
            </p:cNvPr>
            <p:cNvSpPr txBox="1">
              <a:spLocks noChangeArrowheads="1"/>
            </p:cNvSpPr>
            <p:nvPr/>
          </p:nvSpPr>
          <p:spPr bwMode="auto">
            <a:xfrm>
              <a:off x="4128" y="3744"/>
              <a:ext cx="17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000" b="1">
                  <a:solidFill>
                    <a:srgbClr val="CC0000"/>
                  </a:solidFill>
                </a:rPr>
                <a:t>… poi molto lentamente</a:t>
              </a:r>
              <a:r>
                <a:rPr lang="en-US" altLang="it-IT" sz="2000">
                  <a:solidFill>
                    <a:srgbClr val="CC0000"/>
                  </a:solidFill>
                </a:rPr>
                <a:t> </a:t>
              </a:r>
              <a:endParaRPr lang="en-US" altLang="it-IT" sz="2400">
                <a:solidFill>
                  <a:srgbClr val="CC0000"/>
                </a:solidFill>
                <a:latin typeface="Times New Roman" panose="02020603050405020304" pitchFamily="18" charset="0"/>
              </a:endParaRPr>
            </a:p>
          </p:txBody>
        </p:sp>
        <p:sp>
          <p:nvSpPr>
            <p:cNvPr id="90120" name="Line 13">
              <a:extLst>
                <a:ext uri="{FF2B5EF4-FFF2-40B4-BE49-F238E27FC236}">
                  <a16:creationId xmlns:a16="http://schemas.microsoft.com/office/drawing/2014/main" id="{E0A259DB-B439-881A-F957-36CD9EC26BBD}"/>
                </a:ext>
              </a:extLst>
            </p:cNvPr>
            <p:cNvSpPr>
              <a:spLocks noChangeShapeType="1"/>
            </p:cNvSpPr>
            <p:nvPr/>
          </p:nvSpPr>
          <p:spPr bwMode="auto">
            <a:xfrm flipV="1">
              <a:off x="4608" y="3120"/>
              <a:ext cx="0" cy="672"/>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9354CBD-136A-2C51-D55C-138A8C0CA7EC}"/>
              </a:ext>
            </a:extLst>
          </p:cNvPr>
          <p:cNvSpPr>
            <a:spLocks noGrp="1" noChangeArrowheads="1"/>
          </p:cNvSpPr>
          <p:nvPr>
            <p:ph type="title"/>
          </p:nvPr>
        </p:nvSpPr>
        <p:spPr>
          <a:xfrm>
            <a:off x="2135188" y="188913"/>
            <a:ext cx="8229600" cy="1143000"/>
          </a:xfrm>
        </p:spPr>
        <p:txBody>
          <a:bodyPr/>
          <a:lstStyle/>
          <a:p>
            <a:pPr eaLnBrk="1" hangingPunct="1"/>
            <a:r>
              <a:rPr lang="en-GB" altLang="it-IT">
                <a:ea typeface="ＭＳ Ｐゴシック" panose="020B0600070205080204" pitchFamily="34" charset="-128"/>
              </a:rPr>
              <a:t>La legge di Fitts</a:t>
            </a:r>
          </a:p>
        </p:txBody>
      </p:sp>
      <p:grpSp>
        <p:nvGrpSpPr>
          <p:cNvPr id="2" name="Group 3">
            <a:extLst>
              <a:ext uri="{FF2B5EF4-FFF2-40B4-BE49-F238E27FC236}">
                <a16:creationId xmlns:a16="http://schemas.microsoft.com/office/drawing/2014/main" id="{63D5E9EE-3192-1E66-1E82-D79999ACE48F}"/>
              </a:ext>
            </a:extLst>
          </p:cNvPr>
          <p:cNvGrpSpPr>
            <a:grpSpLocks/>
          </p:cNvGrpSpPr>
          <p:nvPr/>
        </p:nvGrpSpPr>
        <p:grpSpPr bwMode="auto">
          <a:xfrm>
            <a:off x="1219200" y="3124200"/>
            <a:ext cx="8305800" cy="3733800"/>
            <a:chOff x="-192" y="1968"/>
            <a:chExt cx="5232" cy="2352"/>
          </a:xfrm>
        </p:grpSpPr>
        <p:grpSp>
          <p:nvGrpSpPr>
            <p:cNvPr id="92167" name="Group 4">
              <a:extLst>
                <a:ext uri="{FF2B5EF4-FFF2-40B4-BE49-F238E27FC236}">
                  <a16:creationId xmlns:a16="http://schemas.microsoft.com/office/drawing/2014/main" id="{F57FFCBB-7839-8C56-6798-A47ED34EA4C9}"/>
                </a:ext>
              </a:extLst>
            </p:cNvPr>
            <p:cNvGrpSpPr>
              <a:grpSpLocks/>
            </p:cNvGrpSpPr>
            <p:nvPr/>
          </p:nvGrpSpPr>
          <p:grpSpPr bwMode="auto">
            <a:xfrm>
              <a:off x="-192" y="2653"/>
              <a:ext cx="2310" cy="1667"/>
              <a:chOff x="3554" y="1883"/>
              <a:chExt cx="2310" cy="1667"/>
            </a:xfrm>
          </p:grpSpPr>
          <p:grpSp>
            <p:nvGrpSpPr>
              <p:cNvPr id="92173" name="Group 5">
                <a:extLst>
                  <a:ext uri="{FF2B5EF4-FFF2-40B4-BE49-F238E27FC236}">
                    <a16:creationId xmlns:a16="http://schemas.microsoft.com/office/drawing/2014/main" id="{7BF5F37A-00B1-3F69-5D1C-E472F8E2EE61}"/>
                  </a:ext>
                </a:extLst>
              </p:cNvPr>
              <p:cNvGrpSpPr>
                <a:grpSpLocks/>
              </p:cNvGrpSpPr>
              <p:nvPr/>
            </p:nvGrpSpPr>
            <p:grpSpPr bwMode="auto">
              <a:xfrm>
                <a:off x="4101" y="1883"/>
                <a:ext cx="1763" cy="1355"/>
                <a:chOff x="4101" y="1883"/>
                <a:chExt cx="1763" cy="1355"/>
              </a:xfrm>
            </p:grpSpPr>
            <p:sp>
              <p:nvSpPr>
                <p:cNvPr id="92177" name="Freeform 6">
                  <a:extLst>
                    <a:ext uri="{FF2B5EF4-FFF2-40B4-BE49-F238E27FC236}">
                      <a16:creationId xmlns:a16="http://schemas.microsoft.com/office/drawing/2014/main" id="{0AA24B4A-F989-4EC1-9FC2-C5E9E5D739AC}"/>
                    </a:ext>
                  </a:extLst>
                </p:cNvPr>
                <p:cNvSpPr>
                  <a:spLocks/>
                </p:cNvSpPr>
                <p:nvPr/>
              </p:nvSpPr>
              <p:spPr bwMode="auto">
                <a:xfrm>
                  <a:off x="4101" y="1883"/>
                  <a:ext cx="1763" cy="1355"/>
                </a:xfrm>
                <a:custGeom>
                  <a:avLst/>
                  <a:gdLst>
                    <a:gd name="T0" fmla="*/ 290 w 1763"/>
                    <a:gd name="T1" fmla="*/ 1355 h 1355"/>
                    <a:gd name="T2" fmla="*/ 440 w 1763"/>
                    <a:gd name="T3" fmla="*/ 1347 h 1355"/>
                    <a:gd name="T4" fmla="*/ 564 w 1763"/>
                    <a:gd name="T5" fmla="*/ 1329 h 1355"/>
                    <a:gd name="T6" fmla="*/ 677 w 1763"/>
                    <a:gd name="T7" fmla="*/ 1302 h 1355"/>
                    <a:gd name="T8" fmla="*/ 794 w 1763"/>
                    <a:gd name="T9" fmla="*/ 1256 h 1355"/>
                    <a:gd name="T10" fmla="*/ 891 w 1763"/>
                    <a:gd name="T11" fmla="*/ 1205 h 1355"/>
                    <a:gd name="T12" fmla="*/ 1019 w 1763"/>
                    <a:gd name="T13" fmla="*/ 1120 h 1355"/>
                    <a:gd name="T14" fmla="*/ 1159 w 1763"/>
                    <a:gd name="T15" fmla="*/ 981 h 1355"/>
                    <a:gd name="T16" fmla="*/ 1298 w 1763"/>
                    <a:gd name="T17" fmla="*/ 842 h 1355"/>
                    <a:gd name="T18" fmla="*/ 1428 w 1763"/>
                    <a:gd name="T19" fmla="*/ 649 h 1355"/>
                    <a:gd name="T20" fmla="*/ 1542 w 1763"/>
                    <a:gd name="T21" fmla="*/ 539 h 1355"/>
                    <a:gd name="T22" fmla="*/ 1648 w 1763"/>
                    <a:gd name="T23" fmla="*/ 447 h 1355"/>
                    <a:gd name="T24" fmla="*/ 1679 w 1763"/>
                    <a:gd name="T25" fmla="*/ 424 h 1355"/>
                    <a:gd name="T26" fmla="*/ 1694 w 1763"/>
                    <a:gd name="T27" fmla="*/ 408 h 1355"/>
                    <a:gd name="T28" fmla="*/ 1706 w 1763"/>
                    <a:gd name="T29" fmla="*/ 391 h 1355"/>
                    <a:gd name="T30" fmla="*/ 1715 w 1763"/>
                    <a:gd name="T31" fmla="*/ 370 h 1355"/>
                    <a:gd name="T32" fmla="*/ 1720 w 1763"/>
                    <a:gd name="T33" fmla="*/ 348 h 1355"/>
                    <a:gd name="T34" fmla="*/ 1716 w 1763"/>
                    <a:gd name="T35" fmla="*/ 324 h 1355"/>
                    <a:gd name="T36" fmla="*/ 1705 w 1763"/>
                    <a:gd name="T37" fmla="*/ 298 h 1355"/>
                    <a:gd name="T38" fmla="*/ 1686 w 1763"/>
                    <a:gd name="T39" fmla="*/ 289 h 1355"/>
                    <a:gd name="T40" fmla="*/ 1658 w 1763"/>
                    <a:gd name="T41" fmla="*/ 286 h 1355"/>
                    <a:gd name="T42" fmla="*/ 1699 w 1763"/>
                    <a:gd name="T43" fmla="*/ 260 h 1355"/>
                    <a:gd name="T44" fmla="*/ 1717 w 1763"/>
                    <a:gd name="T45" fmla="*/ 242 h 1355"/>
                    <a:gd name="T46" fmla="*/ 1734 w 1763"/>
                    <a:gd name="T47" fmla="*/ 223 h 1355"/>
                    <a:gd name="T48" fmla="*/ 1748 w 1763"/>
                    <a:gd name="T49" fmla="*/ 199 h 1355"/>
                    <a:gd name="T50" fmla="*/ 1757 w 1763"/>
                    <a:gd name="T51" fmla="*/ 180 h 1355"/>
                    <a:gd name="T52" fmla="*/ 1763 w 1763"/>
                    <a:gd name="T53" fmla="*/ 156 h 1355"/>
                    <a:gd name="T54" fmla="*/ 1760 w 1763"/>
                    <a:gd name="T55" fmla="*/ 139 h 1355"/>
                    <a:gd name="T56" fmla="*/ 1754 w 1763"/>
                    <a:gd name="T57" fmla="*/ 121 h 1355"/>
                    <a:gd name="T58" fmla="*/ 1746 w 1763"/>
                    <a:gd name="T59" fmla="*/ 103 h 1355"/>
                    <a:gd name="T60" fmla="*/ 1730 w 1763"/>
                    <a:gd name="T61" fmla="*/ 92 h 1355"/>
                    <a:gd name="T62" fmla="*/ 1715 w 1763"/>
                    <a:gd name="T63" fmla="*/ 86 h 1355"/>
                    <a:gd name="T64" fmla="*/ 1691 w 1763"/>
                    <a:gd name="T65" fmla="*/ 82 h 1355"/>
                    <a:gd name="T66" fmla="*/ 1668 w 1763"/>
                    <a:gd name="T67" fmla="*/ 82 h 1355"/>
                    <a:gd name="T68" fmla="*/ 1664 w 1763"/>
                    <a:gd name="T69" fmla="*/ 56 h 1355"/>
                    <a:gd name="T70" fmla="*/ 1653 w 1763"/>
                    <a:gd name="T71" fmla="*/ 31 h 1355"/>
                    <a:gd name="T72" fmla="*/ 1636 w 1763"/>
                    <a:gd name="T73" fmla="*/ 19 h 1355"/>
                    <a:gd name="T74" fmla="*/ 1614 w 1763"/>
                    <a:gd name="T75" fmla="*/ 8 h 1355"/>
                    <a:gd name="T76" fmla="*/ 1591 w 1763"/>
                    <a:gd name="T77" fmla="*/ 1 h 1355"/>
                    <a:gd name="T78" fmla="*/ 1564 w 1763"/>
                    <a:gd name="T79" fmla="*/ 0 h 1355"/>
                    <a:gd name="T80" fmla="*/ 1536 w 1763"/>
                    <a:gd name="T81" fmla="*/ 4 h 1355"/>
                    <a:gd name="T82" fmla="*/ 1494 w 1763"/>
                    <a:gd name="T83" fmla="*/ 13 h 1355"/>
                    <a:gd name="T84" fmla="*/ 1396 w 1763"/>
                    <a:gd name="T85" fmla="*/ 13 h 1355"/>
                    <a:gd name="T86" fmla="*/ 1285 w 1763"/>
                    <a:gd name="T87" fmla="*/ 1 h 1355"/>
                    <a:gd name="T88" fmla="*/ 1165 w 1763"/>
                    <a:gd name="T89" fmla="*/ 9 h 1355"/>
                    <a:gd name="T90" fmla="*/ 1130 w 1763"/>
                    <a:gd name="T91" fmla="*/ 9 h 1355"/>
                    <a:gd name="T92" fmla="*/ 1028 w 1763"/>
                    <a:gd name="T93" fmla="*/ 2 h 1355"/>
                    <a:gd name="T94" fmla="*/ 988 w 1763"/>
                    <a:gd name="T95" fmla="*/ 9 h 1355"/>
                    <a:gd name="T96" fmla="*/ 901 w 1763"/>
                    <a:gd name="T97" fmla="*/ 37 h 1355"/>
                    <a:gd name="T98" fmla="*/ 789 w 1763"/>
                    <a:gd name="T99" fmla="*/ 74 h 1355"/>
                    <a:gd name="T100" fmla="*/ 677 w 1763"/>
                    <a:gd name="T101" fmla="*/ 100 h 1355"/>
                    <a:gd name="T102" fmla="*/ 623 w 1763"/>
                    <a:gd name="T103" fmla="*/ 111 h 1355"/>
                    <a:gd name="T104" fmla="*/ 493 w 1763"/>
                    <a:gd name="T105" fmla="*/ 154 h 1355"/>
                    <a:gd name="T106" fmla="*/ 430 w 1763"/>
                    <a:gd name="T107" fmla="*/ 147 h 1355"/>
                    <a:gd name="T108" fmla="*/ 376 w 1763"/>
                    <a:gd name="T109" fmla="*/ 154 h 1355"/>
                    <a:gd name="T110" fmla="*/ 334 w 1763"/>
                    <a:gd name="T111" fmla="*/ 195 h 1355"/>
                    <a:gd name="T112" fmla="*/ 312 w 1763"/>
                    <a:gd name="T113" fmla="*/ 240 h 1355"/>
                    <a:gd name="T114" fmla="*/ 236 w 1763"/>
                    <a:gd name="T115" fmla="*/ 400 h 1355"/>
                    <a:gd name="T116" fmla="*/ 193 w 1763"/>
                    <a:gd name="T117" fmla="*/ 476 h 1355"/>
                    <a:gd name="T118" fmla="*/ 173 w 1763"/>
                    <a:gd name="T119" fmla="*/ 551 h 1355"/>
                    <a:gd name="T120" fmla="*/ 139 w 1763"/>
                    <a:gd name="T121" fmla="*/ 638 h 1355"/>
                    <a:gd name="T122" fmla="*/ 0 w 1763"/>
                    <a:gd name="T123" fmla="*/ 788 h 1355"/>
                    <a:gd name="T124" fmla="*/ 290 w 1763"/>
                    <a:gd name="T125" fmla="*/ 1355 h 13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63"/>
                    <a:gd name="T190" fmla="*/ 0 h 1355"/>
                    <a:gd name="T191" fmla="*/ 1763 w 1763"/>
                    <a:gd name="T192" fmla="*/ 1355 h 13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63" h="1355">
                      <a:moveTo>
                        <a:pt x="290" y="1355"/>
                      </a:moveTo>
                      <a:lnTo>
                        <a:pt x="440" y="1347"/>
                      </a:lnTo>
                      <a:lnTo>
                        <a:pt x="564" y="1329"/>
                      </a:lnTo>
                      <a:lnTo>
                        <a:pt x="677" y="1302"/>
                      </a:lnTo>
                      <a:lnTo>
                        <a:pt x="794" y="1256"/>
                      </a:lnTo>
                      <a:lnTo>
                        <a:pt x="891" y="1205"/>
                      </a:lnTo>
                      <a:lnTo>
                        <a:pt x="1019" y="1120"/>
                      </a:lnTo>
                      <a:lnTo>
                        <a:pt x="1159" y="981"/>
                      </a:lnTo>
                      <a:lnTo>
                        <a:pt x="1298" y="842"/>
                      </a:lnTo>
                      <a:lnTo>
                        <a:pt x="1428" y="649"/>
                      </a:lnTo>
                      <a:lnTo>
                        <a:pt x="1542" y="539"/>
                      </a:lnTo>
                      <a:lnTo>
                        <a:pt x="1648" y="447"/>
                      </a:lnTo>
                      <a:lnTo>
                        <a:pt x="1679" y="424"/>
                      </a:lnTo>
                      <a:lnTo>
                        <a:pt x="1694" y="408"/>
                      </a:lnTo>
                      <a:lnTo>
                        <a:pt x="1706" y="391"/>
                      </a:lnTo>
                      <a:lnTo>
                        <a:pt x="1715" y="370"/>
                      </a:lnTo>
                      <a:lnTo>
                        <a:pt x="1720" y="348"/>
                      </a:lnTo>
                      <a:lnTo>
                        <a:pt x="1716" y="324"/>
                      </a:lnTo>
                      <a:lnTo>
                        <a:pt x="1705" y="298"/>
                      </a:lnTo>
                      <a:lnTo>
                        <a:pt x="1686" y="289"/>
                      </a:lnTo>
                      <a:lnTo>
                        <a:pt x="1658" y="286"/>
                      </a:lnTo>
                      <a:lnTo>
                        <a:pt x="1699" y="260"/>
                      </a:lnTo>
                      <a:lnTo>
                        <a:pt x="1717" y="242"/>
                      </a:lnTo>
                      <a:lnTo>
                        <a:pt x="1734" y="223"/>
                      </a:lnTo>
                      <a:lnTo>
                        <a:pt x="1748" y="199"/>
                      </a:lnTo>
                      <a:lnTo>
                        <a:pt x="1757" y="180"/>
                      </a:lnTo>
                      <a:lnTo>
                        <a:pt x="1763" y="156"/>
                      </a:lnTo>
                      <a:lnTo>
                        <a:pt x="1760" y="139"/>
                      </a:lnTo>
                      <a:lnTo>
                        <a:pt x="1754" y="121"/>
                      </a:lnTo>
                      <a:lnTo>
                        <a:pt x="1746" y="103"/>
                      </a:lnTo>
                      <a:lnTo>
                        <a:pt x="1730" y="92"/>
                      </a:lnTo>
                      <a:lnTo>
                        <a:pt x="1715" y="86"/>
                      </a:lnTo>
                      <a:lnTo>
                        <a:pt x="1691" y="82"/>
                      </a:lnTo>
                      <a:lnTo>
                        <a:pt x="1668" y="82"/>
                      </a:lnTo>
                      <a:lnTo>
                        <a:pt x="1664" y="56"/>
                      </a:lnTo>
                      <a:lnTo>
                        <a:pt x="1653" y="31"/>
                      </a:lnTo>
                      <a:lnTo>
                        <a:pt x="1636" y="19"/>
                      </a:lnTo>
                      <a:lnTo>
                        <a:pt x="1614" y="8"/>
                      </a:lnTo>
                      <a:lnTo>
                        <a:pt x="1591" y="1"/>
                      </a:lnTo>
                      <a:lnTo>
                        <a:pt x="1564" y="0"/>
                      </a:lnTo>
                      <a:lnTo>
                        <a:pt x="1536" y="4"/>
                      </a:lnTo>
                      <a:lnTo>
                        <a:pt x="1494" y="13"/>
                      </a:lnTo>
                      <a:lnTo>
                        <a:pt x="1396" y="13"/>
                      </a:lnTo>
                      <a:lnTo>
                        <a:pt x="1285" y="1"/>
                      </a:lnTo>
                      <a:lnTo>
                        <a:pt x="1165" y="9"/>
                      </a:lnTo>
                      <a:lnTo>
                        <a:pt x="1130" y="9"/>
                      </a:lnTo>
                      <a:lnTo>
                        <a:pt x="1028" y="2"/>
                      </a:lnTo>
                      <a:lnTo>
                        <a:pt x="988" y="9"/>
                      </a:lnTo>
                      <a:lnTo>
                        <a:pt x="901" y="37"/>
                      </a:lnTo>
                      <a:lnTo>
                        <a:pt x="789" y="74"/>
                      </a:lnTo>
                      <a:lnTo>
                        <a:pt x="677" y="100"/>
                      </a:lnTo>
                      <a:lnTo>
                        <a:pt x="623" y="111"/>
                      </a:lnTo>
                      <a:lnTo>
                        <a:pt x="493" y="154"/>
                      </a:lnTo>
                      <a:lnTo>
                        <a:pt x="430" y="147"/>
                      </a:lnTo>
                      <a:lnTo>
                        <a:pt x="376" y="154"/>
                      </a:lnTo>
                      <a:lnTo>
                        <a:pt x="334" y="195"/>
                      </a:lnTo>
                      <a:lnTo>
                        <a:pt x="312" y="240"/>
                      </a:lnTo>
                      <a:lnTo>
                        <a:pt x="236" y="400"/>
                      </a:lnTo>
                      <a:lnTo>
                        <a:pt x="193" y="476"/>
                      </a:lnTo>
                      <a:lnTo>
                        <a:pt x="173" y="551"/>
                      </a:lnTo>
                      <a:lnTo>
                        <a:pt x="139" y="638"/>
                      </a:lnTo>
                      <a:lnTo>
                        <a:pt x="0" y="788"/>
                      </a:lnTo>
                      <a:lnTo>
                        <a:pt x="290" y="1355"/>
                      </a:lnTo>
                      <a:close/>
                    </a:path>
                  </a:pathLst>
                </a:custGeom>
                <a:solidFill>
                  <a:srgbClr val="FF9F9F"/>
                </a:solidFill>
                <a:ln w="12700">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78" name="Freeform 7">
                  <a:extLst>
                    <a:ext uri="{FF2B5EF4-FFF2-40B4-BE49-F238E27FC236}">
                      <a16:creationId xmlns:a16="http://schemas.microsoft.com/office/drawing/2014/main" id="{BE8F411F-7F73-3403-57F9-F5A02298AD5D}"/>
                    </a:ext>
                  </a:extLst>
                </p:cNvPr>
                <p:cNvSpPr>
                  <a:spLocks/>
                </p:cNvSpPr>
                <p:nvPr/>
              </p:nvSpPr>
              <p:spPr bwMode="auto">
                <a:xfrm>
                  <a:off x="4804" y="1983"/>
                  <a:ext cx="498" cy="419"/>
                </a:xfrm>
                <a:custGeom>
                  <a:avLst/>
                  <a:gdLst>
                    <a:gd name="T0" fmla="*/ 0 w 498"/>
                    <a:gd name="T1" fmla="*/ 0 h 419"/>
                    <a:gd name="T2" fmla="*/ 48 w 498"/>
                    <a:gd name="T3" fmla="*/ 28 h 419"/>
                    <a:gd name="T4" fmla="*/ 81 w 498"/>
                    <a:gd name="T5" fmla="*/ 74 h 419"/>
                    <a:gd name="T6" fmla="*/ 91 w 498"/>
                    <a:gd name="T7" fmla="*/ 129 h 419"/>
                    <a:gd name="T8" fmla="*/ 113 w 498"/>
                    <a:gd name="T9" fmla="*/ 140 h 419"/>
                    <a:gd name="T10" fmla="*/ 166 w 498"/>
                    <a:gd name="T11" fmla="*/ 140 h 419"/>
                    <a:gd name="T12" fmla="*/ 220 w 498"/>
                    <a:gd name="T13" fmla="*/ 129 h 419"/>
                    <a:gd name="T14" fmla="*/ 274 w 498"/>
                    <a:gd name="T15" fmla="*/ 129 h 419"/>
                    <a:gd name="T16" fmla="*/ 305 w 498"/>
                    <a:gd name="T17" fmla="*/ 161 h 419"/>
                    <a:gd name="T18" fmla="*/ 316 w 498"/>
                    <a:gd name="T19" fmla="*/ 204 h 419"/>
                    <a:gd name="T20" fmla="*/ 327 w 498"/>
                    <a:gd name="T21" fmla="*/ 248 h 419"/>
                    <a:gd name="T22" fmla="*/ 370 w 498"/>
                    <a:gd name="T23" fmla="*/ 279 h 419"/>
                    <a:gd name="T24" fmla="*/ 435 w 498"/>
                    <a:gd name="T25" fmla="*/ 300 h 419"/>
                    <a:gd name="T26" fmla="*/ 467 w 498"/>
                    <a:gd name="T27" fmla="*/ 354 h 419"/>
                    <a:gd name="T28" fmla="*/ 498 w 498"/>
                    <a:gd name="T29" fmla="*/ 419 h 4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8"/>
                    <a:gd name="T46" fmla="*/ 0 h 419"/>
                    <a:gd name="T47" fmla="*/ 498 w 498"/>
                    <a:gd name="T48" fmla="*/ 419 h 4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8" h="419">
                      <a:moveTo>
                        <a:pt x="0" y="0"/>
                      </a:moveTo>
                      <a:lnTo>
                        <a:pt x="48" y="28"/>
                      </a:lnTo>
                      <a:lnTo>
                        <a:pt x="81" y="74"/>
                      </a:lnTo>
                      <a:lnTo>
                        <a:pt x="91" y="129"/>
                      </a:lnTo>
                      <a:lnTo>
                        <a:pt x="113" y="140"/>
                      </a:lnTo>
                      <a:lnTo>
                        <a:pt x="166" y="140"/>
                      </a:lnTo>
                      <a:lnTo>
                        <a:pt x="220" y="129"/>
                      </a:lnTo>
                      <a:lnTo>
                        <a:pt x="274" y="129"/>
                      </a:lnTo>
                      <a:lnTo>
                        <a:pt x="305" y="161"/>
                      </a:lnTo>
                      <a:lnTo>
                        <a:pt x="316" y="204"/>
                      </a:lnTo>
                      <a:lnTo>
                        <a:pt x="327" y="248"/>
                      </a:lnTo>
                      <a:lnTo>
                        <a:pt x="370" y="279"/>
                      </a:lnTo>
                      <a:lnTo>
                        <a:pt x="435" y="300"/>
                      </a:lnTo>
                      <a:lnTo>
                        <a:pt x="467" y="354"/>
                      </a:lnTo>
                      <a:lnTo>
                        <a:pt x="498" y="41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79" name="Freeform 8">
                  <a:extLst>
                    <a:ext uri="{FF2B5EF4-FFF2-40B4-BE49-F238E27FC236}">
                      <a16:creationId xmlns:a16="http://schemas.microsoft.com/office/drawing/2014/main" id="{E1E5F668-F35C-A3C2-7C9E-340EE68B14E1}"/>
                    </a:ext>
                  </a:extLst>
                </p:cNvPr>
                <p:cNvSpPr>
                  <a:spLocks/>
                </p:cNvSpPr>
                <p:nvPr/>
              </p:nvSpPr>
              <p:spPr bwMode="auto">
                <a:xfrm>
                  <a:off x="4337" y="2035"/>
                  <a:ext cx="274" cy="241"/>
                </a:xfrm>
                <a:custGeom>
                  <a:avLst/>
                  <a:gdLst>
                    <a:gd name="T0" fmla="*/ 274 w 274"/>
                    <a:gd name="T1" fmla="*/ 0 h 241"/>
                    <a:gd name="T2" fmla="*/ 200 w 274"/>
                    <a:gd name="T3" fmla="*/ 43 h 241"/>
                    <a:gd name="T4" fmla="*/ 140 w 274"/>
                    <a:gd name="T5" fmla="*/ 97 h 241"/>
                    <a:gd name="T6" fmla="*/ 92 w 274"/>
                    <a:gd name="T7" fmla="*/ 150 h 241"/>
                    <a:gd name="T8" fmla="*/ 0 w 274"/>
                    <a:gd name="T9" fmla="*/ 241 h 241"/>
                    <a:gd name="T10" fmla="*/ 0 60000 65536"/>
                    <a:gd name="T11" fmla="*/ 0 60000 65536"/>
                    <a:gd name="T12" fmla="*/ 0 60000 65536"/>
                    <a:gd name="T13" fmla="*/ 0 60000 65536"/>
                    <a:gd name="T14" fmla="*/ 0 60000 65536"/>
                    <a:gd name="T15" fmla="*/ 0 w 274"/>
                    <a:gd name="T16" fmla="*/ 0 h 241"/>
                    <a:gd name="T17" fmla="*/ 274 w 274"/>
                    <a:gd name="T18" fmla="*/ 241 h 241"/>
                  </a:gdLst>
                  <a:ahLst/>
                  <a:cxnLst>
                    <a:cxn ang="T10">
                      <a:pos x="T0" y="T1"/>
                    </a:cxn>
                    <a:cxn ang="T11">
                      <a:pos x="T2" y="T3"/>
                    </a:cxn>
                    <a:cxn ang="T12">
                      <a:pos x="T4" y="T5"/>
                    </a:cxn>
                    <a:cxn ang="T13">
                      <a:pos x="T6" y="T7"/>
                    </a:cxn>
                    <a:cxn ang="T14">
                      <a:pos x="T8" y="T9"/>
                    </a:cxn>
                  </a:cxnLst>
                  <a:rect l="T15" t="T16" r="T17" b="T18"/>
                  <a:pathLst>
                    <a:path w="274" h="241">
                      <a:moveTo>
                        <a:pt x="274" y="0"/>
                      </a:moveTo>
                      <a:lnTo>
                        <a:pt x="200" y="43"/>
                      </a:lnTo>
                      <a:lnTo>
                        <a:pt x="140" y="97"/>
                      </a:lnTo>
                      <a:lnTo>
                        <a:pt x="92" y="150"/>
                      </a:lnTo>
                      <a:lnTo>
                        <a:pt x="0" y="24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0" name="Freeform 9">
                  <a:extLst>
                    <a:ext uri="{FF2B5EF4-FFF2-40B4-BE49-F238E27FC236}">
                      <a16:creationId xmlns:a16="http://schemas.microsoft.com/office/drawing/2014/main" id="{64D1A518-598B-9975-1C39-277278DAAA0F}"/>
                    </a:ext>
                  </a:extLst>
                </p:cNvPr>
                <p:cNvSpPr>
                  <a:spLocks/>
                </p:cNvSpPr>
                <p:nvPr/>
              </p:nvSpPr>
              <p:spPr bwMode="auto">
                <a:xfrm>
                  <a:off x="4541" y="2960"/>
                  <a:ext cx="129" cy="215"/>
                </a:xfrm>
                <a:custGeom>
                  <a:avLst/>
                  <a:gdLst>
                    <a:gd name="T0" fmla="*/ 97 w 129"/>
                    <a:gd name="T1" fmla="*/ 0 h 215"/>
                    <a:gd name="T2" fmla="*/ 129 w 129"/>
                    <a:gd name="T3" fmla="*/ 43 h 215"/>
                    <a:gd name="T4" fmla="*/ 129 w 129"/>
                    <a:gd name="T5" fmla="*/ 97 h 215"/>
                    <a:gd name="T6" fmla="*/ 107 w 129"/>
                    <a:gd name="T7" fmla="*/ 161 h 215"/>
                    <a:gd name="T8" fmla="*/ 64 w 129"/>
                    <a:gd name="T9" fmla="*/ 193 h 215"/>
                    <a:gd name="T10" fmla="*/ 0 w 129"/>
                    <a:gd name="T11" fmla="*/ 215 h 215"/>
                    <a:gd name="T12" fmla="*/ 0 60000 65536"/>
                    <a:gd name="T13" fmla="*/ 0 60000 65536"/>
                    <a:gd name="T14" fmla="*/ 0 60000 65536"/>
                    <a:gd name="T15" fmla="*/ 0 60000 65536"/>
                    <a:gd name="T16" fmla="*/ 0 60000 65536"/>
                    <a:gd name="T17" fmla="*/ 0 60000 65536"/>
                    <a:gd name="T18" fmla="*/ 0 w 129"/>
                    <a:gd name="T19" fmla="*/ 0 h 215"/>
                    <a:gd name="T20" fmla="*/ 129 w 129"/>
                    <a:gd name="T21" fmla="*/ 215 h 215"/>
                  </a:gdLst>
                  <a:ahLst/>
                  <a:cxnLst>
                    <a:cxn ang="T12">
                      <a:pos x="T0" y="T1"/>
                    </a:cxn>
                    <a:cxn ang="T13">
                      <a:pos x="T2" y="T3"/>
                    </a:cxn>
                    <a:cxn ang="T14">
                      <a:pos x="T4" y="T5"/>
                    </a:cxn>
                    <a:cxn ang="T15">
                      <a:pos x="T6" y="T7"/>
                    </a:cxn>
                    <a:cxn ang="T16">
                      <a:pos x="T8" y="T9"/>
                    </a:cxn>
                    <a:cxn ang="T17">
                      <a:pos x="T10" y="T11"/>
                    </a:cxn>
                  </a:cxnLst>
                  <a:rect l="T18" t="T19" r="T20" b="T21"/>
                  <a:pathLst>
                    <a:path w="129" h="215">
                      <a:moveTo>
                        <a:pt x="97" y="0"/>
                      </a:moveTo>
                      <a:lnTo>
                        <a:pt x="129" y="43"/>
                      </a:lnTo>
                      <a:lnTo>
                        <a:pt x="129" y="97"/>
                      </a:lnTo>
                      <a:lnTo>
                        <a:pt x="107" y="161"/>
                      </a:lnTo>
                      <a:lnTo>
                        <a:pt x="64" y="193"/>
                      </a:lnTo>
                      <a:lnTo>
                        <a:pt x="0" y="2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1" name="Freeform 10">
                  <a:extLst>
                    <a:ext uri="{FF2B5EF4-FFF2-40B4-BE49-F238E27FC236}">
                      <a16:creationId xmlns:a16="http://schemas.microsoft.com/office/drawing/2014/main" id="{76FCD882-91EC-1AF6-0C46-FFAB84419FD0}"/>
                    </a:ext>
                  </a:extLst>
                </p:cNvPr>
                <p:cNvSpPr>
                  <a:spLocks/>
                </p:cNvSpPr>
                <p:nvPr/>
              </p:nvSpPr>
              <p:spPr bwMode="auto">
                <a:xfrm>
                  <a:off x="4294" y="2414"/>
                  <a:ext cx="237" cy="150"/>
                </a:xfrm>
                <a:custGeom>
                  <a:avLst/>
                  <a:gdLst>
                    <a:gd name="T0" fmla="*/ 0 w 237"/>
                    <a:gd name="T1" fmla="*/ 150 h 150"/>
                    <a:gd name="T2" fmla="*/ 108 w 237"/>
                    <a:gd name="T3" fmla="*/ 118 h 150"/>
                    <a:gd name="T4" fmla="*/ 194 w 237"/>
                    <a:gd name="T5" fmla="*/ 53 h 150"/>
                    <a:gd name="T6" fmla="*/ 237 w 237"/>
                    <a:gd name="T7" fmla="*/ 0 h 150"/>
                    <a:gd name="T8" fmla="*/ 0 60000 65536"/>
                    <a:gd name="T9" fmla="*/ 0 60000 65536"/>
                    <a:gd name="T10" fmla="*/ 0 60000 65536"/>
                    <a:gd name="T11" fmla="*/ 0 60000 65536"/>
                    <a:gd name="T12" fmla="*/ 0 w 237"/>
                    <a:gd name="T13" fmla="*/ 0 h 150"/>
                    <a:gd name="T14" fmla="*/ 237 w 237"/>
                    <a:gd name="T15" fmla="*/ 150 h 150"/>
                  </a:gdLst>
                  <a:ahLst/>
                  <a:cxnLst>
                    <a:cxn ang="T8">
                      <a:pos x="T0" y="T1"/>
                    </a:cxn>
                    <a:cxn ang="T9">
                      <a:pos x="T2" y="T3"/>
                    </a:cxn>
                    <a:cxn ang="T10">
                      <a:pos x="T4" y="T5"/>
                    </a:cxn>
                    <a:cxn ang="T11">
                      <a:pos x="T6" y="T7"/>
                    </a:cxn>
                  </a:cxnLst>
                  <a:rect l="T12" t="T13" r="T14" b="T15"/>
                  <a:pathLst>
                    <a:path w="237" h="150">
                      <a:moveTo>
                        <a:pt x="0" y="150"/>
                      </a:moveTo>
                      <a:lnTo>
                        <a:pt x="108" y="118"/>
                      </a:lnTo>
                      <a:lnTo>
                        <a:pt x="194" y="53"/>
                      </a:lnTo>
                      <a:lnTo>
                        <a:pt x="23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2" name="Freeform 11">
                  <a:extLst>
                    <a:ext uri="{FF2B5EF4-FFF2-40B4-BE49-F238E27FC236}">
                      <a16:creationId xmlns:a16="http://schemas.microsoft.com/office/drawing/2014/main" id="{54594D5C-FD1A-272E-3469-44FAB4AB50F0}"/>
                    </a:ext>
                  </a:extLst>
                </p:cNvPr>
                <p:cNvSpPr>
                  <a:spLocks/>
                </p:cNvSpPr>
                <p:nvPr/>
              </p:nvSpPr>
              <p:spPr bwMode="auto">
                <a:xfrm>
                  <a:off x="4745" y="2209"/>
                  <a:ext cx="118" cy="225"/>
                </a:xfrm>
                <a:custGeom>
                  <a:avLst/>
                  <a:gdLst>
                    <a:gd name="T0" fmla="*/ 118 w 118"/>
                    <a:gd name="T1" fmla="*/ 0 h 225"/>
                    <a:gd name="T2" fmla="*/ 75 w 118"/>
                    <a:gd name="T3" fmla="*/ 118 h 225"/>
                    <a:gd name="T4" fmla="*/ 22 w 118"/>
                    <a:gd name="T5" fmla="*/ 193 h 225"/>
                    <a:gd name="T6" fmla="*/ 0 w 118"/>
                    <a:gd name="T7" fmla="*/ 225 h 225"/>
                    <a:gd name="T8" fmla="*/ 0 60000 65536"/>
                    <a:gd name="T9" fmla="*/ 0 60000 65536"/>
                    <a:gd name="T10" fmla="*/ 0 60000 65536"/>
                    <a:gd name="T11" fmla="*/ 0 60000 65536"/>
                    <a:gd name="T12" fmla="*/ 0 w 118"/>
                    <a:gd name="T13" fmla="*/ 0 h 225"/>
                    <a:gd name="T14" fmla="*/ 118 w 118"/>
                    <a:gd name="T15" fmla="*/ 225 h 225"/>
                  </a:gdLst>
                  <a:ahLst/>
                  <a:cxnLst>
                    <a:cxn ang="T8">
                      <a:pos x="T0" y="T1"/>
                    </a:cxn>
                    <a:cxn ang="T9">
                      <a:pos x="T2" y="T3"/>
                    </a:cxn>
                    <a:cxn ang="T10">
                      <a:pos x="T4" y="T5"/>
                    </a:cxn>
                    <a:cxn ang="T11">
                      <a:pos x="T6" y="T7"/>
                    </a:cxn>
                  </a:cxnLst>
                  <a:rect l="T12" t="T13" r="T14" b="T15"/>
                  <a:pathLst>
                    <a:path w="118" h="225">
                      <a:moveTo>
                        <a:pt x="118" y="0"/>
                      </a:moveTo>
                      <a:lnTo>
                        <a:pt x="75" y="118"/>
                      </a:lnTo>
                      <a:lnTo>
                        <a:pt x="22" y="193"/>
                      </a:lnTo>
                      <a:lnTo>
                        <a:pt x="0" y="22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3" name="Freeform 12">
                  <a:extLst>
                    <a:ext uri="{FF2B5EF4-FFF2-40B4-BE49-F238E27FC236}">
                      <a16:creationId xmlns:a16="http://schemas.microsoft.com/office/drawing/2014/main" id="{8F2D5CD8-EBC3-DE6B-5B38-885A992CB511}"/>
                    </a:ext>
                  </a:extLst>
                </p:cNvPr>
                <p:cNvSpPr>
                  <a:spLocks/>
                </p:cNvSpPr>
                <p:nvPr/>
              </p:nvSpPr>
              <p:spPr bwMode="auto">
                <a:xfrm>
                  <a:off x="5372" y="2169"/>
                  <a:ext cx="382" cy="188"/>
                </a:xfrm>
                <a:custGeom>
                  <a:avLst/>
                  <a:gdLst>
                    <a:gd name="T0" fmla="*/ 382 w 382"/>
                    <a:gd name="T1" fmla="*/ 0 h 188"/>
                    <a:gd name="T2" fmla="*/ 362 w 382"/>
                    <a:gd name="T3" fmla="*/ 11 h 188"/>
                    <a:gd name="T4" fmla="*/ 326 w 382"/>
                    <a:gd name="T5" fmla="*/ 29 h 188"/>
                    <a:gd name="T6" fmla="*/ 267 w 382"/>
                    <a:gd name="T7" fmla="*/ 58 h 188"/>
                    <a:gd name="T8" fmla="*/ 222 w 382"/>
                    <a:gd name="T9" fmla="*/ 82 h 188"/>
                    <a:gd name="T10" fmla="*/ 157 w 382"/>
                    <a:gd name="T11" fmla="*/ 102 h 188"/>
                    <a:gd name="T12" fmla="*/ 120 w 382"/>
                    <a:gd name="T13" fmla="*/ 124 h 188"/>
                    <a:gd name="T14" fmla="*/ 54 w 382"/>
                    <a:gd name="T15" fmla="*/ 155 h 188"/>
                    <a:gd name="T16" fmla="*/ 0 w 382"/>
                    <a:gd name="T17" fmla="*/ 188 h 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188"/>
                    <a:gd name="T29" fmla="*/ 382 w 382"/>
                    <a:gd name="T30" fmla="*/ 188 h 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188">
                      <a:moveTo>
                        <a:pt x="382" y="0"/>
                      </a:moveTo>
                      <a:lnTo>
                        <a:pt x="362" y="11"/>
                      </a:lnTo>
                      <a:lnTo>
                        <a:pt x="326" y="29"/>
                      </a:lnTo>
                      <a:lnTo>
                        <a:pt x="267" y="58"/>
                      </a:lnTo>
                      <a:lnTo>
                        <a:pt x="222" y="82"/>
                      </a:lnTo>
                      <a:lnTo>
                        <a:pt x="157" y="102"/>
                      </a:lnTo>
                      <a:lnTo>
                        <a:pt x="120" y="124"/>
                      </a:lnTo>
                      <a:lnTo>
                        <a:pt x="54" y="155"/>
                      </a:lnTo>
                      <a:lnTo>
                        <a:pt x="0" y="18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4" name="Freeform 13">
                  <a:extLst>
                    <a:ext uri="{FF2B5EF4-FFF2-40B4-BE49-F238E27FC236}">
                      <a16:creationId xmlns:a16="http://schemas.microsoft.com/office/drawing/2014/main" id="{AE671269-EBB6-8050-32B0-E0E2F0FB7DC2}"/>
                    </a:ext>
                  </a:extLst>
                </p:cNvPr>
                <p:cNvSpPr>
                  <a:spLocks/>
                </p:cNvSpPr>
                <p:nvPr/>
              </p:nvSpPr>
              <p:spPr bwMode="auto">
                <a:xfrm>
                  <a:off x="5209" y="2012"/>
                  <a:ext cx="472" cy="197"/>
                </a:xfrm>
                <a:custGeom>
                  <a:avLst/>
                  <a:gdLst>
                    <a:gd name="T0" fmla="*/ 472 w 472"/>
                    <a:gd name="T1" fmla="*/ 0 h 197"/>
                    <a:gd name="T2" fmla="*/ 440 w 472"/>
                    <a:gd name="T3" fmla="*/ 16 h 197"/>
                    <a:gd name="T4" fmla="*/ 390 w 472"/>
                    <a:gd name="T5" fmla="*/ 48 h 197"/>
                    <a:gd name="T6" fmla="*/ 331 w 472"/>
                    <a:gd name="T7" fmla="*/ 60 h 197"/>
                    <a:gd name="T8" fmla="*/ 273 w 472"/>
                    <a:gd name="T9" fmla="*/ 76 h 197"/>
                    <a:gd name="T10" fmla="*/ 230 w 472"/>
                    <a:gd name="T11" fmla="*/ 91 h 197"/>
                    <a:gd name="T12" fmla="*/ 180 w 472"/>
                    <a:gd name="T13" fmla="*/ 113 h 197"/>
                    <a:gd name="T14" fmla="*/ 141 w 472"/>
                    <a:gd name="T15" fmla="*/ 143 h 197"/>
                    <a:gd name="T16" fmla="*/ 106 w 472"/>
                    <a:gd name="T17" fmla="*/ 162 h 197"/>
                    <a:gd name="T18" fmla="*/ 0 w 472"/>
                    <a:gd name="T19" fmla="*/ 197 h 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197"/>
                    <a:gd name="T32" fmla="*/ 472 w 472"/>
                    <a:gd name="T33" fmla="*/ 197 h 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197">
                      <a:moveTo>
                        <a:pt x="472" y="0"/>
                      </a:moveTo>
                      <a:lnTo>
                        <a:pt x="440" y="16"/>
                      </a:lnTo>
                      <a:lnTo>
                        <a:pt x="390" y="48"/>
                      </a:lnTo>
                      <a:lnTo>
                        <a:pt x="331" y="60"/>
                      </a:lnTo>
                      <a:lnTo>
                        <a:pt x="273" y="76"/>
                      </a:lnTo>
                      <a:lnTo>
                        <a:pt x="230" y="91"/>
                      </a:lnTo>
                      <a:lnTo>
                        <a:pt x="180" y="113"/>
                      </a:lnTo>
                      <a:lnTo>
                        <a:pt x="141" y="143"/>
                      </a:lnTo>
                      <a:lnTo>
                        <a:pt x="106" y="162"/>
                      </a:lnTo>
                      <a:lnTo>
                        <a:pt x="0" y="19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5" name="Freeform 14">
                  <a:extLst>
                    <a:ext uri="{FF2B5EF4-FFF2-40B4-BE49-F238E27FC236}">
                      <a16:creationId xmlns:a16="http://schemas.microsoft.com/office/drawing/2014/main" id="{8FEDEF45-BDC7-39A3-D8A4-405553CA650B}"/>
                    </a:ext>
                  </a:extLst>
                </p:cNvPr>
                <p:cNvSpPr>
                  <a:spLocks/>
                </p:cNvSpPr>
                <p:nvPr/>
              </p:nvSpPr>
              <p:spPr bwMode="auto">
                <a:xfrm>
                  <a:off x="5047" y="1895"/>
                  <a:ext cx="559" cy="193"/>
                </a:xfrm>
                <a:custGeom>
                  <a:avLst/>
                  <a:gdLst>
                    <a:gd name="T0" fmla="*/ 559 w 559"/>
                    <a:gd name="T1" fmla="*/ 0 h 193"/>
                    <a:gd name="T2" fmla="*/ 312 w 559"/>
                    <a:gd name="T3" fmla="*/ 48 h 193"/>
                    <a:gd name="T4" fmla="*/ 252 w 559"/>
                    <a:gd name="T5" fmla="*/ 54 h 193"/>
                    <a:gd name="T6" fmla="*/ 182 w 559"/>
                    <a:gd name="T7" fmla="*/ 106 h 193"/>
                    <a:gd name="T8" fmla="*/ 113 w 559"/>
                    <a:gd name="T9" fmla="*/ 144 h 193"/>
                    <a:gd name="T10" fmla="*/ 43 w 559"/>
                    <a:gd name="T11" fmla="*/ 171 h 193"/>
                    <a:gd name="T12" fmla="*/ 0 w 559"/>
                    <a:gd name="T13" fmla="*/ 193 h 193"/>
                    <a:gd name="T14" fmla="*/ 0 60000 65536"/>
                    <a:gd name="T15" fmla="*/ 0 60000 65536"/>
                    <a:gd name="T16" fmla="*/ 0 60000 65536"/>
                    <a:gd name="T17" fmla="*/ 0 60000 65536"/>
                    <a:gd name="T18" fmla="*/ 0 60000 65536"/>
                    <a:gd name="T19" fmla="*/ 0 60000 65536"/>
                    <a:gd name="T20" fmla="*/ 0 60000 65536"/>
                    <a:gd name="T21" fmla="*/ 0 w 559"/>
                    <a:gd name="T22" fmla="*/ 0 h 193"/>
                    <a:gd name="T23" fmla="*/ 559 w 559"/>
                    <a:gd name="T24" fmla="*/ 193 h 1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9" h="193">
                      <a:moveTo>
                        <a:pt x="559" y="0"/>
                      </a:moveTo>
                      <a:lnTo>
                        <a:pt x="312" y="48"/>
                      </a:lnTo>
                      <a:lnTo>
                        <a:pt x="252" y="54"/>
                      </a:lnTo>
                      <a:lnTo>
                        <a:pt x="182" y="106"/>
                      </a:lnTo>
                      <a:lnTo>
                        <a:pt x="113" y="144"/>
                      </a:lnTo>
                      <a:lnTo>
                        <a:pt x="43" y="171"/>
                      </a:lnTo>
                      <a:lnTo>
                        <a:pt x="0" y="19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6" name="Freeform 15">
                  <a:extLst>
                    <a:ext uri="{FF2B5EF4-FFF2-40B4-BE49-F238E27FC236}">
                      <a16:creationId xmlns:a16="http://schemas.microsoft.com/office/drawing/2014/main" id="{302711E9-18BC-727A-4165-A30BAF4E45C0}"/>
                    </a:ext>
                  </a:extLst>
                </p:cNvPr>
                <p:cNvSpPr>
                  <a:spLocks/>
                </p:cNvSpPr>
                <p:nvPr/>
              </p:nvSpPr>
              <p:spPr bwMode="auto">
                <a:xfrm>
                  <a:off x="5670" y="1965"/>
                  <a:ext cx="168" cy="72"/>
                </a:xfrm>
                <a:custGeom>
                  <a:avLst/>
                  <a:gdLst>
                    <a:gd name="T0" fmla="*/ 168 w 168"/>
                    <a:gd name="T1" fmla="*/ 24 h 72"/>
                    <a:gd name="T2" fmla="*/ 147 w 168"/>
                    <a:gd name="T3" fmla="*/ 44 h 72"/>
                    <a:gd name="T4" fmla="*/ 124 w 168"/>
                    <a:gd name="T5" fmla="*/ 57 h 72"/>
                    <a:gd name="T6" fmla="*/ 104 w 168"/>
                    <a:gd name="T7" fmla="*/ 65 h 72"/>
                    <a:gd name="T8" fmla="*/ 86 w 168"/>
                    <a:gd name="T9" fmla="*/ 70 h 72"/>
                    <a:gd name="T10" fmla="*/ 70 w 168"/>
                    <a:gd name="T11" fmla="*/ 72 h 72"/>
                    <a:gd name="T12" fmla="*/ 56 w 168"/>
                    <a:gd name="T13" fmla="*/ 65 h 72"/>
                    <a:gd name="T14" fmla="*/ 39 w 168"/>
                    <a:gd name="T15" fmla="*/ 59 h 72"/>
                    <a:gd name="T16" fmla="*/ 16 w 168"/>
                    <a:gd name="T17" fmla="*/ 54 h 72"/>
                    <a:gd name="T18" fmla="*/ 0 w 168"/>
                    <a:gd name="T19" fmla="*/ 52 h 72"/>
                    <a:gd name="T20" fmla="*/ 101 w 168"/>
                    <a:gd name="T21" fmla="*/ 0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
                    <a:gd name="T34" fmla="*/ 0 h 72"/>
                    <a:gd name="T35" fmla="*/ 168 w 168"/>
                    <a:gd name="T36" fmla="*/ 72 h 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 h="72">
                      <a:moveTo>
                        <a:pt x="168" y="24"/>
                      </a:moveTo>
                      <a:lnTo>
                        <a:pt x="147" y="44"/>
                      </a:lnTo>
                      <a:lnTo>
                        <a:pt x="124" y="57"/>
                      </a:lnTo>
                      <a:lnTo>
                        <a:pt x="104" y="65"/>
                      </a:lnTo>
                      <a:lnTo>
                        <a:pt x="86" y="70"/>
                      </a:lnTo>
                      <a:lnTo>
                        <a:pt x="70" y="72"/>
                      </a:lnTo>
                      <a:lnTo>
                        <a:pt x="56" y="65"/>
                      </a:lnTo>
                      <a:lnTo>
                        <a:pt x="39" y="59"/>
                      </a:lnTo>
                      <a:lnTo>
                        <a:pt x="16" y="54"/>
                      </a:lnTo>
                      <a:lnTo>
                        <a:pt x="0" y="52"/>
                      </a:lnTo>
                      <a:lnTo>
                        <a:pt x="10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7" name="Freeform 16">
                  <a:extLst>
                    <a:ext uri="{FF2B5EF4-FFF2-40B4-BE49-F238E27FC236}">
                      <a16:creationId xmlns:a16="http://schemas.microsoft.com/office/drawing/2014/main" id="{15932BDD-4D24-C4F9-7D90-243D0FFAE319}"/>
                    </a:ext>
                  </a:extLst>
                </p:cNvPr>
                <p:cNvSpPr>
                  <a:spLocks/>
                </p:cNvSpPr>
                <p:nvPr/>
              </p:nvSpPr>
              <p:spPr bwMode="auto">
                <a:xfrm>
                  <a:off x="5703" y="2198"/>
                  <a:ext cx="107" cy="22"/>
                </a:xfrm>
                <a:custGeom>
                  <a:avLst/>
                  <a:gdLst>
                    <a:gd name="T0" fmla="*/ 0 w 107"/>
                    <a:gd name="T1" fmla="*/ 4 h 22"/>
                    <a:gd name="T2" fmla="*/ 23 w 107"/>
                    <a:gd name="T3" fmla="*/ 15 h 22"/>
                    <a:gd name="T4" fmla="*/ 55 w 107"/>
                    <a:gd name="T5" fmla="*/ 22 h 22"/>
                    <a:gd name="T6" fmla="*/ 79 w 107"/>
                    <a:gd name="T7" fmla="*/ 12 h 22"/>
                    <a:gd name="T8" fmla="*/ 107 w 107"/>
                    <a:gd name="T9" fmla="*/ 0 h 22"/>
                    <a:gd name="T10" fmla="*/ 0 60000 65536"/>
                    <a:gd name="T11" fmla="*/ 0 60000 65536"/>
                    <a:gd name="T12" fmla="*/ 0 60000 65536"/>
                    <a:gd name="T13" fmla="*/ 0 60000 65536"/>
                    <a:gd name="T14" fmla="*/ 0 60000 65536"/>
                    <a:gd name="T15" fmla="*/ 0 w 107"/>
                    <a:gd name="T16" fmla="*/ 0 h 22"/>
                    <a:gd name="T17" fmla="*/ 107 w 107"/>
                    <a:gd name="T18" fmla="*/ 22 h 22"/>
                  </a:gdLst>
                  <a:ahLst/>
                  <a:cxnLst>
                    <a:cxn ang="T10">
                      <a:pos x="T0" y="T1"/>
                    </a:cxn>
                    <a:cxn ang="T11">
                      <a:pos x="T2" y="T3"/>
                    </a:cxn>
                    <a:cxn ang="T12">
                      <a:pos x="T4" y="T5"/>
                    </a:cxn>
                    <a:cxn ang="T13">
                      <a:pos x="T6" y="T7"/>
                    </a:cxn>
                    <a:cxn ang="T14">
                      <a:pos x="T8" y="T9"/>
                    </a:cxn>
                  </a:cxnLst>
                  <a:rect l="T15" t="T16" r="T17" b="T18"/>
                  <a:pathLst>
                    <a:path w="107" h="22">
                      <a:moveTo>
                        <a:pt x="0" y="4"/>
                      </a:moveTo>
                      <a:lnTo>
                        <a:pt x="23" y="15"/>
                      </a:lnTo>
                      <a:lnTo>
                        <a:pt x="55" y="22"/>
                      </a:lnTo>
                      <a:lnTo>
                        <a:pt x="79" y="12"/>
                      </a:lnTo>
                      <a:lnTo>
                        <a:pt x="10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8" name="Freeform 17">
                  <a:extLst>
                    <a:ext uri="{FF2B5EF4-FFF2-40B4-BE49-F238E27FC236}">
                      <a16:creationId xmlns:a16="http://schemas.microsoft.com/office/drawing/2014/main" id="{A848741B-8731-3F37-33C0-DD47D9B2EA61}"/>
                    </a:ext>
                  </a:extLst>
                </p:cNvPr>
                <p:cNvSpPr>
                  <a:spLocks/>
                </p:cNvSpPr>
                <p:nvPr/>
              </p:nvSpPr>
              <p:spPr bwMode="auto">
                <a:xfrm>
                  <a:off x="5581" y="1903"/>
                  <a:ext cx="170" cy="37"/>
                </a:xfrm>
                <a:custGeom>
                  <a:avLst/>
                  <a:gdLst>
                    <a:gd name="T0" fmla="*/ 0 w 170"/>
                    <a:gd name="T1" fmla="*/ 0 h 37"/>
                    <a:gd name="T2" fmla="*/ 51 w 170"/>
                    <a:gd name="T3" fmla="*/ 25 h 37"/>
                    <a:gd name="T4" fmla="*/ 73 w 170"/>
                    <a:gd name="T5" fmla="*/ 36 h 37"/>
                    <a:gd name="T6" fmla="*/ 94 w 170"/>
                    <a:gd name="T7" fmla="*/ 37 h 37"/>
                    <a:gd name="T8" fmla="*/ 123 w 170"/>
                    <a:gd name="T9" fmla="*/ 32 h 37"/>
                    <a:gd name="T10" fmla="*/ 145 w 170"/>
                    <a:gd name="T11" fmla="*/ 25 h 37"/>
                    <a:gd name="T12" fmla="*/ 170 w 170"/>
                    <a:gd name="T13" fmla="*/ 11 h 37"/>
                    <a:gd name="T14" fmla="*/ 0 60000 65536"/>
                    <a:gd name="T15" fmla="*/ 0 60000 65536"/>
                    <a:gd name="T16" fmla="*/ 0 60000 65536"/>
                    <a:gd name="T17" fmla="*/ 0 60000 65536"/>
                    <a:gd name="T18" fmla="*/ 0 60000 65536"/>
                    <a:gd name="T19" fmla="*/ 0 60000 65536"/>
                    <a:gd name="T20" fmla="*/ 0 60000 65536"/>
                    <a:gd name="T21" fmla="*/ 0 w 170"/>
                    <a:gd name="T22" fmla="*/ 0 h 37"/>
                    <a:gd name="T23" fmla="*/ 170 w 170"/>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 h="37">
                      <a:moveTo>
                        <a:pt x="0" y="0"/>
                      </a:moveTo>
                      <a:lnTo>
                        <a:pt x="51" y="25"/>
                      </a:lnTo>
                      <a:lnTo>
                        <a:pt x="73" y="36"/>
                      </a:lnTo>
                      <a:lnTo>
                        <a:pt x="94" y="37"/>
                      </a:lnTo>
                      <a:lnTo>
                        <a:pt x="123" y="32"/>
                      </a:lnTo>
                      <a:lnTo>
                        <a:pt x="145" y="25"/>
                      </a:lnTo>
                      <a:lnTo>
                        <a:pt x="170" y="11"/>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89" name="Freeform 18">
                  <a:extLst>
                    <a:ext uri="{FF2B5EF4-FFF2-40B4-BE49-F238E27FC236}">
                      <a16:creationId xmlns:a16="http://schemas.microsoft.com/office/drawing/2014/main" id="{7DB0804D-5C4E-4953-DF36-E170F0F51767}"/>
                    </a:ext>
                  </a:extLst>
                </p:cNvPr>
                <p:cNvSpPr>
                  <a:spLocks/>
                </p:cNvSpPr>
                <p:nvPr/>
              </p:nvSpPr>
              <p:spPr bwMode="auto">
                <a:xfrm>
                  <a:off x="5597" y="2063"/>
                  <a:ext cx="59" cy="38"/>
                </a:xfrm>
                <a:custGeom>
                  <a:avLst/>
                  <a:gdLst>
                    <a:gd name="T0" fmla="*/ 0 w 59"/>
                    <a:gd name="T1" fmla="*/ 0 h 38"/>
                    <a:gd name="T2" fmla="*/ 33 w 59"/>
                    <a:gd name="T3" fmla="*/ 9 h 38"/>
                    <a:gd name="T4" fmla="*/ 52 w 59"/>
                    <a:gd name="T5" fmla="*/ 27 h 38"/>
                    <a:gd name="T6" fmla="*/ 59 w 59"/>
                    <a:gd name="T7" fmla="*/ 38 h 38"/>
                    <a:gd name="T8" fmla="*/ 0 60000 65536"/>
                    <a:gd name="T9" fmla="*/ 0 60000 65536"/>
                    <a:gd name="T10" fmla="*/ 0 60000 65536"/>
                    <a:gd name="T11" fmla="*/ 0 60000 65536"/>
                    <a:gd name="T12" fmla="*/ 0 w 59"/>
                    <a:gd name="T13" fmla="*/ 0 h 38"/>
                    <a:gd name="T14" fmla="*/ 59 w 59"/>
                    <a:gd name="T15" fmla="*/ 38 h 38"/>
                  </a:gdLst>
                  <a:ahLst/>
                  <a:cxnLst>
                    <a:cxn ang="T8">
                      <a:pos x="T0" y="T1"/>
                    </a:cxn>
                    <a:cxn ang="T9">
                      <a:pos x="T2" y="T3"/>
                    </a:cxn>
                    <a:cxn ang="T10">
                      <a:pos x="T4" y="T5"/>
                    </a:cxn>
                    <a:cxn ang="T11">
                      <a:pos x="T6" y="T7"/>
                    </a:cxn>
                  </a:cxnLst>
                  <a:rect l="T12" t="T13" r="T14" b="T15"/>
                  <a:pathLst>
                    <a:path w="59" h="38">
                      <a:moveTo>
                        <a:pt x="0" y="0"/>
                      </a:moveTo>
                      <a:lnTo>
                        <a:pt x="33" y="9"/>
                      </a:lnTo>
                      <a:lnTo>
                        <a:pt x="52" y="27"/>
                      </a:lnTo>
                      <a:lnTo>
                        <a:pt x="59" y="3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90" name="Freeform 19">
                  <a:extLst>
                    <a:ext uri="{FF2B5EF4-FFF2-40B4-BE49-F238E27FC236}">
                      <a16:creationId xmlns:a16="http://schemas.microsoft.com/office/drawing/2014/main" id="{8B7C825A-AE3C-20E3-06B3-E40712772EBC}"/>
                    </a:ext>
                  </a:extLst>
                </p:cNvPr>
                <p:cNvSpPr>
                  <a:spLocks/>
                </p:cNvSpPr>
                <p:nvPr/>
              </p:nvSpPr>
              <p:spPr bwMode="auto">
                <a:xfrm>
                  <a:off x="5522" y="2009"/>
                  <a:ext cx="57" cy="63"/>
                </a:xfrm>
                <a:custGeom>
                  <a:avLst/>
                  <a:gdLst>
                    <a:gd name="T0" fmla="*/ 57 w 57"/>
                    <a:gd name="T1" fmla="*/ 0 h 63"/>
                    <a:gd name="T2" fmla="*/ 57 w 57"/>
                    <a:gd name="T3" fmla="*/ 7 h 63"/>
                    <a:gd name="T4" fmla="*/ 51 w 57"/>
                    <a:gd name="T5" fmla="*/ 18 h 63"/>
                    <a:gd name="T6" fmla="*/ 42 w 57"/>
                    <a:gd name="T7" fmla="*/ 39 h 63"/>
                    <a:gd name="T8" fmla="*/ 32 w 57"/>
                    <a:gd name="T9" fmla="*/ 48 h 63"/>
                    <a:gd name="T10" fmla="*/ 19 w 57"/>
                    <a:gd name="T11" fmla="*/ 55 h 63"/>
                    <a:gd name="T12" fmla="*/ 0 w 57"/>
                    <a:gd name="T13" fmla="*/ 63 h 63"/>
                    <a:gd name="T14" fmla="*/ 0 60000 65536"/>
                    <a:gd name="T15" fmla="*/ 0 60000 65536"/>
                    <a:gd name="T16" fmla="*/ 0 60000 65536"/>
                    <a:gd name="T17" fmla="*/ 0 60000 65536"/>
                    <a:gd name="T18" fmla="*/ 0 60000 65536"/>
                    <a:gd name="T19" fmla="*/ 0 60000 65536"/>
                    <a:gd name="T20" fmla="*/ 0 60000 65536"/>
                    <a:gd name="T21" fmla="*/ 0 w 57"/>
                    <a:gd name="T22" fmla="*/ 0 h 63"/>
                    <a:gd name="T23" fmla="*/ 57 w 57"/>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63">
                      <a:moveTo>
                        <a:pt x="57" y="0"/>
                      </a:moveTo>
                      <a:lnTo>
                        <a:pt x="57" y="7"/>
                      </a:lnTo>
                      <a:lnTo>
                        <a:pt x="51" y="18"/>
                      </a:lnTo>
                      <a:lnTo>
                        <a:pt x="42" y="39"/>
                      </a:lnTo>
                      <a:lnTo>
                        <a:pt x="32" y="48"/>
                      </a:lnTo>
                      <a:lnTo>
                        <a:pt x="19" y="55"/>
                      </a:lnTo>
                      <a:lnTo>
                        <a:pt x="0" y="6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91" name="Freeform 20">
                  <a:extLst>
                    <a:ext uri="{FF2B5EF4-FFF2-40B4-BE49-F238E27FC236}">
                      <a16:creationId xmlns:a16="http://schemas.microsoft.com/office/drawing/2014/main" id="{F3236CC2-BBC7-1C00-D899-EC05EED88D49}"/>
                    </a:ext>
                  </a:extLst>
                </p:cNvPr>
                <p:cNvSpPr>
                  <a:spLocks/>
                </p:cNvSpPr>
                <p:nvPr/>
              </p:nvSpPr>
              <p:spPr bwMode="auto">
                <a:xfrm>
                  <a:off x="5320" y="1968"/>
                  <a:ext cx="94" cy="32"/>
                </a:xfrm>
                <a:custGeom>
                  <a:avLst/>
                  <a:gdLst>
                    <a:gd name="T0" fmla="*/ 0 w 94"/>
                    <a:gd name="T1" fmla="*/ 0 h 32"/>
                    <a:gd name="T2" fmla="*/ 3 w 94"/>
                    <a:gd name="T3" fmla="*/ 14 h 32"/>
                    <a:gd name="T4" fmla="*/ 18 w 94"/>
                    <a:gd name="T5" fmla="*/ 21 h 32"/>
                    <a:gd name="T6" fmla="*/ 35 w 94"/>
                    <a:gd name="T7" fmla="*/ 30 h 32"/>
                    <a:gd name="T8" fmla="*/ 54 w 94"/>
                    <a:gd name="T9" fmla="*/ 32 h 32"/>
                    <a:gd name="T10" fmla="*/ 77 w 94"/>
                    <a:gd name="T11" fmla="*/ 32 h 32"/>
                    <a:gd name="T12" fmla="*/ 94 w 94"/>
                    <a:gd name="T13" fmla="*/ 32 h 32"/>
                    <a:gd name="T14" fmla="*/ 0 60000 65536"/>
                    <a:gd name="T15" fmla="*/ 0 60000 65536"/>
                    <a:gd name="T16" fmla="*/ 0 60000 65536"/>
                    <a:gd name="T17" fmla="*/ 0 60000 65536"/>
                    <a:gd name="T18" fmla="*/ 0 60000 65536"/>
                    <a:gd name="T19" fmla="*/ 0 60000 65536"/>
                    <a:gd name="T20" fmla="*/ 0 60000 65536"/>
                    <a:gd name="T21" fmla="*/ 0 w 94"/>
                    <a:gd name="T22" fmla="*/ 0 h 32"/>
                    <a:gd name="T23" fmla="*/ 94 w 9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32">
                      <a:moveTo>
                        <a:pt x="0" y="0"/>
                      </a:moveTo>
                      <a:lnTo>
                        <a:pt x="3" y="14"/>
                      </a:lnTo>
                      <a:lnTo>
                        <a:pt x="18" y="21"/>
                      </a:lnTo>
                      <a:lnTo>
                        <a:pt x="35" y="30"/>
                      </a:lnTo>
                      <a:lnTo>
                        <a:pt x="54" y="32"/>
                      </a:lnTo>
                      <a:lnTo>
                        <a:pt x="77" y="32"/>
                      </a:lnTo>
                      <a:lnTo>
                        <a:pt x="94" y="3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92" name="Freeform 21">
                  <a:extLst>
                    <a:ext uri="{FF2B5EF4-FFF2-40B4-BE49-F238E27FC236}">
                      <a16:creationId xmlns:a16="http://schemas.microsoft.com/office/drawing/2014/main" id="{DD1A28D0-42DD-E7E6-1FBC-44D55B8CB96D}"/>
                    </a:ext>
                  </a:extLst>
                </p:cNvPr>
                <p:cNvSpPr>
                  <a:spLocks/>
                </p:cNvSpPr>
                <p:nvPr/>
              </p:nvSpPr>
              <p:spPr bwMode="auto">
                <a:xfrm>
                  <a:off x="5586" y="2283"/>
                  <a:ext cx="89" cy="15"/>
                </a:xfrm>
                <a:custGeom>
                  <a:avLst/>
                  <a:gdLst>
                    <a:gd name="T0" fmla="*/ 0 w 89"/>
                    <a:gd name="T1" fmla="*/ 0 h 15"/>
                    <a:gd name="T2" fmla="*/ 20 w 89"/>
                    <a:gd name="T3" fmla="*/ 10 h 15"/>
                    <a:gd name="T4" fmla="*/ 41 w 89"/>
                    <a:gd name="T5" fmla="*/ 15 h 15"/>
                    <a:gd name="T6" fmla="*/ 63 w 89"/>
                    <a:gd name="T7" fmla="*/ 15 h 15"/>
                    <a:gd name="T8" fmla="*/ 89 w 89"/>
                    <a:gd name="T9" fmla="*/ 15 h 15"/>
                    <a:gd name="T10" fmla="*/ 0 60000 65536"/>
                    <a:gd name="T11" fmla="*/ 0 60000 65536"/>
                    <a:gd name="T12" fmla="*/ 0 60000 65536"/>
                    <a:gd name="T13" fmla="*/ 0 60000 65536"/>
                    <a:gd name="T14" fmla="*/ 0 60000 65536"/>
                    <a:gd name="T15" fmla="*/ 0 w 89"/>
                    <a:gd name="T16" fmla="*/ 0 h 15"/>
                    <a:gd name="T17" fmla="*/ 89 w 89"/>
                    <a:gd name="T18" fmla="*/ 15 h 15"/>
                  </a:gdLst>
                  <a:ahLst/>
                  <a:cxnLst>
                    <a:cxn ang="T10">
                      <a:pos x="T0" y="T1"/>
                    </a:cxn>
                    <a:cxn ang="T11">
                      <a:pos x="T2" y="T3"/>
                    </a:cxn>
                    <a:cxn ang="T12">
                      <a:pos x="T4" y="T5"/>
                    </a:cxn>
                    <a:cxn ang="T13">
                      <a:pos x="T6" y="T7"/>
                    </a:cxn>
                    <a:cxn ang="T14">
                      <a:pos x="T8" y="T9"/>
                    </a:cxn>
                  </a:cxnLst>
                  <a:rect l="T15" t="T16" r="T17" b="T18"/>
                  <a:pathLst>
                    <a:path w="89" h="15">
                      <a:moveTo>
                        <a:pt x="0" y="0"/>
                      </a:moveTo>
                      <a:lnTo>
                        <a:pt x="20" y="10"/>
                      </a:lnTo>
                      <a:lnTo>
                        <a:pt x="41" y="15"/>
                      </a:lnTo>
                      <a:lnTo>
                        <a:pt x="63" y="15"/>
                      </a:lnTo>
                      <a:lnTo>
                        <a:pt x="89" y="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93" name="Freeform 22">
                  <a:extLst>
                    <a:ext uri="{FF2B5EF4-FFF2-40B4-BE49-F238E27FC236}">
                      <a16:creationId xmlns:a16="http://schemas.microsoft.com/office/drawing/2014/main" id="{24723AA2-1402-FCB0-C54D-DEEA61A0C4E6}"/>
                    </a:ext>
                  </a:extLst>
                </p:cNvPr>
                <p:cNvSpPr>
                  <a:spLocks/>
                </p:cNvSpPr>
                <p:nvPr/>
              </p:nvSpPr>
              <p:spPr bwMode="auto">
                <a:xfrm>
                  <a:off x="5140" y="1902"/>
                  <a:ext cx="75" cy="55"/>
                </a:xfrm>
                <a:custGeom>
                  <a:avLst/>
                  <a:gdLst>
                    <a:gd name="T0" fmla="*/ 0 w 75"/>
                    <a:gd name="T1" fmla="*/ 0 h 55"/>
                    <a:gd name="T2" fmla="*/ 25 w 75"/>
                    <a:gd name="T3" fmla="*/ 15 h 55"/>
                    <a:gd name="T4" fmla="*/ 41 w 75"/>
                    <a:gd name="T5" fmla="*/ 31 h 55"/>
                    <a:gd name="T6" fmla="*/ 58 w 75"/>
                    <a:gd name="T7" fmla="*/ 48 h 55"/>
                    <a:gd name="T8" fmla="*/ 75 w 75"/>
                    <a:gd name="T9" fmla="*/ 55 h 55"/>
                    <a:gd name="T10" fmla="*/ 0 60000 65536"/>
                    <a:gd name="T11" fmla="*/ 0 60000 65536"/>
                    <a:gd name="T12" fmla="*/ 0 60000 65536"/>
                    <a:gd name="T13" fmla="*/ 0 60000 65536"/>
                    <a:gd name="T14" fmla="*/ 0 60000 65536"/>
                    <a:gd name="T15" fmla="*/ 0 w 75"/>
                    <a:gd name="T16" fmla="*/ 0 h 55"/>
                    <a:gd name="T17" fmla="*/ 75 w 75"/>
                    <a:gd name="T18" fmla="*/ 55 h 55"/>
                  </a:gdLst>
                  <a:ahLst/>
                  <a:cxnLst>
                    <a:cxn ang="T10">
                      <a:pos x="T0" y="T1"/>
                    </a:cxn>
                    <a:cxn ang="T11">
                      <a:pos x="T2" y="T3"/>
                    </a:cxn>
                    <a:cxn ang="T12">
                      <a:pos x="T4" y="T5"/>
                    </a:cxn>
                    <a:cxn ang="T13">
                      <a:pos x="T6" y="T7"/>
                    </a:cxn>
                    <a:cxn ang="T14">
                      <a:pos x="T8" y="T9"/>
                    </a:cxn>
                  </a:cxnLst>
                  <a:rect l="T15" t="T16" r="T17" b="T18"/>
                  <a:pathLst>
                    <a:path w="75" h="55">
                      <a:moveTo>
                        <a:pt x="0" y="0"/>
                      </a:moveTo>
                      <a:lnTo>
                        <a:pt x="25" y="15"/>
                      </a:lnTo>
                      <a:lnTo>
                        <a:pt x="41" y="31"/>
                      </a:lnTo>
                      <a:lnTo>
                        <a:pt x="58" y="48"/>
                      </a:lnTo>
                      <a:lnTo>
                        <a:pt x="75" y="5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grpSp>
          <p:grpSp>
            <p:nvGrpSpPr>
              <p:cNvPr id="92174" name="Group 23">
                <a:extLst>
                  <a:ext uri="{FF2B5EF4-FFF2-40B4-BE49-F238E27FC236}">
                    <a16:creationId xmlns:a16="http://schemas.microsoft.com/office/drawing/2014/main" id="{B2B7274B-6B0B-0145-ABE2-2B11C93AA2E7}"/>
                  </a:ext>
                </a:extLst>
              </p:cNvPr>
              <p:cNvGrpSpPr>
                <a:grpSpLocks/>
              </p:cNvGrpSpPr>
              <p:nvPr/>
            </p:nvGrpSpPr>
            <p:grpSpPr bwMode="auto">
              <a:xfrm>
                <a:off x="3554" y="2617"/>
                <a:ext cx="912" cy="933"/>
                <a:chOff x="3554" y="2617"/>
                <a:chExt cx="912" cy="933"/>
              </a:xfrm>
            </p:grpSpPr>
            <p:sp>
              <p:nvSpPr>
                <p:cNvPr id="92175" name="Freeform 24">
                  <a:extLst>
                    <a:ext uri="{FF2B5EF4-FFF2-40B4-BE49-F238E27FC236}">
                      <a16:creationId xmlns:a16="http://schemas.microsoft.com/office/drawing/2014/main" id="{27FB05D2-E97C-4D85-4570-0B19915C4000}"/>
                    </a:ext>
                  </a:extLst>
                </p:cNvPr>
                <p:cNvSpPr>
                  <a:spLocks/>
                </p:cNvSpPr>
                <p:nvPr/>
              </p:nvSpPr>
              <p:spPr bwMode="auto">
                <a:xfrm>
                  <a:off x="3554" y="2617"/>
                  <a:ext cx="912" cy="933"/>
                </a:xfrm>
                <a:custGeom>
                  <a:avLst/>
                  <a:gdLst>
                    <a:gd name="T0" fmla="*/ 11 w 912"/>
                    <a:gd name="T1" fmla="*/ 43 h 933"/>
                    <a:gd name="T2" fmla="*/ 612 w 912"/>
                    <a:gd name="T3" fmla="*/ 0 h 933"/>
                    <a:gd name="T4" fmla="*/ 783 w 912"/>
                    <a:gd name="T5" fmla="*/ 128 h 933"/>
                    <a:gd name="T6" fmla="*/ 848 w 912"/>
                    <a:gd name="T7" fmla="*/ 204 h 933"/>
                    <a:gd name="T8" fmla="*/ 890 w 912"/>
                    <a:gd name="T9" fmla="*/ 289 h 933"/>
                    <a:gd name="T10" fmla="*/ 901 w 912"/>
                    <a:gd name="T11" fmla="*/ 386 h 933"/>
                    <a:gd name="T12" fmla="*/ 912 w 912"/>
                    <a:gd name="T13" fmla="*/ 536 h 933"/>
                    <a:gd name="T14" fmla="*/ 890 w 912"/>
                    <a:gd name="T15" fmla="*/ 675 h 933"/>
                    <a:gd name="T16" fmla="*/ 816 w 912"/>
                    <a:gd name="T17" fmla="*/ 804 h 933"/>
                    <a:gd name="T18" fmla="*/ 0 w 912"/>
                    <a:gd name="T19" fmla="*/ 933 h 933"/>
                    <a:gd name="T20" fmla="*/ 96 w 912"/>
                    <a:gd name="T21" fmla="*/ 804 h 933"/>
                    <a:gd name="T22" fmla="*/ 150 w 912"/>
                    <a:gd name="T23" fmla="*/ 654 h 933"/>
                    <a:gd name="T24" fmla="*/ 161 w 912"/>
                    <a:gd name="T25" fmla="*/ 471 h 933"/>
                    <a:gd name="T26" fmla="*/ 161 w 912"/>
                    <a:gd name="T27" fmla="*/ 354 h 933"/>
                    <a:gd name="T28" fmla="*/ 74 w 912"/>
                    <a:gd name="T29" fmla="*/ 182 h 933"/>
                    <a:gd name="T30" fmla="*/ 11 w 912"/>
                    <a:gd name="T31" fmla="*/ 43 h 9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12"/>
                    <a:gd name="T49" fmla="*/ 0 h 933"/>
                    <a:gd name="T50" fmla="*/ 912 w 912"/>
                    <a:gd name="T51" fmla="*/ 933 h 9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12" h="933">
                      <a:moveTo>
                        <a:pt x="11" y="43"/>
                      </a:moveTo>
                      <a:lnTo>
                        <a:pt x="612" y="0"/>
                      </a:lnTo>
                      <a:lnTo>
                        <a:pt x="783" y="128"/>
                      </a:lnTo>
                      <a:lnTo>
                        <a:pt x="848" y="204"/>
                      </a:lnTo>
                      <a:lnTo>
                        <a:pt x="890" y="289"/>
                      </a:lnTo>
                      <a:lnTo>
                        <a:pt x="901" y="386"/>
                      </a:lnTo>
                      <a:lnTo>
                        <a:pt x="912" y="536"/>
                      </a:lnTo>
                      <a:lnTo>
                        <a:pt x="890" y="675"/>
                      </a:lnTo>
                      <a:lnTo>
                        <a:pt x="816" y="804"/>
                      </a:lnTo>
                      <a:lnTo>
                        <a:pt x="0" y="933"/>
                      </a:lnTo>
                      <a:lnTo>
                        <a:pt x="96" y="804"/>
                      </a:lnTo>
                      <a:lnTo>
                        <a:pt x="150" y="654"/>
                      </a:lnTo>
                      <a:lnTo>
                        <a:pt x="161" y="471"/>
                      </a:lnTo>
                      <a:lnTo>
                        <a:pt x="161" y="354"/>
                      </a:lnTo>
                      <a:lnTo>
                        <a:pt x="74" y="182"/>
                      </a:lnTo>
                      <a:lnTo>
                        <a:pt x="11" y="43"/>
                      </a:lnTo>
                      <a:close/>
                    </a:path>
                  </a:pathLst>
                </a:custGeom>
                <a:solidFill>
                  <a:srgbClr val="9FBFFF"/>
                </a:solidFill>
                <a:ln w="12700">
                  <a:solidFill>
                    <a:srgbClr val="000000"/>
                  </a:solidFill>
                  <a:round/>
                  <a:headEnd/>
                  <a:tailEnd/>
                </a:ln>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76" name="Oval 25">
                  <a:extLst>
                    <a:ext uri="{FF2B5EF4-FFF2-40B4-BE49-F238E27FC236}">
                      <a16:creationId xmlns:a16="http://schemas.microsoft.com/office/drawing/2014/main" id="{63BB76F8-4542-BAEB-C2CA-F5CAC9802F35}"/>
                    </a:ext>
                  </a:extLst>
                </p:cNvPr>
                <p:cNvSpPr>
                  <a:spLocks noChangeArrowheads="1"/>
                </p:cNvSpPr>
                <p:nvPr/>
              </p:nvSpPr>
              <p:spPr bwMode="auto">
                <a:xfrm>
                  <a:off x="4144" y="3292"/>
                  <a:ext cx="130" cy="118"/>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grpSp>
        </p:grpSp>
        <p:sp>
          <p:nvSpPr>
            <p:cNvPr id="92168" name="Oval 26">
              <a:extLst>
                <a:ext uri="{FF2B5EF4-FFF2-40B4-BE49-F238E27FC236}">
                  <a16:creationId xmlns:a16="http://schemas.microsoft.com/office/drawing/2014/main" id="{A5A198ED-1EB6-F9B7-05E0-E61401E7D63B}"/>
                </a:ext>
              </a:extLst>
            </p:cNvPr>
            <p:cNvSpPr>
              <a:spLocks noChangeArrowheads="1"/>
            </p:cNvSpPr>
            <p:nvPr/>
          </p:nvSpPr>
          <p:spPr bwMode="auto">
            <a:xfrm rot="4871085">
              <a:off x="4296" y="1752"/>
              <a:ext cx="528" cy="960"/>
            </a:xfrm>
            <a:prstGeom prst="ellipse">
              <a:avLst/>
            </a:prstGeom>
            <a:solidFill>
              <a:srgbClr val="3333FF"/>
            </a:solidFill>
            <a:ln w="571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sp>
          <p:nvSpPr>
            <p:cNvPr id="92169" name="Line 27">
              <a:extLst>
                <a:ext uri="{FF2B5EF4-FFF2-40B4-BE49-F238E27FC236}">
                  <a16:creationId xmlns:a16="http://schemas.microsoft.com/office/drawing/2014/main" id="{3DDC6886-1D92-0CED-07BA-81C017CB91E1}"/>
                </a:ext>
              </a:extLst>
            </p:cNvPr>
            <p:cNvSpPr>
              <a:spLocks noChangeShapeType="1"/>
            </p:cNvSpPr>
            <p:nvPr/>
          </p:nvSpPr>
          <p:spPr bwMode="auto">
            <a:xfrm flipV="1">
              <a:off x="2160" y="2352"/>
              <a:ext cx="1824" cy="528"/>
            </a:xfrm>
            <a:prstGeom prst="line">
              <a:avLst/>
            </a:prstGeom>
            <a:noFill/>
            <a:ln w="76200">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70" name="Text Box 28">
              <a:extLst>
                <a:ext uri="{FF2B5EF4-FFF2-40B4-BE49-F238E27FC236}">
                  <a16:creationId xmlns:a16="http://schemas.microsoft.com/office/drawing/2014/main" id="{BB7A1E81-E231-D1FE-0D53-27915A15A4C1}"/>
                </a:ext>
              </a:extLst>
            </p:cNvPr>
            <p:cNvSpPr txBox="1">
              <a:spLocks noChangeArrowheads="1"/>
            </p:cNvSpPr>
            <p:nvPr/>
          </p:nvSpPr>
          <p:spPr bwMode="auto">
            <a:xfrm>
              <a:off x="2880" y="2275"/>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b="1">
                  <a:solidFill>
                    <a:srgbClr val="FFFF66"/>
                  </a:solidFill>
                </a:rPr>
                <a:t>D</a:t>
              </a:r>
              <a:endParaRPr lang="en-US" altLang="it-IT" sz="2400">
                <a:solidFill>
                  <a:srgbClr val="000000"/>
                </a:solidFill>
                <a:latin typeface="Times New Roman" panose="02020603050405020304" pitchFamily="18" charset="0"/>
              </a:endParaRPr>
            </a:p>
          </p:txBody>
        </p:sp>
        <p:sp>
          <p:nvSpPr>
            <p:cNvPr id="92171" name="Line 29">
              <a:extLst>
                <a:ext uri="{FF2B5EF4-FFF2-40B4-BE49-F238E27FC236}">
                  <a16:creationId xmlns:a16="http://schemas.microsoft.com/office/drawing/2014/main" id="{07C9CDC1-36C4-9BD3-F764-9F9D9C0EBF0D}"/>
                </a:ext>
              </a:extLst>
            </p:cNvPr>
            <p:cNvSpPr>
              <a:spLocks noChangeShapeType="1"/>
            </p:cNvSpPr>
            <p:nvPr/>
          </p:nvSpPr>
          <p:spPr bwMode="auto">
            <a:xfrm flipV="1">
              <a:off x="4128" y="2544"/>
              <a:ext cx="912" cy="240"/>
            </a:xfrm>
            <a:prstGeom prst="line">
              <a:avLst/>
            </a:prstGeom>
            <a:noFill/>
            <a:ln w="76200">
              <a:solidFill>
                <a:schemeClr val="bg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92172" name="Text Box 30">
              <a:extLst>
                <a:ext uri="{FF2B5EF4-FFF2-40B4-BE49-F238E27FC236}">
                  <a16:creationId xmlns:a16="http://schemas.microsoft.com/office/drawing/2014/main" id="{B5111C34-B83A-5E8C-87F0-00C9284191F6}"/>
                </a:ext>
              </a:extLst>
            </p:cNvPr>
            <p:cNvSpPr txBox="1">
              <a:spLocks noChangeArrowheads="1"/>
            </p:cNvSpPr>
            <p:nvPr/>
          </p:nvSpPr>
          <p:spPr bwMode="auto">
            <a:xfrm>
              <a:off x="4512" y="2640"/>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b="1">
                  <a:solidFill>
                    <a:srgbClr val="FFFF66"/>
                  </a:solidFill>
                </a:rPr>
                <a:t>S</a:t>
              </a:r>
              <a:endParaRPr lang="en-US" altLang="it-IT" sz="2400">
                <a:solidFill>
                  <a:srgbClr val="000000"/>
                </a:solidFill>
                <a:latin typeface="Times New Roman" panose="02020603050405020304" pitchFamily="18" charset="0"/>
              </a:endParaRPr>
            </a:p>
          </p:txBody>
        </p:sp>
      </p:grpSp>
      <p:sp>
        <p:nvSpPr>
          <p:cNvPr id="365599" name="Rectangle 31">
            <a:extLst>
              <a:ext uri="{FF2B5EF4-FFF2-40B4-BE49-F238E27FC236}">
                <a16:creationId xmlns:a16="http://schemas.microsoft.com/office/drawing/2014/main" id="{27D86BAE-8255-AC83-7484-5A07ED772BB5}"/>
              </a:ext>
            </a:extLst>
          </p:cNvPr>
          <p:cNvSpPr>
            <a:spLocks noChangeArrowheads="1"/>
          </p:cNvSpPr>
          <p:nvPr/>
        </p:nvSpPr>
        <p:spPr bwMode="auto">
          <a:xfrm>
            <a:off x="5257801" y="5181600"/>
            <a:ext cx="4397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None/>
            </a:pPr>
            <a:r>
              <a:rPr lang="en-US" altLang="it-IT" b="1">
                <a:solidFill>
                  <a:srgbClr val="000000"/>
                </a:solidFill>
              </a:rPr>
              <a:t>T</a:t>
            </a:r>
            <a:r>
              <a:rPr lang="en-US" altLang="it-IT">
                <a:solidFill>
                  <a:srgbClr val="000000"/>
                </a:solidFill>
              </a:rPr>
              <a:t> = 100 log</a:t>
            </a:r>
            <a:r>
              <a:rPr lang="en-US" altLang="it-IT" baseline="-25000">
                <a:solidFill>
                  <a:srgbClr val="000000"/>
                </a:solidFill>
              </a:rPr>
              <a:t>2</a:t>
            </a:r>
            <a:r>
              <a:rPr lang="en-US" altLang="it-IT">
                <a:solidFill>
                  <a:srgbClr val="000000"/>
                </a:solidFill>
              </a:rPr>
              <a:t>(</a:t>
            </a:r>
            <a:r>
              <a:rPr lang="en-US" altLang="it-IT" b="1">
                <a:solidFill>
                  <a:srgbClr val="000000"/>
                </a:solidFill>
              </a:rPr>
              <a:t>D/S</a:t>
            </a:r>
            <a:r>
              <a:rPr lang="en-US" altLang="it-IT">
                <a:solidFill>
                  <a:srgbClr val="000000"/>
                </a:solidFill>
              </a:rPr>
              <a:t> + 0.5)</a:t>
            </a:r>
            <a:endParaRPr lang="en-US" altLang="it-IT" sz="1800">
              <a:solidFill>
                <a:srgbClr val="000000"/>
              </a:solidFill>
              <a:latin typeface="Times New Roman" panose="02020603050405020304" pitchFamily="18" charset="0"/>
            </a:endParaRPr>
          </a:p>
        </p:txBody>
      </p:sp>
      <p:sp>
        <p:nvSpPr>
          <p:cNvPr id="365600" name="Text Box 32">
            <a:extLst>
              <a:ext uri="{FF2B5EF4-FFF2-40B4-BE49-F238E27FC236}">
                <a16:creationId xmlns:a16="http://schemas.microsoft.com/office/drawing/2014/main" id="{37FE547E-B3F5-3C2F-4F4F-F7B0BC64DC3C}"/>
              </a:ext>
            </a:extLst>
          </p:cNvPr>
          <p:cNvSpPr txBox="1">
            <a:spLocks noChangeArrowheads="1"/>
          </p:cNvSpPr>
          <p:nvPr/>
        </p:nvSpPr>
        <p:spPr bwMode="auto">
          <a:xfrm>
            <a:off x="2209800" y="1676401"/>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400">
                <a:solidFill>
                  <a:srgbClr val="000000"/>
                </a:solidFill>
              </a:rPr>
              <a:t>Il tempo </a:t>
            </a:r>
            <a:r>
              <a:rPr lang="en-US" altLang="it-IT" sz="2400" b="1">
                <a:solidFill>
                  <a:srgbClr val="000000"/>
                </a:solidFill>
              </a:rPr>
              <a:t>T</a:t>
            </a:r>
            <a:r>
              <a:rPr lang="en-US" altLang="it-IT" sz="2400">
                <a:solidFill>
                  <a:srgbClr val="000000"/>
                </a:solidFill>
              </a:rPr>
              <a:t> necessario per muovere la mano su un bersaglio di dimensioni </a:t>
            </a:r>
            <a:r>
              <a:rPr lang="en-US" altLang="it-IT" sz="2400" b="1">
                <a:solidFill>
                  <a:srgbClr val="FFFF66"/>
                </a:solidFill>
              </a:rPr>
              <a:t>S</a:t>
            </a:r>
            <a:r>
              <a:rPr lang="en-US" altLang="it-IT" sz="2400">
                <a:solidFill>
                  <a:srgbClr val="000000"/>
                </a:solidFill>
              </a:rPr>
              <a:t> a distanza </a:t>
            </a:r>
            <a:r>
              <a:rPr lang="en-US" altLang="it-IT" sz="2400" b="1">
                <a:solidFill>
                  <a:srgbClr val="FFFF66"/>
                </a:solidFill>
              </a:rPr>
              <a:t>D</a:t>
            </a:r>
            <a:r>
              <a:rPr lang="en-US" altLang="it-IT" sz="2400">
                <a:solidFill>
                  <a:srgbClr val="000000"/>
                </a:solidFill>
              </a:rPr>
              <a:t> dipende dalla precisione relativa richiesta (rapporto </a:t>
            </a:r>
            <a:r>
              <a:rPr lang="en-US" altLang="it-IT" sz="2400" b="1">
                <a:solidFill>
                  <a:srgbClr val="FFFF66"/>
                </a:solidFill>
              </a:rPr>
              <a:t>D</a:t>
            </a:r>
            <a:r>
              <a:rPr lang="en-US" altLang="it-IT" sz="2400">
                <a:solidFill>
                  <a:srgbClr val="000000"/>
                </a:solidFill>
              </a:rPr>
              <a:t>/</a:t>
            </a:r>
            <a:r>
              <a:rPr lang="en-US" altLang="it-IT" sz="2400" b="1">
                <a:solidFill>
                  <a:srgbClr val="FFFF66"/>
                </a:solidFill>
              </a:rPr>
              <a:t>S</a:t>
            </a:r>
            <a:r>
              <a:rPr lang="en-US" altLang="it-IT" sz="2400">
                <a:solidFill>
                  <a:srgbClr val="000000"/>
                </a:solidFill>
              </a:rPr>
              <a:t>)</a:t>
            </a:r>
            <a:endParaRPr lang="en-US" altLang="it-IT" sz="1600">
              <a:solidFill>
                <a:srgbClr val="000000"/>
              </a:solidFill>
              <a:latin typeface="Times New Roman" panose="02020603050405020304" pitchFamily="18" charset="0"/>
            </a:endParaRPr>
          </a:p>
        </p:txBody>
      </p:sp>
      <p:sp>
        <p:nvSpPr>
          <p:cNvPr id="365601" name="Text Box 33">
            <a:extLst>
              <a:ext uri="{FF2B5EF4-FFF2-40B4-BE49-F238E27FC236}">
                <a16:creationId xmlns:a16="http://schemas.microsoft.com/office/drawing/2014/main" id="{871E31A0-6AAF-AC32-42FF-5B9EEDA29E14}"/>
              </a:ext>
            </a:extLst>
          </p:cNvPr>
          <p:cNvSpPr txBox="1">
            <a:spLocks noChangeArrowheads="1"/>
          </p:cNvSpPr>
          <p:nvPr/>
        </p:nvSpPr>
        <p:spPr bwMode="auto">
          <a:xfrm>
            <a:off x="2209800" y="2895600"/>
            <a:ext cx="358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400">
                <a:solidFill>
                  <a:srgbClr val="000000"/>
                </a:solidFill>
              </a:rPr>
              <a:t>Più un oggetto è piccolo e lontano, più tempo ci vuole a raggiungerlo</a:t>
            </a:r>
            <a:endParaRPr lang="en-US" altLang="it-IT" sz="24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5600"/>
                                        </p:tgtEl>
                                        <p:attrNameLst>
                                          <p:attrName>style.visibility</p:attrName>
                                        </p:attrNameLst>
                                      </p:cBhvr>
                                      <p:to>
                                        <p:strVal val="visible"/>
                                      </p:to>
                                    </p:set>
                                    <p:animEffect transition="in" filter="dissolve">
                                      <p:cBhvr>
                                        <p:cTn id="12" dur="500"/>
                                        <p:tgtEl>
                                          <p:spTgt spid="365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5601"/>
                                        </p:tgtEl>
                                        <p:attrNameLst>
                                          <p:attrName>style.visibility</p:attrName>
                                        </p:attrNameLst>
                                      </p:cBhvr>
                                      <p:to>
                                        <p:strVal val="visible"/>
                                      </p:to>
                                    </p:set>
                                    <p:animEffect transition="in" filter="dissolve">
                                      <p:cBhvr>
                                        <p:cTn id="17" dur="500"/>
                                        <p:tgtEl>
                                          <p:spTgt spid="3656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5599"/>
                                        </p:tgtEl>
                                        <p:attrNameLst>
                                          <p:attrName>style.visibility</p:attrName>
                                        </p:attrNameLst>
                                      </p:cBhvr>
                                      <p:to>
                                        <p:strVal val="visible"/>
                                      </p:to>
                                    </p:set>
                                    <p:animEffect transition="in" filter="dissolve">
                                      <p:cBhvr>
                                        <p:cTn id="22" dur="500"/>
                                        <p:tgtEl>
                                          <p:spTgt spid="365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99" grpId="0" autoUpdateAnimBg="0"/>
      <p:bldP spid="365600" grpId="0" autoUpdateAnimBg="0"/>
      <p:bldP spid="36560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3A33986-1924-B941-6431-E061A22B6E09}"/>
              </a:ext>
            </a:extLst>
          </p:cNvPr>
          <p:cNvSpPr>
            <a:spLocks noGrp="1" noChangeArrowheads="1"/>
          </p:cNvSpPr>
          <p:nvPr>
            <p:ph type="title"/>
          </p:nvPr>
        </p:nvSpPr>
        <p:spPr/>
        <p:txBody>
          <a:bodyPr/>
          <a:lstStyle/>
          <a:p>
            <a:pPr eaLnBrk="1" hangingPunct="1"/>
            <a:r>
              <a:rPr lang="it-IT" altLang="it-IT">
                <a:ea typeface="ＭＳ Ｐゴシック" panose="020B0600070205080204" pitchFamily="34" charset="-128"/>
              </a:rPr>
              <a:t>Esempio</a:t>
            </a:r>
          </a:p>
        </p:txBody>
      </p:sp>
      <p:pic>
        <p:nvPicPr>
          <p:cNvPr id="94211" name="Picture 3">
            <a:extLst>
              <a:ext uri="{FF2B5EF4-FFF2-40B4-BE49-F238E27FC236}">
                <a16:creationId xmlns:a16="http://schemas.microsoft.com/office/drawing/2014/main" id="{2A19B3D3-BACD-EDB9-9A5B-BA84D7B98F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971800"/>
            <a:ext cx="41910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4">
            <a:extLst>
              <a:ext uri="{FF2B5EF4-FFF2-40B4-BE49-F238E27FC236}">
                <a16:creationId xmlns:a16="http://schemas.microsoft.com/office/drawing/2014/main" id="{700CFADD-3AD8-F0A1-985E-C752C754D0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1685926"/>
            <a:ext cx="42370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 Box 5">
            <a:extLst>
              <a:ext uri="{FF2B5EF4-FFF2-40B4-BE49-F238E27FC236}">
                <a16:creationId xmlns:a16="http://schemas.microsoft.com/office/drawing/2014/main" id="{8CD6EA79-42D9-398F-F4CA-4222A8E3DD9A}"/>
              </a:ext>
            </a:extLst>
          </p:cNvPr>
          <p:cNvSpPr txBox="1">
            <a:spLocks noChangeArrowheads="1"/>
          </p:cNvSpPr>
          <p:nvPr/>
        </p:nvSpPr>
        <p:spPr bwMode="auto">
          <a:xfrm>
            <a:off x="5943600" y="4114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400">
                <a:solidFill>
                  <a:srgbClr val="000000"/>
                </a:solidFill>
              </a:rPr>
              <a:t>T(</a:t>
            </a:r>
            <a:r>
              <a:rPr lang="en-US" altLang="it-IT" sz="2400" b="1">
                <a:solidFill>
                  <a:srgbClr val="000000"/>
                </a:solidFill>
              </a:rPr>
              <a:t>S</a:t>
            </a:r>
            <a:r>
              <a:rPr lang="en-US" altLang="it-IT" sz="2400">
                <a:solidFill>
                  <a:srgbClr val="000000"/>
                </a:solidFill>
              </a:rPr>
              <a:t>) = 100 log</a:t>
            </a:r>
            <a:r>
              <a:rPr lang="en-US" altLang="it-IT" sz="2400" baseline="-25000">
                <a:solidFill>
                  <a:srgbClr val="000000"/>
                </a:solidFill>
              </a:rPr>
              <a:t>2</a:t>
            </a:r>
            <a:r>
              <a:rPr lang="en-US" altLang="it-IT" sz="2400">
                <a:solidFill>
                  <a:srgbClr val="000000"/>
                </a:solidFill>
              </a:rPr>
              <a:t> (25/</a:t>
            </a:r>
            <a:r>
              <a:rPr lang="en-US" altLang="it-IT" sz="2400" b="1">
                <a:solidFill>
                  <a:srgbClr val="000000"/>
                </a:solidFill>
              </a:rPr>
              <a:t>S</a:t>
            </a:r>
            <a:r>
              <a:rPr lang="en-US" altLang="it-IT" sz="2400">
                <a:solidFill>
                  <a:srgbClr val="000000"/>
                </a:solidFill>
              </a:rPr>
              <a:t> + 0.5)</a:t>
            </a:r>
            <a:endParaRPr lang="en-US" altLang="it-IT" sz="2400">
              <a:solidFill>
                <a:srgbClr val="000000"/>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EB22826-B14A-DCBE-9E20-D2077D9052E4}"/>
              </a:ext>
            </a:extLst>
          </p:cNvPr>
          <p:cNvSpPr>
            <a:spLocks noGrp="1" noChangeArrowheads="1"/>
          </p:cNvSpPr>
          <p:nvPr>
            <p:ph type="title"/>
          </p:nvPr>
        </p:nvSpPr>
        <p:spPr/>
        <p:txBody>
          <a:bodyPr/>
          <a:lstStyle/>
          <a:p>
            <a:pPr eaLnBrk="1" hangingPunct="1"/>
            <a:r>
              <a:rPr lang="it-IT" altLang="it-IT">
                <a:ea typeface="ＭＳ Ｐゴシック" panose="020B0600070205080204" pitchFamily="34" charset="-128"/>
              </a:rPr>
              <a:t>Esempio</a:t>
            </a:r>
          </a:p>
        </p:txBody>
      </p:sp>
      <p:pic>
        <p:nvPicPr>
          <p:cNvPr id="96259" name="Picture 3">
            <a:extLst>
              <a:ext uri="{FF2B5EF4-FFF2-40B4-BE49-F238E27FC236}">
                <a16:creationId xmlns:a16="http://schemas.microsoft.com/office/drawing/2014/main" id="{C0E2B4B5-A3BF-EF5C-E22B-3295DBC3A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4714" y="2057400"/>
            <a:ext cx="5018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4">
            <a:extLst>
              <a:ext uri="{FF2B5EF4-FFF2-40B4-BE49-F238E27FC236}">
                <a16:creationId xmlns:a16="http://schemas.microsoft.com/office/drawing/2014/main" id="{9F515813-3608-48F3-5797-A7DDB78ED410}"/>
              </a:ext>
            </a:extLst>
          </p:cNvPr>
          <p:cNvSpPr txBox="1">
            <a:spLocks noChangeArrowheads="1"/>
          </p:cNvSpPr>
          <p:nvPr/>
        </p:nvSpPr>
        <p:spPr bwMode="auto">
          <a:xfrm>
            <a:off x="6248400" y="4114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400">
                <a:solidFill>
                  <a:srgbClr val="000000"/>
                </a:solidFill>
              </a:rPr>
              <a:t>T(</a:t>
            </a:r>
            <a:r>
              <a:rPr lang="en-US" altLang="it-IT" sz="2400" b="1">
                <a:solidFill>
                  <a:srgbClr val="000000"/>
                </a:solidFill>
              </a:rPr>
              <a:t>D</a:t>
            </a:r>
            <a:r>
              <a:rPr lang="en-US" altLang="it-IT" sz="2400">
                <a:solidFill>
                  <a:srgbClr val="000000"/>
                </a:solidFill>
              </a:rPr>
              <a:t>) = 100 log</a:t>
            </a:r>
            <a:r>
              <a:rPr lang="en-US" altLang="it-IT" sz="2400" baseline="-25000">
                <a:solidFill>
                  <a:srgbClr val="000000"/>
                </a:solidFill>
              </a:rPr>
              <a:t>2</a:t>
            </a:r>
            <a:r>
              <a:rPr lang="en-US" altLang="it-IT" sz="2400">
                <a:solidFill>
                  <a:srgbClr val="000000"/>
                </a:solidFill>
              </a:rPr>
              <a:t> (</a:t>
            </a:r>
            <a:r>
              <a:rPr lang="en-US" altLang="it-IT" sz="2400" b="1">
                <a:solidFill>
                  <a:srgbClr val="000000"/>
                </a:solidFill>
              </a:rPr>
              <a:t>D</a:t>
            </a:r>
            <a:r>
              <a:rPr lang="en-US" altLang="it-IT" sz="2400">
                <a:solidFill>
                  <a:srgbClr val="000000"/>
                </a:solidFill>
              </a:rPr>
              <a:t>/0.5 + 0.5)</a:t>
            </a:r>
            <a:endParaRPr lang="en-US" altLang="it-IT" sz="2400">
              <a:solidFill>
                <a:srgbClr val="000000"/>
              </a:solidFill>
              <a:latin typeface="Times New Roman" panose="02020603050405020304" pitchFamily="18" charset="0"/>
            </a:endParaRPr>
          </a:p>
        </p:txBody>
      </p:sp>
      <p:pic>
        <p:nvPicPr>
          <p:cNvPr id="96261" name="Picture 5">
            <a:extLst>
              <a:ext uri="{FF2B5EF4-FFF2-40B4-BE49-F238E27FC236}">
                <a16:creationId xmlns:a16="http://schemas.microsoft.com/office/drawing/2014/main" id="{D126F769-E9C0-CF4E-017D-16B0F050B9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700" y="1676400"/>
            <a:ext cx="40513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B962FE4-CE3D-A81F-54B9-A7B3DBC9A57C}"/>
              </a:ext>
            </a:extLst>
          </p:cNvPr>
          <p:cNvSpPr>
            <a:spLocks noGrp="1" noChangeArrowheads="1"/>
          </p:cNvSpPr>
          <p:nvPr>
            <p:ph type="title"/>
          </p:nvPr>
        </p:nvSpPr>
        <p:spPr>
          <a:xfrm>
            <a:off x="2209800" y="381000"/>
            <a:ext cx="7772400" cy="1143000"/>
          </a:xfrm>
        </p:spPr>
        <p:txBody>
          <a:bodyPr/>
          <a:lstStyle/>
          <a:p>
            <a:pPr eaLnBrk="1" hangingPunct="1"/>
            <a:r>
              <a:rPr lang="en-US" altLang="it-IT">
                <a:ea typeface="ＭＳ Ｐゴシック" panose="020B0600070205080204" pitchFamily="34" charset="-128"/>
              </a:rPr>
              <a:t>Quindi...</a:t>
            </a:r>
          </a:p>
        </p:txBody>
      </p:sp>
      <p:sp>
        <p:nvSpPr>
          <p:cNvPr id="371715" name="Rectangle 3">
            <a:extLst>
              <a:ext uri="{FF2B5EF4-FFF2-40B4-BE49-F238E27FC236}">
                <a16:creationId xmlns:a16="http://schemas.microsoft.com/office/drawing/2014/main" id="{37ED5EC2-852F-CA7D-AB77-40F381BA3514}"/>
              </a:ext>
            </a:extLst>
          </p:cNvPr>
          <p:cNvSpPr>
            <a:spLocks noGrp="1" noChangeArrowheads="1"/>
          </p:cNvSpPr>
          <p:nvPr>
            <p:ph type="body" idx="1"/>
          </p:nvPr>
        </p:nvSpPr>
        <p:spPr>
          <a:xfrm>
            <a:off x="2209800" y="1752600"/>
            <a:ext cx="7772400" cy="4114800"/>
          </a:xfrm>
        </p:spPr>
        <p:txBody>
          <a:bodyPr/>
          <a:lstStyle/>
          <a:p>
            <a:pPr eaLnBrk="1" hangingPunct="1"/>
            <a:r>
              <a:rPr lang="en-US" altLang="it-IT">
                <a:ea typeface="ＭＳ Ｐゴシック" panose="020B0600070205080204" pitchFamily="34" charset="-128"/>
              </a:rPr>
              <a:t>Bersagli lontani devono essere grandi</a:t>
            </a:r>
          </a:p>
          <a:p>
            <a:pPr eaLnBrk="1" hangingPunct="1"/>
            <a:r>
              <a:rPr lang="en-US" altLang="it-IT">
                <a:ea typeface="ＭＳ Ｐゴシック" panose="020B0600070205080204" pitchFamily="34" charset="-128"/>
              </a:rPr>
              <a:t>Bersagli piccoli devono essere vicini</a:t>
            </a:r>
          </a:p>
        </p:txBody>
      </p:sp>
      <p:grpSp>
        <p:nvGrpSpPr>
          <p:cNvPr id="2" name="Group 4">
            <a:extLst>
              <a:ext uri="{FF2B5EF4-FFF2-40B4-BE49-F238E27FC236}">
                <a16:creationId xmlns:a16="http://schemas.microsoft.com/office/drawing/2014/main" id="{D6665AB5-D508-8F59-1AC7-2ACA814B2A84}"/>
              </a:ext>
            </a:extLst>
          </p:cNvPr>
          <p:cNvGrpSpPr>
            <a:grpSpLocks/>
          </p:cNvGrpSpPr>
          <p:nvPr/>
        </p:nvGrpSpPr>
        <p:grpSpPr bwMode="auto">
          <a:xfrm>
            <a:off x="3733800" y="3200401"/>
            <a:ext cx="4953000" cy="2987675"/>
            <a:chOff x="1392" y="2208"/>
            <a:chExt cx="3120" cy="1882"/>
          </a:xfrm>
        </p:grpSpPr>
        <p:pic>
          <p:nvPicPr>
            <p:cNvPr id="98309" name="Picture 5">
              <a:extLst>
                <a:ext uri="{FF2B5EF4-FFF2-40B4-BE49-F238E27FC236}">
                  <a16:creationId xmlns:a16="http://schemas.microsoft.com/office/drawing/2014/main" id="{EBAA2C05-96E9-EEE3-3D10-62574D804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2208"/>
              <a:ext cx="3120" cy="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0" name="Text Box 6">
              <a:extLst>
                <a:ext uri="{FF2B5EF4-FFF2-40B4-BE49-F238E27FC236}">
                  <a16:creationId xmlns:a16="http://schemas.microsoft.com/office/drawing/2014/main" id="{D4511B06-7883-0EC2-1C1B-1EC3EE5163A5}"/>
                </a:ext>
              </a:extLst>
            </p:cNvPr>
            <p:cNvSpPr txBox="1">
              <a:spLocks noChangeArrowheads="1"/>
            </p:cNvSpPr>
            <p:nvPr/>
          </p:nvSpPr>
          <p:spPr bwMode="auto">
            <a:xfrm>
              <a:off x="1392" y="3648"/>
              <a:ext cx="3120" cy="44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50000"/>
                </a:spcBef>
                <a:spcAft>
                  <a:spcPct val="0"/>
                </a:spcAft>
                <a:buNone/>
              </a:pPr>
              <a:r>
                <a:rPr lang="en-US" altLang="it-IT" sz="2000">
                  <a:solidFill>
                    <a:srgbClr val="000000"/>
                  </a:solidFill>
                </a:rPr>
                <a:t>Il tempo necessario per raggiungere il bottone è lo stesso nei due casi</a:t>
              </a:r>
              <a:endParaRPr lang="en-US" altLang="it-IT" sz="240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wipe(left)">
                                      <p:cBhvr>
                                        <p:cTn id="7" dur="500"/>
                                        <p:tgtEl>
                                          <p:spTgt spid="37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715">
                                            <p:txEl>
                                              <p:pRg st="1" end="1"/>
                                            </p:txEl>
                                          </p:spTgt>
                                        </p:tgtEl>
                                        <p:attrNameLst>
                                          <p:attrName>style.visibility</p:attrName>
                                        </p:attrNameLst>
                                      </p:cBhvr>
                                      <p:to>
                                        <p:strVal val="visible"/>
                                      </p:to>
                                    </p:set>
                                    <p:animEffect transition="in" filter="wipe(left)">
                                      <p:cBhvr>
                                        <p:cTn id="12" dur="500"/>
                                        <p:tgtEl>
                                          <p:spTgt spid="37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B097F11-5302-FE07-D9AF-3171A16DCCE3}"/>
              </a:ext>
            </a:extLst>
          </p:cNvPr>
          <p:cNvSpPr>
            <a:spLocks noGrp="1" noChangeArrowheads="1"/>
          </p:cNvSpPr>
          <p:nvPr>
            <p:ph type="title"/>
          </p:nvPr>
        </p:nvSpPr>
        <p:spPr/>
        <p:txBody>
          <a:bodyPr/>
          <a:lstStyle/>
          <a:p>
            <a:pPr eaLnBrk="1" hangingPunct="1"/>
            <a:r>
              <a:rPr lang="en-US" altLang="it-IT">
                <a:ea typeface="ＭＳ Ｐゴシック" panose="020B0600070205080204" pitchFamily="34" charset="-128"/>
              </a:rPr>
              <a:t>Esempio</a:t>
            </a:r>
          </a:p>
        </p:txBody>
      </p:sp>
      <p:sp>
        <p:nvSpPr>
          <p:cNvPr id="100355" name="Rectangle 3">
            <a:extLst>
              <a:ext uri="{FF2B5EF4-FFF2-40B4-BE49-F238E27FC236}">
                <a16:creationId xmlns:a16="http://schemas.microsoft.com/office/drawing/2014/main" id="{5943F8C5-91E6-C581-E40E-BE83715C035B}"/>
              </a:ext>
            </a:extLst>
          </p:cNvPr>
          <p:cNvSpPr>
            <a:spLocks noGrp="1" noChangeArrowheads="1"/>
          </p:cNvSpPr>
          <p:nvPr>
            <p:ph type="body" idx="1"/>
          </p:nvPr>
        </p:nvSpPr>
        <p:spPr/>
        <p:txBody>
          <a:bodyPr/>
          <a:lstStyle/>
          <a:p>
            <a:pPr eaLnBrk="1" hangingPunct="1">
              <a:buFontTx/>
              <a:buNone/>
            </a:pPr>
            <a:r>
              <a:rPr lang="en-US" altLang="it-IT" sz="2800">
                <a:ea typeface="ＭＳ Ｐゴシック" panose="020B0600070205080204" pitchFamily="34" charset="-128"/>
              </a:rPr>
              <a:t>	In molti casi il puntatore del mouse tende a restare nelle vicinanze della scrollbar</a:t>
            </a:r>
          </a:p>
          <a:p>
            <a:pPr eaLnBrk="1" hangingPunct="1">
              <a:buFontTx/>
              <a:buNone/>
            </a:pPr>
            <a:endParaRPr lang="en-US" altLang="it-IT" sz="2800">
              <a:ea typeface="ＭＳ Ｐゴシック" panose="020B0600070205080204" pitchFamily="34" charset="-128"/>
            </a:endParaRPr>
          </a:p>
          <a:p>
            <a:pPr eaLnBrk="1" hangingPunct="1">
              <a:buFontTx/>
              <a:buNone/>
            </a:pPr>
            <a:endParaRPr lang="en-US" altLang="it-IT" sz="2800">
              <a:ea typeface="ＭＳ Ｐゴシック" panose="020B0600070205080204" pitchFamily="34" charset="-128"/>
            </a:endParaRPr>
          </a:p>
          <a:p>
            <a:pPr eaLnBrk="1" hangingPunct="1">
              <a:buFontTx/>
              <a:buNone/>
            </a:pPr>
            <a:r>
              <a:rPr lang="en-US" altLang="it-IT" sz="2800">
                <a:ea typeface="ＭＳ Ｐゴシック" panose="020B0600070205080204" pitchFamily="34" charset="-128"/>
              </a:rPr>
              <a:t>	</a:t>
            </a:r>
          </a:p>
          <a:p>
            <a:pPr eaLnBrk="1" hangingPunct="1">
              <a:buFontTx/>
              <a:buNone/>
            </a:pPr>
            <a:r>
              <a:rPr lang="en-US" altLang="it-IT" sz="2800">
                <a:ea typeface="ＭＳ Ｐゴシック" panose="020B0600070205080204" pitchFamily="34" charset="-128"/>
              </a:rPr>
              <a:t>I bottoni di uso più frequente dovrebbero quindi essere posti sulla destra dello schermo</a:t>
            </a:r>
            <a:endParaRPr lang="en-US" altLang="it-IT">
              <a:ea typeface="ＭＳ Ｐゴシック" panose="020B0600070205080204" pitchFamily="34" charset="-128"/>
            </a:endParaRPr>
          </a:p>
        </p:txBody>
      </p:sp>
      <p:sp>
        <p:nvSpPr>
          <p:cNvPr id="100356" name="AutoShape 4">
            <a:extLst>
              <a:ext uri="{FF2B5EF4-FFF2-40B4-BE49-F238E27FC236}">
                <a16:creationId xmlns:a16="http://schemas.microsoft.com/office/drawing/2014/main" id="{687E4F80-871D-6060-086F-430D44CA7D75}"/>
              </a:ext>
            </a:extLst>
          </p:cNvPr>
          <p:cNvSpPr>
            <a:spLocks noChangeArrowheads="1"/>
          </p:cNvSpPr>
          <p:nvPr/>
        </p:nvSpPr>
        <p:spPr bwMode="auto">
          <a:xfrm>
            <a:off x="5591175" y="2997200"/>
            <a:ext cx="838200" cy="990600"/>
          </a:xfrm>
          <a:prstGeom prst="downArrow">
            <a:avLst>
              <a:gd name="adj1" fmla="val 50000"/>
              <a:gd name="adj2" fmla="val 29545"/>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it-IT" sz="1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DCF6DBC2-70EC-E2A9-383B-2DD3C74E4288}"/>
              </a:ext>
            </a:extLst>
          </p:cNvPr>
          <p:cNvSpPr>
            <a:spLocks noGrp="1" noChangeArrowheads="1"/>
          </p:cNvSpPr>
          <p:nvPr>
            <p:ph type="title"/>
          </p:nvPr>
        </p:nvSpPr>
        <p:spPr/>
        <p:txBody>
          <a:bodyPr/>
          <a:lstStyle/>
          <a:p>
            <a:pPr eaLnBrk="1" hangingPunct="1"/>
            <a:r>
              <a:rPr lang="en-US" altLang="it-IT" sz="4000">
                <a:ea typeface="ＭＳ Ｐゴシック" panose="020B0600070205080204" pitchFamily="34" charset="-128"/>
              </a:rPr>
              <a:t>I menu migliori per la legge di Fitts</a:t>
            </a:r>
          </a:p>
        </p:txBody>
      </p:sp>
      <p:sp>
        <p:nvSpPr>
          <p:cNvPr id="102403" name="Rectangle 3">
            <a:extLst>
              <a:ext uri="{FF2B5EF4-FFF2-40B4-BE49-F238E27FC236}">
                <a16:creationId xmlns:a16="http://schemas.microsoft.com/office/drawing/2014/main" id="{3B7F1342-89AF-E4C1-D87E-4BA251D3A90E}"/>
              </a:ext>
            </a:extLst>
          </p:cNvPr>
          <p:cNvSpPr>
            <a:spLocks noGrp="1" noChangeArrowheads="1"/>
          </p:cNvSpPr>
          <p:nvPr>
            <p:ph type="body" idx="1"/>
          </p:nvPr>
        </p:nvSpPr>
        <p:spPr/>
        <p:txBody>
          <a:bodyPr/>
          <a:lstStyle/>
          <a:p>
            <a:pPr eaLnBrk="1" hangingPunct="1">
              <a:buFontTx/>
              <a:buNone/>
            </a:pPr>
            <a:r>
              <a:rPr lang="en-US" altLang="it-IT">
                <a:ea typeface="ＭＳ Ｐゴシック" panose="020B0600070205080204" pitchFamily="34" charset="-128"/>
              </a:rPr>
              <a:t>1. 	Pie</a:t>
            </a:r>
          </a:p>
          <a:p>
            <a:pPr eaLnBrk="1" hangingPunct="1">
              <a:buFontTx/>
              <a:buNone/>
            </a:pPr>
            <a:r>
              <a:rPr lang="en-US" altLang="it-IT">
                <a:ea typeface="ＭＳ Ｐゴシック" panose="020B0600070205080204" pitchFamily="34" charset="-128"/>
              </a:rPr>
              <a:t>2.		Pop-up</a:t>
            </a:r>
          </a:p>
          <a:p>
            <a:pPr eaLnBrk="1" hangingPunct="1">
              <a:buFontTx/>
              <a:buNone/>
            </a:pPr>
            <a:r>
              <a:rPr lang="en-US" altLang="it-IT">
                <a:ea typeface="ＭＳ Ｐゴシック" panose="020B0600070205080204" pitchFamily="34" charset="-128"/>
              </a:rPr>
              <a:t>3.		Tendina</a:t>
            </a:r>
          </a:p>
          <a:p>
            <a:pPr eaLnBrk="1" hangingPunct="1">
              <a:buFontTx/>
              <a:buNone/>
            </a:pPr>
            <a:r>
              <a:rPr lang="en-US" altLang="it-IT">
                <a:ea typeface="ＭＳ Ｐゴシック" panose="020B0600070205080204" pitchFamily="34" charset="-128"/>
              </a:rPr>
              <a:t>					(nell</a:t>
            </a:r>
            <a:r>
              <a:rPr lang="en-US" altLang="en-US">
                <a:ea typeface="ＭＳ Ｐゴシック" panose="020B0600070205080204" pitchFamily="34" charset="-128"/>
              </a:rPr>
              <a:t>’</a:t>
            </a:r>
            <a:r>
              <a:rPr lang="en-US" altLang="it-IT">
                <a:ea typeface="ＭＳ Ｐゴシック" panose="020B0600070205080204" pitchFamily="34" charset="-128"/>
              </a:rPr>
              <a:t>ordine)</a:t>
            </a:r>
          </a:p>
          <a:p>
            <a:pPr eaLnBrk="1" hangingPunct="1"/>
            <a:endParaRPr lang="en-US" altLang="it-IT">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0FBD087-C52D-EA7C-56F0-EFBF860A345C}"/>
              </a:ext>
            </a:extLst>
          </p:cNvPr>
          <p:cNvSpPr>
            <a:spLocks noGrp="1" noChangeArrowheads="1"/>
          </p:cNvSpPr>
          <p:nvPr>
            <p:ph type="title"/>
          </p:nvPr>
        </p:nvSpPr>
        <p:spPr/>
        <p:txBody>
          <a:bodyPr/>
          <a:lstStyle/>
          <a:p>
            <a:pPr eaLnBrk="1" hangingPunct="1"/>
            <a:r>
              <a:rPr lang="en-US" altLang="it-IT" sz="4000">
                <a:solidFill>
                  <a:schemeClr val="tx1"/>
                </a:solidFill>
                <a:ea typeface="ＭＳ Ｐゴシック" panose="020B0600070205080204" pitchFamily="34" charset="-128"/>
              </a:rPr>
              <a:t>Ad esempio:</a:t>
            </a:r>
            <a:br>
              <a:rPr lang="en-US" altLang="it-IT" sz="4000">
                <a:solidFill>
                  <a:schemeClr val="tx1"/>
                </a:solidFill>
                <a:ea typeface="ＭＳ Ｐゴシック" panose="020B0600070205080204" pitchFamily="34" charset="-128"/>
              </a:rPr>
            </a:br>
            <a:r>
              <a:rPr lang="en-US" altLang="it-IT" sz="4000">
                <a:solidFill>
                  <a:schemeClr val="tx1"/>
                </a:solidFill>
                <a:ea typeface="ＭＳ Ｐゴシック" panose="020B0600070205080204" pitchFamily="34" charset="-128"/>
              </a:rPr>
              <a:t>ACCOSTAMENTO COLORI</a:t>
            </a:r>
            <a:endParaRPr lang="en-US" altLang="it-IT">
              <a:solidFill>
                <a:schemeClr val="tx1"/>
              </a:solidFill>
              <a:ea typeface="ＭＳ Ｐゴシック" panose="020B0600070205080204" pitchFamily="34" charset="-128"/>
            </a:endParaRPr>
          </a:p>
        </p:txBody>
      </p:sp>
      <p:sp>
        <p:nvSpPr>
          <p:cNvPr id="53251" name="Rectangle 3">
            <a:extLst>
              <a:ext uri="{FF2B5EF4-FFF2-40B4-BE49-F238E27FC236}">
                <a16:creationId xmlns:a16="http://schemas.microsoft.com/office/drawing/2014/main" id="{D08CF616-D93A-F75B-2ACB-AD03015A2771}"/>
              </a:ext>
            </a:extLst>
          </p:cNvPr>
          <p:cNvSpPr>
            <a:spLocks noGrp="1" noChangeArrowheads="1"/>
          </p:cNvSpPr>
          <p:nvPr>
            <p:ph type="body" idx="1"/>
          </p:nvPr>
        </p:nvSpPr>
        <p:spPr>
          <a:xfrm>
            <a:off x="1847851" y="1998663"/>
            <a:ext cx="8640763" cy="4525962"/>
          </a:xfrm>
        </p:spPr>
        <p:txBody>
          <a:bodyPr/>
          <a:lstStyle/>
          <a:p>
            <a:pPr eaLnBrk="1" hangingPunct="1">
              <a:buFontTx/>
              <a:buNone/>
            </a:pPr>
            <a:r>
              <a:rPr lang="en-US" altLang="it-IT">
                <a:ea typeface="ＭＳ Ｐゴシック" panose="020B0600070205080204" pitchFamily="34" charset="-128"/>
              </a:rPr>
              <a:t>	Evitare l</a:t>
            </a:r>
            <a:r>
              <a:rPr lang="en-US" altLang="en-US">
                <a:ea typeface="ＭＳ Ｐゴシック" panose="020B0600070205080204" pitchFamily="34" charset="-128"/>
              </a:rPr>
              <a:t>’</a:t>
            </a:r>
            <a:r>
              <a:rPr lang="en-US" altLang="it-IT">
                <a:ea typeface="ＭＳ Ｐゴシック" panose="020B0600070205080204" pitchFamily="34" charset="-128"/>
              </a:rPr>
              <a:t>uso contemporaneo di colori saturi agli estremi dello spettro</a:t>
            </a:r>
            <a:br>
              <a:rPr lang="en-US" altLang="it-IT">
                <a:ea typeface="ＭＳ Ｐゴシック" panose="020B0600070205080204" pitchFamily="34" charset="-128"/>
              </a:rPr>
            </a:br>
            <a:r>
              <a:rPr lang="en-US" altLang="it-IT">
                <a:ea typeface="ＭＳ Ｐゴシック" panose="020B0600070205080204" pitchFamily="34" charset="-128"/>
              </a:rPr>
              <a:t>(es.: </a:t>
            </a:r>
            <a:r>
              <a:rPr lang="en-US" altLang="it-IT" b="1">
                <a:solidFill>
                  <a:srgbClr val="FF0000"/>
                </a:solidFill>
                <a:ea typeface="ＭＳ Ｐゴシック" panose="020B0600070205080204" pitchFamily="34" charset="-128"/>
              </a:rPr>
              <a:t>rosso</a:t>
            </a:r>
            <a:r>
              <a:rPr lang="en-US" altLang="it-IT">
                <a:ea typeface="ＭＳ Ｐゴシック" panose="020B0600070205080204" pitchFamily="34" charset="-128"/>
              </a:rPr>
              <a:t>-</a:t>
            </a:r>
            <a:r>
              <a:rPr lang="en-US" altLang="it-IT" b="1">
                <a:solidFill>
                  <a:schemeClr val="accent2"/>
                </a:solidFill>
                <a:ea typeface="ＭＳ Ｐゴシック" panose="020B0600070205080204" pitchFamily="34" charset="-128"/>
              </a:rPr>
              <a:t>blu</a:t>
            </a:r>
            <a:r>
              <a:rPr lang="en-US" altLang="it-IT">
                <a:ea typeface="ＭＳ Ｐゴシック" panose="020B0600070205080204" pitchFamily="34" charset="-128"/>
              </a:rPr>
              <a:t>; </a:t>
            </a:r>
            <a:r>
              <a:rPr lang="en-US" altLang="it-IT" b="1">
                <a:solidFill>
                  <a:srgbClr val="FFCC00"/>
                </a:solidFill>
                <a:ea typeface="ＭＳ Ｐゴシック" panose="020B0600070205080204" pitchFamily="34" charset="-128"/>
              </a:rPr>
              <a:t>giallo</a:t>
            </a:r>
            <a:r>
              <a:rPr lang="en-US" altLang="it-IT">
                <a:ea typeface="ＭＳ Ｐゴシック" panose="020B0600070205080204" pitchFamily="34" charset="-128"/>
              </a:rPr>
              <a:t>-</a:t>
            </a:r>
            <a:r>
              <a:rPr lang="en-US" altLang="it-IT" b="1">
                <a:solidFill>
                  <a:srgbClr val="9900CC"/>
                </a:solidFill>
                <a:ea typeface="ＭＳ Ｐゴシック" panose="020B0600070205080204" pitchFamily="34" charset="-128"/>
              </a:rPr>
              <a:t>porpora</a:t>
            </a:r>
            <a:r>
              <a:rPr lang="en-US" altLang="it-IT">
                <a:ea typeface="ＭＳ Ｐゴシック" panose="020B0600070205080204" pitchFamily="34" charset="-128"/>
              </a:rPr>
              <a:t>)</a:t>
            </a:r>
          </a:p>
          <a:p>
            <a:pPr eaLnBrk="1" hangingPunct="1">
              <a:buFontTx/>
              <a:buNone/>
            </a:pPr>
            <a:r>
              <a:rPr lang="en-US" altLang="it-IT">
                <a:ea typeface="ＭＳ Ｐゴシック" panose="020B0600070205080204" pitchFamily="34" charset="-128"/>
              </a:rPr>
              <a:t>	</a:t>
            </a:r>
          </a:p>
          <a:p>
            <a:pPr eaLnBrk="1" hangingPunct="1">
              <a:buFontTx/>
              <a:buNone/>
            </a:pPr>
            <a:r>
              <a:rPr lang="en-US" altLang="it-IT">
                <a:ea typeface="ＭＳ Ｐゴシック" panose="020B0600070205080204" pitchFamily="34" charset="-128"/>
              </a:rPr>
              <a:t>	(Difficoltà di messa a fuoco contemporanea, fatica)</a:t>
            </a:r>
          </a:p>
          <a:p>
            <a:pPr eaLnBrk="1" hangingPunct="1"/>
            <a:endParaRPr lang="en-US" altLang="it-IT">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39115BA-8E75-F51C-41CC-7AA3ADC3E4CC}"/>
              </a:ext>
            </a:extLst>
          </p:cNvPr>
          <p:cNvSpPr>
            <a:spLocks noGrp="1" noChangeArrowheads="1"/>
          </p:cNvSpPr>
          <p:nvPr>
            <p:ph type="title"/>
          </p:nvPr>
        </p:nvSpPr>
        <p:spPr/>
        <p:txBody>
          <a:bodyPr/>
          <a:lstStyle/>
          <a:p>
            <a:pPr eaLnBrk="1" hangingPunct="1"/>
            <a:r>
              <a:rPr lang="en-US" altLang="it-IT">
                <a:ea typeface="ＭＳ Ｐゴシック" panose="020B0600070205080204" pitchFamily="34" charset="-128"/>
              </a:rPr>
              <a:t>Menu a tendina</a:t>
            </a:r>
          </a:p>
        </p:txBody>
      </p:sp>
      <p:pic>
        <p:nvPicPr>
          <p:cNvPr id="104451" name="Picture 3">
            <a:extLst>
              <a:ext uri="{FF2B5EF4-FFF2-40B4-BE49-F238E27FC236}">
                <a16:creationId xmlns:a16="http://schemas.microsoft.com/office/drawing/2014/main" id="{1197FB4A-040D-D8F6-FE44-98803AF5B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828801"/>
            <a:ext cx="6324600"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 Box 4">
            <a:extLst>
              <a:ext uri="{FF2B5EF4-FFF2-40B4-BE49-F238E27FC236}">
                <a16:creationId xmlns:a16="http://schemas.microsoft.com/office/drawing/2014/main" id="{A8344D05-4E17-1030-5209-7533F36D745B}"/>
              </a:ext>
            </a:extLst>
          </p:cNvPr>
          <p:cNvSpPr txBox="1">
            <a:spLocks noChangeArrowheads="1"/>
          </p:cNvSpPr>
          <p:nvPr/>
        </p:nvSpPr>
        <p:spPr bwMode="auto">
          <a:xfrm>
            <a:off x="2362200" y="5943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400">
                <a:solidFill>
                  <a:srgbClr val="000000"/>
                </a:solidFill>
                <a:latin typeface="Times New Roman" panose="02020603050405020304" pitchFamily="18" charset="0"/>
              </a:rPr>
              <a:t>MAC OS 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A9905DA-760D-0D56-C88A-EE14AA050FB9}"/>
              </a:ext>
            </a:extLst>
          </p:cNvPr>
          <p:cNvSpPr>
            <a:spLocks noGrp="1" noChangeArrowheads="1"/>
          </p:cNvSpPr>
          <p:nvPr>
            <p:ph type="title"/>
          </p:nvPr>
        </p:nvSpPr>
        <p:spPr/>
        <p:txBody>
          <a:bodyPr/>
          <a:lstStyle/>
          <a:p>
            <a:pPr eaLnBrk="1" hangingPunct="1"/>
            <a:r>
              <a:rPr lang="en-US" altLang="it-IT">
                <a:ea typeface="ＭＳ Ｐゴシック" panose="020B0600070205080204" pitchFamily="34" charset="-128"/>
              </a:rPr>
              <a:t>Pop-up menu</a:t>
            </a:r>
          </a:p>
        </p:txBody>
      </p:sp>
      <p:pic>
        <p:nvPicPr>
          <p:cNvPr id="106499" name="Picture 3">
            <a:extLst>
              <a:ext uri="{FF2B5EF4-FFF2-40B4-BE49-F238E27FC236}">
                <a16:creationId xmlns:a16="http://schemas.microsoft.com/office/drawing/2014/main" id="{B809496B-C531-6BCA-E11B-2688DD698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752600"/>
            <a:ext cx="27781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a:extLst>
              <a:ext uri="{FF2B5EF4-FFF2-40B4-BE49-F238E27FC236}">
                <a16:creationId xmlns:a16="http://schemas.microsoft.com/office/drawing/2014/main" id="{37A05039-0283-3ED6-AD2B-874072D03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1406" b="25000"/>
          <a:stretch>
            <a:fillRect/>
          </a:stretch>
        </p:blipFill>
        <p:spPr bwMode="auto">
          <a:xfrm>
            <a:off x="1524000" y="0"/>
            <a:ext cx="71628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8BB12F2-F198-5FA1-48C2-163E46D73BDB}"/>
              </a:ext>
            </a:extLst>
          </p:cNvPr>
          <p:cNvSpPr>
            <a:spLocks noGrp="1" noChangeArrowheads="1"/>
          </p:cNvSpPr>
          <p:nvPr>
            <p:ph type="title"/>
          </p:nvPr>
        </p:nvSpPr>
        <p:spPr/>
        <p:txBody>
          <a:bodyPr/>
          <a:lstStyle/>
          <a:p>
            <a:pPr eaLnBrk="1" hangingPunct="1"/>
            <a:r>
              <a:rPr lang="en-US" altLang="it-IT" sz="4000">
                <a:ea typeface="ＭＳ Ｐゴシック" panose="020B0600070205080204" pitchFamily="34" charset="-128"/>
              </a:rPr>
              <a:t>Differenze Individuali</a:t>
            </a:r>
          </a:p>
        </p:txBody>
      </p:sp>
      <p:sp>
        <p:nvSpPr>
          <p:cNvPr id="110595" name="Rectangle 3">
            <a:extLst>
              <a:ext uri="{FF2B5EF4-FFF2-40B4-BE49-F238E27FC236}">
                <a16:creationId xmlns:a16="http://schemas.microsoft.com/office/drawing/2014/main" id="{D069354D-90C7-242D-4674-9278237016F9}"/>
              </a:ext>
            </a:extLst>
          </p:cNvPr>
          <p:cNvSpPr>
            <a:spLocks noChangeArrowheads="1"/>
          </p:cNvSpPr>
          <p:nvPr/>
        </p:nvSpPr>
        <p:spPr bwMode="auto">
          <a:xfrm>
            <a:off x="1992314" y="1268414"/>
            <a:ext cx="8137525"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r>
              <a:rPr lang="it-IT" altLang="it-IT" sz="2000">
                <a:solidFill>
                  <a:srgbClr val="000000"/>
                </a:solidFill>
              </a:rPr>
              <a:t>• long term</a:t>
            </a:r>
          </a:p>
          <a:p>
            <a:pPr fontAlgn="base">
              <a:spcBef>
                <a:spcPct val="0"/>
              </a:spcBef>
              <a:spcAft>
                <a:spcPct val="0"/>
              </a:spcAft>
              <a:buNone/>
            </a:pPr>
            <a:r>
              <a:rPr lang="it-IT" altLang="it-IT" sz="2000">
                <a:solidFill>
                  <a:srgbClr val="000000"/>
                </a:solidFill>
              </a:rPr>
              <a:t>	– sesso, capacità fisiche e intellettuali</a:t>
            </a:r>
          </a:p>
          <a:p>
            <a:pPr fontAlgn="base">
              <a:spcBef>
                <a:spcPct val="0"/>
              </a:spcBef>
              <a:spcAft>
                <a:spcPct val="0"/>
              </a:spcAft>
              <a:buNone/>
            </a:pPr>
            <a:endParaRPr lang="it-IT" altLang="it-IT" sz="2000">
              <a:solidFill>
                <a:srgbClr val="000000"/>
              </a:solidFill>
            </a:endParaRPr>
          </a:p>
          <a:p>
            <a:pPr fontAlgn="base">
              <a:spcBef>
                <a:spcPct val="0"/>
              </a:spcBef>
              <a:spcAft>
                <a:spcPct val="0"/>
              </a:spcAft>
              <a:buNone/>
            </a:pPr>
            <a:r>
              <a:rPr lang="it-IT" altLang="it-IT" sz="2000">
                <a:solidFill>
                  <a:srgbClr val="000000"/>
                </a:solidFill>
              </a:rPr>
              <a:t>• short term</a:t>
            </a:r>
          </a:p>
          <a:p>
            <a:pPr fontAlgn="base">
              <a:spcBef>
                <a:spcPct val="0"/>
              </a:spcBef>
              <a:spcAft>
                <a:spcPct val="0"/>
              </a:spcAft>
              <a:buNone/>
            </a:pPr>
            <a:r>
              <a:rPr lang="it-IT" altLang="it-IT" sz="2000">
                <a:solidFill>
                  <a:srgbClr val="000000"/>
                </a:solidFill>
              </a:rPr>
              <a:t>	– effetto dello stress e del lavoro</a:t>
            </a:r>
          </a:p>
          <a:p>
            <a:pPr fontAlgn="base">
              <a:spcBef>
                <a:spcPct val="0"/>
              </a:spcBef>
              <a:spcAft>
                <a:spcPct val="0"/>
              </a:spcAft>
              <a:buNone/>
            </a:pPr>
            <a:endParaRPr lang="it-IT" altLang="it-IT" sz="2000">
              <a:solidFill>
                <a:srgbClr val="000000"/>
              </a:solidFill>
            </a:endParaRPr>
          </a:p>
          <a:p>
            <a:pPr fontAlgn="base">
              <a:spcBef>
                <a:spcPct val="0"/>
              </a:spcBef>
              <a:spcAft>
                <a:spcPct val="0"/>
              </a:spcAft>
              <a:buNone/>
            </a:pPr>
            <a:r>
              <a:rPr lang="it-IT" altLang="it-IT" sz="2000">
                <a:solidFill>
                  <a:srgbClr val="000000"/>
                </a:solidFill>
              </a:rPr>
              <a:t>• changing</a:t>
            </a:r>
          </a:p>
          <a:p>
            <a:pPr fontAlgn="base">
              <a:spcBef>
                <a:spcPct val="0"/>
              </a:spcBef>
              <a:spcAft>
                <a:spcPct val="0"/>
              </a:spcAft>
              <a:buNone/>
            </a:pPr>
            <a:r>
              <a:rPr lang="it-IT" altLang="it-IT" sz="2000">
                <a:solidFill>
                  <a:srgbClr val="000000"/>
                </a:solidFill>
              </a:rPr>
              <a:t>	– età, …</a:t>
            </a:r>
          </a:p>
          <a:p>
            <a:pPr fontAlgn="base">
              <a:spcBef>
                <a:spcPct val="0"/>
              </a:spcBef>
              <a:spcAft>
                <a:spcPct val="0"/>
              </a:spcAft>
              <a:buNone/>
            </a:pPr>
            <a:endParaRPr lang="it-IT" altLang="it-IT" sz="2000">
              <a:solidFill>
                <a:srgbClr val="000000"/>
              </a:solidFill>
            </a:endParaRPr>
          </a:p>
          <a:p>
            <a:pPr fontAlgn="base">
              <a:spcBef>
                <a:spcPct val="0"/>
              </a:spcBef>
              <a:spcAft>
                <a:spcPct val="0"/>
              </a:spcAft>
              <a:buNone/>
            </a:pPr>
            <a:endParaRPr lang="it-IT" altLang="it-IT" sz="2000">
              <a:solidFill>
                <a:srgbClr val="000000"/>
              </a:solidFill>
            </a:endParaRPr>
          </a:p>
          <a:p>
            <a:pPr fontAlgn="base">
              <a:spcBef>
                <a:spcPct val="0"/>
              </a:spcBef>
              <a:spcAft>
                <a:spcPct val="0"/>
              </a:spcAft>
              <a:buNone/>
            </a:pPr>
            <a:r>
              <a:rPr lang="it-IT" altLang="it-IT" sz="2000">
                <a:solidFill>
                  <a:srgbClr val="000000"/>
                </a:solidFill>
              </a:rPr>
              <a:t>Ogni volta che dovete progettare una interfaccia chiedetevi:</a:t>
            </a:r>
          </a:p>
          <a:p>
            <a:pPr fontAlgn="base">
              <a:spcBef>
                <a:spcPct val="0"/>
              </a:spcBef>
              <a:spcAft>
                <a:spcPct val="0"/>
              </a:spcAft>
              <a:buNone/>
            </a:pPr>
            <a:r>
              <a:rPr lang="it-IT" altLang="it-IT" sz="2000">
                <a:solidFill>
                  <a:srgbClr val="000000"/>
                </a:solidFill>
              </a:rPr>
              <a:t>	</a:t>
            </a:r>
            <a:r>
              <a:rPr lang="it-IT" altLang="it-IT" sz="2000" i="1">
                <a:solidFill>
                  <a:srgbClr val="000000"/>
                </a:solidFill>
              </a:rPr>
              <a:t>le decisioni di progetto prese escludono una parte della 	popolazione degli utenti finali del sistema?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D89B2DF0-D7D6-8699-603B-65225055BF50}"/>
              </a:ext>
            </a:extLst>
          </p:cNvPr>
          <p:cNvSpPr>
            <a:spLocks noGrp="1" noChangeArrowheads="1"/>
          </p:cNvSpPr>
          <p:nvPr>
            <p:ph type="title"/>
          </p:nvPr>
        </p:nvSpPr>
        <p:spPr/>
        <p:txBody>
          <a:bodyPr/>
          <a:lstStyle/>
          <a:p>
            <a:pPr eaLnBrk="1" hangingPunct="1">
              <a:defRPr/>
            </a:pPr>
            <a:r>
              <a:rPr lang="it-IT" altLang="it-IT">
                <a:effectLst>
                  <a:outerShdw blurRad="38100" dist="38100" dir="2700000" algn="tl">
                    <a:srgbClr val="C0C0C0"/>
                  </a:outerShdw>
                </a:effectLst>
                <a:ea typeface="ＭＳ Ｐゴシック" panose="020B0600070205080204" pitchFamily="34" charset="-128"/>
              </a:rPr>
              <a:t>Il Computer</a:t>
            </a:r>
          </a:p>
        </p:txBody>
      </p:sp>
      <p:pic>
        <p:nvPicPr>
          <p:cNvPr id="113667" name="Picture 3">
            <a:extLst>
              <a:ext uri="{FF2B5EF4-FFF2-40B4-BE49-F238E27FC236}">
                <a16:creationId xmlns:a16="http://schemas.microsoft.com/office/drawing/2014/main" id="{6CA8C0F0-0D90-8D54-F79B-8A88BEF18ABD}"/>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92314" y="1746250"/>
            <a:ext cx="8137525" cy="42751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AD9C087D-E7DC-052E-3FED-935EE6104F8F}"/>
              </a:ext>
            </a:extLst>
          </p:cNvPr>
          <p:cNvSpPr txBox="1">
            <a:spLocks noChangeArrowheads="1"/>
          </p:cNvSpPr>
          <p:nvPr/>
        </p:nvSpPr>
        <p:spPr bwMode="auto">
          <a:xfrm>
            <a:off x="2895600" y="1828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2400">
                <a:solidFill>
                  <a:srgbClr val="E40000"/>
                </a:solidFill>
              </a:rPr>
              <a:t>Es</a:t>
            </a:r>
            <a:r>
              <a:rPr lang="en-US" altLang="it-IT" sz="2400">
                <a:solidFill>
                  <a:srgbClr val="333399"/>
                </a:solidFill>
              </a:rPr>
              <a:t>e</a:t>
            </a:r>
            <a:r>
              <a:rPr lang="en-US" altLang="it-IT" sz="2400">
                <a:solidFill>
                  <a:srgbClr val="E40000"/>
                </a:solidFill>
              </a:rPr>
              <a:t>mpio </a:t>
            </a:r>
            <a:r>
              <a:rPr lang="en-US" altLang="it-IT" sz="2400">
                <a:solidFill>
                  <a:srgbClr val="333399"/>
                </a:solidFill>
              </a:rPr>
              <a:t>di</a:t>
            </a:r>
            <a:r>
              <a:rPr lang="en-US" altLang="it-IT" sz="2400">
                <a:solidFill>
                  <a:srgbClr val="E40000"/>
                </a:solidFill>
              </a:rPr>
              <a:t> ro</a:t>
            </a:r>
            <a:r>
              <a:rPr lang="en-US" altLang="it-IT" sz="2400">
                <a:solidFill>
                  <a:srgbClr val="333399"/>
                </a:solidFill>
              </a:rPr>
              <a:t>s</a:t>
            </a:r>
            <a:r>
              <a:rPr lang="en-US" altLang="it-IT" sz="2400">
                <a:solidFill>
                  <a:srgbClr val="E40000"/>
                </a:solidFill>
              </a:rPr>
              <a:t>so </a:t>
            </a:r>
            <a:r>
              <a:rPr lang="en-US" altLang="it-IT" sz="2400">
                <a:solidFill>
                  <a:srgbClr val="0000FF"/>
                </a:solidFill>
              </a:rPr>
              <a:t>e blu</a:t>
            </a:r>
            <a:r>
              <a:rPr lang="en-US" altLang="it-IT" sz="2400">
                <a:solidFill>
                  <a:srgbClr val="E40000"/>
                </a:solidFill>
              </a:rPr>
              <a:t> in u</a:t>
            </a:r>
            <a:r>
              <a:rPr lang="en-US" altLang="it-IT" sz="2400">
                <a:solidFill>
                  <a:srgbClr val="333399"/>
                </a:solidFill>
              </a:rPr>
              <a:t>n</a:t>
            </a:r>
            <a:r>
              <a:rPr lang="en-US" altLang="it-IT" sz="2400">
                <a:solidFill>
                  <a:srgbClr val="E40000"/>
                </a:solidFill>
              </a:rPr>
              <a:t>o </a:t>
            </a:r>
            <a:r>
              <a:rPr lang="en-US" altLang="it-IT" sz="2400">
                <a:solidFill>
                  <a:srgbClr val="333399"/>
                </a:solidFill>
              </a:rPr>
              <a:t>st</a:t>
            </a:r>
            <a:r>
              <a:rPr lang="en-US" altLang="it-IT" sz="2400">
                <a:solidFill>
                  <a:srgbClr val="E40000"/>
                </a:solidFill>
              </a:rPr>
              <a:t>e</a:t>
            </a:r>
            <a:r>
              <a:rPr lang="en-US" altLang="it-IT" sz="2400">
                <a:solidFill>
                  <a:srgbClr val="333399"/>
                </a:solidFill>
              </a:rPr>
              <a:t>s</a:t>
            </a:r>
            <a:r>
              <a:rPr lang="en-US" altLang="it-IT" sz="2400">
                <a:solidFill>
                  <a:srgbClr val="E40000"/>
                </a:solidFill>
              </a:rPr>
              <a:t>s</a:t>
            </a:r>
            <a:r>
              <a:rPr lang="en-US" altLang="it-IT" sz="2400">
                <a:solidFill>
                  <a:srgbClr val="333399"/>
                </a:solidFill>
              </a:rPr>
              <a:t>o</a:t>
            </a:r>
            <a:r>
              <a:rPr lang="en-US" altLang="it-IT" sz="2400">
                <a:solidFill>
                  <a:srgbClr val="E40000"/>
                </a:solidFill>
              </a:rPr>
              <a:t> testo</a:t>
            </a:r>
            <a:endParaRPr lang="en-US" altLang="it-IT" sz="2400">
              <a:solidFill>
                <a:srgbClr val="000000"/>
              </a:solidFill>
            </a:endParaRPr>
          </a:p>
        </p:txBody>
      </p:sp>
      <p:sp>
        <p:nvSpPr>
          <p:cNvPr id="54275" name="Text Box 3">
            <a:extLst>
              <a:ext uri="{FF2B5EF4-FFF2-40B4-BE49-F238E27FC236}">
                <a16:creationId xmlns:a16="http://schemas.microsoft.com/office/drawing/2014/main" id="{970EC516-0B4D-5740-D6E5-647BC4E51A12}"/>
              </a:ext>
            </a:extLst>
          </p:cNvPr>
          <p:cNvSpPr txBox="1">
            <a:spLocks noChangeArrowheads="1"/>
          </p:cNvSpPr>
          <p:nvPr/>
        </p:nvSpPr>
        <p:spPr bwMode="auto">
          <a:xfrm>
            <a:off x="2057400" y="34290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a:solidFill>
                  <a:srgbClr val="E40000"/>
                </a:solidFill>
              </a:rPr>
              <a:t>Es</a:t>
            </a:r>
            <a:r>
              <a:rPr lang="en-US" altLang="it-IT">
                <a:solidFill>
                  <a:srgbClr val="333399"/>
                </a:solidFill>
              </a:rPr>
              <a:t>e</a:t>
            </a:r>
            <a:r>
              <a:rPr lang="en-US" altLang="it-IT">
                <a:solidFill>
                  <a:srgbClr val="E40000"/>
                </a:solidFill>
              </a:rPr>
              <a:t>mpio </a:t>
            </a:r>
            <a:r>
              <a:rPr lang="en-US" altLang="it-IT">
                <a:solidFill>
                  <a:srgbClr val="333399"/>
                </a:solidFill>
              </a:rPr>
              <a:t>di</a:t>
            </a:r>
            <a:r>
              <a:rPr lang="en-US" altLang="it-IT">
                <a:solidFill>
                  <a:srgbClr val="E40000"/>
                </a:solidFill>
              </a:rPr>
              <a:t> ro</a:t>
            </a:r>
            <a:r>
              <a:rPr lang="en-US" altLang="it-IT">
                <a:solidFill>
                  <a:srgbClr val="333399"/>
                </a:solidFill>
              </a:rPr>
              <a:t>s</a:t>
            </a:r>
            <a:r>
              <a:rPr lang="en-US" altLang="it-IT">
                <a:solidFill>
                  <a:srgbClr val="E40000"/>
                </a:solidFill>
              </a:rPr>
              <a:t>so </a:t>
            </a:r>
            <a:r>
              <a:rPr lang="en-US" altLang="it-IT">
                <a:solidFill>
                  <a:srgbClr val="0000FF"/>
                </a:solidFill>
              </a:rPr>
              <a:t>e blu</a:t>
            </a:r>
            <a:r>
              <a:rPr lang="en-US" altLang="it-IT">
                <a:solidFill>
                  <a:srgbClr val="E40000"/>
                </a:solidFill>
              </a:rPr>
              <a:t> in u</a:t>
            </a:r>
            <a:r>
              <a:rPr lang="en-US" altLang="it-IT">
                <a:solidFill>
                  <a:srgbClr val="333399"/>
                </a:solidFill>
              </a:rPr>
              <a:t>n</a:t>
            </a:r>
            <a:r>
              <a:rPr lang="en-US" altLang="it-IT">
                <a:solidFill>
                  <a:srgbClr val="E40000"/>
                </a:solidFill>
              </a:rPr>
              <a:t>o </a:t>
            </a:r>
            <a:r>
              <a:rPr lang="en-US" altLang="it-IT">
                <a:solidFill>
                  <a:srgbClr val="333399"/>
                </a:solidFill>
              </a:rPr>
              <a:t>st</a:t>
            </a:r>
            <a:r>
              <a:rPr lang="en-US" altLang="it-IT">
                <a:solidFill>
                  <a:srgbClr val="E40000"/>
                </a:solidFill>
              </a:rPr>
              <a:t>e</a:t>
            </a:r>
            <a:r>
              <a:rPr lang="en-US" altLang="it-IT">
                <a:solidFill>
                  <a:srgbClr val="333399"/>
                </a:solidFill>
              </a:rPr>
              <a:t>s</a:t>
            </a:r>
            <a:r>
              <a:rPr lang="en-US" altLang="it-IT">
                <a:solidFill>
                  <a:srgbClr val="E40000"/>
                </a:solidFill>
              </a:rPr>
              <a:t>s</a:t>
            </a:r>
            <a:r>
              <a:rPr lang="en-US" altLang="it-IT">
                <a:solidFill>
                  <a:srgbClr val="333399"/>
                </a:solidFill>
              </a:rPr>
              <a:t>o</a:t>
            </a:r>
            <a:r>
              <a:rPr lang="en-US" altLang="it-IT">
                <a:solidFill>
                  <a:srgbClr val="E40000"/>
                </a:solidFill>
              </a:rPr>
              <a:t> testo</a:t>
            </a:r>
            <a:endParaRPr lang="en-US" altLang="it-IT" sz="2400">
              <a:solidFill>
                <a:srgbClr val="000000"/>
              </a:solidFill>
            </a:endParaRPr>
          </a:p>
        </p:txBody>
      </p:sp>
      <p:sp>
        <p:nvSpPr>
          <p:cNvPr id="54276" name="Text Box 4">
            <a:extLst>
              <a:ext uri="{FF2B5EF4-FFF2-40B4-BE49-F238E27FC236}">
                <a16:creationId xmlns:a16="http://schemas.microsoft.com/office/drawing/2014/main" id="{EAFE5F42-4011-3699-1720-84710DEC18AF}"/>
              </a:ext>
            </a:extLst>
          </p:cNvPr>
          <p:cNvSpPr txBox="1">
            <a:spLocks noChangeArrowheads="1"/>
          </p:cNvSpPr>
          <p:nvPr/>
        </p:nvSpPr>
        <p:spPr bwMode="auto">
          <a:xfrm>
            <a:off x="2971800" y="762001"/>
            <a:ext cx="640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1800">
                <a:solidFill>
                  <a:srgbClr val="E40000"/>
                </a:solidFill>
              </a:rPr>
              <a:t>Es</a:t>
            </a:r>
            <a:r>
              <a:rPr lang="en-US" altLang="it-IT" sz="1800">
                <a:solidFill>
                  <a:srgbClr val="333399"/>
                </a:solidFill>
              </a:rPr>
              <a:t>e</a:t>
            </a:r>
            <a:r>
              <a:rPr lang="en-US" altLang="it-IT" sz="1800">
                <a:solidFill>
                  <a:srgbClr val="E40000"/>
                </a:solidFill>
              </a:rPr>
              <a:t>mpio </a:t>
            </a:r>
            <a:r>
              <a:rPr lang="en-US" altLang="it-IT" sz="1800">
                <a:solidFill>
                  <a:srgbClr val="333399"/>
                </a:solidFill>
              </a:rPr>
              <a:t>di</a:t>
            </a:r>
            <a:r>
              <a:rPr lang="en-US" altLang="it-IT" sz="1800">
                <a:solidFill>
                  <a:srgbClr val="E40000"/>
                </a:solidFill>
              </a:rPr>
              <a:t> ro</a:t>
            </a:r>
            <a:r>
              <a:rPr lang="en-US" altLang="it-IT" sz="1800">
                <a:solidFill>
                  <a:srgbClr val="333399"/>
                </a:solidFill>
              </a:rPr>
              <a:t>s</a:t>
            </a:r>
            <a:r>
              <a:rPr lang="en-US" altLang="it-IT" sz="1800">
                <a:solidFill>
                  <a:srgbClr val="E40000"/>
                </a:solidFill>
              </a:rPr>
              <a:t>so </a:t>
            </a:r>
            <a:r>
              <a:rPr lang="en-US" altLang="it-IT" sz="1800">
                <a:solidFill>
                  <a:srgbClr val="0000FF"/>
                </a:solidFill>
              </a:rPr>
              <a:t>e blu</a:t>
            </a:r>
            <a:r>
              <a:rPr lang="en-US" altLang="it-IT" sz="1800">
                <a:solidFill>
                  <a:srgbClr val="E40000"/>
                </a:solidFill>
              </a:rPr>
              <a:t> in u</a:t>
            </a:r>
            <a:r>
              <a:rPr lang="en-US" altLang="it-IT" sz="1800">
                <a:solidFill>
                  <a:srgbClr val="333399"/>
                </a:solidFill>
              </a:rPr>
              <a:t>n</a:t>
            </a:r>
            <a:r>
              <a:rPr lang="en-US" altLang="it-IT" sz="1800">
                <a:solidFill>
                  <a:srgbClr val="E40000"/>
                </a:solidFill>
              </a:rPr>
              <a:t>o </a:t>
            </a:r>
            <a:r>
              <a:rPr lang="en-US" altLang="it-IT" sz="1800">
                <a:solidFill>
                  <a:srgbClr val="333399"/>
                </a:solidFill>
              </a:rPr>
              <a:t>st</a:t>
            </a:r>
            <a:r>
              <a:rPr lang="en-US" altLang="it-IT" sz="1800">
                <a:solidFill>
                  <a:srgbClr val="E40000"/>
                </a:solidFill>
              </a:rPr>
              <a:t>e</a:t>
            </a:r>
            <a:r>
              <a:rPr lang="en-US" altLang="it-IT" sz="1800">
                <a:solidFill>
                  <a:srgbClr val="333399"/>
                </a:solidFill>
              </a:rPr>
              <a:t>s</a:t>
            </a:r>
            <a:r>
              <a:rPr lang="en-US" altLang="it-IT" sz="1800">
                <a:solidFill>
                  <a:srgbClr val="E40000"/>
                </a:solidFill>
              </a:rPr>
              <a:t>s</a:t>
            </a:r>
            <a:r>
              <a:rPr lang="en-US" altLang="it-IT" sz="1800">
                <a:solidFill>
                  <a:srgbClr val="333399"/>
                </a:solidFill>
              </a:rPr>
              <a:t>o</a:t>
            </a:r>
            <a:r>
              <a:rPr lang="en-US" altLang="it-IT" sz="1800">
                <a:solidFill>
                  <a:srgbClr val="E40000"/>
                </a:solidFill>
              </a:rPr>
              <a:t> testo</a:t>
            </a:r>
            <a:endParaRPr lang="en-US" altLang="it-IT" sz="2400">
              <a:solidFill>
                <a:srgbClr val="000000"/>
              </a:solidFill>
            </a:endParaRPr>
          </a:p>
        </p:txBody>
      </p:sp>
      <p:sp>
        <p:nvSpPr>
          <p:cNvPr id="54277" name="Text Box 5">
            <a:extLst>
              <a:ext uri="{FF2B5EF4-FFF2-40B4-BE49-F238E27FC236}">
                <a16:creationId xmlns:a16="http://schemas.microsoft.com/office/drawing/2014/main" id="{AAE51E8E-D42B-5265-AC87-DEE3D7670D1E}"/>
              </a:ext>
            </a:extLst>
          </p:cNvPr>
          <p:cNvSpPr txBox="1">
            <a:spLocks noChangeArrowheads="1"/>
          </p:cNvSpPr>
          <p:nvPr/>
        </p:nvSpPr>
        <p:spPr bwMode="auto">
          <a:xfrm>
            <a:off x="1828800" y="5181600"/>
            <a:ext cx="86106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en-US" altLang="it-IT" sz="4400">
                <a:solidFill>
                  <a:srgbClr val="E40000"/>
                </a:solidFill>
              </a:rPr>
              <a:t>Es</a:t>
            </a:r>
            <a:r>
              <a:rPr lang="en-US" altLang="it-IT" sz="4400">
                <a:solidFill>
                  <a:srgbClr val="333399"/>
                </a:solidFill>
              </a:rPr>
              <a:t>e</a:t>
            </a:r>
            <a:r>
              <a:rPr lang="en-US" altLang="it-IT" sz="4400">
                <a:solidFill>
                  <a:srgbClr val="E40000"/>
                </a:solidFill>
              </a:rPr>
              <a:t>mpio </a:t>
            </a:r>
            <a:r>
              <a:rPr lang="en-US" altLang="it-IT" sz="4400">
                <a:solidFill>
                  <a:srgbClr val="333399"/>
                </a:solidFill>
              </a:rPr>
              <a:t>di</a:t>
            </a:r>
            <a:r>
              <a:rPr lang="en-US" altLang="it-IT" sz="4400">
                <a:solidFill>
                  <a:srgbClr val="E40000"/>
                </a:solidFill>
              </a:rPr>
              <a:t> ro</a:t>
            </a:r>
            <a:r>
              <a:rPr lang="en-US" altLang="it-IT" sz="4400">
                <a:solidFill>
                  <a:srgbClr val="333399"/>
                </a:solidFill>
              </a:rPr>
              <a:t>s</a:t>
            </a:r>
            <a:r>
              <a:rPr lang="en-US" altLang="it-IT" sz="4400">
                <a:solidFill>
                  <a:srgbClr val="E40000"/>
                </a:solidFill>
              </a:rPr>
              <a:t>so </a:t>
            </a:r>
            <a:r>
              <a:rPr lang="en-US" altLang="it-IT" sz="4400">
                <a:solidFill>
                  <a:srgbClr val="0000FF"/>
                </a:solidFill>
              </a:rPr>
              <a:t>e blu</a:t>
            </a:r>
            <a:r>
              <a:rPr lang="en-US" altLang="it-IT" sz="4400">
                <a:solidFill>
                  <a:srgbClr val="E40000"/>
                </a:solidFill>
              </a:rPr>
              <a:t> in u</a:t>
            </a:r>
            <a:r>
              <a:rPr lang="en-US" altLang="it-IT" sz="4400">
                <a:solidFill>
                  <a:srgbClr val="333399"/>
                </a:solidFill>
              </a:rPr>
              <a:t>n</a:t>
            </a:r>
            <a:r>
              <a:rPr lang="en-US" altLang="it-IT" sz="4400">
                <a:solidFill>
                  <a:srgbClr val="E40000"/>
                </a:solidFill>
              </a:rPr>
              <a:t>o </a:t>
            </a:r>
            <a:r>
              <a:rPr lang="en-US" altLang="it-IT" sz="4400">
                <a:solidFill>
                  <a:srgbClr val="333399"/>
                </a:solidFill>
              </a:rPr>
              <a:t>st</a:t>
            </a:r>
            <a:r>
              <a:rPr lang="en-US" altLang="it-IT" sz="4400">
                <a:solidFill>
                  <a:srgbClr val="E40000"/>
                </a:solidFill>
              </a:rPr>
              <a:t>e</a:t>
            </a:r>
            <a:r>
              <a:rPr lang="en-US" altLang="it-IT" sz="4400">
                <a:solidFill>
                  <a:srgbClr val="333399"/>
                </a:solidFill>
              </a:rPr>
              <a:t>s</a:t>
            </a:r>
            <a:r>
              <a:rPr lang="en-US" altLang="it-IT" sz="4400">
                <a:solidFill>
                  <a:srgbClr val="E40000"/>
                </a:solidFill>
              </a:rPr>
              <a:t>s</a:t>
            </a:r>
            <a:r>
              <a:rPr lang="en-US" altLang="it-IT" sz="4400">
                <a:solidFill>
                  <a:srgbClr val="333399"/>
                </a:solidFill>
              </a:rPr>
              <a:t>o</a:t>
            </a:r>
            <a:r>
              <a:rPr lang="en-US" altLang="it-IT" sz="4400">
                <a:solidFill>
                  <a:srgbClr val="E40000"/>
                </a:solidFill>
              </a:rPr>
              <a:t> testo</a:t>
            </a:r>
            <a:endParaRPr lang="en-US" altLang="it-IT"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720F72B8-9598-4F87-51DE-6109DDA4E7AC}"/>
              </a:ext>
            </a:extLst>
          </p:cNvPr>
          <p:cNvSpPr txBox="1">
            <a:spLocks noChangeArrowheads="1"/>
          </p:cNvSpPr>
          <p:nvPr/>
        </p:nvSpPr>
        <p:spPr bwMode="auto">
          <a:xfrm>
            <a:off x="3575050" y="2636838"/>
            <a:ext cx="50419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50000"/>
              </a:spcBef>
              <a:spcAft>
                <a:spcPct val="0"/>
              </a:spcAft>
              <a:buNone/>
            </a:pPr>
            <a:r>
              <a:rPr lang="en-US" altLang="it-IT">
                <a:solidFill>
                  <a:srgbClr val="E40000"/>
                </a:solidFill>
              </a:rPr>
              <a:t>La veloce volpe</a:t>
            </a:r>
          </a:p>
          <a:p>
            <a:pPr algn="ctr" eaLnBrk="0" fontAlgn="base" hangingPunct="0">
              <a:spcBef>
                <a:spcPct val="50000"/>
              </a:spcBef>
              <a:spcAft>
                <a:spcPct val="0"/>
              </a:spcAft>
              <a:buNone/>
            </a:pPr>
            <a:r>
              <a:rPr lang="en-US" altLang="it-IT">
                <a:solidFill>
                  <a:srgbClr val="E40000"/>
                </a:solidFill>
              </a:rPr>
              <a:t>marrone balza sopra il</a:t>
            </a:r>
          </a:p>
          <a:p>
            <a:pPr algn="ctr" eaLnBrk="0" fontAlgn="base" hangingPunct="0">
              <a:spcBef>
                <a:spcPct val="50000"/>
              </a:spcBef>
              <a:spcAft>
                <a:spcPct val="0"/>
              </a:spcAft>
              <a:buNone/>
            </a:pPr>
            <a:r>
              <a:rPr lang="en-US" altLang="it-IT">
                <a:solidFill>
                  <a:srgbClr val="E40000"/>
                </a:solidFill>
              </a:rPr>
              <a:t>il lento cane.</a:t>
            </a:r>
            <a:endParaRPr lang="en-US" altLang="it-IT" sz="2400">
              <a:solidFill>
                <a:srgbClr val="000000"/>
              </a:solidFill>
            </a:endParaRPr>
          </a:p>
        </p:txBody>
      </p:sp>
      <p:sp>
        <p:nvSpPr>
          <p:cNvPr id="55299" name="Line 3">
            <a:extLst>
              <a:ext uri="{FF2B5EF4-FFF2-40B4-BE49-F238E27FC236}">
                <a16:creationId xmlns:a16="http://schemas.microsoft.com/office/drawing/2014/main" id="{72F78464-E704-EB16-BBAC-D4DD0E442F10}"/>
              </a:ext>
            </a:extLst>
          </p:cNvPr>
          <p:cNvSpPr>
            <a:spLocks noChangeShapeType="1"/>
          </p:cNvSpPr>
          <p:nvPr/>
        </p:nvSpPr>
        <p:spPr bwMode="auto">
          <a:xfrm>
            <a:off x="3432175" y="1125538"/>
            <a:ext cx="532923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0" name="Line 4">
            <a:extLst>
              <a:ext uri="{FF2B5EF4-FFF2-40B4-BE49-F238E27FC236}">
                <a16:creationId xmlns:a16="http://schemas.microsoft.com/office/drawing/2014/main" id="{3DF18683-552D-EA38-0D4C-A3CEE62643AE}"/>
              </a:ext>
            </a:extLst>
          </p:cNvPr>
          <p:cNvSpPr>
            <a:spLocks noChangeShapeType="1"/>
          </p:cNvSpPr>
          <p:nvPr/>
        </p:nvSpPr>
        <p:spPr bwMode="auto">
          <a:xfrm>
            <a:off x="3432175" y="1628775"/>
            <a:ext cx="532923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1" name="Line 5">
            <a:extLst>
              <a:ext uri="{FF2B5EF4-FFF2-40B4-BE49-F238E27FC236}">
                <a16:creationId xmlns:a16="http://schemas.microsoft.com/office/drawing/2014/main" id="{56D2F600-BF78-77DE-6C94-30B989C8562E}"/>
              </a:ext>
            </a:extLst>
          </p:cNvPr>
          <p:cNvSpPr>
            <a:spLocks noChangeShapeType="1"/>
          </p:cNvSpPr>
          <p:nvPr/>
        </p:nvSpPr>
        <p:spPr bwMode="auto">
          <a:xfrm flipV="1">
            <a:off x="3432175" y="1412875"/>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2" name="Line 6">
            <a:extLst>
              <a:ext uri="{FF2B5EF4-FFF2-40B4-BE49-F238E27FC236}">
                <a16:creationId xmlns:a16="http://schemas.microsoft.com/office/drawing/2014/main" id="{11A5F4D1-207F-BF81-D47A-EC009C4FF31B}"/>
              </a:ext>
            </a:extLst>
          </p:cNvPr>
          <p:cNvSpPr>
            <a:spLocks noChangeShapeType="1"/>
          </p:cNvSpPr>
          <p:nvPr/>
        </p:nvSpPr>
        <p:spPr bwMode="auto">
          <a:xfrm flipV="1">
            <a:off x="8759825" y="908050"/>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3" name="Line 7">
            <a:extLst>
              <a:ext uri="{FF2B5EF4-FFF2-40B4-BE49-F238E27FC236}">
                <a16:creationId xmlns:a16="http://schemas.microsoft.com/office/drawing/2014/main" id="{596DEB1E-65B8-6F52-9D41-173840FEA00B}"/>
              </a:ext>
            </a:extLst>
          </p:cNvPr>
          <p:cNvSpPr>
            <a:spLocks noChangeShapeType="1"/>
          </p:cNvSpPr>
          <p:nvPr/>
        </p:nvSpPr>
        <p:spPr bwMode="auto">
          <a:xfrm flipV="1">
            <a:off x="8543925" y="1628775"/>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4" name="Line 8">
            <a:extLst>
              <a:ext uri="{FF2B5EF4-FFF2-40B4-BE49-F238E27FC236}">
                <a16:creationId xmlns:a16="http://schemas.microsoft.com/office/drawing/2014/main" id="{CC5C43CD-42CC-C8EE-E834-8EC19010650E}"/>
              </a:ext>
            </a:extLst>
          </p:cNvPr>
          <p:cNvSpPr>
            <a:spLocks noChangeShapeType="1"/>
          </p:cNvSpPr>
          <p:nvPr/>
        </p:nvSpPr>
        <p:spPr bwMode="auto">
          <a:xfrm>
            <a:off x="3432175" y="1628775"/>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5" name="Line 9">
            <a:extLst>
              <a:ext uri="{FF2B5EF4-FFF2-40B4-BE49-F238E27FC236}">
                <a16:creationId xmlns:a16="http://schemas.microsoft.com/office/drawing/2014/main" id="{1D85AF4A-2E95-4EB4-2070-B5D053F52653}"/>
              </a:ext>
            </a:extLst>
          </p:cNvPr>
          <p:cNvSpPr>
            <a:spLocks noChangeShapeType="1"/>
          </p:cNvSpPr>
          <p:nvPr/>
        </p:nvSpPr>
        <p:spPr bwMode="auto">
          <a:xfrm flipV="1">
            <a:off x="3216275" y="1125538"/>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6" name="Line 10">
            <a:extLst>
              <a:ext uri="{FF2B5EF4-FFF2-40B4-BE49-F238E27FC236}">
                <a16:creationId xmlns:a16="http://schemas.microsoft.com/office/drawing/2014/main" id="{FFE4AD6E-C43B-DD8D-2262-93560013771F}"/>
              </a:ext>
            </a:extLst>
          </p:cNvPr>
          <p:cNvSpPr>
            <a:spLocks noChangeShapeType="1"/>
          </p:cNvSpPr>
          <p:nvPr/>
        </p:nvSpPr>
        <p:spPr bwMode="auto">
          <a:xfrm>
            <a:off x="8543925" y="1412875"/>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7" name="Line 11">
            <a:extLst>
              <a:ext uri="{FF2B5EF4-FFF2-40B4-BE49-F238E27FC236}">
                <a16:creationId xmlns:a16="http://schemas.microsoft.com/office/drawing/2014/main" id="{84E544A1-CB4E-8505-60DE-97D58FAAA03D}"/>
              </a:ext>
            </a:extLst>
          </p:cNvPr>
          <p:cNvSpPr>
            <a:spLocks noChangeShapeType="1"/>
          </p:cNvSpPr>
          <p:nvPr/>
        </p:nvSpPr>
        <p:spPr bwMode="auto">
          <a:xfrm>
            <a:off x="8759825" y="1125538"/>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
        <p:nvSpPr>
          <p:cNvPr id="55308" name="Line 12">
            <a:extLst>
              <a:ext uri="{FF2B5EF4-FFF2-40B4-BE49-F238E27FC236}">
                <a16:creationId xmlns:a16="http://schemas.microsoft.com/office/drawing/2014/main" id="{A7606077-9579-E36E-95CB-A6DA51084788}"/>
              </a:ext>
            </a:extLst>
          </p:cNvPr>
          <p:cNvSpPr>
            <a:spLocks noChangeShapeType="1"/>
          </p:cNvSpPr>
          <p:nvPr/>
        </p:nvSpPr>
        <p:spPr bwMode="auto">
          <a:xfrm>
            <a:off x="3216275" y="909638"/>
            <a:ext cx="215900" cy="2159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it-IT">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0B150E4-965A-C90D-F33C-241B1D17ED5D}"/>
              </a:ext>
            </a:extLst>
          </p:cNvPr>
          <p:cNvSpPr>
            <a:spLocks noGrp="1" noChangeArrowheads="1"/>
          </p:cNvSpPr>
          <p:nvPr>
            <p:ph type="title"/>
          </p:nvPr>
        </p:nvSpPr>
        <p:spPr/>
        <p:txBody>
          <a:bodyPr/>
          <a:lstStyle/>
          <a:p>
            <a:pPr eaLnBrk="1" hangingPunct="1"/>
            <a:r>
              <a:rPr lang="en-US" altLang="it-IT" sz="4000">
                <a:ea typeface="ＭＳ Ｐゴシック" panose="020B0600070205080204" pitchFamily="34" charset="-128"/>
              </a:rPr>
              <a:t>Percezione Uditiva</a:t>
            </a:r>
            <a:endParaRPr lang="en-US" altLang="it-IT">
              <a:ea typeface="ＭＳ Ｐゴシック" panose="020B0600070205080204" pitchFamily="34" charset="-128"/>
            </a:endParaRPr>
          </a:p>
        </p:txBody>
      </p:sp>
      <p:sp>
        <p:nvSpPr>
          <p:cNvPr id="56323" name="Rectangle 3">
            <a:extLst>
              <a:ext uri="{FF2B5EF4-FFF2-40B4-BE49-F238E27FC236}">
                <a16:creationId xmlns:a16="http://schemas.microsoft.com/office/drawing/2014/main" id="{CDFCDB6C-18D1-09E4-2065-1D07F8A76474}"/>
              </a:ext>
            </a:extLst>
          </p:cNvPr>
          <p:cNvSpPr>
            <a:spLocks noGrp="1" noChangeArrowheads="1"/>
          </p:cNvSpPr>
          <p:nvPr>
            <p:ph type="body" idx="1"/>
          </p:nvPr>
        </p:nvSpPr>
        <p:spPr/>
        <p:txBody>
          <a:bodyPr/>
          <a:lstStyle/>
          <a:p>
            <a:pPr eaLnBrk="1" hangingPunct="1">
              <a:lnSpc>
                <a:spcPct val="80000"/>
              </a:lnSpc>
            </a:pPr>
            <a:r>
              <a:rPr lang="it-IT" altLang="it-IT" sz="2800">
                <a:ea typeface="ＭＳ Ｐゴシック" panose="020B0600070205080204" pitchFamily="34" charset="-128"/>
              </a:rPr>
              <a:t>Il suono è poco usato</a:t>
            </a:r>
          </a:p>
          <a:p>
            <a:pPr eaLnBrk="1" hangingPunct="1">
              <a:lnSpc>
                <a:spcPct val="80000"/>
              </a:lnSpc>
            </a:pPr>
            <a:r>
              <a:rPr lang="it-IT" altLang="it-IT" sz="2800">
                <a:ea typeface="ＭＳ Ｐゴシック" panose="020B0600070205080204" pitchFamily="34" charset="-128"/>
              </a:rPr>
              <a:t>si potrebbe usarlo molto piu</a:t>
            </a:r>
            <a:r>
              <a:rPr lang="ja-JP" altLang="it-IT" sz="2800">
                <a:ea typeface="ＭＳ Ｐゴシック" panose="020B0600070205080204" pitchFamily="34" charset="-128"/>
              </a:rPr>
              <a:t>’</a:t>
            </a:r>
            <a:r>
              <a:rPr lang="it-IT" altLang="ja-JP" sz="2800">
                <a:ea typeface="ＭＳ Ｐゴシック" panose="020B0600070205080204" pitchFamily="34" charset="-128"/>
              </a:rPr>
              <a:t> spesso</a:t>
            </a:r>
          </a:p>
          <a:p>
            <a:pPr eaLnBrk="1" hangingPunct="1">
              <a:lnSpc>
                <a:spcPct val="80000"/>
              </a:lnSpc>
            </a:pPr>
            <a:r>
              <a:rPr lang="it-IT" altLang="it-IT" sz="2800">
                <a:ea typeface="ＭＳ Ｐゴシック" panose="020B0600070205080204" pitchFamily="34" charset="-128"/>
              </a:rPr>
              <a:t>potrebbe veicolare informazioni complesse</a:t>
            </a:r>
            <a:br>
              <a:rPr lang="it-IT" altLang="it-IT" sz="2800">
                <a:ea typeface="ＭＳ Ｐゴシック" panose="020B0600070205080204" pitchFamily="34" charset="-128"/>
              </a:rPr>
            </a:br>
            <a:endParaRPr lang="it-IT" altLang="it-IT" sz="280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75E4F2E-EB47-EE3E-AD12-A6F7FAA5AA77}"/>
              </a:ext>
            </a:extLst>
          </p:cNvPr>
          <p:cNvSpPr>
            <a:spLocks noGrp="1" noChangeArrowheads="1"/>
          </p:cNvSpPr>
          <p:nvPr>
            <p:ph type="title"/>
          </p:nvPr>
        </p:nvSpPr>
        <p:spPr/>
        <p:txBody>
          <a:bodyPr/>
          <a:lstStyle/>
          <a:p>
            <a:pPr eaLnBrk="1" hangingPunct="1"/>
            <a:r>
              <a:rPr lang="en-US" altLang="it-IT" sz="4000">
                <a:ea typeface="ＭＳ Ｐゴシック" panose="020B0600070205080204" pitchFamily="34" charset="-128"/>
              </a:rPr>
              <a:t>Percezione Uditiva</a:t>
            </a:r>
            <a:br>
              <a:rPr lang="en-US" altLang="it-IT" sz="4000">
                <a:ea typeface="ＭＳ Ｐゴシック" panose="020B0600070205080204" pitchFamily="34" charset="-128"/>
              </a:rPr>
            </a:br>
            <a:r>
              <a:rPr lang="en-US" altLang="it-IT" sz="4000">
                <a:ea typeface="ＭＳ Ｐゴシック" panose="020B0600070205080204" pitchFamily="34" charset="-128"/>
              </a:rPr>
              <a:t>Esercizio</a:t>
            </a:r>
            <a:endParaRPr lang="en-US" altLang="it-IT">
              <a:ea typeface="ＭＳ Ｐゴシック" panose="020B0600070205080204" pitchFamily="34" charset="-128"/>
            </a:endParaRPr>
          </a:p>
        </p:txBody>
      </p:sp>
      <p:sp>
        <p:nvSpPr>
          <p:cNvPr id="58371" name="Rectangle 3">
            <a:extLst>
              <a:ext uri="{FF2B5EF4-FFF2-40B4-BE49-F238E27FC236}">
                <a16:creationId xmlns:a16="http://schemas.microsoft.com/office/drawing/2014/main" id="{9898B734-04C5-89E3-4D40-A45718577D65}"/>
              </a:ext>
            </a:extLst>
          </p:cNvPr>
          <p:cNvSpPr>
            <a:spLocks noGrp="1" noChangeArrowheads="1"/>
          </p:cNvSpPr>
          <p:nvPr>
            <p:ph type="body" idx="1"/>
          </p:nvPr>
        </p:nvSpPr>
        <p:spPr/>
        <p:txBody>
          <a:bodyPr/>
          <a:lstStyle/>
          <a:p>
            <a:pPr eaLnBrk="1" hangingPunct="1">
              <a:lnSpc>
                <a:spcPct val="80000"/>
              </a:lnSpc>
            </a:pPr>
            <a:r>
              <a:rPr lang="it-IT" altLang="it-IT" sz="2800">
                <a:ea typeface="ＭＳ Ｐゴシック" panose="020B0600070205080204" pitchFamily="34" charset="-128"/>
              </a:rPr>
              <a:t>Suggerite delle idee per un</a:t>
            </a:r>
            <a:r>
              <a:rPr lang="ja-JP" altLang="it-IT" sz="2800">
                <a:ea typeface="ＭＳ Ｐゴシック" panose="020B0600070205080204" pitchFamily="34" charset="-128"/>
              </a:rPr>
              <a:t>’</a:t>
            </a:r>
            <a:r>
              <a:rPr lang="it-IT" altLang="ja-JP" sz="2800">
                <a:ea typeface="ＭＳ Ｐゴシック" panose="020B0600070205080204" pitchFamily="34" charset="-128"/>
              </a:rPr>
              <a:t>interfaccia che usi le proprietà sonore in modo efficace.</a:t>
            </a:r>
            <a:endParaRPr lang="en-US" altLang="it-IT" sz="2000">
              <a:ea typeface="ＭＳ Ｐゴシック" panose="020B0600070205080204" pitchFamily="34" charset="-128"/>
            </a:endParaRPr>
          </a:p>
        </p:txBody>
      </p:sp>
      <p:sp>
        <p:nvSpPr>
          <p:cNvPr id="333828" name="Rectangle 4">
            <a:extLst>
              <a:ext uri="{FF2B5EF4-FFF2-40B4-BE49-F238E27FC236}">
                <a16:creationId xmlns:a16="http://schemas.microsoft.com/office/drawing/2014/main" id="{222AD155-65D2-BD8A-8ADB-283D6F12F26C}"/>
              </a:ext>
            </a:extLst>
          </p:cNvPr>
          <p:cNvSpPr>
            <a:spLocks noChangeArrowheads="1"/>
          </p:cNvSpPr>
          <p:nvPr/>
        </p:nvSpPr>
        <p:spPr bwMode="auto">
          <a:xfrm>
            <a:off x="1992313" y="3079751"/>
            <a:ext cx="8424862" cy="279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fontAlgn="base">
              <a:lnSpc>
                <a:spcPct val="80000"/>
              </a:lnSpc>
              <a:spcAft>
                <a:spcPct val="0"/>
              </a:spcAft>
            </a:pPr>
            <a:r>
              <a:rPr lang="it-IT" altLang="it-IT" sz="2800">
                <a:solidFill>
                  <a:srgbClr val="CC0000"/>
                </a:solidFill>
              </a:rPr>
              <a:t>Esempi</a:t>
            </a:r>
            <a:r>
              <a:rPr lang="it-IT" altLang="it-IT" sz="2800">
                <a:solidFill>
                  <a:srgbClr val="000000"/>
                </a:solidFill>
              </a:rPr>
              <a:t>:</a:t>
            </a:r>
            <a:br>
              <a:rPr lang="it-IT" altLang="it-IT" sz="2800">
                <a:solidFill>
                  <a:srgbClr val="000000"/>
                </a:solidFill>
              </a:rPr>
            </a:br>
            <a:r>
              <a:rPr lang="it-IT" altLang="it-IT" sz="2800">
                <a:solidFill>
                  <a:srgbClr val="000000"/>
                </a:solidFill>
              </a:rPr>
              <a:t>- </a:t>
            </a:r>
            <a:r>
              <a:rPr lang="it-IT" altLang="it-IT" sz="2400">
                <a:solidFill>
                  <a:srgbClr val="000000"/>
                </a:solidFill>
              </a:rPr>
              <a:t>Stato del sistema</a:t>
            </a:r>
            <a:r>
              <a:rPr lang="it-IT" altLang="it-IT" sz="2800">
                <a:solidFill>
                  <a:srgbClr val="000000"/>
                </a:solidFill>
              </a:rPr>
              <a:t> </a:t>
            </a:r>
            <a:br>
              <a:rPr lang="it-IT" altLang="it-IT" sz="1800">
                <a:solidFill>
                  <a:srgbClr val="000000"/>
                </a:solidFill>
              </a:rPr>
            </a:br>
            <a:r>
              <a:rPr lang="it-IT" altLang="it-IT" sz="1800">
                <a:solidFill>
                  <a:srgbClr val="000000"/>
                </a:solidFill>
              </a:rPr>
              <a:t>  (es. suono di fondo per segnalare la esecuzione di un processo)</a:t>
            </a:r>
          </a:p>
          <a:p>
            <a:pPr fontAlgn="base">
              <a:lnSpc>
                <a:spcPct val="80000"/>
              </a:lnSpc>
              <a:spcAft>
                <a:spcPct val="0"/>
              </a:spcAft>
              <a:buNone/>
            </a:pPr>
            <a:r>
              <a:rPr lang="it-IT" altLang="it-IT" sz="1800">
                <a:solidFill>
                  <a:srgbClr val="000000"/>
                </a:solidFill>
              </a:rPr>
              <a:t>	</a:t>
            </a:r>
            <a:r>
              <a:rPr lang="it-IT" altLang="it-IT" sz="2400">
                <a:solidFill>
                  <a:srgbClr val="000000"/>
                </a:solidFill>
              </a:rPr>
              <a:t>- Conferma di azioni</a:t>
            </a:r>
            <a:br>
              <a:rPr lang="it-IT" altLang="it-IT" sz="2400">
                <a:solidFill>
                  <a:srgbClr val="000000"/>
                </a:solidFill>
              </a:rPr>
            </a:br>
            <a:r>
              <a:rPr lang="it-IT" altLang="it-IT" sz="2400">
                <a:solidFill>
                  <a:srgbClr val="000000"/>
                </a:solidFill>
              </a:rPr>
              <a:t>  </a:t>
            </a:r>
            <a:r>
              <a:rPr lang="it-IT" altLang="it-IT" sz="1800">
                <a:solidFill>
                  <a:srgbClr val="000000"/>
                </a:solidFill>
              </a:rPr>
              <a:t>(es. cancellazione file, invio file in stampa, …)</a:t>
            </a:r>
          </a:p>
          <a:p>
            <a:pPr fontAlgn="base">
              <a:lnSpc>
                <a:spcPct val="80000"/>
              </a:lnSpc>
              <a:spcAft>
                <a:spcPct val="0"/>
              </a:spcAft>
              <a:buNone/>
            </a:pPr>
            <a:r>
              <a:rPr lang="it-IT" altLang="it-IT" sz="1800">
                <a:solidFill>
                  <a:srgbClr val="000000"/>
                </a:solidFill>
              </a:rPr>
              <a:t>	</a:t>
            </a:r>
            <a:r>
              <a:rPr lang="it-IT" altLang="it-IT" sz="2400">
                <a:solidFill>
                  <a:srgbClr val="000000"/>
                </a:solidFill>
              </a:rPr>
              <a:t>- Navigazione</a:t>
            </a:r>
            <a:br>
              <a:rPr lang="it-IT" altLang="it-IT" sz="2400">
                <a:solidFill>
                  <a:srgbClr val="000000"/>
                </a:solidFill>
              </a:rPr>
            </a:br>
            <a:r>
              <a:rPr lang="it-IT" altLang="it-IT" sz="2400">
                <a:solidFill>
                  <a:srgbClr val="000000"/>
                </a:solidFill>
              </a:rPr>
              <a:t>  </a:t>
            </a:r>
            <a:r>
              <a:rPr lang="it-IT" altLang="it-IT" sz="1800">
                <a:solidFill>
                  <a:srgbClr val="000000"/>
                </a:solidFill>
              </a:rPr>
              <a:t>(es. suoni diversi per identificare contesti diversi)</a:t>
            </a:r>
          </a:p>
          <a:p>
            <a:pPr fontAlgn="base">
              <a:lnSpc>
                <a:spcPct val="80000"/>
              </a:lnSpc>
              <a:spcAft>
                <a:spcPct val="0"/>
              </a:spcAft>
            </a:pPr>
            <a:endParaRPr lang="en-GB" altLang="it-IT" sz="1000">
              <a:solidFill>
                <a:srgbClr val="000000"/>
              </a:solidFill>
            </a:endParaRPr>
          </a:p>
          <a:p>
            <a:pPr fontAlgn="base">
              <a:lnSpc>
                <a:spcPct val="80000"/>
              </a:lnSpc>
              <a:spcAft>
                <a:spcPct val="0"/>
              </a:spcAft>
            </a:pPr>
            <a:r>
              <a:rPr lang="en-US" altLang="it-IT" sz="2000">
                <a:solidFill>
                  <a:srgbClr val="000000"/>
                </a:solidFill>
              </a:rPr>
              <a:t>Anche qui differenze in base a vari fattori: eta</a:t>
            </a:r>
            <a:r>
              <a:rPr lang="en-US" altLang="en-US" sz="2000">
                <a:solidFill>
                  <a:srgbClr val="000000"/>
                </a:solidFill>
              </a:rPr>
              <a:t>’</a:t>
            </a:r>
            <a:r>
              <a:rPr lang="en-US" altLang="it-IT" sz="2000">
                <a:solidFill>
                  <a:srgbClr val="000000"/>
                </a:solidFill>
              </a:rPr>
              <a:t>, disabilità, contesto, ecc.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fade">
                                      <p:cBhvr>
                                        <p:cTn id="7" dur="20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08538F3-F12C-6552-EB7A-579D1B0BB423}"/>
              </a:ext>
            </a:extLst>
          </p:cNvPr>
          <p:cNvSpPr>
            <a:spLocks noGrp="1" noChangeArrowheads="1"/>
          </p:cNvSpPr>
          <p:nvPr>
            <p:ph type="title"/>
          </p:nvPr>
        </p:nvSpPr>
        <p:spPr>
          <a:xfrm>
            <a:off x="2209800" y="381000"/>
            <a:ext cx="7772400" cy="1143000"/>
          </a:xfrm>
        </p:spPr>
        <p:txBody>
          <a:bodyPr/>
          <a:lstStyle/>
          <a:p>
            <a:pPr eaLnBrk="1" hangingPunct="1"/>
            <a:r>
              <a:rPr lang="it-IT" altLang="it-IT" sz="4000">
                <a:ea typeface="ＭＳ Ｐゴシック" panose="020B0600070205080204" pitchFamily="34" charset="-128"/>
              </a:rPr>
              <a:t>Percezione Tattile</a:t>
            </a:r>
            <a:br>
              <a:rPr lang="it-IT" altLang="it-IT" sz="4000">
                <a:ea typeface="ＭＳ Ｐゴシック" panose="020B0600070205080204" pitchFamily="34" charset="-128"/>
              </a:rPr>
            </a:br>
            <a:r>
              <a:rPr lang="ja-JP" altLang="it-IT" sz="4000">
                <a:ea typeface="ＭＳ Ｐゴシック" panose="020B0600070205080204" pitchFamily="34" charset="-128"/>
              </a:rPr>
              <a:t>“</a:t>
            </a:r>
            <a:r>
              <a:rPr lang="it-IT" altLang="ja-JP" sz="4000">
                <a:ea typeface="ＭＳ Ｐゴシック" panose="020B0600070205080204" pitchFamily="34" charset="-128"/>
              </a:rPr>
              <a:t>Haptics</a:t>
            </a:r>
            <a:r>
              <a:rPr lang="ja-JP" altLang="it-IT" sz="4000">
                <a:ea typeface="ＭＳ Ｐゴシック" panose="020B0600070205080204" pitchFamily="34" charset="-128"/>
              </a:rPr>
              <a:t>”</a:t>
            </a:r>
            <a:endParaRPr lang="en-GB" altLang="it-IT" sz="4000">
              <a:ea typeface="ＭＳ Ｐゴシック" panose="020B0600070205080204" pitchFamily="34" charset="-128"/>
            </a:endParaRPr>
          </a:p>
        </p:txBody>
      </p:sp>
      <p:sp>
        <p:nvSpPr>
          <p:cNvPr id="60419" name="Rectangle 3">
            <a:extLst>
              <a:ext uri="{FF2B5EF4-FFF2-40B4-BE49-F238E27FC236}">
                <a16:creationId xmlns:a16="http://schemas.microsoft.com/office/drawing/2014/main" id="{B237E0C9-4B17-4793-CE35-C2ED529BAEF2}"/>
              </a:ext>
            </a:extLst>
          </p:cNvPr>
          <p:cNvSpPr>
            <a:spLocks noGrp="1" noChangeArrowheads="1"/>
          </p:cNvSpPr>
          <p:nvPr>
            <p:ph type="body" idx="1"/>
          </p:nvPr>
        </p:nvSpPr>
        <p:spPr>
          <a:xfrm>
            <a:off x="2209800" y="1727200"/>
            <a:ext cx="7772400" cy="838200"/>
          </a:xfrm>
        </p:spPr>
        <p:txBody>
          <a:bodyPr/>
          <a:lstStyle/>
          <a:p>
            <a:pPr eaLnBrk="1" hangingPunct="1">
              <a:lnSpc>
                <a:spcPct val="90000"/>
              </a:lnSpc>
            </a:pPr>
            <a:r>
              <a:rPr lang="it-IT" altLang="it-IT" sz="2000">
                <a:ea typeface="ＭＳ Ｐゴシック" panose="020B0600070205080204" pitchFamily="34" charset="-128"/>
              </a:rPr>
              <a:t>L</a:t>
            </a:r>
            <a:r>
              <a:rPr lang="ja-JP" altLang="it-IT" sz="2000">
                <a:ea typeface="ＭＳ Ｐゴシック" panose="020B0600070205080204" pitchFamily="34" charset="-128"/>
              </a:rPr>
              <a:t>’</a:t>
            </a:r>
            <a:r>
              <a:rPr lang="it-IT" altLang="ja-JP" sz="2000">
                <a:ea typeface="ＭＳ Ｐゴシック" panose="020B0600070205080204" pitchFamily="34" charset="-128"/>
              </a:rPr>
              <a:t>applicazione della scienza del tatto all</a:t>
            </a:r>
            <a:r>
              <a:rPr lang="ja-JP" altLang="it-IT" sz="2000">
                <a:ea typeface="ＭＳ Ｐゴシック" panose="020B0600070205080204" pitchFamily="34" charset="-128"/>
              </a:rPr>
              <a:t>’</a:t>
            </a:r>
            <a:r>
              <a:rPr lang="it-IT" altLang="ja-JP" sz="2000">
                <a:ea typeface="ＭＳ Ｐゴシック" panose="020B0600070205080204" pitchFamily="34" charset="-128"/>
              </a:rPr>
              <a:t>interazione uomo-macchina</a:t>
            </a:r>
          </a:p>
          <a:p>
            <a:pPr eaLnBrk="1" hangingPunct="1">
              <a:lnSpc>
                <a:spcPct val="90000"/>
              </a:lnSpc>
              <a:buFontTx/>
              <a:buNone/>
            </a:pPr>
            <a:endParaRPr lang="en-GB" altLang="it-IT" sz="2400">
              <a:ea typeface="ＭＳ Ｐゴシック" panose="020B0600070205080204" pitchFamily="34" charset="-128"/>
            </a:endParaRPr>
          </a:p>
        </p:txBody>
      </p:sp>
      <p:grpSp>
        <p:nvGrpSpPr>
          <p:cNvPr id="2" name="Group 4">
            <a:extLst>
              <a:ext uri="{FF2B5EF4-FFF2-40B4-BE49-F238E27FC236}">
                <a16:creationId xmlns:a16="http://schemas.microsoft.com/office/drawing/2014/main" id="{8785C957-602F-79F3-0B6D-9921D0FF3329}"/>
              </a:ext>
            </a:extLst>
          </p:cNvPr>
          <p:cNvGrpSpPr>
            <a:grpSpLocks/>
          </p:cNvGrpSpPr>
          <p:nvPr/>
        </p:nvGrpSpPr>
        <p:grpSpPr bwMode="auto">
          <a:xfrm>
            <a:off x="2286000" y="2590801"/>
            <a:ext cx="7239000" cy="3783013"/>
            <a:chOff x="480" y="1632"/>
            <a:chExt cx="4560" cy="2383"/>
          </a:xfrm>
        </p:grpSpPr>
        <p:pic>
          <p:nvPicPr>
            <p:cNvPr id="60421" name="Picture 5">
              <a:extLst>
                <a:ext uri="{FF2B5EF4-FFF2-40B4-BE49-F238E27FC236}">
                  <a16:creationId xmlns:a16="http://schemas.microsoft.com/office/drawing/2014/main" id="{E397C90D-25AB-D75C-CF86-09193E8F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48" t="46094" r="70000" b="32031"/>
            <a:stretch>
              <a:fillRect/>
            </a:stretch>
          </p:blipFill>
          <p:spPr bwMode="auto">
            <a:xfrm>
              <a:off x="480" y="1968"/>
              <a:ext cx="3216" cy="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a:extLst>
                <a:ext uri="{FF2B5EF4-FFF2-40B4-BE49-F238E27FC236}">
                  <a16:creationId xmlns:a16="http://schemas.microsoft.com/office/drawing/2014/main" id="{3E550386-8BF7-72DD-A6AF-F4A36DA85169}"/>
                </a:ext>
              </a:extLst>
            </p:cNvPr>
            <p:cNvSpPr txBox="1">
              <a:spLocks noChangeArrowheads="1"/>
            </p:cNvSpPr>
            <p:nvPr/>
          </p:nvSpPr>
          <p:spPr bwMode="auto">
            <a:xfrm>
              <a:off x="672" y="1632"/>
              <a:ext cx="2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50000"/>
                </a:spcBef>
                <a:spcAft>
                  <a:spcPct val="0"/>
                </a:spcAft>
                <a:buNone/>
              </a:pPr>
              <a:r>
                <a:rPr lang="it-IT" altLang="it-IT" sz="2400" b="1">
                  <a:solidFill>
                    <a:srgbClr val="000000"/>
                  </a:solidFill>
                  <a:latin typeface="Arial Unicode MS" charset="0"/>
                </a:rPr>
                <a:t>Esempio</a:t>
              </a:r>
              <a:r>
                <a:rPr lang="it-IT" altLang="it-IT" sz="2400">
                  <a:solidFill>
                    <a:srgbClr val="000000"/>
                  </a:solidFill>
                  <a:latin typeface="Arial Unicode MS" charset="0"/>
                </a:rPr>
                <a:t>: barra braille</a:t>
              </a:r>
              <a:endParaRPr lang="en-GB" altLang="it-IT" sz="2400">
                <a:solidFill>
                  <a:srgbClr val="000000"/>
                </a:solidFill>
                <a:latin typeface="Arial Unicode MS" charset="0"/>
              </a:endParaRPr>
            </a:p>
          </p:txBody>
        </p:sp>
        <p:pic>
          <p:nvPicPr>
            <p:cNvPr id="60423" name="Picture 7">
              <a:extLst>
                <a:ext uri="{FF2B5EF4-FFF2-40B4-BE49-F238E27FC236}">
                  <a16:creationId xmlns:a16="http://schemas.microsoft.com/office/drawing/2014/main" id="{386A0F00-6563-E030-44CC-D7A3C6EFF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48" t="60156" r="76190" b="25781"/>
            <a:stretch>
              <a:fillRect/>
            </a:stretch>
          </p:blipFill>
          <p:spPr bwMode="auto">
            <a:xfrm>
              <a:off x="2928" y="2352"/>
              <a:ext cx="2112"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9BA6563-253F-96F4-C77F-8EAB25419866}"/>
              </a:ext>
            </a:extLst>
          </p:cNvPr>
          <p:cNvSpPr>
            <a:spLocks noGrp="1" noChangeArrowheads="1"/>
          </p:cNvSpPr>
          <p:nvPr>
            <p:ph type="title"/>
          </p:nvPr>
        </p:nvSpPr>
        <p:spPr/>
        <p:txBody>
          <a:bodyPr/>
          <a:lstStyle/>
          <a:p>
            <a:pPr eaLnBrk="1" hangingPunct="1"/>
            <a:r>
              <a:rPr lang="en-US" altLang="it-IT">
                <a:ea typeface="ＭＳ Ｐゴシック" panose="020B0600070205080204" pitchFamily="34" charset="-128"/>
              </a:rPr>
              <a:t>La Memoria Umana</a:t>
            </a:r>
          </a:p>
        </p:txBody>
      </p:sp>
      <p:sp>
        <p:nvSpPr>
          <p:cNvPr id="336899" name="Rectangle 3">
            <a:extLst>
              <a:ext uri="{FF2B5EF4-FFF2-40B4-BE49-F238E27FC236}">
                <a16:creationId xmlns:a16="http://schemas.microsoft.com/office/drawing/2014/main" id="{DF22D536-1D4F-E35C-D6BE-E9A8D84AD5C2}"/>
              </a:ext>
            </a:extLst>
          </p:cNvPr>
          <p:cNvSpPr>
            <a:spLocks noGrp="1" noChangeArrowheads="1"/>
          </p:cNvSpPr>
          <p:nvPr>
            <p:ph type="body" idx="1"/>
          </p:nvPr>
        </p:nvSpPr>
        <p:spPr/>
        <p:txBody>
          <a:bodyPr/>
          <a:lstStyle/>
          <a:p>
            <a:pPr eaLnBrk="1" hangingPunct="1"/>
            <a:r>
              <a:rPr lang="en-US" altLang="it-IT">
                <a:ea typeface="ＭＳ Ｐゴシック" panose="020B0600070205080204" pitchFamily="34" charset="-128"/>
              </a:rPr>
              <a:t>Memoria sensoriale</a:t>
            </a:r>
          </a:p>
          <a:p>
            <a:pPr eaLnBrk="1" hangingPunct="1"/>
            <a:r>
              <a:rPr lang="en-US" altLang="it-IT">
                <a:ea typeface="ＭＳ Ｐゴシック" panose="020B0600070205080204" pitchFamily="34" charset="-128"/>
              </a:rPr>
              <a:t>Memoria a breve termine (STM)</a:t>
            </a:r>
          </a:p>
          <a:p>
            <a:pPr eaLnBrk="1" hangingPunct="1"/>
            <a:r>
              <a:rPr lang="en-US" altLang="it-IT">
                <a:ea typeface="ＭＳ Ｐゴシック" panose="020B0600070205080204" pitchFamily="34" charset="-128"/>
              </a:rPr>
              <a:t>Memoria a lungo termine (LTM)</a:t>
            </a:r>
          </a:p>
        </p:txBody>
      </p:sp>
      <p:pic>
        <p:nvPicPr>
          <p:cNvPr id="61444" name="Immagine 1">
            <a:extLst>
              <a:ext uri="{FF2B5EF4-FFF2-40B4-BE49-F238E27FC236}">
                <a16:creationId xmlns:a16="http://schemas.microsoft.com/office/drawing/2014/main" id="{25E7BC14-202C-A3FD-DBF8-BD2F5FD446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439" y="4205289"/>
            <a:ext cx="9037637"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dissolve">
                                      <p:cBhvr>
                                        <p:cTn id="7" dur="500"/>
                                        <p:tgtEl>
                                          <p:spTgt spid="33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dissolve">
                                      <p:cBhvr>
                                        <p:cTn id="12" dur="500"/>
                                        <p:tgtEl>
                                          <p:spTgt spid="336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6899">
                                            <p:txEl>
                                              <p:pRg st="2" end="2"/>
                                            </p:txEl>
                                          </p:spTgt>
                                        </p:tgtEl>
                                        <p:attrNameLst>
                                          <p:attrName>style.visibility</p:attrName>
                                        </p:attrNameLst>
                                      </p:cBhvr>
                                      <p:to>
                                        <p:strVal val="visible"/>
                                      </p:to>
                                    </p:set>
                                    <p:animEffect transition="in" filter="dissolve">
                                      <p:cBhvr>
                                        <p:cTn id="17" dur="500"/>
                                        <p:tgtEl>
                                          <p:spTgt spid="336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Lst>
  </p:timing>
</p:sld>
</file>

<file path=ppt/theme/theme1.xml><?xml version="1.0" encoding="utf-8"?>
<a:theme xmlns:a="http://schemas.openxmlformats.org/drawingml/2006/main" name="TornVTI">
  <a:themeElements>
    <a:clrScheme name="AnalogousFromRegularSeedRightStep">
      <a:dk1>
        <a:srgbClr val="000000"/>
      </a:dk1>
      <a:lt1>
        <a:srgbClr val="FFFFFF"/>
      </a:lt1>
      <a:dk2>
        <a:srgbClr val="3A3621"/>
      </a:dk2>
      <a:lt2>
        <a:srgbClr val="E2E5E8"/>
      </a:lt2>
      <a:accent1>
        <a:srgbClr val="E77B29"/>
      </a:accent1>
      <a:accent2>
        <a:srgbClr val="B9A014"/>
      </a:accent2>
      <a:accent3>
        <a:srgbClr val="87AD1F"/>
      </a:accent3>
      <a:accent4>
        <a:srgbClr val="49BA14"/>
      </a:accent4>
      <a:accent5>
        <a:srgbClr val="21BC31"/>
      </a:accent5>
      <a:accent6>
        <a:srgbClr val="14BA6A"/>
      </a:accent6>
      <a:hlink>
        <a:srgbClr val="3F88B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1_Struttura predefinita">
  <a:themeElements>
    <a:clrScheme name="Impostazioni personalizzate 8">
      <a:dk1>
        <a:srgbClr val="000000"/>
      </a:dk1>
      <a:lt1>
        <a:srgbClr val="000000"/>
      </a:lt1>
      <a:dk2>
        <a:srgbClr val="000000"/>
      </a:dk2>
      <a:lt2>
        <a:srgbClr val="FFFF66"/>
      </a:lt2>
      <a:accent1>
        <a:srgbClr val="BBE0E3"/>
      </a:accent1>
      <a:accent2>
        <a:srgbClr val="333399"/>
      </a:accent2>
      <a:accent3>
        <a:srgbClr val="000000"/>
      </a:accent3>
      <a:accent4>
        <a:srgbClr val="2A2A82"/>
      </a:accent4>
      <a:accent5>
        <a:srgbClr val="DAEDEF"/>
      </a:accent5>
      <a:accent6>
        <a:srgbClr val="2D2D8A"/>
      </a:accent6>
      <a:hlink>
        <a:srgbClr val="009999"/>
      </a:hlink>
      <a:folHlink>
        <a:srgbClr val="99CC00"/>
      </a:folHlink>
    </a:clrScheme>
    <a:fontScheme name="1_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uttura predefinita 13">
        <a:dk1>
          <a:srgbClr val="333399"/>
        </a:dk1>
        <a:lt1>
          <a:srgbClr val="FFFFFF"/>
        </a:lt1>
        <a:dk2>
          <a:srgbClr val="FFFFFF"/>
        </a:dk2>
        <a:lt2>
          <a:srgbClr val="CCFFCC"/>
        </a:lt2>
        <a:accent1>
          <a:srgbClr val="BBE0E3"/>
        </a:accent1>
        <a:accent2>
          <a:srgbClr val="333399"/>
        </a:accent2>
        <a:accent3>
          <a:srgbClr val="FFFFFF"/>
        </a:accent3>
        <a:accent4>
          <a:srgbClr val="2A2A82"/>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uttura predefinita 14">
        <a:dk1>
          <a:srgbClr val="333399"/>
        </a:dk1>
        <a:lt1>
          <a:srgbClr val="FFFFFF"/>
        </a:lt1>
        <a:dk2>
          <a:srgbClr val="FFFFFF"/>
        </a:dk2>
        <a:lt2>
          <a:srgbClr val="FFFF66"/>
        </a:lt2>
        <a:accent1>
          <a:srgbClr val="BBE0E3"/>
        </a:accent1>
        <a:accent2>
          <a:srgbClr val="333399"/>
        </a:accent2>
        <a:accent3>
          <a:srgbClr val="FFFFFF"/>
        </a:accent3>
        <a:accent4>
          <a:srgbClr val="2A2A82"/>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4C155E4AC02054E935E67E16077449C" ma:contentTypeVersion="2" ma:contentTypeDescription="Creare un nuovo documento." ma:contentTypeScope="" ma:versionID="c929aa7014dfaa0f89ccd274aeb4c9f0">
  <xsd:schema xmlns:xsd="http://www.w3.org/2001/XMLSchema" xmlns:xs="http://www.w3.org/2001/XMLSchema" xmlns:p="http://schemas.microsoft.com/office/2006/metadata/properties" xmlns:ns2="29ec585e-47a8-4d22-b2d2-7164387de059" targetNamespace="http://schemas.microsoft.com/office/2006/metadata/properties" ma:root="true" ma:fieldsID="72065b3f2b1517fc459197f5de3ca9f1" ns2:_="">
    <xsd:import namespace="29ec585e-47a8-4d22-b2d2-7164387de05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c585e-47a8-4d22-b2d2-7164387de0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C09B28-9F83-4A56-BCED-614F68B658D7}"/>
</file>

<file path=customXml/itemProps2.xml><?xml version="1.0" encoding="utf-8"?>
<ds:datastoreItem xmlns:ds="http://schemas.openxmlformats.org/officeDocument/2006/customXml" ds:itemID="{05B7B978-3466-46AC-8FEC-6881F88DDBCC}"/>
</file>

<file path=customXml/itemProps3.xml><?xml version="1.0" encoding="utf-8"?>
<ds:datastoreItem xmlns:ds="http://schemas.openxmlformats.org/officeDocument/2006/customXml" ds:itemID="{95712067-58AC-402A-9AB7-85EB5EDF8013}"/>
</file>

<file path=docProps/app.xml><?xml version="1.0" encoding="utf-8"?>
<Properties xmlns="http://schemas.openxmlformats.org/officeDocument/2006/extended-properties" xmlns:vt="http://schemas.openxmlformats.org/officeDocument/2006/docPropsVTypes">
  <TotalTime>7</TotalTime>
  <Words>1203</Words>
  <Application>Microsoft Office PowerPoint</Application>
  <PresentationFormat>Widescreen</PresentationFormat>
  <Paragraphs>185</Paragraphs>
  <Slides>34</Slides>
  <Notes>28</Notes>
  <HiddenSlides>0</HiddenSlides>
  <MMClips>0</MMClips>
  <ScaleCrop>false</ScaleCrop>
  <HeadingPairs>
    <vt:vector size="8" baseType="variant">
      <vt:variant>
        <vt:lpstr>Caratteri utilizzati</vt:lpstr>
      </vt:variant>
      <vt:variant>
        <vt:i4>7</vt:i4>
      </vt:variant>
      <vt:variant>
        <vt:lpstr>Tema</vt:lpstr>
      </vt:variant>
      <vt:variant>
        <vt:i4>2</vt:i4>
      </vt:variant>
      <vt:variant>
        <vt:lpstr>Server OLE incorporati</vt:lpstr>
      </vt:variant>
      <vt:variant>
        <vt:i4>1</vt:i4>
      </vt:variant>
      <vt:variant>
        <vt:lpstr>Titoli diapositive</vt:lpstr>
      </vt:variant>
      <vt:variant>
        <vt:i4>34</vt:i4>
      </vt:variant>
    </vt:vector>
  </HeadingPairs>
  <TitlesOfParts>
    <vt:vector size="44" baseType="lpstr">
      <vt:lpstr>ＭＳ Ｐゴシック</vt:lpstr>
      <vt:lpstr>Arial</vt:lpstr>
      <vt:lpstr>Arial Unicode MS</vt:lpstr>
      <vt:lpstr>Calibri</vt:lpstr>
      <vt:lpstr>Times New Roman</vt:lpstr>
      <vt:lpstr>Verdana Pro</vt:lpstr>
      <vt:lpstr>Verdana Pro Cond SemiBold</vt:lpstr>
      <vt:lpstr>TornVTI</vt:lpstr>
      <vt:lpstr>1_Struttura predefinita</vt:lpstr>
      <vt:lpstr>Microsoft Excel Worksheet</vt:lpstr>
      <vt:lpstr>Conoscere l'utente</vt:lpstr>
      <vt:lpstr>Percezione Visiva</vt:lpstr>
      <vt:lpstr>Ad esempio: ACCOSTAMENTO COLORI</vt:lpstr>
      <vt:lpstr>Presentazione standard di PowerPoint</vt:lpstr>
      <vt:lpstr>Presentazione standard di PowerPoint</vt:lpstr>
      <vt:lpstr>Percezione Uditiva</vt:lpstr>
      <vt:lpstr>Percezione Uditiva Esercizio</vt:lpstr>
      <vt:lpstr>Percezione Tattile “Haptics”</vt:lpstr>
      <vt:lpstr>La Memoria Umana</vt:lpstr>
      <vt:lpstr>Memoria</vt:lpstr>
      <vt:lpstr>Memoria a breve termine Esempio </vt:lpstr>
      <vt:lpstr>Esempio</vt:lpstr>
      <vt:lpstr>Esempio</vt:lpstr>
      <vt:lpstr>Fatelo fare al computer,  non all’utente</vt:lpstr>
      <vt:lpstr>Il Sistema Motorio e I dispositivi di I/O</vt:lpstr>
      <vt:lpstr>In relazione al sistema motorio</vt:lpstr>
      <vt:lpstr>L’importanza del feedback</vt:lpstr>
      <vt:lpstr>Feedback e apprendimento motorio</vt:lpstr>
      <vt:lpstr>Feedback qualitativo: esempio</vt:lpstr>
      <vt:lpstr>Feedback quantitativo: esempio</vt:lpstr>
      <vt:lpstr>Esempio: feedback visivo e touch screen</vt:lpstr>
      <vt:lpstr>La legge esponenziale della pratica</vt:lpstr>
      <vt:lpstr>La legge esponenziale della pratica</vt:lpstr>
      <vt:lpstr>La legge di Fitts</vt:lpstr>
      <vt:lpstr>Esempio</vt:lpstr>
      <vt:lpstr>Esempio</vt:lpstr>
      <vt:lpstr>Quindi...</vt:lpstr>
      <vt:lpstr>Esempio</vt:lpstr>
      <vt:lpstr>I menu migliori per la legge di Fitts</vt:lpstr>
      <vt:lpstr>Menu a tendina</vt:lpstr>
      <vt:lpstr>Pop-up menu</vt:lpstr>
      <vt:lpstr>Presentazione standard di PowerPoint</vt:lpstr>
      <vt:lpstr>Differenze Individuali</vt:lpstr>
      <vt:lpstr>Il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Nadja Decarolis</dc:creator>
  <cp:lastModifiedBy>BERARDINA DE CAROLIS</cp:lastModifiedBy>
  <cp:revision>5</cp:revision>
  <dcterms:created xsi:type="dcterms:W3CDTF">2021-10-04T08:35:37Z</dcterms:created>
  <dcterms:modified xsi:type="dcterms:W3CDTF">2022-09-30T07:10:22Z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0x01010064C155E4AC02054E935E67E16077449C</vt:lpwstr>
  </property>
</Properties>
</file>