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27DFC-49C3-4478-807C-BB02FCCBD9C8}" v="1198" dt="2018-05-12T17:59:2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Pagnoncelli" userId="8431daa48ed6f59b" providerId="LiveId" clId="{AD027DFC-49C3-4478-807C-BB02FCCBD9C8}"/>
    <pc:docChg chg="custSel addSld modSld">
      <pc:chgData name="Ivan Pagnoncelli" userId="8431daa48ed6f59b" providerId="LiveId" clId="{AD027DFC-49C3-4478-807C-BB02FCCBD9C8}" dt="2018-05-12T17:59:23.898" v="1197" actId="20577"/>
      <pc:docMkLst>
        <pc:docMk/>
      </pc:docMkLst>
      <pc:sldChg chg="modSp add">
        <pc:chgData name="Ivan Pagnoncelli" userId="8431daa48ed6f59b" providerId="LiveId" clId="{AD027DFC-49C3-4478-807C-BB02FCCBD9C8}" dt="2018-05-12T17:48:33.619" v="535" actId="20577"/>
        <pc:sldMkLst>
          <pc:docMk/>
          <pc:sldMk cId="2906831095" sldId="261"/>
        </pc:sldMkLst>
        <pc:spChg chg="mod">
          <ac:chgData name="Ivan Pagnoncelli" userId="8431daa48ed6f59b" providerId="LiveId" clId="{AD027DFC-49C3-4478-807C-BB02FCCBD9C8}" dt="2018-05-12T17:24:54.070" v="9" actId="20577"/>
          <ac:spMkLst>
            <pc:docMk/>
            <pc:sldMk cId="2906831095" sldId="261"/>
            <ac:spMk id="2" creationId="{128B5E7B-632F-4D18-BD69-3039D61F89C8}"/>
          </ac:spMkLst>
        </pc:spChg>
        <pc:spChg chg="mod">
          <ac:chgData name="Ivan Pagnoncelli" userId="8431daa48ed6f59b" providerId="LiveId" clId="{AD027DFC-49C3-4478-807C-BB02FCCBD9C8}" dt="2018-05-12T17:48:33.619" v="535" actId="20577"/>
          <ac:spMkLst>
            <pc:docMk/>
            <pc:sldMk cId="2906831095" sldId="261"/>
            <ac:spMk id="3" creationId="{99FBC107-913E-4B33-B8D8-37B7B9305C66}"/>
          </ac:spMkLst>
        </pc:spChg>
      </pc:sldChg>
      <pc:sldChg chg="modSp add">
        <pc:chgData name="Ivan Pagnoncelli" userId="8431daa48ed6f59b" providerId="LiveId" clId="{AD027DFC-49C3-4478-807C-BB02FCCBD9C8}" dt="2018-05-12T17:54:20.337" v="886" actId="20577"/>
        <pc:sldMkLst>
          <pc:docMk/>
          <pc:sldMk cId="3750356468" sldId="262"/>
        </pc:sldMkLst>
        <pc:spChg chg="mod">
          <ac:chgData name="Ivan Pagnoncelli" userId="8431daa48ed6f59b" providerId="LiveId" clId="{AD027DFC-49C3-4478-807C-BB02FCCBD9C8}" dt="2018-05-12T17:49:00.101" v="552" actId="20577"/>
          <ac:spMkLst>
            <pc:docMk/>
            <pc:sldMk cId="3750356468" sldId="262"/>
            <ac:spMk id="2" creationId="{E327FF78-FF81-4D7A-9AFB-23C40ED5C1A9}"/>
          </ac:spMkLst>
        </pc:spChg>
        <pc:spChg chg="mod">
          <ac:chgData name="Ivan Pagnoncelli" userId="8431daa48ed6f59b" providerId="LiveId" clId="{AD027DFC-49C3-4478-807C-BB02FCCBD9C8}" dt="2018-05-12T17:54:20.337" v="886" actId="20577"/>
          <ac:spMkLst>
            <pc:docMk/>
            <pc:sldMk cId="3750356468" sldId="262"/>
            <ac:spMk id="3" creationId="{447E9072-D6E7-4E22-90F4-88102F948181}"/>
          </ac:spMkLst>
        </pc:spChg>
      </pc:sldChg>
      <pc:sldChg chg="modSp add">
        <pc:chgData name="Ivan Pagnoncelli" userId="8431daa48ed6f59b" providerId="LiveId" clId="{AD027DFC-49C3-4478-807C-BB02FCCBD9C8}" dt="2018-05-12T17:56:02.330" v="912" actId="6549"/>
        <pc:sldMkLst>
          <pc:docMk/>
          <pc:sldMk cId="2186197143" sldId="263"/>
        </pc:sldMkLst>
        <pc:spChg chg="mod">
          <ac:chgData name="Ivan Pagnoncelli" userId="8431daa48ed6f59b" providerId="LiveId" clId="{AD027DFC-49C3-4478-807C-BB02FCCBD9C8}" dt="2018-05-12T17:55:35.614" v="895" actId="20577"/>
          <ac:spMkLst>
            <pc:docMk/>
            <pc:sldMk cId="2186197143" sldId="263"/>
            <ac:spMk id="2" creationId="{63C7F192-F317-483F-A6CF-63442282BA43}"/>
          </ac:spMkLst>
        </pc:spChg>
        <pc:spChg chg="mod">
          <ac:chgData name="Ivan Pagnoncelli" userId="8431daa48ed6f59b" providerId="LiveId" clId="{AD027DFC-49C3-4478-807C-BB02FCCBD9C8}" dt="2018-05-12T17:56:02.330" v="912" actId="6549"/>
          <ac:spMkLst>
            <pc:docMk/>
            <pc:sldMk cId="2186197143" sldId="263"/>
            <ac:spMk id="3" creationId="{C3D0162B-1D19-447D-87A0-952699DDA1C4}"/>
          </ac:spMkLst>
        </pc:spChg>
      </pc:sldChg>
      <pc:sldChg chg="modSp add">
        <pc:chgData name="Ivan Pagnoncelli" userId="8431daa48ed6f59b" providerId="LiveId" clId="{AD027DFC-49C3-4478-807C-BB02FCCBD9C8}" dt="2018-05-12T17:59:23.898" v="1197" actId="20577"/>
        <pc:sldMkLst>
          <pc:docMk/>
          <pc:sldMk cId="3759014619" sldId="264"/>
        </pc:sldMkLst>
        <pc:spChg chg="mod">
          <ac:chgData name="Ivan Pagnoncelli" userId="8431daa48ed6f59b" providerId="LiveId" clId="{AD027DFC-49C3-4478-807C-BB02FCCBD9C8}" dt="2018-05-12T17:56:15.428" v="921" actId="20577"/>
          <ac:spMkLst>
            <pc:docMk/>
            <pc:sldMk cId="3759014619" sldId="264"/>
            <ac:spMk id="2" creationId="{AEE3A7CB-C825-4E37-BBCB-E5D74FC0C6EF}"/>
          </ac:spMkLst>
        </pc:spChg>
        <pc:spChg chg="mod">
          <ac:chgData name="Ivan Pagnoncelli" userId="8431daa48ed6f59b" providerId="LiveId" clId="{AD027DFC-49C3-4478-807C-BB02FCCBD9C8}" dt="2018-05-12T17:59:23.898" v="1197" actId="20577"/>
          <ac:spMkLst>
            <pc:docMk/>
            <pc:sldMk cId="3759014619" sldId="264"/>
            <ac:spMk id="3" creationId="{D6EF938B-2AA8-461C-BE66-9AF1882402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9657E-1A86-437E-A56B-90B1B0F8C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918243-A613-42BE-B0C8-3F4005C0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96146-6B74-4C6B-A3D7-983DD55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36F30-7682-448E-9F61-1626DBF8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1A3CE-0244-4C71-90A8-FFBC8308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99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9324B-D56A-4BBB-A1C1-EE6ABAE1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ADA86E-EC0D-4266-AA6C-984E9F35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6350F-BC74-4CD2-B135-FE07F30D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2A0DE-B43B-4B5B-8039-671EDFC2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26AA6-8B24-47F4-943B-2DA3790F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1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1721E-379A-4ACF-893F-A4C5AD9A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23E3E4-69B5-4942-AE6B-27EBB762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8E51B-C14C-487C-9C22-FBA9D21F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075CD-6BB4-4F56-9BA2-2E87BB9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C6DB8-6776-45CE-A5E0-C8501F6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97A0-29BD-4A6C-8299-495CC206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FF28C-16E7-496D-BF84-F07DAB49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80365-032E-4207-A4FF-BD018818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BAB66-8F45-4865-971B-F57E34A7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E39A2-4B65-4673-A413-E0BBBE53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3DBFB-B464-41DD-B91F-552F7BB6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A58CD6-831E-479F-9695-03392176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F1C4C-4B34-4199-8831-43C019C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137D0-D037-472B-B595-71AE8C7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E15F9-9608-4377-866D-7ED81F18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9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5309-C33E-43E4-8332-9FDE93FA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FDF78-5101-4EE6-9D95-C0F3F338B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52ED1E-4277-4148-A322-9BC302DD0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5C17C7-4B59-4F4D-8335-0612001E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CD8256-1753-4455-A38C-4F79EB06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8C637A-D6A4-4AE7-8DC6-49204DB9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66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33E5-3745-4C95-83FC-F7AA7B0B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06F93E-1BA7-4773-861D-5CC8B5CA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EB6AB-A635-4762-991E-67D4198B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DE8A6-EFC5-4BF3-A1A1-9CD6B0128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9BC6F4-F95F-40B3-B0BC-BBA749E9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52A069-BB15-4FD1-B1BA-47310B3F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7FD7D0-55B9-453D-9787-628B4495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35CB0A-F240-49AB-BE86-EB8F7EE1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800D-A185-4467-A4F4-17B5AA58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32053F-E42D-480F-B0C6-28B61739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11F53-5E1B-42FA-A804-2F61B96E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F3312C-C68A-4E8F-93CF-3F7744B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2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2A7BED-3DD3-4708-A6AC-C6ABC609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14FD8A-5924-4600-8056-B9488B4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6B0CDD-5257-4752-8000-54F29A98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55FA-AB60-4447-B44D-05AC9B7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6E2AE-160A-4125-83C8-2E91E5DF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77EBCF-64C7-4D2C-A2B3-F3C4C5EC9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CB005D-87AF-4AE3-A9FD-CA1BD2F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114F9C-9704-4B7E-B0BF-626EF2F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788BC-4588-463A-9BA7-ABAB55F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6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EFF31-F187-4D32-90C0-E6F549EA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0FB9DB-215D-4A85-B9CC-4B523A1D3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239444-3043-4DFB-AFB3-08CB7F05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8674D-D86B-4480-9C10-1D62D51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D0B0F-FCD6-4892-8116-B8777219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B98F3-CFC8-4488-9F9C-572C849B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1656B1-4394-4ABD-ABCC-FA3D6935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EC25F-6117-4E5A-B645-DF7CB281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1EDB9-E6E6-4D7E-9CBD-6C4D3553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0B30-8639-4F3C-8FA0-3BDCB655B062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06E62-E8D0-416C-B7E8-F5DC4004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AACA0-31F6-4553-9FF9-24FCDBA9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B45F-8CB3-4163-A306-A4B021487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6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DC56F-C58E-4C60-8F0B-1BA98DA0D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Dispositivos Móveis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0B655-4E82-4C39-B758-F09CB6C02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B527-4278-44F9-835F-F1D8524E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pic>
        <p:nvPicPr>
          <p:cNvPr id="1026" name="Picture 2" descr="https://developer.android.com/images/fundamentals/fragments.png">
            <a:extLst>
              <a:ext uri="{FF2B5EF4-FFF2-40B4-BE49-F238E27FC236}">
                <a16:creationId xmlns:a16="http://schemas.microsoft.com/office/drawing/2014/main" id="{9C22465B-8BF8-4401-8616-8E3F3008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84" y="1690688"/>
            <a:ext cx="7367631" cy="42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F306-C10B-4B9E-954B-6B6382BB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29E61-E0C4-4A3E-A1FA-C24CE97F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possível incluirmos uma </a:t>
            </a:r>
            <a:r>
              <a:rPr lang="pt-BR" dirty="0" err="1"/>
              <a:t>Activity</a:t>
            </a:r>
            <a:r>
              <a:rPr lang="pt-BR" dirty="0"/>
              <a:t> dentro de outra no Android, por este motivo que foi incluído no Android 3.0 o </a:t>
            </a:r>
            <a:r>
              <a:rPr lang="pt-BR" dirty="0" err="1"/>
              <a:t>Fragment</a:t>
            </a:r>
            <a:r>
              <a:rPr lang="pt-BR" dirty="0"/>
              <a:t>.</a:t>
            </a:r>
          </a:p>
          <a:p>
            <a:r>
              <a:rPr lang="pt-BR" dirty="0"/>
              <a:t>Um </a:t>
            </a:r>
            <a:r>
              <a:rPr lang="pt-BR" dirty="0" err="1"/>
              <a:t>Fragment</a:t>
            </a:r>
            <a:r>
              <a:rPr lang="pt-BR" dirty="0"/>
              <a:t> (Fragmento) é um “pedaço” de tela que pode ser inserido em uma </a:t>
            </a:r>
            <a:r>
              <a:rPr lang="pt-BR" dirty="0" err="1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 err="1"/>
              <a:t>Fragment</a:t>
            </a:r>
            <a:r>
              <a:rPr lang="pt-BR" dirty="0"/>
              <a:t> tem um ciclo de vida próprio, que depende do ciclo de vida do </a:t>
            </a:r>
            <a:r>
              <a:rPr lang="pt-BR" dirty="0" err="1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 err="1"/>
              <a:t>Fragment</a:t>
            </a:r>
            <a:r>
              <a:rPr lang="pt-BR" dirty="0"/>
              <a:t> pode ser inserido de forma estática, diretamente no arquivo XML de layout através da TAG </a:t>
            </a:r>
            <a:r>
              <a:rPr lang="pt-BR" i="1" dirty="0"/>
              <a:t>&lt;</a:t>
            </a:r>
            <a:r>
              <a:rPr lang="pt-BR" i="1" dirty="0" err="1"/>
              <a:t>fragment</a:t>
            </a:r>
            <a:r>
              <a:rPr lang="pt-BR" i="1" dirty="0"/>
              <a:t>&gt;</a:t>
            </a:r>
            <a:r>
              <a:rPr lang="pt-BR" dirty="0"/>
              <a:t>, ou de forma dinâmica, dentro de um componente do tipo </a:t>
            </a:r>
            <a:r>
              <a:rPr lang="pt-BR" i="1" dirty="0" err="1"/>
              <a:t>ViewGroup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1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1248B-A4AC-4A31-8C46-2496B713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7695C-64EF-4AD9-AF7E-A3494585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</a:t>
            </a:r>
            <a:r>
              <a:rPr lang="pt-BR" dirty="0" err="1"/>
              <a:t>Fragment</a:t>
            </a:r>
            <a:r>
              <a:rPr lang="pt-BR" dirty="0"/>
              <a:t> deve-se criar uma subclasse da classe </a:t>
            </a:r>
            <a:r>
              <a:rPr lang="pt-BR" i="1" dirty="0" err="1"/>
              <a:t>Fragment</a:t>
            </a:r>
            <a:r>
              <a:rPr lang="pt-BR" i="1" dirty="0"/>
              <a:t>.</a:t>
            </a:r>
            <a:endParaRPr lang="pt-BR" dirty="0"/>
          </a:p>
          <a:p>
            <a:r>
              <a:rPr lang="pt-BR" dirty="0"/>
              <a:t>Os métodos do ciclos de vida do </a:t>
            </a:r>
            <a:r>
              <a:rPr lang="pt-BR" dirty="0" err="1"/>
              <a:t>Fragment</a:t>
            </a:r>
            <a:r>
              <a:rPr lang="pt-BR" dirty="0"/>
              <a:t> devem ser implementados, conforme a necessidade de tratamento do ciclo de vida, mas pelo menos o método </a:t>
            </a:r>
            <a:r>
              <a:rPr lang="pt-BR" i="1" dirty="0" err="1"/>
              <a:t>onCreateView</a:t>
            </a:r>
            <a:r>
              <a:rPr lang="pt-BR" dirty="0"/>
              <a:t> deve ser implementado.</a:t>
            </a:r>
          </a:p>
          <a:p>
            <a:r>
              <a:rPr lang="pt-BR" dirty="0"/>
              <a:t>Diferente da </a:t>
            </a:r>
            <a:r>
              <a:rPr lang="pt-BR" dirty="0" err="1"/>
              <a:t>Activity</a:t>
            </a:r>
            <a:r>
              <a:rPr lang="pt-BR" dirty="0"/>
              <a:t>, o </a:t>
            </a:r>
            <a:r>
              <a:rPr lang="pt-BR" dirty="0" err="1"/>
              <a:t>Fragment</a:t>
            </a:r>
            <a:r>
              <a:rPr lang="pt-BR" dirty="0"/>
              <a:t> possui dois métodos para sua criação:</a:t>
            </a:r>
          </a:p>
          <a:p>
            <a:pPr lvl="1"/>
            <a:r>
              <a:rPr lang="pt-BR" i="1" dirty="0" err="1"/>
              <a:t>onCreate</a:t>
            </a:r>
            <a:r>
              <a:rPr lang="pt-BR" dirty="0"/>
              <a:t>: cria e inicializa o objeto que representará o </a:t>
            </a:r>
            <a:r>
              <a:rPr lang="pt-BR" dirty="0" err="1"/>
              <a:t>Fragment</a:t>
            </a:r>
            <a:r>
              <a:rPr lang="pt-BR" dirty="0"/>
              <a:t>.</a:t>
            </a:r>
          </a:p>
          <a:p>
            <a:pPr lvl="1"/>
            <a:r>
              <a:rPr lang="pt-BR" i="1" dirty="0" err="1"/>
              <a:t>onCrateView</a:t>
            </a:r>
            <a:r>
              <a:rPr lang="pt-BR" dirty="0"/>
              <a:t>: cria o layout do </a:t>
            </a:r>
            <a:r>
              <a:rPr lang="pt-BR" dirty="0" err="1"/>
              <a:t>Fragment</a:t>
            </a:r>
            <a:r>
              <a:rPr lang="pt-BR" dirty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998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C1F8D-C88D-4301-B58B-7804765F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78F76-DAB2-4340-B454-F810154E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SDK do Android nos disponibiliza alguns tipos de layouts de </a:t>
            </a:r>
            <a:r>
              <a:rPr lang="pt-BR" dirty="0" err="1"/>
              <a:t>Fragment</a:t>
            </a:r>
            <a:r>
              <a:rPr lang="pt-BR" dirty="0"/>
              <a:t> prontos, como:</a:t>
            </a:r>
          </a:p>
          <a:p>
            <a:pPr lvl="1"/>
            <a:r>
              <a:rPr lang="pt-BR" i="1" dirty="0" err="1"/>
              <a:t>ListFragment</a:t>
            </a:r>
            <a:endParaRPr lang="pt-BR" i="1" dirty="0"/>
          </a:p>
          <a:p>
            <a:pPr lvl="1"/>
            <a:r>
              <a:rPr lang="pt-BR" i="1" dirty="0" err="1"/>
              <a:t>DialogFragment</a:t>
            </a:r>
            <a:endParaRPr lang="pt-BR" i="1" dirty="0"/>
          </a:p>
          <a:p>
            <a:pPr lvl="1"/>
            <a:r>
              <a:rPr lang="pt-BR" i="1" dirty="0" err="1"/>
              <a:t>PreferencesFragment</a:t>
            </a:r>
            <a:endParaRPr lang="pt-BR" i="1" dirty="0"/>
          </a:p>
          <a:p>
            <a:pPr lvl="1"/>
            <a:r>
              <a:rPr lang="pt-BR" i="1" dirty="0"/>
              <a:t>...</a:t>
            </a:r>
          </a:p>
          <a:p>
            <a:pPr marL="0" indent="0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97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5E7B-632F-4D18-BD69-3039D61F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BC107-913E-4B33-B8D8-37B7B93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utilizarmos os </a:t>
            </a:r>
            <a:r>
              <a:rPr lang="pt-BR" dirty="0" err="1"/>
              <a:t>Fragments</a:t>
            </a:r>
            <a:r>
              <a:rPr lang="pt-BR" dirty="0"/>
              <a:t>, devemos fazê-lo através de uma instância da classe </a:t>
            </a:r>
            <a:r>
              <a:rPr lang="pt-BR" i="1" dirty="0" err="1"/>
              <a:t>FragmentManager</a:t>
            </a:r>
            <a:r>
              <a:rPr lang="pt-BR" dirty="0"/>
              <a:t>.</a:t>
            </a:r>
          </a:p>
          <a:p>
            <a:r>
              <a:rPr lang="pt-BR" dirty="0"/>
              <a:t>Qualquer operação que fazemos com os </a:t>
            </a:r>
            <a:r>
              <a:rPr lang="pt-BR" dirty="0" err="1"/>
              <a:t>Fragments</a:t>
            </a:r>
            <a:r>
              <a:rPr lang="pt-BR" dirty="0"/>
              <a:t>, o fazemos através de uma transação (</a:t>
            </a:r>
            <a:r>
              <a:rPr lang="pt-BR" i="1" dirty="0" err="1"/>
              <a:t>FragmentTransaction</a:t>
            </a:r>
            <a:r>
              <a:rPr lang="pt-BR" dirty="0"/>
              <a:t>) obtida do </a:t>
            </a:r>
            <a:r>
              <a:rPr lang="pt-BR" i="1" dirty="0" err="1"/>
              <a:t>FragmentManager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83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7FF78-FF81-4D7A-9AFB-23C40ED5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E9072-D6E7-4E22-90F4-88102F94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Adicionar: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MeuFragmento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MeuFragmento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fm.beginTransaction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R.id.id_do_fragmento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transaction.commit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dirty="0"/>
              <a:t>Alterar: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NovoFragmento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novo_frag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NovoFragmento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fm.beginTransaction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transaction.replace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R.id.id_do_fragmento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novo_frag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transaction.commit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3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7F192-F317-483F-A6CF-6344228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0162B-1D19-447D-87A0-952699DD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MeuFragmento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MeuFragmento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fm.beginTransaction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transaction.remove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transaction.commit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19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3A7CB-C825-4E37-BBCB-E5D74FC0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F938B-2AA8-461C-BE66-9AF18824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passar parâmetros para os </a:t>
            </a:r>
            <a:r>
              <a:rPr lang="pt-BR" dirty="0" err="1"/>
              <a:t>Fragments</a:t>
            </a:r>
            <a:r>
              <a:rPr lang="pt-BR" dirty="0"/>
              <a:t> utilizando um objeto do tipo </a:t>
            </a:r>
            <a:r>
              <a:rPr lang="pt-BR" i="1" dirty="0" err="1"/>
              <a:t>Bundle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MeuFragmento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MeuFragmento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args.putString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(NOME_PARAMETRO, “Valor do parâmetro”);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frag.setArguments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fm.beginTransaction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R.id.id_do_fragmento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transaction.commit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014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Programação para Dispositivos Móveis</vt:lpstr>
      <vt:lpstr>Fragment</vt:lpstr>
      <vt:lpstr>Fragment</vt:lpstr>
      <vt:lpstr>Fragment</vt:lpstr>
      <vt:lpstr>Fragment</vt:lpstr>
      <vt:lpstr>Fragment </vt:lpstr>
      <vt:lpstr>Fragment</vt:lpstr>
      <vt:lpstr>Fragment</vt:lpstr>
      <vt:lpstr>Fragment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Ivan Pagnoncelli</dc:creator>
  <cp:lastModifiedBy>Ivan Pagnoncelli</cp:lastModifiedBy>
  <cp:revision>6</cp:revision>
  <dcterms:created xsi:type="dcterms:W3CDTF">2018-05-12T13:36:09Z</dcterms:created>
  <dcterms:modified xsi:type="dcterms:W3CDTF">2018-05-12T17:59:27Z</dcterms:modified>
</cp:coreProperties>
</file>