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% Mercado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Android</c:v>
                </c:pt>
                <c:pt idx="1">
                  <c:v>iOS</c:v>
                </c:pt>
                <c:pt idx="2">
                  <c:v>Windows Mobile</c:v>
                </c:pt>
                <c:pt idx="3">
                  <c:v>Outros</c:v>
                </c:pt>
              </c:strCache>
            </c:strRef>
          </c:cat>
          <c:val>
            <c:numRef>
              <c:f>Planilha1!$B$2:$B$5</c:f>
              <c:numCache>
                <c:formatCode>0.00%</c:formatCode>
                <c:ptCount val="4"/>
                <c:pt idx="0">
                  <c:v>0.876</c:v>
                </c:pt>
                <c:pt idx="1">
                  <c:v>0.14699999999999999</c:v>
                </c:pt>
                <c:pt idx="2">
                  <c:v>1E-3</c:v>
                </c:pt>
                <c:pt idx="3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3-4838-84C3-917D4D2A2B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31E-E52A-4795-8BEB-BF62D4D9B2E6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8CDA-63FB-4561-9C89-AA3737201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18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31E-E52A-4795-8BEB-BF62D4D9B2E6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8CDA-63FB-4561-9C89-AA3737201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70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31E-E52A-4795-8BEB-BF62D4D9B2E6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8CDA-63FB-4561-9C89-AA3737201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25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31E-E52A-4795-8BEB-BF62D4D9B2E6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8CDA-63FB-4561-9C89-AA3737201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6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31E-E52A-4795-8BEB-BF62D4D9B2E6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8CDA-63FB-4561-9C89-AA3737201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36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31E-E52A-4795-8BEB-BF62D4D9B2E6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8CDA-63FB-4561-9C89-AA3737201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34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31E-E52A-4795-8BEB-BF62D4D9B2E6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8CDA-63FB-4561-9C89-AA3737201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41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31E-E52A-4795-8BEB-BF62D4D9B2E6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8CDA-63FB-4561-9C89-AA3737201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85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31E-E52A-4795-8BEB-BF62D4D9B2E6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8CDA-63FB-4561-9C89-AA3737201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72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31E-E52A-4795-8BEB-BF62D4D9B2E6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8CDA-63FB-4561-9C89-AA3737201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73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31E-E52A-4795-8BEB-BF62D4D9B2E6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8CDA-63FB-4561-9C89-AA3737201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98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8C31E-E52A-4795-8BEB-BF62D4D9B2E6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8CDA-63FB-4561-9C89-AA3737201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38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Desenvolvimento para dispositivos móveis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71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Dispositivo móvel: dispositivo com poder computacional, de uso individual, cujo tamanho físico permita que o mesmo possa ser utilizado em movimento.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99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846"/>
          </a:xfrm>
        </p:spPr>
        <p:txBody>
          <a:bodyPr/>
          <a:lstStyle/>
          <a:p>
            <a:r>
              <a:rPr lang="pt-BR" dirty="0" smtClean="0"/>
              <a:t>Market </a:t>
            </a:r>
            <a:r>
              <a:rPr lang="pt-BR" dirty="0" err="1" smtClean="0"/>
              <a:t>Share</a:t>
            </a:r>
            <a:endParaRPr lang="pt-BR" dirty="0"/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4090308343"/>
              </p:ext>
            </p:extLst>
          </p:nvPr>
        </p:nvGraphicFramePr>
        <p:xfrm>
          <a:off x="394508" y="436102"/>
          <a:ext cx="11402984" cy="6263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2258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Desenvolvimento para dispositivos móveis</vt:lpstr>
      <vt:lpstr>Conceito</vt:lpstr>
      <vt:lpstr>Market Share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para dispositivos móveis</dc:title>
  <dc:creator>Ivan Marcelo Pagnoncelli</dc:creator>
  <cp:lastModifiedBy>Ivan Marcelo Pagnoncelli</cp:lastModifiedBy>
  <cp:revision>4</cp:revision>
  <dcterms:created xsi:type="dcterms:W3CDTF">2018-02-26T13:20:02Z</dcterms:created>
  <dcterms:modified xsi:type="dcterms:W3CDTF">2018-02-26T16:09:46Z</dcterms:modified>
</cp:coreProperties>
</file>