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0" r:id="rId4"/>
    <p:sldId id="258" r:id="rId5"/>
    <p:sldId id="257" r:id="rId6"/>
    <p:sldId id="256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02827-79B3-ABD9-D700-D96BD860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BC7335-E2B8-0E67-47F7-9E0384D6D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61524-F146-B778-49F8-A7B64564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FC43-5230-47D3-B69B-BC076AB0C62E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D3B9B5-0CBE-8623-52C5-4D8425BE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31B9-9913-EA45-DC18-61FFB8C6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2FB6-1376-477D-AC6B-5685F4141F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01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670D9-295B-ABA8-36A4-CB466DDE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51FB65-0F8A-7594-D6BC-52E2D9F8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F63C75-2426-E017-B725-ADFD7BAD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FC43-5230-47D3-B69B-BC076AB0C62E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3430E-503B-B8A9-D08F-B1D2FF39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BB6AA-5B37-6F43-1578-ABDB81D7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2FB6-1376-477D-AC6B-5685F4141F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34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65943C-180C-DC5B-9929-8CFB3D3FE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50224F-5B7B-44D9-C9C6-60F2EA2F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A2EA2-5542-8ECD-0D6E-8AD2CB22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FC43-5230-47D3-B69B-BC076AB0C62E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46313-6C9F-2E6A-2F84-A99825CD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78DBE-2093-6504-576E-007E6013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2FB6-1376-477D-AC6B-5685F4141F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58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2A7A6-0932-443A-F858-4C5B47A0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904F7-D763-B150-8AE3-7CA7B7BC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AC1CE-DC07-4077-BE7F-B7D33AC7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FC43-5230-47D3-B69B-BC076AB0C62E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72C2AE-22C9-7623-9084-054DA5CE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BA147A-CD70-839A-680B-8ADD3E84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2FB6-1376-477D-AC6B-5685F4141F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96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B3761-6157-A211-902D-9FD4F993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CAD67E-6D3E-B6D2-9730-12F8B23BF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FE68E-295B-A9B3-4A70-176BF69A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FC43-5230-47D3-B69B-BC076AB0C62E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704CF-F2C2-F4BF-9453-D9CF64A0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4C51E4-F27E-9E32-808D-719115DA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2FB6-1376-477D-AC6B-5685F4141F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35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9FA75-7820-6953-0A6E-581C92A8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11979-1A13-9734-541D-FD7E6D3CC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156A5B-E5DA-A8DF-CA38-AE3F85A3F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A8031B-A710-A88A-7832-3830D5A5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FC43-5230-47D3-B69B-BC076AB0C62E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88D0C3-C565-A1A1-53ED-093B99F7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11F32-0B2C-5E69-27D0-13615FFA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2FB6-1376-477D-AC6B-5685F4141F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9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B55EF-BC1B-307B-D3C0-6E6E99E7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09658D-6E6E-4033-8584-A8754402A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A75ED2-D999-350E-86A5-7BDE69D66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7B2709-7D73-5F96-81FA-01F36A6EF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77F430-7FE8-0A60-6B78-617C3FECF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EC33C9E-8524-8511-9311-4573E9FD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FC43-5230-47D3-B69B-BC076AB0C62E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F36B12-74E7-1C11-AEF8-5EC7F288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F48A2B-FB88-D9D7-DC44-EEDC8307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2FB6-1376-477D-AC6B-5685F4141F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05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BC562-CEC8-1594-7DA4-6FDC8ADB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D42B10-7513-B28C-373F-C05FBD1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FC43-5230-47D3-B69B-BC076AB0C62E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576065-701D-8C9A-7479-D85099E4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654E34-D543-6ED7-FEA8-CB0F5DB0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2FB6-1376-477D-AC6B-5685F4141F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227CF4-1F4C-C43B-7479-C7203615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FC43-5230-47D3-B69B-BC076AB0C62E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35E43B-47F6-72B8-64EE-057BB1F3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156FC9-2DF8-DC5D-C1A9-F4F91F98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2FB6-1376-477D-AC6B-5685F4141F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56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915B4-6374-31C7-24F6-B7CACAD5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E056F-6892-B55A-5CCA-E4C0196F2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F5E704-D108-5E3C-B09B-0740EA67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3B1FE3-976F-9E8C-D5F8-C8E85E86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FC43-5230-47D3-B69B-BC076AB0C62E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B4AFE3-3B00-92F6-EC8C-DC07D655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A0E36C-1357-554B-26EB-394B85BB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2FB6-1376-477D-AC6B-5685F4141F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27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07157-CC89-C054-141D-C372A396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C3874C-F1C0-C231-4D09-E61FFB35A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6C58C9-7466-3D40-0CF5-EAB443354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8AB8CB-CC6D-8AAD-CBDE-C49EEEE8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FC43-5230-47D3-B69B-BC076AB0C62E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61F9D0-4D34-EEEE-8EAB-4646E98B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466C0-2010-1929-68C4-9C9C9E5D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2FB6-1376-477D-AC6B-5685F4141F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1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693F03-0FA0-FD7F-01C7-6AB8B331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CF9FAE-23DB-010E-67B0-B25ACAC3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B0DE90-99BF-1D99-E704-4CF0396D2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9FC43-5230-47D3-B69B-BC076AB0C62E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C3E8B-8CDF-A173-DCE6-F32B87290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3FBD6-0897-36DB-6C76-1F9F4547F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2FB6-1376-477D-AC6B-5685F4141F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4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3DBF04-1188-7EC0-1192-1F72F42F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" y="865713"/>
            <a:ext cx="11806989" cy="52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6347D9B-3767-0349-0774-86883C8E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94" y="647370"/>
            <a:ext cx="11698705" cy="55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0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BAAA36-8079-67FE-0C77-9BEC98C2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766"/>
            <a:ext cx="12192000" cy="577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206A875-2808-1A4A-B813-D9697CDF2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530"/>
            <a:ext cx="12192000" cy="62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3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S3 Snap Pack Integration | SnapLogic">
            <a:extLst>
              <a:ext uri="{FF2B5EF4-FFF2-40B4-BE49-F238E27FC236}">
                <a16:creationId xmlns:a16="http://schemas.microsoft.com/office/drawing/2014/main" id="{0137F253-6C3C-8F51-B735-27D08DECE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65" y="2478506"/>
            <a:ext cx="1215942" cy="121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Glue Integrations | AWS Glue Connectors and Automation ...">
            <a:extLst>
              <a:ext uri="{FF2B5EF4-FFF2-40B4-BE49-F238E27FC236}">
                <a16:creationId xmlns:a16="http://schemas.microsoft.com/office/drawing/2014/main" id="{FB8033A5-E01B-D074-12AC-EE998B12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92" y="2539417"/>
            <a:ext cx="950494" cy="95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yphoon ~ side Four aws glue icon crime soft blessing">
            <a:extLst>
              <a:ext uri="{FF2B5EF4-FFF2-40B4-BE49-F238E27FC236}">
                <a16:creationId xmlns:a16="http://schemas.microsoft.com/office/drawing/2014/main" id="{AE2B75D2-5B37-0B44-0A99-1AA46119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73" y="454847"/>
            <a:ext cx="909513" cy="90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F389F7F-7BE2-F868-8CD6-4D7646EAE6D1}"/>
              </a:ext>
            </a:extLst>
          </p:cNvPr>
          <p:cNvSpPr txBox="1"/>
          <p:nvPr/>
        </p:nvSpPr>
        <p:spPr>
          <a:xfrm>
            <a:off x="2994795" y="1470275"/>
            <a:ext cx="137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</a:t>
            </a:r>
            <a:r>
              <a:rPr lang="pt-BR" dirty="0" err="1"/>
              <a:t>catalog</a:t>
            </a:r>
            <a:endParaRPr lang="pt-BR" dirty="0"/>
          </a:p>
        </p:txBody>
      </p:sp>
      <p:pic>
        <p:nvPicPr>
          <p:cNvPr id="3" name="Picture 2" descr="Amazon S3 Snap Pack Integration | SnapLogic">
            <a:extLst>
              <a:ext uri="{FF2B5EF4-FFF2-40B4-BE49-F238E27FC236}">
                <a16:creationId xmlns:a16="http://schemas.microsoft.com/office/drawing/2014/main" id="{EC775A8F-ED43-650D-D19F-6A3FF1185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880" y="2406693"/>
            <a:ext cx="1215942" cy="121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7409C12-70DE-33DA-5973-1279136385F1}"/>
              </a:ext>
            </a:extLst>
          </p:cNvPr>
          <p:cNvSpPr txBox="1"/>
          <p:nvPr/>
        </p:nvSpPr>
        <p:spPr>
          <a:xfrm>
            <a:off x="5573880" y="3814011"/>
            <a:ext cx="210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Dados processados</a:t>
            </a:r>
          </a:p>
          <a:p>
            <a:endParaRPr lang="pt-BR" sz="1200" dirty="0"/>
          </a:p>
        </p:txBody>
      </p:sp>
      <p:pic>
        <p:nvPicPr>
          <p:cNvPr id="1032" name="Picture 8" descr="AWS Serverless Services: Athena - Knoldus Blogs">
            <a:extLst>
              <a:ext uri="{FF2B5EF4-FFF2-40B4-BE49-F238E27FC236}">
                <a16:creationId xmlns:a16="http://schemas.microsoft.com/office/drawing/2014/main" id="{CB72145D-356D-C7D4-DDF8-765E2424E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126" y="178872"/>
            <a:ext cx="1555082" cy="155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 BI total doesn't add up? Try these solutions">
            <a:extLst>
              <a:ext uri="{FF2B5EF4-FFF2-40B4-BE49-F238E27FC236}">
                <a16:creationId xmlns:a16="http://schemas.microsoft.com/office/drawing/2014/main" id="{6C665604-6D70-9426-E159-B07F2A3F9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406" y="677468"/>
            <a:ext cx="799540" cy="79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959C5E-63C5-64D9-3CAD-7A2DFD61FB15}"/>
              </a:ext>
            </a:extLst>
          </p:cNvPr>
          <p:cNvCxnSpPr/>
          <p:nvPr/>
        </p:nvCxnSpPr>
        <p:spPr>
          <a:xfrm>
            <a:off x="1997242" y="2843886"/>
            <a:ext cx="977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5003FED-E25D-C190-EAA6-101D20270424}"/>
              </a:ext>
            </a:extLst>
          </p:cNvPr>
          <p:cNvCxnSpPr>
            <a:cxnSpLocks/>
          </p:cNvCxnSpPr>
          <p:nvPr/>
        </p:nvCxnSpPr>
        <p:spPr>
          <a:xfrm>
            <a:off x="4264155" y="2838624"/>
            <a:ext cx="130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AA47753-6507-F4EC-000E-22BE8B120C6E}"/>
              </a:ext>
            </a:extLst>
          </p:cNvPr>
          <p:cNvCxnSpPr/>
          <p:nvPr/>
        </p:nvCxnSpPr>
        <p:spPr>
          <a:xfrm>
            <a:off x="6789822" y="3007066"/>
            <a:ext cx="143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61AE78E7-4D7D-861B-721C-48A41E90E153}"/>
              </a:ext>
            </a:extLst>
          </p:cNvPr>
          <p:cNvCxnSpPr/>
          <p:nvPr/>
        </p:nvCxnSpPr>
        <p:spPr>
          <a:xfrm flipV="1">
            <a:off x="1565736" y="1077238"/>
            <a:ext cx="1408570" cy="1184699"/>
          </a:xfrm>
          <a:prstGeom prst="bentConnector3">
            <a:avLst>
              <a:gd name="adj1" fmla="val 1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4BB5AAB1-12CD-B525-FD11-0881D3AE1068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4552680" y="777521"/>
            <a:ext cx="1340647" cy="1917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3DE8360-8D13-3F7C-9ABE-93B2FAE41ADB}"/>
              </a:ext>
            </a:extLst>
          </p:cNvPr>
          <p:cNvCxnSpPr>
            <a:cxnSpLocks/>
          </p:cNvCxnSpPr>
          <p:nvPr/>
        </p:nvCxnSpPr>
        <p:spPr>
          <a:xfrm>
            <a:off x="4479443" y="885963"/>
            <a:ext cx="2691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75D560C-D1C8-4CB1-E3B2-7263CF6F509F}"/>
              </a:ext>
            </a:extLst>
          </p:cNvPr>
          <p:cNvCxnSpPr>
            <a:cxnSpLocks/>
          </p:cNvCxnSpPr>
          <p:nvPr/>
        </p:nvCxnSpPr>
        <p:spPr>
          <a:xfrm>
            <a:off x="8519324" y="957620"/>
            <a:ext cx="130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3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4F2F7A-C6D8-0D84-1684-2053FE41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903620"/>
            <a:ext cx="11903242" cy="517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2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4592A3-EF56-795C-D433-0CBB3924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6" y="775117"/>
            <a:ext cx="11867147" cy="53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2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74044D-D868-DB08-DAE1-EA414044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424"/>
            <a:ext cx="12192000" cy="58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2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1E28B4-6EF5-7E35-04F4-306B25AC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7" y="609995"/>
            <a:ext cx="10952747" cy="56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7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C05460-4191-8B35-80C1-28D3ED55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903620"/>
            <a:ext cx="11903242" cy="517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5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171090-9FE7-5CE3-7EDF-DE7B7AD5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810"/>
            <a:ext cx="12192000" cy="57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030643D-A88C-D944-CA28-F61E800E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493596"/>
            <a:ext cx="10927529" cy="55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6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Rocha Mariano</dc:creator>
  <cp:lastModifiedBy>Fabio Rocha Mariano</cp:lastModifiedBy>
  <cp:revision>4</cp:revision>
  <dcterms:created xsi:type="dcterms:W3CDTF">2023-07-15T15:37:31Z</dcterms:created>
  <dcterms:modified xsi:type="dcterms:W3CDTF">2023-07-16T14:59:57Z</dcterms:modified>
</cp:coreProperties>
</file>