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41825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41825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a418253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a418253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a42132f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a42132f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a42132f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a42132f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3020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Final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9658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“M e Ms”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36287" y="1016988"/>
            <a:ext cx="9216600" cy="1671000"/>
          </a:xfrm>
          <a:prstGeom prst="rect">
            <a:avLst/>
          </a:prstGeom>
          <a:solidFill>
            <a:srgbClr val="1920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838" y="1180862"/>
            <a:ext cx="3828325" cy="1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Previdência Privada - “M e Ms” </a:t>
            </a:r>
            <a:r>
              <a:rPr lang="pt-BR" sz="2000"/>
              <a:t>(Meu Melhor Momento)</a:t>
            </a:r>
            <a:endParaRPr sz="2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Produto de previdência privada, “M e Ms - Meu Melhor Momento”, foi lançado e custou um investimento significativo em Marketing, ainda estamos nos primeiros dias de lançamento e já identificamos que a resposta do mercado não atingiu nossas expectativas, preciso de avalie os números e forneça a equipe de Marketing informações para uma correção de rumo a fim de alinhar o projeto ao plano de vendas.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BrainStorm - Hipóteses e suas análises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Existe relação positiva, entre idade x renda anual, referente ao público atraído?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01" y="1722638"/>
            <a:ext cx="4363625" cy="27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878350" y="1896113"/>
            <a:ext cx="2702400" cy="2368500"/>
          </a:xfrm>
          <a:prstGeom prst="plaque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O Gráfico ao lado demonstra que em todas as idades a renda anual se mantém. Portanto não existe relação entre renda e aquisição do produto.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BrainStorm - Hipóteses e suas análises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público alvo do produto é o mesmo atraído com a propaganda veiculada?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73" y="1685425"/>
            <a:ext cx="4834750" cy="30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5593925" y="1989775"/>
            <a:ext cx="2310300" cy="2412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O produto “M e Ms” sugere um público com idade superior a 45 anos.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O gráfico ao lado descreve que o público atraído tem em sua maioria idade inferior a 35 anos.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Previdência Privada - “M e Ms” </a:t>
            </a:r>
            <a:r>
              <a:rPr lang="pt-BR" sz="2000"/>
              <a:t>(Meu Melhor Momento)</a:t>
            </a:r>
            <a:endParaRPr sz="20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público alvo para o qual o produto foi desenvolvido, não foi atraído neste início de campanha de Marketing. Conforme o gráfico anterior demonstra seria mais assertivo uma campanha com foco em um público mais velho (acima de 45 anos).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